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9" r:id="rId11"/>
    <p:sldId id="263" r:id="rId12"/>
    <p:sldId id="271" r:id="rId13"/>
    <p:sldId id="272" r:id="rId14"/>
    <p:sldId id="265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2" autoAdjust="0"/>
    <p:restoredTop sz="94608" autoAdjust="0"/>
  </p:normalViewPr>
  <p:slideViewPr>
    <p:cSldViewPr showGuides="1">
      <p:cViewPr varScale="1">
        <p:scale>
          <a:sx n="87" d="100"/>
          <a:sy n="87" d="100"/>
        </p:scale>
        <p:origin x="-1219" y="-8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523937" y="2743285"/>
            <a:ext cx="8610600" cy="26765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IN" altLang="en-US" sz="2400" dirty="0"/>
              <a:t>Meenakshi.S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IN" altLang="en-US" sz="2400" dirty="0"/>
              <a:t>21024u18048/0FC4FD922F04C019755442B72906D300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b="1" dirty="0"/>
              <a:t>DEPARTMENT: </a:t>
            </a:r>
            <a:r>
              <a:rPr lang="en-IN" altLang="en-US" sz="2400" dirty="0"/>
              <a:t>Bsc Computer Science</a:t>
            </a:r>
            <a:endParaRPr lang="en-US" sz="2400" dirty="0"/>
          </a:p>
          <a:p>
            <a:r>
              <a:rPr lang="en-US" sz="2400" b="1" dirty="0"/>
              <a:t>COLLEGE: </a:t>
            </a:r>
            <a:r>
              <a:rPr lang="en-IN" altLang="en-US" sz="2400" dirty="0"/>
              <a:t>Sri Akilandeswari Womens college-Wandwash.</a:t>
            </a:r>
          </a:p>
          <a:p>
            <a:r>
              <a:rPr lang="en-IN" altLang="en-US" sz="2400" dirty="0"/>
              <a:t>Thiruvallur University.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3881423" y="0"/>
            <a:ext cx="3143272" cy="492443"/>
          </a:xfrm>
        </p:spPr>
        <p:txBody>
          <a:bodyPr/>
          <a:lstStyle/>
          <a:p>
            <a:r>
              <a:rPr lang="en-IN" dirty="0" smtClean="0"/>
              <a:t>Digital Portfolio</a:t>
            </a:r>
            <a:endParaRPr lang="en-US" dirty="0"/>
          </a:p>
        </p:txBody>
      </p:sp>
      <p:sp>
        <p:nvSpPr>
          <p:cNvPr id="15" name="object 7"/>
          <p:cNvSpPr txBox="1">
            <a:spLocks/>
          </p:cNvSpPr>
          <p:nvPr/>
        </p:nvSpPr>
        <p:spPr>
          <a:xfrm>
            <a:off x="1523999" y="19665"/>
            <a:ext cx="76295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1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j-ea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FEATURES AND </a:t>
            </a:r>
            <a:r>
              <a:rPr lang="en-IN" u="sng" dirty="0" smtClean="0"/>
              <a:t>FUNCTIONALITY:</a:t>
            </a:r>
            <a:endParaRPr lang="en-IN" u="sng" dirty="0"/>
          </a:p>
        </p:txBody>
      </p:sp>
      <p:sp>
        <p:nvSpPr>
          <p:cNvPr id="4" name="Text Box 3"/>
          <p:cNvSpPr txBox="1"/>
          <p:nvPr/>
        </p:nvSpPr>
        <p:spPr>
          <a:xfrm>
            <a:off x="666712" y="1357298"/>
            <a:ext cx="5080000" cy="43707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Aft>
                <a:spcPct val="60000"/>
              </a:spcAft>
            </a:pPr>
            <a:r>
              <a:rPr sz="2200" b="1"/>
              <a:t>Features</a:t>
            </a:r>
          </a:p>
          <a:p>
            <a:pPr>
              <a:buFont typeface="Wingdings" pitchFamily="2" charset="2"/>
              <a:buChar char="v"/>
            </a:pPr>
            <a:r>
              <a:rPr sz="1600"/>
              <a:t>Clean and simple design for easy navigation.</a:t>
            </a:r>
          </a:p>
          <a:p>
            <a:pPr>
              <a:buFont typeface="Wingdings" pitchFamily="2" charset="2"/>
              <a:buChar char="v"/>
            </a:pPr>
            <a:endParaRPr sz="1600"/>
          </a:p>
          <a:p>
            <a:pPr>
              <a:buFont typeface="Wingdings" pitchFamily="2" charset="2"/>
              <a:buChar char="v"/>
            </a:pPr>
            <a:r>
              <a:rPr sz="1600"/>
              <a:t>Responsive layout that works on mobile, tablet, and desktop.</a:t>
            </a:r>
          </a:p>
          <a:p>
            <a:pPr>
              <a:buFont typeface="Wingdings" pitchFamily="2" charset="2"/>
              <a:buChar char="v"/>
            </a:pPr>
            <a:endParaRPr sz="1600"/>
          </a:p>
          <a:p>
            <a:pPr>
              <a:buFont typeface="Wingdings" pitchFamily="2" charset="2"/>
              <a:buChar char="v"/>
            </a:pPr>
            <a:r>
              <a:rPr sz="1600"/>
              <a:t>Navigation bar to jump between sections.</a:t>
            </a:r>
          </a:p>
          <a:p>
            <a:pPr>
              <a:buFont typeface="Wingdings" pitchFamily="2" charset="2"/>
              <a:buChar char="v"/>
            </a:pPr>
            <a:endParaRPr sz="1600"/>
          </a:p>
          <a:p>
            <a:pPr>
              <a:buFont typeface="Wingdings" pitchFamily="2" charset="2"/>
              <a:buChar char="v"/>
            </a:pPr>
            <a:r>
              <a:rPr sz="1600"/>
              <a:t>Profile section with image and introduction.</a:t>
            </a:r>
          </a:p>
          <a:p>
            <a:pPr>
              <a:buFont typeface="Wingdings" pitchFamily="2" charset="2"/>
              <a:buChar char="v"/>
            </a:pPr>
            <a:endParaRPr sz="1600"/>
          </a:p>
          <a:p>
            <a:pPr>
              <a:buFont typeface="Wingdings" pitchFamily="2" charset="2"/>
              <a:buChar char="v"/>
            </a:pPr>
            <a:r>
              <a:rPr sz="1600"/>
              <a:t>Skills section to highlight technical abilities.</a:t>
            </a:r>
          </a:p>
          <a:p>
            <a:pPr>
              <a:buFont typeface="Wingdings" pitchFamily="2" charset="2"/>
              <a:buChar char="v"/>
            </a:pPr>
            <a:endParaRPr sz="1600"/>
          </a:p>
          <a:p>
            <a:pPr>
              <a:buFont typeface="Wingdings" pitchFamily="2" charset="2"/>
              <a:buChar char="v"/>
            </a:pPr>
            <a:r>
              <a:rPr sz="1600"/>
              <a:t>Projects section to showcase completed work.Contact form for visitors to send messages.</a:t>
            </a:r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6167438" y="1500174"/>
            <a:ext cx="4448810" cy="33858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ct val="60000"/>
              </a:spcAft>
            </a:pPr>
            <a:r>
              <a:rPr sz="2200" b="1"/>
              <a:t>Functionality</a:t>
            </a:r>
          </a:p>
          <a:p>
            <a:pPr>
              <a:buFont typeface="Wingdings" pitchFamily="2" charset="2"/>
              <a:buChar char="v"/>
            </a:pPr>
            <a:r>
              <a:rPr sz="1600"/>
              <a:t>Navigation links take the user to different sections smoothly.</a:t>
            </a:r>
          </a:p>
          <a:p>
            <a:pPr>
              <a:buFont typeface="Wingdings" pitchFamily="2" charset="2"/>
              <a:buChar char="v"/>
            </a:pPr>
            <a:endParaRPr sz="1600"/>
          </a:p>
          <a:p>
            <a:pPr>
              <a:buFont typeface="Wingdings" pitchFamily="2" charset="2"/>
              <a:buChar char="v"/>
            </a:pPr>
            <a:r>
              <a:rPr sz="1600"/>
              <a:t>Contact form collects user details (name, email, message).</a:t>
            </a:r>
          </a:p>
          <a:p>
            <a:pPr>
              <a:buFont typeface="Wingdings" pitchFamily="2" charset="2"/>
              <a:buChar char="v"/>
            </a:pPr>
            <a:endParaRPr sz="1600"/>
          </a:p>
          <a:p>
            <a:pPr>
              <a:buFont typeface="Wingdings" pitchFamily="2" charset="2"/>
              <a:buChar char="v"/>
            </a:pPr>
            <a:r>
              <a:rPr sz="1600"/>
              <a:t>Projects are displayed in a structured format with descriptions.</a:t>
            </a:r>
          </a:p>
          <a:p>
            <a:pPr>
              <a:buFont typeface="Wingdings" pitchFamily="2" charset="2"/>
              <a:buChar char="v"/>
            </a:pPr>
            <a:endParaRPr sz="1600"/>
          </a:p>
          <a:p>
            <a:pPr>
              <a:buFont typeface="Wingdings" pitchFamily="2" charset="2"/>
              <a:buChar char="v"/>
            </a:pPr>
            <a:r>
              <a:rPr sz="1600"/>
              <a:t>Responsive design automatically adjusts the layout based on screen size.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67775" y="1351915"/>
            <a:ext cx="352425" cy="3816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4707890"/>
            <a:ext cx="1914525" cy="202438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u="sng" spc="15" dirty="0"/>
              <a:t>RESULTS AND </a:t>
            </a:r>
            <a:r>
              <a:rPr lang="en-IN" sz="4250" u="sng" spc="15" dirty="0" smtClean="0"/>
              <a:t>SCREENSHOTS:</a:t>
            </a:r>
            <a:endParaRPr sz="4250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024166" y="2285992"/>
            <a:ext cx="484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altLang="en-US" dirty="0" smtClean="0"/>
              <a:t>Screenshots </a:t>
            </a:r>
            <a:r>
              <a:rPr lang="en-IN" altLang="en-US" dirty="0"/>
              <a:t>of each section</a:t>
            </a:r>
            <a:r>
              <a:rPr lang="en-IN" altLang="en-US" dirty="0" smtClean="0"/>
              <a:t>.</a:t>
            </a:r>
          </a:p>
          <a:p>
            <a:pPr marL="342900" indent="-342900"/>
            <a:endParaRPr lang="en-IN" altLang="en-US" dirty="0"/>
          </a:p>
          <a:p>
            <a:r>
              <a:rPr lang="en-IN" altLang="en-US" dirty="0"/>
              <a:t>2) Before </a:t>
            </a:r>
            <a:r>
              <a:rPr lang="en-IN" altLang="en-US" dirty="0" err="1"/>
              <a:t>vs</a:t>
            </a:r>
            <a:r>
              <a:rPr lang="en-IN" altLang="en-US" dirty="0"/>
              <a:t> After (plain HTML--&gt; with CSS &amp; JS).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36" y="357166"/>
            <a:ext cx="7626684" cy="553998"/>
          </a:xfrm>
        </p:spPr>
        <p:txBody>
          <a:bodyPr/>
          <a:lstStyle/>
          <a:p>
            <a:r>
              <a:rPr lang="en-IN" sz="3600" u="sng" dirty="0" smtClean="0">
                <a:solidFill>
                  <a:schemeClr val="tx2">
                    <a:lumMod val="75000"/>
                  </a:schemeClr>
                </a:solidFill>
              </a:rPr>
              <a:t>Before Adding CSS and Java script:</a:t>
            </a:r>
            <a:endParaRPr lang="en-US" sz="36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50" y="1500174"/>
            <a:ext cx="4714908" cy="288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588" y="428604"/>
            <a:ext cx="6524628" cy="492443"/>
          </a:xfrm>
          <a:noFill/>
        </p:spPr>
        <p:txBody>
          <a:bodyPr/>
          <a:lstStyle/>
          <a:p>
            <a:r>
              <a:rPr lang="en-IN" sz="3200" u="sng" dirty="0" smtClean="0">
                <a:solidFill>
                  <a:schemeClr val="tx2">
                    <a:lumMod val="75000"/>
                  </a:schemeClr>
                </a:solidFill>
              </a:rPr>
              <a:t>After Adding CSS and </a:t>
            </a:r>
            <a:r>
              <a:rPr lang="en-IN" sz="3200" u="sng" dirty="0" err="1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IN" sz="3200" u="sng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32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96066" y="1571612"/>
            <a:ext cx="4143404" cy="2143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5802" y="4214818"/>
            <a:ext cx="4071966" cy="2143140"/>
          </a:xfrm>
          <a:prstGeom prst="rect">
            <a:avLst/>
          </a:prstGeom>
        </p:spPr>
      </p:pic>
      <p:pic>
        <p:nvPicPr>
          <p:cNvPr id="1026" name="Picture 2" descr="C:\Users\meena\OneDrive\Pictures\Screenshots\Screenshot 2025-08-27 13275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9654" y="1571612"/>
            <a:ext cx="4096989" cy="21824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 smtClean="0"/>
              <a:t>CONCLUSION: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64360" y="2230120"/>
            <a:ext cx="6624955" cy="18599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sz="2000" i="1"/>
              <a:t>The portfolio website provides a professional platform to showcase my skills, projects, and achievements in a simple and interactive way. It helps create a digital identity, making it easier for recruiters, teachers, and collaborators to know more about me. The project also improved my knowledge of HTML, CSS, and JavaScript, and gave me hands-on experience in web design and development.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50" y="385444"/>
            <a:ext cx="10698517" cy="758190"/>
          </a:xfrm>
        </p:spPr>
        <p:txBody>
          <a:bodyPr/>
          <a:lstStyle/>
          <a:p>
            <a:r>
              <a:rPr lang="en-IN" dirty="0" smtClean="0"/>
              <a:t>9. </a:t>
            </a:r>
            <a:r>
              <a:rPr lang="en-IN" u="sng" dirty="0" err="1" smtClean="0"/>
              <a:t>Github</a:t>
            </a:r>
            <a:r>
              <a:rPr lang="en-IN" u="sng" dirty="0" smtClean="0"/>
              <a:t> Link: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3024166" y="2214554"/>
            <a:ext cx="25003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err="1" smtClean="0"/>
              <a:t>Github</a:t>
            </a:r>
            <a:r>
              <a:rPr lang="en-US" sz="2000" b="1" dirty="0" smtClean="0"/>
              <a:t> Link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https://github.com/Meenakshi2325/TNSDC-FWD-Digital-portfolio.git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90544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Porttfolio Using </a:t>
            </a:r>
            <a:endParaRPr lang="en-IN" sz="32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HTML,CSS,JS</a:t>
            </a:r>
            <a:endParaRPr lang="en-IN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53175" y="214290"/>
            <a:ext cx="583882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  <a:noFill/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i="1" u="sng" spc="5"/>
              <a:t>PROJECT</a:t>
            </a:r>
            <a:r>
              <a:rPr sz="4250" b="0" i="1" u="sng" spc="-85"/>
              <a:t> </a:t>
            </a:r>
            <a:r>
              <a:rPr sz="4250" b="0" i="1" u="sng" spc="25" smtClean="0"/>
              <a:t>TITLE</a:t>
            </a:r>
            <a:r>
              <a:rPr lang="en-IN" sz="4250" b="0" i="1" u="sng" spc="25" dirty="0" smtClean="0"/>
              <a:t>:</a:t>
            </a:r>
            <a:endParaRPr sz="4250" b="0" i="1" u="sng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00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163435" y="1905000"/>
            <a:ext cx="466090" cy="4222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90500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smtClean="0"/>
              <a:t>P</a:t>
            </a:r>
            <a:r>
              <a:rPr sz="4250" u="sng" spc="15" smtClean="0"/>
              <a:t>ROB</a:t>
            </a:r>
            <a:r>
              <a:rPr sz="4250" u="sng" spc="55" smtClean="0"/>
              <a:t>L</a:t>
            </a:r>
            <a:r>
              <a:rPr sz="4250" u="sng" spc="-20" smtClean="0"/>
              <a:t>E</a:t>
            </a:r>
            <a:r>
              <a:rPr sz="4250" u="sng" spc="20" smtClean="0"/>
              <a:t>M</a:t>
            </a:r>
            <a:r>
              <a:rPr lang="en-IN" sz="4250" u="sng" spc="20" dirty="0" smtClean="0"/>
              <a:t> </a:t>
            </a:r>
            <a:r>
              <a:rPr sz="4250" u="sng" spc="10" smtClean="0"/>
              <a:t>S</a:t>
            </a:r>
            <a:r>
              <a:rPr sz="4250" u="sng" spc="-370" smtClean="0"/>
              <a:t>T</a:t>
            </a:r>
            <a:r>
              <a:rPr sz="4250" u="sng" spc="-375" smtClean="0"/>
              <a:t>A</a:t>
            </a:r>
            <a:r>
              <a:rPr sz="4250" u="sng" spc="15" smtClean="0"/>
              <a:t>T</a:t>
            </a:r>
            <a:r>
              <a:rPr sz="4250" u="sng" spc="-10" smtClean="0"/>
              <a:t>E</a:t>
            </a:r>
            <a:r>
              <a:rPr sz="4250" u="sng" spc="-20" smtClean="0"/>
              <a:t>ME</a:t>
            </a:r>
            <a:r>
              <a:rPr sz="4250" u="sng" spc="10" smtClean="0"/>
              <a:t>N</a:t>
            </a:r>
            <a:r>
              <a:rPr lang="en-IN" sz="4250" u="sng" spc="10" dirty="0" smtClean="0"/>
              <a:t>T:</a:t>
            </a:r>
            <a:endParaRPr sz="4250" u="sng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309654" y="1500174"/>
            <a:ext cx="6096635" cy="3286148"/>
          </a:xfrm>
          <a:prstGeom prst="rect">
            <a:avLst/>
          </a:prstGeom>
        </p:spPr>
        <p:txBody>
          <a:bodyPr>
            <a:noAutofit/>
          </a:bodyPr>
          <a:lstStyle/>
          <a:p>
            <a:endParaRPr sz="1600"/>
          </a:p>
          <a:p>
            <a:pPr>
              <a:buFont typeface="Arial" pitchFamily="34" charset="0"/>
              <a:buChar char="•"/>
            </a:pPr>
            <a:endParaRPr sz="160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/>
              <a:t>A traditional Resume is not for enough to effectively show case skills and my Projects</a:t>
            </a:r>
            <a:r>
              <a:rPr lang="en-IN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many </a:t>
            </a:r>
            <a:r>
              <a:rPr lang="en-IN" sz="1600" dirty="0"/>
              <a:t>students and professionals lack a structured online presence to highlight their work</a:t>
            </a:r>
          </a:p>
          <a:p>
            <a:endParaRPr lang="en-IN" sz="1600" dirty="0"/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</a:t>
            </a:r>
            <a:r>
              <a:rPr lang="en-IN" sz="1600" dirty="0"/>
              <a:t>There is a need for a Personal Portfolio website  where I can present my </a:t>
            </a:r>
            <a:r>
              <a:rPr lang="en-IN" sz="1600" dirty="0" err="1"/>
              <a:t>skills,projects,and</a:t>
            </a:r>
            <a:r>
              <a:rPr lang="en-IN" sz="1600" dirty="0"/>
              <a:t> contact details in a </a:t>
            </a:r>
            <a:r>
              <a:rPr lang="en-IN" sz="1600" dirty="0" err="1"/>
              <a:t>professionl</a:t>
            </a:r>
            <a:r>
              <a:rPr lang="en-IN" sz="1600" dirty="0"/>
              <a:t> and attractive </a:t>
            </a:r>
            <a:r>
              <a:rPr lang="en-IN" sz="1600" dirty="0" smtClean="0"/>
              <a:t>way.</a:t>
            </a:r>
            <a:endParaRPr lang="en-I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8" y="12858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856291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</a:t>
            </a:r>
            <a:r>
              <a:rPr sz="4250" u="sng" spc="5"/>
              <a:t>	</a:t>
            </a:r>
            <a:r>
              <a:rPr sz="4250" u="sng" spc="-20" smtClean="0"/>
              <a:t>OVERVIEW</a:t>
            </a:r>
            <a:r>
              <a:rPr lang="en-IN" sz="4250" u="sng" spc="-20" dirty="0" smtClean="0"/>
              <a:t>:</a:t>
            </a:r>
            <a:endParaRPr sz="4250" u="sng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595406" y="1785926"/>
            <a:ext cx="7215238" cy="301118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This </a:t>
            </a:r>
            <a:r>
              <a:rPr lang="en-US" altLang="en-US" dirty="0"/>
              <a:t>project is a personal portfolio website designed to showcase my skills, projects, and contact information in a professional way. 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The </a:t>
            </a:r>
            <a:r>
              <a:rPr lang="en-US" altLang="en-US" dirty="0"/>
              <a:t>website includes sections such as About Me, Skills, Projects, and Contact, providing an interactive and user-friendly platform to present my work.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IN" altLang="en-US" dirty="0" smtClean="0"/>
              <a:t> </a:t>
            </a:r>
            <a:r>
              <a:rPr lang="en-US" altLang="en-US" dirty="0" smtClean="0"/>
              <a:t> </a:t>
            </a:r>
            <a:r>
              <a:rPr lang="en-IN" altLang="en-US" dirty="0"/>
              <a:t>It</a:t>
            </a:r>
            <a:r>
              <a:rPr lang="en-US" altLang="en-US" dirty="0"/>
              <a:t> highlights my technical abilities, problem-solving skills, and achievements, while also offering an easy way for recruiters or collaborators to reach me.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9239272" y="1571612"/>
            <a:ext cx="285752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/>
              <a:t>W</a:t>
            </a:r>
            <a:r>
              <a:rPr sz="3200" u="sng" spc="-20" dirty="0"/>
              <a:t>H</a:t>
            </a:r>
            <a:r>
              <a:rPr sz="3200" u="sng" spc="20" dirty="0"/>
              <a:t>O</a:t>
            </a:r>
            <a:r>
              <a:rPr sz="3200" u="sng" spc="-235" dirty="0"/>
              <a:t> </a:t>
            </a:r>
            <a:r>
              <a:rPr sz="3200" u="sng" spc="-10" dirty="0"/>
              <a:t>AR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10" dirty="0"/>
              <a:t>T</a:t>
            </a:r>
            <a:r>
              <a:rPr sz="3200" u="sng" spc="-15" dirty="0"/>
              <a:t>H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20" dirty="0"/>
              <a:t>E</a:t>
            </a:r>
            <a:r>
              <a:rPr sz="3200" u="sng" spc="30" dirty="0"/>
              <a:t>N</a:t>
            </a:r>
            <a:r>
              <a:rPr sz="3200" u="sng" spc="15" dirty="0"/>
              <a:t>D</a:t>
            </a:r>
            <a:r>
              <a:rPr sz="3200" u="sng" spc="-45" dirty="0"/>
              <a:t> </a:t>
            </a:r>
            <a:r>
              <a:rPr sz="3200" u="sng" dirty="0"/>
              <a:t>U</a:t>
            </a:r>
            <a:r>
              <a:rPr sz="3200" u="sng" spc="10" dirty="0"/>
              <a:t>S</a:t>
            </a:r>
            <a:r>
              <a:rPr sz="3200" u="sng" spc="-25" dirty="0"/>
              <a:t>E</a:t>
            </a:r>
            <a:r>
              <a:rPr sz="3200" u="sng" spc="-10" dirty="0"/>
              <a:t>R</a:t>
            </a:r>
            <a:r>
              <a:rPr sz="3200" u="sng" spc="5" dirty="0"/>
              <a:t>S?</a:t>
            </a:r>
            <a:endParaRPr sz="3200" u="sng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095340" y="1857364"/>
            <a:ext cx="8429625" cy="37960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1600" b="1" dirty="0" smtClean="0"/>
              <a:t>Recruiters </a:t>
            </a:r>
            <a:r>
              <a:rPr lang="en-US" altLang="en-US" sz="1600" b="1" dirty="0"/>
              <a:t>/ Hiring Managers </a:t>
            </a:r>
            <a:r>
              <a:rPr lang="zh-CN" altLang="en-US" sz="1600" b="1" dirty="0"/>
              <a:t>👔</a:t>
            </a:r>
            <a:endParaRPr lang="en-US" altLang="en-US" sz="1600" b="1" dirty="0"/>
          </a:p>
          <a:p>
            <a:r>
              <a:rPr lang="en-IN" altLang="en-US" sz="1600" dirty="0" smtClean="0"/>
              <a:t>       </a:t>
            </a:r>
            <a:r>
              <a:rPr lang="en-US" altLang="en-US" sz="1600" dirty="0"/>
              <a:t>They will check your portfolio to evaluate your skills, projects, and suitability for internships or jobs.</a:t>
            </a:r>
          </a:p>
          <a:p>
            <a:pPr>
              <a:buFont typeface="Arial" pitchFamily="34" charset="0"/>
              <a:buChar char="•"/>
            </a:pPr>
            <a:endParaRPr lang="en-US" altLang="en-US" sz="1600" dirty="0"/>
          </a:p>
          <a:p>
            <a:pPr>
              <a:buFont typeface="Arial" pitchFamily="34" charset="0"/>
              <a:buChar char="•"/>
            </a:pPr>
            <a:r>
              <a:rPr lang="en-US" altLang="en-US" sz="1600" b="1" dirty="0" smtClean="0"/>
              <a:t>College </a:t>
            </a:r>
            <a:r>
              <a:rPr lang="en-US" altLang="en-US" sz="1600" b="1" dirty="0"/>
              <a:t>Faculty / Evaluators </a:t>
            </a:r>
            <a:r>
              <a:rPr lang="zh-CN" altLang="en-US" sz="1600" b="1" dirty="0"/>
              <a:t>🎓</a:t>
            </a:r>
            <a:endParaRPr lang="en-US" altLang="en-US" sz="1600" b="1" dirty="0"/>
          </a:p>
          <a:p>
            <a:r>
              <a:rPr lang="en-IN" altLang="en-US" sz="1600" dirty="0" smtClean="0"/>
              <a:t>      </a:t>
            </a:r>
            <a:r>
              <a:rPr lang="en-US" altLang="en-US" sz="1600" dirty="0"/>
              <a:t>They might review it as part of your academic projects, assignments, or viva</a:t>
            </a:r>
            <a:r>
              <a:rPr lang="en-US" altLang="en-US" sz="1600" dirty="0" smtClean="0"/>
              <a:t>.</a:t>
            </a:r>
          </a:p>
          <a:p>
            <a:r>
              <a:rPr lang="en-US" altLang="en-US" sz="1600" dirty="0" smtClean="0"/>
              <a:t> </a:t>
            </a:r>
            <a:endParaRPr lang="en-US" altLang="en-US" sz="1600" dirty="0"/>
          </a:p>
          <a:p>
            <a:pPr>
              <a:buFont typeface="Arial" pitchFamily="34" charset="0"/>
              <a:buChar char="•"/>
            </a:pPr>
            <a:r>
              <a:rPr lang="en-US" altLang="en-US" sz="1600" b="1" dirty="0"/>
              <a:t>Peers &amp; </a:t>
            </a:r>
            <a:r>
              <a:rPr lang="en-US" altLang="en-US" sz="1600" b="1" dirty="0" smtClean="0"/>
              <a:t>Collaborators</a:t>
            </a:r>
            <a:r>
              <a:rPr lang="zh-CN" altLang="en-US" sz="1600" b="1" dirty="0" smtClean="0"/>
              <a:t>🤝</a:t>
            </a:r>
            <a:endParaRPr lang="en-US" altLang="en-US" sz="1600" b="1" dirty="0"/>
          </a:p>
          <a:p>
            <a:r>
              <a:rPr lang="en-IN" altLang="en-US" sz="1600" dirty="0" smtClean="0"/>
              <a:t>        </a:t>
            </a:r>
            <a:r>
              <a:rPr lang="en-US" altLang="en-US" sz="1600" dirty="0"/>
              <a:t>Other students or developers who may want to collaborate with you on projects.</a:t>
            </a:r>
          </a:p>
          <a:p>
            <a:pPr>
              <a:buFont typeface="Arial" pitchFamily="34" charset="0"/>
              <a:buChar char="•"/>
            </a:pPr>
            <a:endParaRPr lang="en-US" altLang="en-US" sz="1600" b="1" dirty="0"/>
          </a:p>
          <a:p>
            <a:pPr>
              <a:buFont typeface="Arial" pitchFamily="34" charset="0"/>
              <a:buChar char="•"/>
            </a:pPr>
            <a:r>
              <a:rPr lang="en-US" altLang="en-US" sz="1600" b="1" dirty="0" smtClean="0"/>
              <a:t>Potential </a:t>
            </a:r>
            <a:r>
              <a:rPr lang="en-US" altLang="en-US" sz="1600" b="1" dirty="0"/>
              <a:t>Clients (Freelance Work) </a:t>
            </a:r>
            <a:r>
              <a:rPr lang="zh-CN" altLang="en-US" sz="1600" b="1" dirty="0"/>
              <a:t>💼</a:t>
            </a:r>
            <a:endParaRPr lang="en-US" altLang="en-US" sz="1600" b="1" dirty="0"/>
          </a:p>
          <a:p>
            <a:r>
              <a:rPr lang="en-IN" altLang="en-US" sz="1600" dirty="0"/>
              <a:t>         </a:t>
            </a:r>
            <a:r>
              <a:rPr lang="en-US" altLang="en-US" sz="1600" dirty="0"/>
              <a:t>People who want to hire you for building websites or small applications.</a:t>
            </a:r>
          </a:p>
          <a:p>
            <a:pPr>
              <a:buFont typeface="Arial" pitchFamily="34" charset="0"/>
              <a:buChar char="•"/>
            </a:pPr>
            <a:endParaRPr lang="en-US" altLang="en-US" sz="1600" dirty="0"/>
          </a:p>
          <a:p>
            <a:pPr>
              <a:buFont typeface="Arial" pitchFamily="34" charset="0"/>
              <a:buChar char="•"/>
            </a:pPr>
            <a:r>
              <a:rPr lang="en-US" altLang="en-US" sz="1600" b="1" dirty="0" smtClean="0"/>
              <a:t>General </a:t>
            </a:r>
            <a:r>
              <a:rPr lang="en-US" altLang="en-US" sz="1600" b="1" dirty="0"/>
              <a:t>Audience / Visitors </a:t>
            </a:r>
            <a:r>
              <a:rPr lang="zh-CN" altLang="en-US" sz="1600" b="1" dirty="0"/>
              <a:t>🌍</a:t>
            </a:r>
            <a:endParaRPr lang="en-US" altLang="en-US" sz="1600" b="1" dirty="0"/>
          </a:p>
          <a:p>
            <a:r>
              <a:rPr lang="en-IN" altLang="en-US" sz="1600" dirty="0"/>
              <a:t>          </a:t>
            </a:r>
            <a:r>
              <a:rPr lang="en-US" altLang="en-US" sz="1600" dirty="0"/>
              <a:t>Anyone interested in your </a:t>
            </a:r>
            <a:r>
              <a:rPr lang="en-US" altLang="en-US" sz="1600" dirty="0" err="1"/>
              <a:t>wor</a:t>
            </a:r>
            <a:r>
              <a:rPr lang="en-IN" altLang="en-US" sz="1600" dirty="0"/>
              <a:t>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52472"/>
            <a:ext cx="2603793" cy="35055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0" y="9836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9588" y="500042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 smtClean="0"/>
              <a:t>TOOLS: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952860" y="1714488"/>
            <a:ext cx="4186239" cy="33007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Aft>
                <a:spcPct val="60000"/>
              </a:spcAft>
            </a:pPr>
            <a:r>
              <a:rPr sz="2200" b="1"/>
              <a:t>Tools</a:t>
            </a:r>
          </a:p>
          <a:p>
            <a:pPr>
              <a:buFont typeface="Arial" panose="020B0604020202020204"/>
              <a:buChar char="•"/>
            </a:pPr>
            <a:r>
              <a:rPr sz="1600"/>
              <a:t>HTML – for creating the structure of the website.</a:t>
            </a:r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CSS – for styling and layout.</a:t>
            </a:r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JavaScript – for adding interactivity.</a:t>
            </a:r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VS Code – for writing code.</a:t>
            </a:r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Web Browser – for testing the website.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TECHNOLOGIES: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3095604" y="1714488"/>
            <a:ext cx="6096000" cy="299774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spcAft>
                <a:spcPct val="60000"/>
              </a:spcAft>
            </a:pPr>
            <a:r>
              <a:rPr lang="en-US" sz="2800" b="1" dirty="0" smtClean="0"/>
              <a:t>Technologies:</a:t>
            </a:r>
            <a:endParaRPr lang="en-US" sz="2800" b="1" dirty="0" smtClean="0"/>
          </a:p>
          <a:p>
            <a:pPr>
              <a:buFont typeface="Arial" panose="020B0604020202020204"/>
              <a:buChar char="•"/>
            </a:pPr>
            <a:r>
              <a:rPr lang="en-US" dirty="0" smtClean="0"/>
              <a:t>Responsive Design – to make the site work on mobile and desktop.</a:t>
            </a:r>
          </a:p>
          <a:p>
            <a:pPr>
              <a:buFont typeface="Arial" panose="020B0604020202020204"/>
              <a:buChar char="•"/>
            </a:pPr>
            <a:endParaRPr lang="en-US" dirty="0" smtClean="0"/>
          </a:p>
          <a:p>
            <a:pPr>
              <a:buFont typeface="Arial" panose="020B0604020202020204"/>
              <a:buChar char="•"/>
            </a:pPr>
            <a:r>
              <a:rPr lang="en-US" dirty="0" smtClean="0"/>
              <a:t>Navigation Menu – to move between sections easily.</a:t>
            </a:r>
          </a:p>
          <a:p>
            <a:pPr>
              <a:buFont typeface="Arial" panose="020B0604020202020204"/>
              <a:buChar char="•"/>
            </a:pPr>
            <a:endParaRPr lang="en-US" dirty="0" smtClean="0"/>
          </a:p>
          <a:p>
            <a:pPr>
              <a:buFont typeface="Arial" panose="020B0604020202020204"/>
              <a:buChar char="•"/>
            </a:pPr>
            <a:r>
              <a:rPr lang="en-US" dirty="0" smtClean="0"/>
              <a:t>Contact Form – to allow visitors to send messages.</a:t>
            </a:r>
          </a:p>
          <a:p>
            <a:pPr>
              <a:buFont typeface="Arial" panose="020B0604020202020204"/>
              <a:buChar char="•"/>
            </a:pPr>
            <a:endParaRPr lang="en-US" dirty="0" smtClean="0"/>
          </a:p>
          <a:p>
            <a:pPr>
              <a:buFont typeface="Arial" panose="020B0604020202020204"/>
              <a:buChar char="•"/>
            </a:pPr>
            <a:r>
              <a:rPr lang="en-US" dirty="0" smtClean="0"/>
              <a:t>Project Showcase – to display skills and projects neatly.</a:t>
            </a:r>
            <a:endParaRPr lang="en-US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09975"/>
            <a:ext cx="2389479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 panose="020B0603020202020204"/>
                <a:cs typeface="Trebuchet MS" panose="020B0603020202020204"/>
              </a:rPr>
              <a:t>POTFOLIO DESIGN AND </a:t>
            </a:r>
            <a:r>
              <a:rPr lang="en-IN" sz="4000" b="1" u="sng" spc="15" dirty="0" smtClean="0">
                <a:latin typeface="Trebuchet MS" panose="020B0603020202020204"/>
                <a:cs typeface="Trebuchet MS" panose="020B0603020202020204"/>
              </a:rPr>
              <a:t>LAYOUT:</a:t>
            </a:r>
            <a:endParaRPr sz="4000" u="sng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990600" y="1524000"/>
            <a:ext cx="8145780" cy="44926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sz="1600" smtClean="0"/>
              <a:t>The </a:t>
            </a:r>
            <a:r>
              <a:rPr sz="1600"/>
              <a:t>portfolio website is designed with a clean and user-friendly layout. It is divided into the following main sections:</a:t>
            </a:r>
          </a:p>
          <a:p>
            <a:endParaRPr sz="1600"/>
          </a:p>
          <a:p>
            <a:pPr>
              <a:buAutoNum type="arabicPeriod"/>
            </a:pPr>
            <a:r>
              <a:rPr sz="1600" b="1"/>
              <a:t>Heade</a:t>
            </a:r>
            <a:r>
              <a:rPr sz="1600"/>
              <a:t>r – Contains the name, a short title, and a navigation bar with links to different sections.</a:t>
            </a:r>
          </a:p>
          <a:p>
            <a:pPr>
              <a:buAutoNum type="arabicPeriod"/>
            </a:pPr>
            <a:endParaRPr sz="1600"/>
          </a:p>
          <a:p>
            <a:pPr indent="0">
              <a:buNone/>
            </a:pPr>
            <a:r>
              <a:rPr lang="en-IN" sz="1600" b="1" dirty="0"/>
              <a:t>2</a:t>
            </a:r>
            <a:r>
              <a:rPr lang="en-IN" sz="1600" dirty="0"/>
              <a:t>.</a:t>
            </a:r>
            <a:r>
              <a:rPr sz="1600" b="1"/>
              <a:t>About Section </a:t>
            </a:r>
            <a:r>
              <a:rPr sz="1600"/>
              <a:t>– Includes a profile picture and a short introduction.</a:t>
            </a:r>
          </a:p>
          <a:p>
            <a:pPr>
              <a:buAutoNum type="arabicPeriod"/>
            </a:pPr>
            <a:endParaRPr sz="1600"/>
          </a:p>
          <a:p>
            <a:pPr indent="0">
              <a:buNone/>
            </a:pPr>
            <a:r>
              <a:rPr lang="en-IN" sz="1600" b="1" dirty="0"/>
              <a:t>3</a:t>
            </a:r>
            <a:r>
              <a:rPr lang="en-IN" sz="1600" dirty="0"/>
              <a:t>.</a:t>
            </a:r>
            <a:r>
              <a:rPr sz="1600" b="1"/>
              <a:t>Skills Section</a:t>
            </a:r>
            <a:r>
              <a:rPr sz="1600"/>
              <a:t> – Lists technical and personal skills in a structured way.</a:t>
            </a:r>
          </a:p>
          <a:p>
            <a:pPr>
              <a:buAutoNum type="arabicPeriod"/>
            </a:pPr>
            <a:endParaRPr sz="1600" b="1"/>
          </a:p>
          <a:p>
            <a:pPr indent="0">
              <a:buNone/>
            </a:pPr>
            <a:r>
              <a:rPr lang="en-IN" sz="1600" b="1" dirty="0" smtClean="0"/>
              <a:t>4.</a:t>
            </a:r>
            <a:r>
              <a:rPr sz="1600" b="1" smtClean="0"/>
              <a:t>Projects </a:t>
            </a:r>
            <a:r>
              <a:rPr sz="1600" b="1"/>
              <a:t>Section </a:t>
            </a:r>
            <a:r>
              <a:rPr sz="1600"/>
              <a:t>– Highlights sample projects with titles and descriptions.</a:t>
            </a:r>
          </a:p>
          <a:p>
            <a:pPr>
              <a:buAutoNum type="arabicPeriod"/>
            </a:pPr>
            <a:endParaRPr sz="1600"/>
          </a:p>
          <a:p>
            <a:pPr indent="0">
              <a:buNone/>
            </a:pPr>
            <a:r>
              <a:rPr lang="en-IN" sz="1600" b="1" dirty="0"/>
              <a:t>5</a:t>
            </a:r>
            <a:r>
              <a:rPr lang="en-IN" sz="1600" dirty="0"/>
              <a:t>.</a:t>
            </a:r>
            <a:r>
              <a:rPr sz="1600" b="1"/>
              <a:t>Contact Section </a:t>
            </a:r>
            <a:r>
              <a:rPr sz="1600"/>
              <a:t>– Provides a form where visitors can send messages.</a:t>
            </a:r>
          </a:p>
          <a:p>
            <a:pPr>
              <a:buAutoNum type="arabicPeriod"/>
            </a:pPr>
            <a:endParaRPr sz="1600"/>
          </a:p>
          <a:p>
            <a:pPr indent="0">
              <a:buNone/>
            </a:pPr>
            <a:r>
              <a:rPr lang="en-IN" sz="1600" b="1" dirty="0"/>
              <a:t>6</a:t>
            </a:r>
            <a:r>
              <a:rPr lang="en-IN" sz="1600" dirty="0"/>
              <a:t>.</a:t>
            </a:r>
            <a:r>
              <a:rPr sz="1600" b="1"/>
              <a:t>Footer</a:t>
            </a:r>
            <a:r>
              <a:rPr sz="1600"/>
              <a:t> – Displays copyright information.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736</Words>
  <Application>WPS Presentation</Application>
  <PresentationFormat>Custom</PresentationFormat>
  <Paragraphs>138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Digital Portfolio</vt:lpstr>
      <vt:lpstr>PROJECT TITLE:</vt:lpstr>
      <vt:lpstr>AGENDA</vt:lpstr>
      <vt:lpstr>PROBLEM STATEMENT:</vt:lpstr>
      <vt:lpstr>PROJECT OVERVIEW:</vt:lpstr>
      <vt:lpstr>WHO ARE THE END USERS?</vt:lpstr>
      <vt:lpstr>TOOLS:</vt:lpstr>
      <vt:lpstr>TECHNOLOGIES:</vt:lpstr>
      <vt:lpstr>Slide 9</vt:lpstr>
      <vt:lpstr>FEATURES AND FUNCTIONALITY:</vt:lpstr>
      <vt:lpstr>RESULTS AND SCREENSHOTS:</vt:lpstr>
      <vt:lpstr>Before Adding CSS and Java script:</vt:lpstr>
      <vt:lpstr>After Adding CSS and Javascript:</vt:lpstr>
      <vt:lpstr>CONCLUSION:</vt:lpstr>
      <vt:lpstr>9. Github Link: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Meenakshi S</cp:lastModifiedBy>
  <cp:revision>31</cp:revision>
  <dcterms:created xsi:type="dcterms:W3CDTF">2024-03-29T15:07:00Z</dcterms:created>
  <dcterms:modified xsi:type="dcterms:W3CDTF">2025-08-29T17:12:50Z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65AD2A35AF744718A593B8D15130A422_13</vt:lpwstr>
  </property>
  <property fmtid="{D5CDD505-2E9C-101B-9397-08002B2CF9AE}" pid="5" name="KSOProductBuildVer">
    <vt:lpwstr>1033-12.2.0.21931</vt:lpwstr>
  </property>
</Properties>
</file>