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9" r:id="rId12"/>
    <p:sldId id="263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523937" y="2743285"/>
            <a:ext cx="8610600" cy="26765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altLang="en-US" sz="2400" dirty="0"/>
              <a:t>Meenakshi.S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altLang="en-US" sz="2400" dirty="0"/>
              <a:t>21024u18048/0FC4FD922F04C019755442B72906D300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DEPARTMENT: </a:t>
            </a:r>
            <a:r>
              <a:rPr lang="en-IN" altLang="en-US" sz="2400" dirty="0"/>
              <a:t>Bsc Computer Science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altLang="en-US" sz="2400" dirty="0"/>
              <a:t>Sri Akilandeswari Womens college-Wandwash.</a:t>
            </a:r>
            <a:endParaRPr lang="en-IN" altLang="en-US" sz="2400" dirty="0"/>
          </a:p>
          <a:p>
            <a:r>
              <a:rPr lang="en-IN" altLang="en-US" sz="2400" dirty="0"/>
              <a:t>Thiruvallur University.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867775" y="1351915"/>
            <a:ext cx="352425" cy="38163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200" y="4707890"/>
            <a:ext cx="1914525" cy="202438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90800"/>
            <a:ext cx="2959100" cy="18262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819400"/>
            <a:ext cx="3054350" cy="1808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819400"/>
            <a:ext cx="3010535" cy="176530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1503680" y="141541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1) Screenshots of each section.</a:t>
            </a:r>
            <a:endParaRPr lang="en-IN" altLang="en-US"/>
          </a:p>
          <a:p>
            <a:r>
              <a:rPr lang="en-IN" altLang="en-US"/>
              <a:t>2) Before vs After (plain HTML--&gt; with CSS &amp; JS).</a:t>
            </a:r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05600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64360" y="2230120"/>
            <a:ext cx="6624955" cy="185991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sz="1600"/>
              <a:t>The portfolio website provides a professional platform to showcase my skills, projects, and achievements in a simple and interactive way. It helps create a digital identity, making it easier for recruiters, teachers, and collaborators to know more about me. The project also improved my knowledge of HTML, CSS, and JavaScript, and gave me hands-on experience in web design and development.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Student Digital Porttfolio Using HTML,CSS,JS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62700" y="76200"/>
            <a:ext cx="583882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9600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163435" y="1905000"/>
            <a:ext cx="466090" cy="4222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219200" y="2057400"/>
            <a:ext cx="6096635" cy="1885315"/>
          </a:xfrm>
          <a:prstGeom prst="rect">
            <a:avLst/>
          </a:prstGeom>
        </p:spPr>
        <p:txBody>
          <a:bodyPr>
            <a:noAutofit/>
          </a:bodyPr>
          <a:p>
            <a:endParaRPr sz="1600"/>
          </a:p>
          <a:p>
            <a:endParaRPr sz="1600"/>
          </a:p>
          <a:p>
            <a:r>
              <a:rPr lang="en-IN" sz="1600"/>
              <a:t>~ A traditional Resume is not for enough to effectively show case skills and my Projects.many students and professionals lack a structured online presence to highlight their work</a:t>
            </a:r>
            <a:endParaRPr lang="en-IN" sz="1600"/>
          </a:p>
          <a:p>
            <a:r>
              <a:rPr lang="en-IN" sz="1600"/>
              <a:t> </a:t>
            </a:r>
            <a:endParaRPr lang="en-IN" sz="1600"/>
          </a:p>
          <a:p>
            <a:endParaRPr lang="en-IN" sz="1600"/>
          </a:p>
          <a:p>
            <a:r>
              <a:rPr lang="en-IN" sz="1600"/>
              <a:t>~ There is a need for a Personal Portfolio website  where I can present my skills,projects,and contact details in a professionl and attractive way</a:t>
            </a:r>
            <a:endParaRPr lang="en-IN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508760" y="2275205"/>
            <a:ext cx="6774180" cy="2513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IN" altLang="en-US"/>
              <a:t>~ </a:t>
            </a:r>
            <a:r>
              <a:rPr lang="en-US" altLang="en-US"/>
              <a:t>This project is a personal portfolio website designed to showcase my skills, projects, and contact information in a professional way. </a:t>
            </a:r>
            <a:endParaRPr lang="en-US" altLang="en-US"/>
          </a:p>
          <a:p>
            <a:endParaRPr lang="en-US" altLang="en-US"/>
          </a:p>
          <a:p>
            <a:r>
              <a:rPr lang="en-IN" altLang="en-US"/>
              <a:t>~ </a:t>
            </a:r>
            <a:r>
              <a:rPr lang="en-US" altLang="en-US"/>
              <a:t>The website includes sections such as About Me, Skills, Projects, and Contact, providing an interactive and user-friendly platform to present my work.</a:t>
            </a:r>
            <a:endParaRPr lang="en-US" altLang="en-US"/>
          </a:p>
          <a:p>
            <a:endParaRPr lang="en-US" altLang="en-US"/>
          </a:p>
          <a:p>
            <a:r>
              <a:rPr lang="en-IN" altLang="en-US"/>
              <a:t>~ </a:t>
            </a:r>
            <a:r>
              <a:rPr lang="en-US" altLang="en-US"/>
              <a:t> </a:t>
            </a:r>
            <a:r>
              <a:rPr lang="en-IN" altLang="en-US"/>
              <a:t>It</a:t>
            </a:r>
            <a:r>
              <a:rPr lang="en-US" altLang="en-US"/>
              <a:t> highlights my technical abilities, problem-solving skills, and achievements, while also offering an easy way for recruiters or collaborators to reach me.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915400" y="19621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609600" y="1892935"/>
            <a:ext cx="8429625" cy="379603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IN" altLang="en-US" sz="1600"/>
              <a:t>~</a:t>
            </a:r>
            <a:r>
              <a:rPr lang="en-US" altLang="en-US" sz="1600"/>
              <a:t>Recruiters / Hiring Managers </a:t>
            </a:r>
            <a:r>
              <a:rPr lang="zh-CN" altLang="en-US" sz="1600"/>
              <a:t>👔</a:t>
            </a:r>
            <a:endParaRPr lang="en-US" altLang="en-US" sz="1600"/>
          </a:p>
          <a:p>
            <a:r>
              <a:rPr lang="en-IN" altLang="en-US" sz="1600"/>
              <a:t>        </a:t>
            </a:r>
            <a:r>
              <a:rPr lang="en-US" altLang="en-US" sz="1600"/>
              <a:t>They will check your portfolio to evaluate your skills, projects, and suitability for internships or jobs.</a:t>
            </a:r>
            <a:endParaRPr lang="en-US" altLang="en-US" sz="1600"/>
          </a:p>
          <a:p>
            <a:endParaRPr lang="en-US" altLang="en-US" sz="1600"/>
          </a:p>
          <a:p>
            <a:r>
              <a:rPr lang="en-IN" altLang="en-US" sz="1600"/>
              <a:t>~</a:t>
            </a:r>
            <a:r>
              <a:rPr lang="en-US" altLang="en-US" sz="1600"/>
              <a:t>College Faculty / Evaluators </a:t>
            </a:r>
            <a:r>
              <a:rPr lang="zh-CN" altLang="en-US" sz="1600"/>
              <a:t>🎓</a:t>
            </a:r>
            <a:endParaRPr lang="en-US" altLang="en-US" sz="1600"/>
          </a:p>
          <a:p>
            <a:r>
              <a:rPr lang="en-IN" altLang="en-US" sz="1600"/>
              <a:t>       </a:t>
            </a:r>
            <a:r>
              <a:rPr lang="en-US" altLang="en-US" sz="1600"/>
              <a:t>They might review it as part of your academic projects, assignments, or viva.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Peers &amp; Collaborators </a:t>
            </a:r>
            <a:r>
              <a:rPr lang="zh-CN" altLang="en-US" sz="1600"/>
              <a:t>🤝</a:t>
            </a:r>
            <a:endParaRPr lang="en-US" altLang="en-US" sz="1600"/>
          </a:p>
          <a:p>
            <a:r>
              <a:rPr lang="en-IN" altLang="en-US" sz="1600"/>
              <a:t>        </a:t>
            </a:r>
            <a:r>
              <a:rPr lang="en-US" altLang="en-US" sz="1600"/>
              <a:t>Other students or developers who may want to collaborate with you on projects.</a:t>
            </a:r>
            <a:endParaRPr lang="en-US" altLang="en-US" sz="1600"/>
          </a:p>
          <a:p>
            <a:endParaRPr lang="en-US" altLang="en-US" sz="1600"/>
          </a:p>
          <a:p>
            <a:r>
              <a:rPr lang="en-IN" altLang="en-US" sz="1600"/>
              <a:t>~</a:t>
            </a:r>
            <a:r>
              <a:rPr lang="en-US" altLang="en-US" sz="1600"/>
              <a:t>Potential Clients (Freelance Work) </a:t>
            </a:r>
            <a:r>
              <a:rPr lang="zh-CN" altLang="en-US" sz="1600"/>
              <a:t>💼</a:t>
            </a:r>
            <a:endParaRPr lang="en-US" altLang="en-US" sz="1600"/>
          </a:p>
          <a:p>
            <a:r>
              <a:rPr lang="en-IN" altLang="en-US" sz="1600"/>
              <a:t>         </a:t>
            </a:r>
            <a:r>
              <a:rPr lang="en-US" altLang="en-US" sz="1600"/>
              <a:t>People who want to hire you for building websites or small applications.</a:t>
            </a:r>
            <a:endParaRPr lang="en-US" altLang="en-US" sz="1600"/>
          </a:p>
          <a:p>
            <a:endParaRPr lang="en-US" altLang="en-US" sz="1600"/>
          </a:p>
          <a:p>
            <a:r>
              <a:rPr lang="en-IN" altLang="en-US" sz="1600"/>
              <a:t>~</a:t>
            </a:r>
            <a:r>
              <a:rPr lang="en-US" altLang="en-US" sz="1600"/>
              <a:t>General Audience / Visitors </a:t>
            </a:r>
            <a:r>
              <a:rPr lang="zh-CN" altLang="en-US" sz="1600"/>
              <a:t>🌍</a:t>
            </a:r>
            <a:endParaRPr lang="en-US" altLang="en-US" sz="1600"/>
          </a:p>
          <a:p>
            <a:r>
              <a:rPr lang="en-IN" altLang="en-US" sz="1600"/>
              <a:t>          </a:t>
            </a:r>
            <a:r>
              <a:rPr lang="en-US" altLang="en-US" sz="1600"/>
              <a:t>Anyone interested in your wor</a:t>
            </a:r>
            <a:r>
              <a:rPr lang="en-IN" altLang="en-US" sz="1600"/>
              <a:t>k.</a:t>
            </a:r>
            <a:endParaRPr lang="en-IN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-8255" y="1423670"/>
            <a:ext cx="212153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39000" y="9836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2133600" y="1905000"/>
            <a:ext cx="3971925" cy="3300730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r>
              <a:rPr sz="2200" b="1"/>
              <a:t>Tools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HTML – for creating the structure of the website.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CSS – for styling and layout.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JavaScript – for adding interactivity.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VS Code – for writing code.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Web Browser – for testing the website.</a:t>
            </a:r>
            <a:endParaRPr sz="1600"/>
          </a:p>
        </p:txBody>
      </p:sp>
      <p:sp>
        <p:nvSpPr>
          <p:cNvPr id="11" name="Text Box 10"/>
          <p:cNvSpPr txBox="1"/>
          <p:nvPr/>
        </p:nvSpPr>
        <p:spPr>
          <a:xfrm>
            <a:off x="6477000" y="1837055"/>
            <a:ext cx="3971290" cy="3170555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r>
              <a:rPr sz="2200" b="1"/>
              <a:t>Technique</a:t>
            </a:r>
            <a:r>
              <a:rPr lang="en-IN" sz="2200" b="1"/>
              <a:t>s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Responsive Design – to make the site work on mobile and desktop.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Navigation Menu – to move between sections easily.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Contact Form – to allow visitors to send messages.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Project Showcase – to display skills and projects neatly.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990600" y="1524000"/>
            <a:ext cx="8145780" cy="449262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spcAft>
                <a:spcPct val="60000"/>
              </a:spcAft>
            </a:pPr>
            <a:r>
              <a:rPr sz="2200" b="1"/>
              <a:t>Portfolio Design and Layout</a:t>
            </a:r>
            <a:endParaRPr sz="2200" b="1"/>
          </a:p>
          <a:p>
            <a:r>
              <a:rPr sz="1600"/>
              <a:t>The portfolio website is designed with a clean and user-friendly layout. It is divided into the following main sections:</a:t>
            </a:r>
            <a:endParaRPr sz="1600"/>
          </a:p>
          <a:p>
            <a:endParaRPr sz="1600"/>
          </a:p>
          <a:p>
            <a:pPr>
              <a:buAutoNum type="arabicPeriod"/>
            </a:pPr>
            <a:r>
              <a:rPr sz="1600"/>
              <a:t>Header – Contains the name, a short title, and a navigation bar with links to different sections.</a:t>
            </a:r>
            <a:endParaRPr sz="1600"/>
          </a:p>
          <a:p>
            <a:pPr>
              <a:buAutoNum type="arabicPeriod"/>
            </a:pPr>
            <a:endParaRPr sz="1600"/>
          </a:p>
          <a:p>
            <a:pPr indent="0">
              <a:buNone/>
            </a:pPr>
            <a:r>
              <a:rPr lang="en-IN" sz="1600"/>
              <a:t>2.</a:t>
            </a:r>
            <a:r>
              <a:rPr sz="1600"/>
              <a:t>About Section – Includes a profile picture and a short introduction.</a:t>
            </a:r>
            <a:endParaRPr sz="1600"/>
          </a:p>
          <a:p>
            <a:pPr>
              <a:buAutoNum type="arabicPeriod"/>
            </a:pPr>
            <a:endParaRPr sz="1600"/>
          </a:p>
          <a:p>
            <a:pPr indent="0">
              <a:buNone/>
            </a:pPr>
            <a:r>
              <a:rPr lang="en-IN" sz="1600"/>
              <a:t>3.</a:t>
            </a:r>
            <a:r>
              <a:rPr sz="1600"/>
              <a:t>Skills Section – Lists technical and personal skills in a structured way.</a:t>
            </a:r>
            <a:endParaRPr sz="1600"/>
          </a:p>
          <a:p>
            <a:pPr>
              <a:buAutoNum type="arabicPeriod"/>
            </a:pPr>
            <a:endParaRPr sz="1600"/>
          </a:p>
          <a:p>
            <a:pPr indent="0">
              <a:buNone/>
            </a:pPr>
            <a:r>
              <a:rPr lang="en-IN" sz="1600"/>
              <a:t>4.</a:t>
            </a:r>
            <a:r>
              <a:rPr sz="1600"/>
              <a:t>Projects Section – Highlights sample projects with titles and descriptions.</a:t>
            </a:r>
            <a:endParaRPr sz="1600"/>
          </a:p>
          <a:p>
            <a:pPr>
              <a:buAutoNum type="arabicPeriod"/>
            </a:pPr>
            <a:endParaRPr sz="1600"/>
          </a:p>
          <a:p>
            <a:pPr indent="0">
              <a:buNone/>
            </a:pPr>
            <a:r>
              <a:rPr lang="en-IN" sz="1600"/>
              <a:t>5.</a:t>
            </a:r>
            <a:r>
              <a:rPr sz="1600"/>
              <a:t>Contact Section – Provides a form where visitors can send messages.</a:t>
            </a:r>
            <a:endParaRPr sz="1600"/>
          </a:p>
          <a:p>
            <a:pPr>
              <a:buAutoNum type="arabicPeriod"/>
            </a:pPr>
            <a:endParaRPr sz="1600"/>
          </a:p>
          <a:p>
            <a:pPr indent="0">
              <a:buNone/>
            </a:pPr>
            <a:r>
              <a:rPr lang="en-IN" sz="1600"/>
              <a:t>6.</a:t>
            </a:r>
            <a:r>
              <a:rPr sz="1600"/>
              <a:t>Footer – Displays copyright information.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4" name="Text Box 3"/>
          <p:cNvSpPr txBox="1"/>
          <p:nvPr/>
        </p:nvSpPr>
        <p:spPr>
          <a:xfrm>
            <a:off x="457200" y="1600200"/>
            <a:ext cx="5080000" cy="437070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200" b="1"/>
              <a:t>Features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Clean and simple design for easy navigation.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Responsive layout that works on mobile, tablet, and desktop.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Navigation bar to jump between sections.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Profile section with image and introduction.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Skills section to highlight technical abilities.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Projects section to showcase completed work.Contact form for visitors to send messages.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5638800" y="1676400"/>
            <a:ext cx="4448810" cy="338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Functionality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Navigation links take the user to different sections smoothly.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Contact form collects user details (name, email, message).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Projects are displayed in a structured format with descriptions.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Responsive design automatically adjusts the layout based on screen size.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4117</Words>
  <Application>WPS Presentation</Application>
  <PresentationFormat>Widescreen</PresentationFormat>
  <Paragraphs>167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Calibri</vt:lpstr>
      <vt:lpstr>Arial</vt:lpstr>
      <vt:lpstr>Office Theme</vt:lpstr>
      <vt:lpstr>Digital Portfolio  </vt:lpstr>
      <vt:lpstr>PROJECT TITLE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Meenakshi Senthil</cp:lastModifiedBy>
  <cp:revision>26</cp:revision>
  <dcterms:created xsi:type="dcterms:W3CDTF">2024-03-29T15:07:00Z</dcterms:created>
  <dcterms:modified xsi:type="dcterms:W3CDTF">2025-08-27T08:26:55Z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65AD2A35AF744718A593B8D15130A422_13</vt:lpwstr>
  </property>
  <property fmtid="{D5CDD505-2E9C-101B-9397-08002B2CF9AE}" pid="5" name="KSOProductBuildVer">
    <vt:lpwstr>1033-12.2.0.21931</vt:lpwstr>
  </property>
</Properties>
</file>