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9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94F6-1520-4E95-A439-05C3BC6ED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D3062-C62C-43AB-9476-78CEF28C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7F79-998F-4DE8-8BDE-0895B046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E5E3-EA9D-470D-9203-8D6BFF4F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4350-D38F-4171-930D-6EB84E65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1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3F73-C507-47B4-BF95-1B4E1846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01005-868B-48E7-9ECB-5B184A415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6E07-AF34-4833-BB47-E5FA5D84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FAA5A-0D19-4868-AF7B-C2E10CBF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09D1-C4CB-4094-9FF3-416F2DA9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08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F168C-63A0-4BFB-8BAD-8A04A4A65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9D7A2-92C3-4001-A14C-9AADB1D4A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BE0E-E95A-4ED8-B9B9-A330B7E4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A73E-E77F-4501-9FE4-ED3B50B1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4E5BC-E167-45BC-BF1E-7DE26EB3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48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983C-13C6-40A5-81B5-07B7E1F3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278A-9A96-4179-BAB5-730634D6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E02A8-E8B4-473A-A3C3-A4C595DA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788E-748A-4451-AD3E-5A04E3B1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435E-FBAB-44D1-9BEC-6B4CE122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9053-5AB5-4227-B426-4C00F6BF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3D4BD-269A-4563-B331-ED171A284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A2350-E2EB-49F4-A880-A52AA26B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87EC2-EB30-47E4-936E-5DC8CCBA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97C8-4CD5-4F0D-9E3D-431415B7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04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3BCE-9CE0-49D2-9BC6-D9E80652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B5C3-41C6-4A2C-A96D-B5221FF7C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171D5-45C8-4B3D-BDE3-EEB9A8B0D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51CA5-632A-41B1-BD4F-AF71C4AF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3903F-7888-4FA0-8AA9-4CC37919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371C4-E73F-40B8-8112-89872F72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5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478E-9032-40D7-981A-52578305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9390F-0871-4DF5-98E1-7AC167A9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8CF19-3F30-420A-91A3-105BBB8E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C3A9A-2E4C-4D13-BA93-7D9C7F53C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79CF9-FA34-4CA5-B62B-57F398115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D0649-D640-4437-AE07-47F6F3D8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39094-2D84-4CB7-8870-6C4BC9B5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0BBF3-6934-4C03-8CB1-6F10D2D8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9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38C4-7924-4712-9F1C-A30FDD13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7CFE3-4B64-44A1-9D25-F80A3C16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A82DF-84FE-4188-8CBF-4C8322CD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290C7-AC76-46EE-93E5-76D208F1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6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FD8D1-B902-4402-AAE3-FB46C065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79347-9ABD-4780-BD0A-0F50D9ED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A6041-0D6F-4539-B50C-CE10A297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8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F2B6-9FD1-4FD9-ABAF-C41263DA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E77D-DC71-471D-BDF1-B69A1745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39BAC-E7BA-4052-BBDB-58CEC953F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D966E-D90B-440E-B96A-66670F14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F1BB7-42FD-4A07-914B-F8ADF816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46074-9BF2-49AA-8410-17BD0DBB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9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E5B5-C4DE-4EFD-BDE4-0A133780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65338-5EE2-4D65-81BE-AE4C30BF3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EF48D-F5FB-4B17-881C-908285AF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ECE27-74D3-46D9-ADC6-597C38F4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202F8-F2A1-40FE-A44B-610D480E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D616D-3558-4EC7-8B7B-2A034FFD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07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6CEDA-3E98-4A26-806B-8F5AFE3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F1E77-2589-4E7D-A080-A58209A8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E2E4-C02E-4929-9865-9AEB771DC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CA53-FA49-476E-9FE8-579B3F0C7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33DF-BB0B-484A-887B-293A8504F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43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FCA41B-9033-4D94-9067-838739F3E5B1}"/>
              </a:ext>
            </a:extLst>
          </p:cNvPr>
          <p:cNvSpPr/>
          <p:nvPr/>
        </p:nvSpPr>
        <p:spPr>
          <a:xfrm>
            <a:off x="1410076" y="587116"/>
            <a:ext cx="90556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Git | KIP 2020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Assignment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E4504B-19F0-4719-B7D4-549155EDED47}"/>
              </a:ext>
            </a:extLst>
          </p:cNvPr>
          <p:cNvGrpSpPr/>
          <p:nvPr/>
        </p:nvGrpSpPr>
        <p:grpSpPr>
          <a:xfrm>
            <a:off x="3258806" y="3441901"/>
            <a:ext cx="5230778" cy="3192138"/>
            <a:chOff x="3672676" y="2362180"/>
            <a:chExt cx="5230778" cy="31921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74D6E9-0A1A-44C6-9E10-2A64326D4783}"/>
                </a:ext>
              </a:extLst>
            </p:cNvPr>
            <p:cNvSpPr/>
            <p:nvPr/>
          </p:nvSpPr>
          <p:spPr>
            <a:xfrm rot="16200000">
              <a:off x="2572941" y="3623586"/>
              <a:ext cx="303046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Group - 10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612C29-7094-4EE4-87BA-1CAE8FB4C31A}"/>
                </a:ext>
              </a:extLst>
            </p:cNvPr>
            <p:cNvSpPr/>
            <p:nvPr/>
          </p:nvSpPr>
          <p:spPr>
            <a:xfrm>
              <a:off x="5043679" y="2362180"/>
              <a:ext cx="3859775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sz="4000" b="1" cap="none" spc="0" dirty="0">
                  <a:ln/>
                  <a:solidFill>
                    <a:schemeClr val="accent4"/>
                  </a:solidFill>
                  <a:effectLst/>
                </a:rPr>
                <a:t>Durgesh Gupta</a:t>
              </a:r>
            </a:p>
            <a:p>
              <a:r>
                <a:rPr lang="en-US" sz="4000" b="1" cap="none" spc="0" dirty="0">
                  <a:ln/>
                  <a:solidFill>
                    <a:schemeClr val="accent4"/>
                  </a:solidFill>
                  <a:effectLst/>
                </a:rPr>
                <a:t>Kuldeepak Gupta</a:t>
              </a:r>
            </a:p>
            <a:p>
              <a:r>
                <a:rPr lang="en-US" sz="4000" b="1" dirty="0">
                  <a:ln/>
                  <a:solidFill>
                    <a:schemeClr val="accent4"/>
                  </a:solidFill>
                </a:rPr>
                <a:t>Meenakshi Goyal</a:t>
              </a:r>
            </a:p>
            <a:p>
              <a:r>
                <a:rPr lang="en-US" sz="4000" b="1" cap="none" spc="0" dirty="0">
                  <a:ln/>
                  <a:solidFill>
                    <a:schemeClr val="accent4"/>
                  </a:solidFill>
                  <a:effectLst/>
                </a:rPr>
                <a:t>Vishal Gupta</a:t>
              </a:r>
            </a:p>
            <a:p>
              <a:r>
                <a:rPr lang="en-US" sz="4000" b="1" dirty="0">
                  <a:ln/>
                  <a:solidFill>
                    <a:schemeClr val="accent4"/>
                  </a:solidFill>
                </a:rPr>
                <a:t>Yash Gupta</a:t>
              </a:r>
              <a:endParaRPr lang="en-US" sz="40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C9913EC-FF8C-4F30-B459-2F0D5CE937B9}"/>
              </a:ext>
            </a:extLst>
          </p:cNvPr>
          <p:cNvSpPr/>
          <p:nvPr/>
        </p:nvSpPr>
        <p:spPr>
          <a:xfrm>
            <a:off x="5828974" y="1709314"/>
            <a:ext cx="22752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Revert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924AABE1-5EB4-490C-87BF-36A13AB226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9094" y="1510446"/>
            <a:ext cx="2512664" cy="16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6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E782F-B94E-431C-879F-122A987CA618}"/>
              </a:ext>
            </a:extLst>
          </p:cNvPr>
          <p:cNvSpPr txBox="1"/>
          <p:nvPr/>
        </p:nvSpPr>
        <p:spPr>
          <a:xfrm>
            <a:off x="1123693" y="538619"/>
            <a:ext cx="98361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and Creating Projects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Create an empty Git repository or reinitialize an existing one.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also creates a .git file which git uses to track all the changes. 	Deleting this will erase everything.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Clone a repository into a new directory</a:t>
            </a:r>
          </a:p>
        </p:txBody>
      </p:sp>
    </p:spTree>
    <p:extLst>
      <p:ext uri="{BB962C8B-B14F-4D97-AF65-F5344CB8AC3E}">
        <p14:creationId xmlns:p14="http://schemas.microsoft.com/office/powerpoint/2010/main" val="227991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DDA9B-C4C6-4F40-A4F5-8B74EB3D995D}"/>
              </a:ext>
            </a:extLst>
          </p:cNvPr>
          <p:cNvSpPr txBox="1"/>
          <p:nvPr/>
        </p:nvSpPr>
        <p:spPr>
          <a:xfrm>
            <a:off x="1489204" y="419427"/>
            <a:ext cx="61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Git Revert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E7F9C-C4DD-4EE2-89BF-D098B3CDEB78}"/>
              </a:ext>
            </a:extLst>
          </p:cNvPr>
          <p:cNvSpPr txBox="1"/>
          <p:nvPr/>
        </p:nvSpPr>
        <p:spPr>
          <a:xfrm>
            <a:off x="1489204" y="1578245"/>
            <a:ext cx="938966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Git, the term revert is used to revert some changes. The git revert command is used to apply revert operation. It is an undo type command. However, it is not a traditional undo alternative. It does not delete any data in this process; instead, it will create a new change with the opposite effect and thereby undo the specified commit. Generally, git revert is a commit.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Syntax-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git revert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[--[no-]edit] [-n] [-m parent-number] [-s] [-	S[&lt;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keyid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&gt;]] &lt;commit&gt;…​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git revert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(--continue | --skip | --abort | --quit)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4929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192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Gupta</dc:creator>
  <cp:lastModifiedBy>Meenakshi Goyal</cp:lastModifiedBy>
  <cp:revision>8</cp:revision>
  <dcterms:created xsi:type="dcterms:W3CDTF">2021-01-11T12:43:29Z</dcterms:created>
  <dcterms:modified xsi:type="dcterms:W3CDTF">2021-01-12T14:16:16Z</dcterms:modified>
</cp:coreProperties>
</file>