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4F6-1520-4E95-A439-05C3BC6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D3062-C62C-43AB-9476-78CEF28C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7F79-998F-4DE8-8BDE-0895B04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E5E3-EA9D-470D-9203-8D6BFF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4350-D38F-4171-930D-6EB84E6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3F73-C507-47B4-BF95-1B4E184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1005-868B-48E7-9ECB-5B184A4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E07-AF34-4833-BB47-E5FA5D8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AA5A-0D19-4868-AF7B-C2E10CB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09D1-C4CB-4094-9FF3-416F2DA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168C-63A0-4BFB-8BAD-8A04A4A6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D7A2-92C3-4001-A14C-9AADB1D4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BE0E-E95A-4ED8-B9B9-A330B7E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A73E-E77F-4501-9FE4-ED3B50B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E5BC-E167-45BC-BF1E-7DE26EB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983C-13C6-40A5-81B5-07B7E1F3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78A-9A96-4179-BAB5-730634D6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02A8-E8B4-473A-A3C3-A4C595D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88E-748A-4451-AD3E-5A04E3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435E-FBAB-44D1-9BEC-6B4CE12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9053-5AB5-4227-B426-4C00F6BF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D4BD-269A-4563-B331-ED171A28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2350-E2EB-49F4-A880-A52AA26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EC2-EB30-47E4-936E-5DC8CC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7C8-4CD5-4F0D-9E3D-431415B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3BCE-9CE0-49D2-9BC6-D9E8065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5C3-41C6-4A2C-A96D-B5221FF7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171D5-45C8-4B3D-BDE3-EEB9A8B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1CA5-632A-41B1-BD4F-AF71C4A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3F-7888-4FA0-8AA9-4CC3791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71C4-E73F-40B8-8112-89872F7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478E-9032-40D7-981A-5257830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390F-0871-4DF5-98E1-7AC167A9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CF19-3F30-420A-91A3-105BBB8E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3A9A-2E4C-4D13-BA93-7D9C7F53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9CF9-FA34-4CA5-B62B-57F3981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0649-D640-4437-AE07-47F6F3D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39094-2D84-4CB7-8870-6C4BC9B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0BBF3-6934-4C03-8CB1-6F10D2D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38C4-7924-4712-9F1C-A30FDD13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7CFE3-4B64-44A1-9D25-F80A3C1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A82DF-84FE-4188-8CBF-4C8322C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290C7-AC76-46EE-93E5-76D208F1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D8D1-B902-4402-AAE3-FB46C06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9347-9ABD-4780-BD0A-0F50D9E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6041-0D6F-4539-B50C-CE10A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F2B6-9FD1-4FD9-ABAF-C41263D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77D-DC71-471D-BDF1-B69A1745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9BAC-E7BA-4052-BBDB-58CEC953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966E-D90B-440E-B96A-66670F1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1BB7-42FD-4A07-914B-F8ADF81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46074-9BF2-49AA-8410-17BD0DB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5B5-C4DE-4EFD-BDE4-0A13378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65338-5EE2-4D65-81BE-AE4C30BF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F48D-F5FB-4B17-881C-908285AF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CE27-74D3-46D9-ADC6-597C38F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02F8-F2A1-40FE-A44B-610D480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616D-3558-4EC7-8B7B-2A034FF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CEDA-3E98-4A26-806B-8F5AFE3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1E77-2589-4E7D-A080-A58209A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E2E4-C02E-4929-9865-9AEB771D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CA53-FA49-476E-9FE8-579B3F0C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33DF-BB0B-484A-887B-293A8504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CA41B-9033-4D94-9067-838739F3E5B1}"/>
              </a:ext>
            </a:extLst>
          </p:cNvPr>
          <p:cNvSpPr/>
          <p:nvPr/>
        </p:nvSpPr>
        <p:spPr>
          <a:xfrm>
            <a:off x="1410076" y="587116"/>
            <a:ext cx="9055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| KIP 2020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4504B-19F0-4719-B7D4-549155EDED47}"/>
              </a:ext>
            </a:extLst>
          </p:cNvPr>
          <p:cNvGrpSpPr/>
          <p:nvPr/>
        </p:nvGrpSpPr>
        <p:grpSpPr>
          <a:xfrm>
            <a:off x="3258806" y="3441901"/>
            <a:ext cx="5230778" cy="3192138"/>
            <a:chOff x="3672676" y="2362180"/>
            <a:chExt cx="5230778" cy="3192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4D6E9-0A1A-44C6-9E10-2A64326D4783}"/>
                </a:ext>
              </a:extLst>
            </p:cNvPr>
            <p:cNvSpPr/>
            <p:nvPr/>
          </p:nvSpPr>
          <p:spPr>
            <a:xfrm rot="16200000">
              <a:off x="2572941" y="3623586"/>
              <a:ext cx="30304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Group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12C29-7094-4EE4-87BA-1CAE8FB4C31A}"/>
                </a:ext>
              </a:extLst>
            </p:cNvPr>
            <p:cNvSpPr/>
            <p:nvPr/>
          </p:nvSpPr>
          <p:spPr>
            <a:xfrm>
              <a:off x="5043679" y="2362180"/>
              <a:ext cx="385977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Durgesh Gupta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Kuldeepak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Meenakshi Goyal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Vishal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Yash Gupta</a:t>
              </a:r>
              <a:endParaRPr lang="en-US" sz="40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13EC-FF8C-4F30-B459-2F0D5CE937B9}"/>
              </a:ext>
            </a:extLst>
          </p:cNvPr>
          <p:cNvSpPr/>
          <p:nvPr/>
        </p:nvSpPr>
        <p:spPr>
          <a:xfrm>
            <a:off x="5828974" y="1709314"/>
            <a:ext cx="2275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Revert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24AABE1-5EB4-490C-87BF-36A13AB22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094" y="1510446"/>
            <a:ext cx="2512664" cy="1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E782F-B94E-431C-879F-122A987CA618}"/>
              </a:ext>
            </a:extLst>
          </p:cNvPr>
          <p:cNvSpPr txBox="1"/>
          <p:nvPr/>
        </p:nvSpPr>
        <p:spPr>
          <a:xfrm>
            <a:off x="1123693" y="538619"/>
            <a:ext cx="98361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Creating Projects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an empty Git repository or reinitialize an existing one.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also creates a .git file which git uses to track all the changes. 	Deleting this will erase everything.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Clone a repository into a new directory</a:t>
            </a:r>
          </a:p>
        </p:txBody>
      </p:sp>
    </p:spTree>
    <p:extLst>
      <p:ext uri="{BB962C8B-B14F-4D97-AF65-F5344CB8AC3E}">
        <p14:creationId xmlns:p14="http://schemas.microsoft.com/office/powerpoint/2010/main" val="22799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DDA9B-C4C6-4F40-A4F5-8B74EB3D995D}"/>
              </a:ext>
            </a:extLst>
          </p:cNvPr>
          <p:cNvSpPr txBox="1"/>
          <p:nvPr/>
        </p:nvSpPr>
        <p:spPr>
          <a:xfrm>
            <a:off x="1489204" y="419427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 Revert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E7F9C-C4DD-4EE2-89BF-D098B3CDEB78}"/>
              </a:ext>
            </a:extLst>
          </p:cNvPr>
          <p:cNvSpPr txBox="1"/>
          <p:nvPr/>
        </p:nvSpPr>
        <p:spPr>
          <a:xfrm>
            <a:off x="1489204" y="1578245"/>
            <a:ext cx="93896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Git, the term revert is used to revert some changes. The git revert command is used to apply revert operation. It is an undo type command. However, it is not a traditional undo alternative. It does not delete any data in this process; instead, it will create a new change with the opposite effect and thereby undo the specified commit. Generally, git revert is a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git revert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[--[no-]edit] [-n] [-m parent-number] [-s] [-	S[&lt;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keyid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&gt;]] &lt;commit&gt;…​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git revert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(--continue | --skip | --abort | --quit)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92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FF05AAC-BE11-41E7-B61B-7375F56D7E9D}"/>
              </a:ext>
            </a:extLst>
          </p:cNvPr>
          <p:cNvSpPr txBox="1"/>
          <p:nvPr/>
        </p:nvSpPr>
        <p:spPr>
          <a:xfrm>
            <a:off x="1042739" y="297348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 Revert Options: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FD0DDF-354F-4E66-97C7-F786A7D82D54}"/>
              </a:ext>
            </a:extLst>
          </p:cNvPr>
          <p:cNvGraphicFramePr>
            <a:graphicFrameLocks noGrp="1"/>
          </p:cNvGraphicFramePr>
          <p:nvPr/>
        </p:nvGraphicFramePr>
        <p:xfrm>
          <a:off x="1192896" y="1436724"/>
          <a:ext cx="9354743" cy="501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35">
                  <a:extLst>
                    <a:ext uri="{9D8B030D-6E8A-4147-A177-3AD203B41FA5}">
                      <a16:colId xmlns:a16="http://schemas.microsoft.com/office/drawing/2014/main" val="1826928100"/>
                    </a:ext>
                  </a:extLst>
                </a:gridCol>
                <a:gridCol w="6241408">
                  <a:extLst>
                    <a:ext uri="{9D8B030D-6E8A-4147-A177-3AD203B41FA5}">
                      <a16:colId xmlns:a16="http://schemas.microsoft.com/office/drawing/2014/main" val="796778802"/>
                    </a:ext>
                  </a:extLst>
                </a:gridCol>
              </a:tblGrid>
              <a:tr h="633703">
                <a:tc>
                  <a:txBody>
                    <a:bodyPr/>
                    <a:lstStyle/>
                    <a:p>
                      <a:pPr lvl="0" algn="ctr"/>
                      <a:r>
                        <a:rPr lang="en-US" sz="2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 </a:t>
                      </a:r>
                      <a:endParaRPr lang="en-IN" sz="24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2400" b="1" u="sng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Descriptions</a:t>
                      </a:r>
                      <a:endParaRPr lang="en-IN" sz="2400" b="1" u="sng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3860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&lt;commit&gt;…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Commits to revert.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4673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-e</a:t>
                      </a:r>
                    </a:p>
                    <a:p>
                      <a:r>
                        <a:rPr lang="en-IN" dirty="0"/>
                        <a:t> --edit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With this option, git revert will let you edit the commit message prior to committing the revert.</a:t>
                      </a:r>
                      <a:endParaRPr lang="en-IN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20800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-m parent-number</a:t>
                      </a:r>
                    </a:p>
                    <a:p>
                      <a:r>
                        <a:rPr lang="en-IN" dirty="0"/>
                        <a:t>--mainline parent-number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This option specifies the parent number (starting from 1) of the mainline and allows revert to reverse the change relative to the specified parent.</a:t>
                      </a:r>
                      <a:endParaRPr lang="en-IN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10247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--no-edit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With this option, git revert will not start the commit message editor.</a:t>
                      </a:r>
                      <a:endParaRPr lang="en-IN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25698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--</a:t>
                      </a:r>
                      <a:r>
                        <a:rPr lang="en-IN" dirty="0" err="1"/>
                        <a:t>cleanup</a:t>
                      </a:r>
                      <a:r>
                        <a:rPr lang="en-IN" dirty="0"/>
                        <a:t>=&lt;mode&gt;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This option determines how the commit message will be cleaned up before being passed on to the commit machinery.</a:t>
                      </a:r>
                      <a:endParaRPr lang="en-IN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87869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-n</a:t>
                      </a:r>
                    </a:p>
                    <a:p>
                      <a:r>
                        <a:rPr lang="en-IN" dirty="0"/>
                        <a:t>--no-commit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flag applies the changes necessary to revert the named commits to your working tree and the index, but does not make the commits.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4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Gupta</dc:creator>
  <cp:lastModifiedBy>VISHAL GUPTA</cp:lastModifiedBy>
  <cp:revision>9</cp:revision>
  <dcterms:created xsi:type="dcterms:W3CDTF">2021-01-11T12:43:29Z</dcterms:created>
  <dcterms:modified xsi:type="dcterms:W3CDTF">2021-01-12T14:33:01Z</dcterms:modified>
</cp:coreProperties>
</file>