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FD94F6-1520-4E95-A439-05C3BC6ED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13D3062-C62C-43AB-9476-78CEF28C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F7F79-998F-4DE8-8BDE-0895B046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1EE5E3-EA9D-470D-9203-8D6BFF4F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224350-D38F-4171-930D-6EB84E65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371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C63F73-C507-47B4-BF95-1B4E1846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401005-868B-48E7-9ECB-5B184A415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026E07-AF34-4833-BB47-E5FA5D84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8FAA5A-0D19-4868-AF7B-C2E10CBF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9909D1-C4CB-4094-9FF3-416F2DA9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4208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B2F168C-63A0-4BFB-8BAD-8A04A4A65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09D7A2-92C3-4001-A14C-9AADB1D4A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2ABE0E-E95A-4ED8-B9B9-A330B7E4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21A73E-E77F-4501-9FE4-ED3B50B1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94E5BC-E167-45BC-BF1E-7DE26EB3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9148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4F983C-13C6-40A5-81B5-07B7E1F3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54278A-9A96-4179-BAB5-730634D65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AE02A8-E8B4-473A-A3C3-A4C595DA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84788E-748A-4451-AD3E-5A04E3B1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CE435E-FBAB-44D1-9BEC-6B4CE122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6422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CA9053-5AB5-4227-B426-4C00F6BF4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433D4BD-269A-4563-B331-ED171A284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1A2350-E2EB-49F4-A880-A52AA26B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C87EC2-EB30-47E4-936E-5DC8CCBA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5797C8-4CD5-4F0D-9E3D-431415B7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004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663BCE-9CE0-49D2-9BC6-D9E80652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8EB5C3-41C6-4A2C-A96D-B5221FF7C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6171D5-45C8-4B3D-BDE3-EEB9A8B0D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4E51CA5-632A-41B1-BD4F-AF71C4AF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B3903F-7888-4FA0-8AA9-4CC37919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B8371C4-E73F-40B8-8112-89872F72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815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F7478E-9032-40D7-981A-52578305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589390F-0871-4DF5-98E1-7AC167A9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628CF19-3F30-420A-91A3-105BBB8E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FAC3A9A-2E4C-4D13-BA93-7D9C7F53C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F379CF9-FA34-4CA5-B62B-57F398115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EFD0649-D640-4437-AE07-47F6F3D8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4039094-2D84-4CB7-8870-6C4BC9B5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00BBF3-6934-4C03-8CB1-6F10D2D8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6219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7D38C4-7924-4712-9F1C-A30FDD13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E27CFE3-4B64-44A1-9D25-F80A3C16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1FA82DF-84FE-4188-8CBF-4C8322CD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19290C7-AC76-46EE-93E5-76D208F1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5236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FFFD8D1-B902-4402-AAE3-FB46C065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E979347-9ABD-4780-BD0A-0F50D9ED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8A6041-0D6F-4539-B50C-CE10A297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4418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5F2B6-9FD1-4FD9-ABAF-C41263DA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EBE77D-DC71-471D-BDF1-B69A17454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6A39BAC-E7BA-4052-BBDB-58CEC953F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10D966E-D90B-440E-B96A-66670F14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DF1BB7-42FD-4A07-914B-F8ADF816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4E46074-9BF2-49AA-8410-17BD0DBB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6889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E5B5-C4DE-4EFD-BDE4-0A133780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7B65338-5EE2-4D65-81BE-AE4C30BF3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9DEF48D-F5FB-4B17-881C-908285AF1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1AECE27-74D3-46D9-ADC6-597C38F4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F202F8-F2A1-40FE-A44B-610D480E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FD616D-3558-4EC7-8B7B-2A034FFD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8407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BE6CEDA-3E98-4A26-806B-8F5AFE3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CF1E77-2589-4E7D-A080-A58209A8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84E2E4-C02E-4929-9865-9AEB771DC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888B6-2611-455B-98C8-35DDD406881E}" type="datetimeFigureOut">
              <a:rPr lang="en-IN" smtClean="0"/>
              <a:pPr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5FCA53-FA49-476E-9FE8-579B3F0C7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0733DF-BB0B-484A-887B-293A8504F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F108-064F-475E-A462-4516EB7201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1543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-equation.com/my-at-work-gratitude-list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88294908-8B00-4F58-BBBA-20F71A40A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xmlns="" id="{4364C879-1404-4203-8E9D-CC5DE0A621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4617302-4B0D-4351-A6BB-6F0930D94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DA2C7802-C2E0-4218-8F89-8DD7CCD2CD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6D7111A-21E5-4EE9-8A78-10E5530F0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A3969E80-A77B-49FC-9122-D89AFD5EE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849CA57-76BD-4CF2-80BA-D7A46A01B7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5E9085E-E730-4768-83D4-6CB7E98971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973272FE-A474-4CAE-8CA2-BCC8B476C3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E07981EA-05A6-437C-88D7-B377B92B0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5E3C750-986E-4769-B1AE-49289FBEE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2FCA41B-9033-4D94-9067-838739F3E5B1}"/>
              </a:ext>
            </a:extLst>
          </p:cNvPr>
          <p:cNvSpPr/>
          <p:nvPr/>
        </p:nvSpPr>
        <p:spPr>
          <a:xfrm>
            <a:off x="1410076" y="587116"/>
            <a:ext cx="90556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Git | KIP 2020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Assignment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79E4504B-19F0-4719-B7D4-549155EDED47}"/>
              </a:ext>
            </a:extLst>
          </p:cNvPr>
          <p:cNvGrpSpPr/>
          <p:nvPr/>
        </p:nvGrpSpPr>
        <p:grpSpPr>
          <a:xfrm>
            <a:off x="3258806" y="3441901"/>
            <a:ext cx="5230778" cy="3192138"/>
            <a:chOff x="3672676" y="2362180"/>
            <a:chExt cx="5230778" cy="319213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5274D6E9-0A1A-44C6-9E10-2A64326D4783}"/>
                </a:ext>
              </a:extLst>
            </p:cNvPr>
            <p:cNvSpPr/>
            <p:nvPr/>
          </p:nvSpPr>
          <p:spPr>
            <a:xfrm rot="16200000">
              <a:off x="2572941" y="3623586"/>
              <a:ext cx="303046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8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Group - 10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54612C29-7094-4EE4-87BA-1CAE8FB4C31A}"/>
                </a:ext>
              </a:extLst>
            </p:cNvPr>
            <p:cNvSpPr/>
            <p:nvPr/>
          </p:nvSpPr>
          <p:spPr>
            <a:xfrm>
              <a:off x="5043679" y="2362180"/>
              <a:ext cx="3859775" cy="31700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sz="4000" b="1" cap="none" spc="0" dirty="0">
                  <a:ln/>
                  <a:solidFill>
                    <a:schemeClr val="accent4"/>
                  </a:solidFill>
                  <a:effectLst/>
                </a:rPr>
                <a:t>Durgesh Gupta</a:t>
              </a:r>
            </a:p>
            <a:p>
              <a:r>
                <a:rPr lang="en-US" sz="4000" b="1" cap="none" spc="0" dirty="0">
                  <a:ln/>
                  <a:solidFill>
                    <a:schemeClr val="accent4"/>
                  </a:solidFill>
                  <a:effectLst/>
                </a:rPr>
                <a:t>Kuldeepak Gupta</a:t>
              </a:r>
            </a:p>
            <a:p>
              <a:r>
                <a:rPr lang="en-US" sz="4000" b="1" dirty="0">
                  <a:ln/>
                  <a:solidFill>
                    <a:schemeClr val="accent4"/>
                  </a:solidFill>
                </a:rPr>
                <a:t>Meenakshi Goyal</a:t>
              </a:r>
            </a:p>
            <a:p>
              <a:r>
                <a:rPr lang="en-US" sz="4000" b="1" cap="none" spc="0" dirty="0">
                  <a:ln/>
                  <a:solidFill>
                    <a:schemeClr val="accent4"/>
                  </a:solidFill>
                  <a:effectLst/>
                </a:rPr>
                <a:t>Vishal Gupta</a:t>
              </a:r>
            </a:p>
            <a:p>
              <a:r>
                <a:rPr lang="en-US" sz="4000" b="1" dirty="0">
                  <a:ln/>
                  <a:solidFill>
                    <a:schemeClr val="accent4"/>
                  </a:solidFill>
                </a:rPr>
                <a:t>Yash Gupta</a:t>
              </a:r>
              <a:endParaRPr lang="en-US" sz="4000" b="1" cap="none" spc="0" dirty="0">
                <a:ln/>
                <a:solidFill>
                  <a:schemeClr val="accent4"/>
                </a:solidFill>
                <a:effectLst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C9913EC-FF8C-4F30-B459-2F0D5CE937B9}"/>
              </a:ext>
            </a:extLst>
          </p:cNvPr>
          <p:cNvSpPr/>
          <p:nvPr/>
        </p:nvSpPr>
        <p:spPr>
          <a:xfrm>
            <a:off x="5828974" y="1709314"/>
            <a:ext cx="227523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Revert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xmlns="" id="{924AABE1-5EB4-490C-87BF-36A13AB226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859094" y="1510446"/>
            <a:ext cx="2512664" cy="167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486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88294908-8B00-4F58-BBBA-20F71A40A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xmlns="" id="{4364C879-1404-4203-8E9D-CC5DE0A621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4617302-4B0D-4351-A6BB-6F0930D94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DA2C7802-C2E0-4218-8F89-8DD7CCD2CD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6D7111A-21E5-4EE9-8A78-10E5530F0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A3969E80-A77B-49FC-9122-D89AFD5EE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849CA57-76BD-4CF2-80BA-D7A46A01B7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5E9085E-E730-4768-83D4-6CB7E98971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973272FE-A474-4CAE-8CA2-BCC8B476C3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E07981EA-05A6-437C-88D7-B377B92B0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5E3C750-986E-4769-B1AE-49289FBEE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E8E782F-B94E-431C-879F-122A987CA618}"/>
              </a:ext>
            </a:extLst>
          </p:cNvPr>
          <p:cNvSpPr txBox="1"/>
          <p:nvPr/>
        </p:nvSpPr>
        <p:spPr>
          <a:xfrm>
            <a:off x="1123693" y="538619"/>
            <a:ext cx="98361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and Creating Projects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Create an empty Git repository or reinitialize an existing one.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also creates a .git file which git uses to track all the changes. 	Deleting this will erase everything.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Clone a repository into a new directory</a:t>
            </a:r>
          </a:p>
        </p:txBody>
      </p:sp>
    </p:spTree>
    <p:extLst>
      <p:ext uri="{BB962C8B-B14F-4D97-AF65-F5344CB8AC3E}">
        <p14:creationId xmlns:p14="http://schemas.microsoft.com/office/powerpoint/2010/main" xmlns="" val="227991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88294908-8B00-4F58-BBBA-20F71A40A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xmlns="" id="{4364C879-1404-4203-8E9D-CC5DE0A621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4617302-4B0D-4351-A6BB-6F0930D94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DA2C7802-C2E0-4218-8F89-8DD7CCD2CD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6D7111A-21E5-4EE9-8A78-10E5530F0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A3969E80-A77B-49FC-9122-D89AFD5EE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849CA57-76BD-4CF2-80BA-D7A46A01B7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5E9085E-E730-4768-83D4-6CB7E98971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973272FE-A474-4CAE-8CA2-BCC8B476C3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E07981EA-05A6-437C-88D7-B377B92B0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5E3C750-986E-4769-B1AE-49289FBEE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D7DDA9B-C4C6-4F40-A4F5-8B74EB3D995D}"/>
              </a:ext>
            </a:extLst>
          </p:cNvPr>
          <p:cNvSpPr txBox="1"/>
          <p:nvPr/>
        </p:nvSpPr>
        <p:spPr>
          <a:xfrm>
            <a:off x="1489204" y="419427"/>
            <a:ext cx="6107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Git Revert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D5E7F9C-C4DD-4EE2-89BF-D098B3CDEB78}"/>
              </a:ext>
            </a:extLst>
          </p:cNvPr>
          <p:cNvSpPr txBox="1"/>
          <p:nvPr/>
        </p:nvSpPr>
        <p:spPr>
          <a:xfrm>
            <a:off x="1489204" y="1578245"/>
            <a:ext cx="938966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Git, the term revert is used to revert some changes. The git revert command is used to apply revert operation. It is an undo type command. However, it is not a traditional undo alternative. It does not delete any data in this process; instead, it will create a new change with the opposite effect and thereby undo the specified commit. Generally, git revert is a commit.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Syntax-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git revert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[--[no-]edit] [-n] [-m parent-number] [-s] [-	S[&lt;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keyid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&gt;]] &lt;commit&gt;…​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git revert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(--continue | --skip | --abort | --quit)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384929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FF05AAC-BE11-41E7-B61B-7375F56D7E9D}"/>
              </a:ext>
            </a:extLst>
          </p:cNvPr>
          <p:cNvSpPr txBox="1"/>
          <p:nvPr/>
        </p:nvSpPr>
        <p:spPr>
          <a:xfrm>
            <a:off x="1042739" y="297348"/>
            <a:ext cx="6107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Git Revert Options: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8DFD0DDF-354F-4E66-97C7-F786A7D82D54}"/>
              </a:ext>
            </a:extLst>
          </p:cNvPr>
          <p:cNvGraphicFramePr>
            <a:graphicFrameLocks noGrp="1"/>
          </p:cNvGraphicFramePr>
          <p:nvPr/>
        </p:nvGraphicFramePr>
        <p:xfrm>
          <a:off x="1192896" y="1436724"/>
          <a:ext cx="9354743" cy="5016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3335">
                  <a:extLst>
                    <a:ext uri="{9D8B030D-6E8A-4147-A177-3AD203B41FA5}">
                      <a16:colId xmlns:a16="http://schemas.microsoft.com/office/drawing/2014/main" xmlns="" val="1826928100"/>
                    </a:ext>
                  </a:extLst>
                </a:gridCol>
                <a:gridCol w="6241408">
                  <a:extLst>
                    <a:ext uri="{9D8B030D-6E8A-4147-A177-3AD203B41FA5}">
                      <a16:colId xmlns:a16="http://schemas.microsoft.com/office/drawing/2014/main" xmlns="" val="796778802"/>
                    </a:ext>
                  </a:extLst>
                </a:gridCol>
              </a:tblGrid>
              <a:tr h="633703">
                <a:tc>
                  <a:txBody>
                    <a:bodyPr/>
                    <a:lstStyle/>
                    <a:p>
                      <a:pPr lvl="0" algn="ctr"/>
                      <a:r>
                        <a:rPr lang="en-US" sz="24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Options </a:t>
                      </a:r>
                      <a:endParaRPr lang="en-IN" sz="2400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en-US" sz="2400" b="1" u="sng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Descriptions</a:t>
                      </a:r>
                      <a:endParaRPr lang="en-IN" sz="2400" b="1" u="sng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9783860"/>
                  </a:ext>
                </a:extLst>
              </a:tr>
              <a:tr h="633703">
                <a:tc>
                  <a:txBody>
                    <a:bodyPr/>
                    <a:lstStyle/>
                    <a:p>
                      <a:r>
                        <a:rPr lang="en-IN" dirty="0"/>
                        <a:t>&lt;commit&gt;…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Commits to revert.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074673"/>
                  </a:ext>
                </a:extLst>
              </a:tr>
              <a:tr h="633703">
                <a:tc>
                  <a:txBody>
                    <a:bodyPr/>
                    <a:lstStyle/>
                    <a:p>
                      <a:r>
                        <a:rPr lang="en-IN" dirty="0"/>
                        <a:t>-e</a:t>
                      </a:r>
                    </a:p>
                    <a:p>
                      <a:r>
                        <a:rPr lang="en-IN" dirty="0"/>
                        <a:t> --edit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With this option, git revert will let you edit the commit message prior to committing the revert.</a:t>
                      </a:r>
                      <a:endParaRPr lang="en-IN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0620800"/>
                  </a:ext>
                </a:extLst>
              </a:tr>
              <a:tr h="633703">
                <a:tc>
                  <a:txBody>
                    <a:bodyPr/>
                    <a:lstStyle/>
                    <a:p>
                      <a:r>
                        <a:rPr lang="en-IN" dirty="0"/>
                        <a:t>-m parent-number</a:t>
                      </a:r>
                    </a:p>
                    <a:p>
                      <a:r>
                        <a:rPr lang="en-IN" dirty="0"/>
                        <a:t>--mainline parent-number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This option specifies the parent number (starting from 1) of the mainline and allows revert to reverse the change relative to the specified parent.</a:t>
                      </a:r>
                      <a:endParaRPr lang="en-IN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8610247"/>
                  </a:ext>
                </a:extLst>
              </a:tr>
              <a:tr h="633703">
                <a:tc>
                  <a:txBody>
                    <a:bodyPr/>
                    <a:lstStyle/>
                    <a:p>
                      <a:r>
                        <a:rPr lang="en-IN" dirty="0"/>
                        <a:t>--no-edit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With this option, git revert will not start the commit message editor.</a:t>
                      </a:r>
                      <a:endParaRPr lang="en-IN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8225698"/>
                  </a:ext>
                </a:extLst>
              </a:tr>
              <a:tr h="633703">
                <a:tc>
                  <a:txBody>
                    <a:bodyPr/>
                    <a:lstStyle/>
                    <a:p>
                      <a:r>
                        <a:rPr lang="en-IN" dirty="0"/>
                        <a:t>--</a:t>
                      </a:r>
                      <a:r>
                        <a:rPr lang="en-IN" dirty="0" err="1"/>
                        <a:t>cleanup</a:t>
                      </a:r>
                      <a:r>
                        <a:rPr lang="en-IN" dirty="0"/>
                        <a:t>=&lt;mode&gt;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This option determines how the commit message will be cleaned up before being passed on to the commit machinery.</a:t>
                      </a:r>
                      <a:endParaRPr lang="en-IN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3787869"/>
                  </a:ext>
                </a:extLst>
              </a:tr>
              <a:tr h="633703">
                <a:tc>
                  <a:txBody>
                    <a:bodyPr/>
                    <a:lstStyle/>
                    <a:p>
                      <a:r>
                        <a:rPr lang="en-IN" dirty="0"/>
                        <a:t>-n</a:t>
                      </a:r>
                    </a:p>
                    <a:p>
                      <a:r>
                        <a:rPr lang="en-IN" dirty="0"/>
                        <a:t>--no-commit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flag applies the changes necessary to revert the named commits to your working tree and the index, but does not make the commits.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964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3290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88294908-8B00-4F58-BBBA-20F71A40A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xmlns="" id="{4364C879-1404-4203-8E9D-CC5DE0A621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4617302-4B0D-4351-A6BB-6F0930D94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DA2C7802-C2E0-4218-8F89-8DD7CCD2CD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6D7111A-21E5-4EE9-8A78-10E5530F0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A3969E80-A77B-49FC-9122-D89AFD5EE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849CA57-76BD-4CF2-80BA-D7A46A01B7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5E9085E-E730-4768-83D4-6CB7E98971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973272FE-A474-4CAE-8CA2-BCC8B476C3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E07981EA-05A6-437C-88D7-B377B92B0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5E3C750-986E-4769-B1AE-49289FBEE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9E58039-1AD1-4857-8B26-E5C840871595}"/>
              </a:ext>
            </a:extLst>
          </p:cNvPr>
          <p:cNvSpPr txBox="1"/>
          <p:nvPr/>
        </p:nvSpPr>
        <p:spPr>
          <a:xfrm>
            <a:off x="1389067" y="479395"/>
            <a:ext cx="69400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Revert to Previous Commit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C9F9DE5-0A30-4274-98D1-4C3F2D99FC42}"/>
              </a:ext>
            </a:extLst>
          </p:cNvPr>
          <p:cNvSpPr txBox="1"/>
          <p:nvPr/>
        </p:nvSpPr>
        <p:spPr>
          <a:xfrm>
            <a:off x="1518451" y="3350835"/>
            <a:ext cx="6107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Revert Merge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2C19D1F-B1C7-4F6C-ACCB-046594DF640C}"/>
              </a:ext>
            </a:extLst>
          </p:cNvPr>
          <p:cNvSpPr txBox="1"/>
          <p:nvPr/>
        </p:nvSpPr>
        <p:spPr>
          <a:xfrm>
            <a:off x="1487328" y="1431689"/>
            <a:ext cx="8873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get revert to previous commit first check for the commit reference and then revert back as –</a:t>
            </a:r>
          </a:p>
          <a:p>
            <a:r>
              <a:rPr lang="en-IN" sz="2400" dirty="0"/>
              <a:t>$ git log  </a:t>
            </a:r>
            <a:endParaRPr lang="en-US" sz="2400" dirty="0"/>
          </a:p>
          <a:p>
            <a:r>
              <a:rPr lang="en-IN" sz="2400" dirty="0"/>
              <a:t>$ git revert</a:t>
            </a:r>
            <a:r>
              <a:rPr lang="en-US" sz="2400" dirty="0"/>
              <a:t> &lt; commit reference &gt;</a:t>
            </a:r>
            <a:endParaRPr lang="en-IN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6F68117-09F4-4473-A07F-1B1C00F843E8}"/>
              </a:ext>
            </a:extLst>
          </p:cNvPr>
          <p:cNvSpPr txBox="1"/>
          <p:nvPr/>
        </p:nvSpPr>
        <p:spPr>
          <a:xfrm>
            <a:off x="1482610" y="4245117"/>
            <a:ext cx="93962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get revert the merge first check for the commit reference and then revert back as –</a:t>
            </a:r>
          </a:p>
          <a:p>
            <a:r>
              <a:rPr lang="en-IN" sz="2400" dirty="0"/>
              <a:t>$ git log  </a:t>
            </a:r>
            <a:endParaRPr lang="en-US" sz="2400" dirty="0"/>
          </a:p>
          <a:p>
            <a:r>
              <a:rPr lang="en-US" sz="2400" dirty="0"/>
              <a:t>$ git revert &lt;commit reference&gt; -m 1  </a:t>
            </a:r>
          </a:p>
        </p:txBody>
      </p:sp>
    </p:spTree>
    <p:extLst>
      <p:ext uri="{BB962C8B-B14F-4D97-AF65-F5344CB8AC3E}">
        <p14:creationId xmlns:p14="http://schemas.microsoft.com/office/powerpoint/2010/main" xmlns="" val="168402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IN" b="1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IN" b="1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Revert Live example in our remote repo:</a:t>
            </a:r>
            <a:endParaRPr lang="en-IN" b="1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BABA\Desktop\rever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168759"/>
            <a:ext cx="10515600" cy="36650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Revert Live example in </a:t>
            </a:r>
            <a:r>
              <a:rPr lang="en-IN" b="1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IN" b="1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repo:</a:t>
            </a:r>
            <a:endParaRPr lang="en-IN" dirty="0"/>
          </a:p>
        </p:txBody>
      </p:sp>
      <p:pic>
        <p:nvPicPr>
          <p:cNvPr id="2050" name="Picture 2" descr="C:\Users\BABA\Desktop\revert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7812" y="1844434"/>
            <a:ext cx="8367622" cy="45304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B5C12E2-3E2A-4053-9D58-E06D2E83D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310</Words>
  <Application>Microsoft Office PowerPoint</Application>
  <PresentationFormat>Custom</PresentationFormat>
  <Paragraphs>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Git Revert Live example in our remote repo:</vt:lpstr>
      <vt:lpstr>Git Revert Live example in local repo: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Gupta</dc:creator>
  <cp:lastModifiedBy>Windows User</cp:lastModifiedBy>
  <cp:revision>12</cp:revision>
  <dcterms:created xsi:type="dcterms:W3CDTF">2021-01-11T12:43:29Z</dcterms:created>
  <dcterms:modified xsi:type="dcterms:W3CDTF">2021-01-12T15:40:25Z</dcterms:modified>
</cp:coreProperties>
</file>