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DEFA6-92E2-429B-A652-4892C982FD62}" v="13" dt="2023-11-22T10:23:24.182"/>
    <p1510:client id="{27F58E5E-6757-45FB-9A78-C95B8210E072}" v="412" dt="2023-11-21T17:13:22.668"/>
    <p1510:client id="{2E5849A4-8B68-4AFA-9013-8A04C745178D}" v="158" dt="2023-11-22T07:34:32.631"/>
    <p1510:client id="{8EE92037-1E53-439E-AD4C-E7E354016D6D}" v="845" dt="2023-11-21T16:20:37.705"/>
    <p1510:client id="{C1A238F7-0092-4FFD-AC10-ABA3B9BA39C3}" v="65" dt="2023-11-21T19:14:10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ya Pal" userId="S::ananyapal@iisc.ac.in::17eb0668-7bab-4dd2-9992-191f05e431d0" providerId="AD" clId="Web-{2E5849A4-8B68-4AFA-9013-8A04C745178D}"/>
    <pc:docChg chg="addSld modSld">
      <pc:chgData name="Ananya Pal" userId="S::ananyapal@iisc.ac.in::17eb0668-7bab-4dd2-9992-191f05e431d0" providerId="AD" clId="Web-{2E5849A4-8B68-4AFA-9013-8A04C745178D}" dt="2023-11-22T07:34:32.631" v="148" actId="14100"/>
      <pc:docMkLst>
        <pc:docMk/>
      </pc:docMkLst>
      <pc:sldChg chg="modSp">
        <pc:chgData name="Ananya Pal" userId="S::ananyapal@iisc.ac.in::17eb0668-7bab-4dd2-9992-191f05e431d0" providerId="AD" clId="Web-{2E5849A4-8B68-4AFA-9013-8A04C745178D}" dt="2023-11-22T07:14:57.241" v="84" actId="20577"/>
        <pc:sldMkLst>
          <pc:docMk/>
          <pc:sldMk cId="109857222" sldId="256"/>
        </pc:sldMkLst>
        <pc:spChg chg="mod">
          <ac:chgData name="Ananya Pal" userId="S::ananyapal@iisc.ac.in::17eb0668-7bab-4dd2-9992-191f05e431d0" providerId="AD" clId="Web-{2E5849A4-8B68-4AFA-9013-8A04C745178D}" dt="2023-11-22T07:14:57.241" v="8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delAnim">
        <pc:chgData name="Ananya Pal" userId="S::ananyapal@iisc.ac.in::17eb0668-7bab-4dd2-9992-191f05e431d0" providerId="AD" clId="Web-{2E5849A4-8B68-4AFA-9013-8A04C745178D}" dt="2023-11-22T07:14:13.943" v="71"/>
        <pc:sldMkLst>
          <pc:docMk/>
          <pc:sldMk cId="3189745325" sldId="258"/>
        </pc:sldMkLst>
        <pc:spChg chg="mod">
          <ac:chgData name="Ananya Pal" userId="S::ananyapal@iisc.ac.in::17eb0668-7bab-4dd2-9992-191f05e431d0" providerId="AD" clId="Web-{2E5849A4-8B68-4AFA-9013-8A04C745178D}" dt="2023-11-22T07:14:02.755" v="67" actId="1076"/>
          <ac:spMkLst>
            <pc:docMk/>
            <pc:sldMk cId="3189745325" sldId="258"/>
            <ac:spMk id="3" creationId="{C0AC6D01-62BC-CB12-C789-E4546BC6ACA9}"/>
          </ac:spMkLst>
        </pc:spChg>
        <pc:spChg chg="mod">
          <ac:chgData name="Ananya Pal" userId="S::ananyapal@iisc.ac.in::17eb0668-7bab-4dd2-9992-191f05e431d0" providerId="AD" clId="Web-{2E5849A4-8B68-4AFA-9013-8A04C745178D}" dt="2023-11-22T07:14:07.802" v="69" actId="14100"/>
          <ac:spMkLst>
            <pc:docMk/>
            <pc:sldMk cId="3189745325" sldId="258"/>
            <ac:spMk id="5" creationId="{3A13EBB9-551C-7312-D9A4-71A4203C5270}"/>
          </ac:spMkLst>
        </pc:spChg>
        <pc:spChg chg="del">
          <ac:chgData name="Ananya Pal" userId="S::ananyapal@iisc.ac.in::17eb0668-7bab-4dd2-9992-191f05e431d0" providerId="AD" clId="Web-{2E5849A4-8B68-4AFA-9013-8A04C745178D}" dt="2023-11-22T07:13:46.380" v="62"/>
          <ac:spMkLst>
            <pc:docMk/>
            <pc:sldMk cId="3189745325" sldId="258"/>
            <ac:spMk id="7" creationId="{ED5D8430-F0A7-EB40-4658-8762DEFDC00C}"/>
          </ac:spMkLst>
        </pc:spChg>
        <pc:spChg chg="del">
          <ac:chgData name="Ananya Pal" userId="S::ananyapal@iisc.ac.in::17eb0668-7bab-4dd2-9992-191f05e431d0" providerId="AD" clId="Web-{2E5849A4-8B68-4AFA-9013-8A04C745178D}" dt="2023-11-22T07:13:49.255" v="63"/>
          <ac:spMkLst>
            <pc:docMk/>
            <pc:sldMk cId="3189745325" sldId="258"/>
            <ac:spMk id="10" creationId="{6C0427ED-FD7E-8BF1-C840-C14D06003E06}"/>
          </ac:spMkLst>
        </pc:spChg>
        <pc:spChg chg="del">
          <ac:chgData name="Ananya Pal" userId="S::ananyapal@iisc.ac.in::17eb0668-7bab-4dd2-9992-191f05e431d0" providerId="AD" clId="Web-{2E5849A4-8B68-4AFA-9013-8A04C745178D}" dt="2023-11-22T07:14:13.943" v="71"/>
          <ac:spMkLst>
            <pc:docMk/>
            <pc:sldMk cId="3189745325" sldId="258"/>
            <ac:spMk id="18" creationId="{2F514F6D-C5EF-8981-DC7D-4A6958C7D836}"/>
          </ac:spMkLst>
        </pc:spChg>
        <pc:spChg chg="del">
          <ac:chgData name="Ananya Pal" userId="S::ananyapal@iisc.ac.in::17eb0668-7bab-4dd2-9992-191f05e431d0" providerId="AD" clId="Web-{2E5849A4-8B68-4AFA-9013-8A04C745178D}" dt="2023-11-22T07:14:12.271" v="70"/>
          <ac:spMkLst>
            <pc:docMk/>
            <pc:sldMk cId="3189745325" sldId="258"/>
            <ac:spMk id="24" creationId="{3FF1BAEA-B39E-A503-5B76-955B395D47B7}"/>
          </ac:spMkLst>
        </pc:spChg>
      </pc:sldChg>
      <pc:sldChg chg="modSp">
        <pc:chgData name="Ananya Pal" userId="S::ananyapal@iisc.ac.in::17eb0668-7bab-4dd2-9992-191f05e431d0" providerId="AD" clId="Web-{2E5849A4-8B68-4AFA-9013-8A04C745178D}" dt="2023-11-22T06:06:24.294" v="9"/>
        <pc:sldMkLst>
          <pc:docMk/>
          <pc:sldMk cId="2675226191" sldId="261"/>
        </pc:sldMkLst>
        <pc:graphicFrameChg chg="mod modGraphic">
          <ac:chgData name="Ananya Pal" userId="S::ananyapal@iisc.ac.in::17eb0668-7bab-4dd2-9992-191f05e431d0" providerId="AD" clId="Web-{2E5849A4-8B68-4AFA-9013-8A04C745178D}" dt="2023-11-22T06:06:24.294" v="9"/>
          <ac:graphicFrameMkLst>
            <pc:docMk/>
            <pc:sldMk cId="2675226191" sldId="261"/>
            <ac:graphicFrameMk id="3" creationId="{4811A292-9C99-E5CA-CC24-60BD05F676F4}"/>
          </ac:graphicFrameMkLst>
        </pc:graphicFrameChg>
      </pc:sldChg>
      <pc:sldChg chg="addSp delSp modSp">
        <pc:chgData name="Ananya Pal" userId="S::ananyapal@iisc.ac.in::17eb0668-7bab-4dd2-9992-191f05e431d0" providerId="AD" clId="Web-{2E5849A4-8B68-4AFA-9013-8A04C745178D}" dt="2023-11-22T07:13:26.067" v="61" actId="14100"/>
        <pc:sldMkLst>
          <pc:docMk/>
          <pc:sldMk cId="209386017" sldId="262"/>
        </pc:sldMkLst>
        <pc:spChg chg="mod">
          <ac:chgData name="Ananya Pal" userId="S::ananyapal@iisc.ac.in::17eb0668-7bab-4dd2-9992-191f05e431d0" providerId="AD" clId="Web-{2E5849A4-8B68-4AFA-9013-8A04C745178D}" dt="2023-11-22T07:04:34.868" v="10" actId="20577"/>
          <ac:spMkLst>
            <pc:docMk/>
            <pc:sldMk cId="209386017" sldId="262"/>
            <ac:spMk id="256" creationId="{A7D84EAA-C7E6-7E72-AC72-DE4469D53511}"/>
          </ac:spMkLst>
        </pc:spChg>
        <pc:picChg chg="add del mod">
          <ac:chgData name="Ananya Pal" userId="S::ananyapal@iisc.ac.in::17eb0668-7bab-4dd2-9992-191f05e431d0" providerId="AD" clId="Web-{2E5849A4-8B68-4AFA-9013-8A04C745178D}" dt="2023-11-22T07:04:45.321" v="13"/>
          <ac:picMkLst>
            <pc:docMk/>
            <pc:sldMk cId="209386017" sldId="262"/>
            <ac:picMk id="3" creationId="{F2FCDD1F-7BB3-FA5D-42B7-B6E077A095EA}"/>
          </ac:picMkLst>
        </pc:picChg>
        <pc:picChg chg="add mod">
          <ac:chgData name="Ananya Pal" userId="S::ananyapal@iisc.ac.in::17eb0668-7bab-4dd2-9992-191f05e431d0" providerId="AD" clId="Web-{2E5849A4-8B68-4AFA-9013-8A04C745178D}" dt="2023-11-22T07:13:26.067" v="61" actId="14100"/>
          <ac:picMkLst>
            <pc:docMk/>
            <pc:sldMk cId="209386017" sldId="262"/>
            <ac:picMk id="4" creationId="{4527B567-8653-6E04-BDA6-C3E097A9DE64}"/>
          </ac:picMkLst>
        </pc:picChg>
      </pc:sldChg>
      <pc:sldChg chg="modSp">
        <pc:chgData name="Ananya Pal" userId="S::ananyapal@iisc.ac.in::17eb0668-7bab-4dd2-9992-191f05e431d0" providerId="AD" clId="Web-{2E5849A4-8B68-4AFA-9013-8A04C745178D}" dt="2023-11-22T07:34:32.631" v="148" actId="14100"/>
        <pc:sldMkLst>
          <pc:docMk/>
          <pc:sldMk cId="545276244" sldId="263"/>
        </pc:sldMkLst>
        <pc:spChg chg="mod">
          <ac:chgData name="Ananya Pal" userId="S::ananyapal@iisc.ac.in::17eb0668-7bab-4dd2-9992-191f05e431d0" providerId="AD" clId="Web-{2E5849A4-8B68-4AFA-9013-8A04C745178D}" dt="2023-11-22T07:32:37.458" v="134" actId="1076"/>
          <ac:spMkLst>
            <pc:docMk/>
            <pc:sldMk cId="545276244" sldId="263"/>
            <ac:spMk id="2" creationId="{A7BB60AD-73E4-961B-78EE-FA05A8C763BD}"/>
          </ac:spMkLst>
        </pc:spChg>
        <pc:spChg chg="mod">
          <ac:chgData name="Ananya Pal" userId="S::ananyapal@iisc.ac.in::17eb0668-7bab-4dd2-9992-191f05e431d0" providerId="AD" clId="Web-{2E5849A4-8B68-4AFA-9013-8A04C745178D}" dt="2023-11-22T07:34:32.631" v="148" actId="14100"/>
          <ac:spMkLst>
            <pc:docMk/>
            <pc:sldMk cId="545276244" sldId="263"/>
            <ac:spMk id="256" creationId="{A7D84EAA-C7E6-7E72-AC72-DE4469D53511}"/>
          </ac:spMkLst>
        </pc:spChg>
      </pc:sldChg>
      <pc:sldChg chg="addSp delSp modSp add replId">
        <pc:chgData name="Ananya Pal" userId="S::ananyapal@iisc.ac.in::17eb0668-7bab-4dd2-9992-191f05e431d0" providerId="AD" clId="Web-{2E5849A4-8B68-4AFA-9013-8A04C745178D}" dt="2023-11-22T07:09:01.483" v="56" actId="20577"/>
        <pc:sldMkLst>
          <pc:docMk/>
          <pc:sldMk cId="2189584567" sldId="264"/>
        </pc:sldMkLst>
        <pc:spChg chg="mod">
          <ac:chgData name="Ananya Pal" userId="S::ananyapal@iisc.ac.in::17eb0668-7bab-4dd2-9992-191f05e431d0" providerId="AD" clId="Web-{2E5849A4-8B68-4AFA-9013-8A04C745178D}" dt="2023-11-22T07:09:01.483" v="56" actId="20577"/>
          <ac:spMkLst>
            <pc:docMk/>
            <pc:sldMk cId="2189584567" sldId="264"/>
            <ac:spMk id="2" creationId="{A7BB60AD-73E4-961B-78EE-FA05A8C763BD}"/>
          </ac:spMkLst>
        </pc:spChg>
        <pc:spChg chg="add del mod">
          <ac:chgData name="Ananya Pal" userId="S::ananyapal@iisc.ac.in::17eb0668-7bab-4dd2-9992-191f05e431d0" providerId="AD" clId="Web-{2E5849A4-8B68-4AFA-9013-8A04C745178D}" dt="2023-11-22T07:06:47.371" v="31"/>
          <ac:spMkLst>
            <pc:docMk/>
            <pc:sldMk cId="2189584567" sldId="264"/>
            <ac:spMk id="5" creationId="{A0AF9736-56DB-CDDF-5F03-771DAC0C09E6}"/>
          </ac:spMkLst>
        </pc:spChg>
        <pc:spChg chg="del">
          <ac:chgData name="Ananya Pal" userId="S::ananyapal@iisc.ac.in::17eb0668-7bab-4dd2-9992-191f05e431d0" providerId="AD" clId="Web-{2E5849A4-8B68-4AFA-9013-8A04C745178D}" dt="2023-11-22T07:04:49.087" v="14"/>
          <ac:spMkLst>
            <pc:docMk/>
            <pc:sldMk cId="2189584567" sldId="264"/>
            <ac:spMk id="256" creationId="{A7D84EAA-C7E6-7E72-AC72-DE4469D53511}"/>
          </ac:spMkLst>
        </pc:spChg>
        <pc:picChg chg="mod">
          <ac:chgData name="Ananya Pal" userId="S::ananyapal@iisc.ac.in::17eb0668-7bab-4dd2-9992-191f05e431d0" providerId="AD" clId="Web-{2E5849A4-8B68-4AFA-9013-8A04C745178D}" dt="2023-11-22T07:08:03.545" v="54" actId="1076"/>
          <ac:picMkLst>
            <pc:docMk/>
            <pc:sldMk cId="2189584567" sldId="264"/>
            <ac:picMk id="3" creationId="{F2FCDD1F-7BB3-FA5D-42B7-B6E077A095EA}"/>
          </ac:picMkLst>
        </pc:picChg>
      </pc:sldChg>
    </pc:docChg>
  </pc:docChgLst>
  <pc:docChgLst>
    <pc:chgData name="Ananya Pal" userId="S::ananyapal@iisc.ac.in::17eb0668-7bab-4dd2-9992-191f05e431d0" providerId="AD" clId="Web-{0F3DEFA6-92E2-429B-A652-4892C982FD62}"/>
    <pc:docChg chg="modSld">
      <pc:chgData name="Ananya Pal" userId="S::ananyapal@iisc.ac.in::17eb0668-7bab-4dd2-9992-191f05e431d0" providerId="AD" clId="Web-{0F3DEFA6-92E2-429B-A652-4892C982FD62}" dt="2023-11-22T10:23:24.182" v="12" actId="20577"/>
      <pc:docMkLst>
        <pc:docMk/>
      </pc:docMkLst>
      <pc:sldChg chg="modSp">
        <pc:chgData name="Ananya Pal" userId="S::ananyapal@iisc.ac.in::17eb0668-7bab-4dd2-9992-191f05e431d0" providerId="AD" clId="Web-{0F3DEFA6-92E2-429B-A652-4892C982FD62}" dt="2023-11-22T10:23:24.182" v="12" actId="20577"/>
        <pc:sldMkLst>
          <pc:docMk/>
          <pc:sldMk cId="3073738330" sldId="260"/>
        </pc:sldMkLst>
        <pc:spChg chg="mod">
          <ac:chgData name="Ananya Pal" userId="S::ananyapal@iisc.ac.in::17eb0668-7bab-4dd2-9992-191f05e431d0" providerId="AD" clId="Web-{0F3DEFA6-92E2-429B-A652-4892C982FD62}" dt="2023-11-22T10:23:24.182" v="12" actId="20577"/>
          <ac:spMkLst>
            <pc:docMk/>
            <pc:sldMk cId="3073738330" sldId="260"/>
            <ac:spMk id="5" creationId="{F4C22F8E-7383-53E9-2BDE-A943B34D723B}"/>
          </ac:spMkLst>
        </pc:spChg>
      </pc:sldChg>
    </pc:docChg>
  </pc:docChgLst>
  <pc:docChgLst>
    <pc:chgData name="Ananya Pal" userId="S::ananyapal@iisc.ac.in::17eb0668-7bab-4dd2-9992-191f05e431d0" providerId="AD" clId="Web-{27F58E5E-6757-45FB-9A78-C95B8210E072}"/>
    <pc:docChg chg="modSld">
      <pc:chgData name="Ananya Pal" userId="S::ananyapal@iisc.ac.in::17eb0668-7bab-4dd2-9992-191f05e431d0" providerId="AD" clId="Web-{27F58E5E-6757-45FB-9A78-C95B8210E072}" dt="2023-11-21T17:13:22.668" v="381" actId="1076"/>
      <pc:docMkLst>
        <pc:docMk/>
      </pc:docMkLst>
      <pc:sldChg chg="addSp modSp modTransition addAnim delAnim modAnim">
        <pc:chgData name="Ananya Pal" userId="S::ananyapal@iisc.ac.in::17eb0668-7bab-4dd2-9992-191f05e431d0" providerId="AD" clId="Web-{27F58E5E-6757-45FB-9A78-C95B8210E072}" dt="2023-11-21T17:13:22.668" v="381" actId="1076"/>
        <pc:sldMkLst>
          <pc:docMk/>
          <pc:sldMk cId="3189745325" sldId="258"/>
        </pc:sldMkLst>
        <pc:spChg chg="add mod">
          <ac:chgData name="Ananya Pal" userId="S::ananyapal@iisc.ac.in::17eb0668-7bab-4dd2-9992-191f05e431d0" providerId="AD" clId="Web-{27F58E5E-6757-45FB-9A78-C95B8210E072}" dt="2023-11-21T17:03:16.472" v="343"/>
          <ac:spMkLst>
            <pc:docMk/>
            <pc:sldMk cId="3189745325" sldId="258"/>
            <ac:spMk id="3" creationId="{C0AC6D01-62BC-CB12-C789-E4546BC6ACA9}"/>
          </ac:spMkLst>
        </pc:spChg>
        <pc:spChg chg="add mod">
          <ac:chgData name="Ananya Pal" userId="S::ananyapal@iisc.ac.in::17eb0668-7bab-4dd2-9992-191f05e431d0" providerId="AD" clId="Web-{27F58E5E-6757-45FB-9A78-C95B8210E072}" dt="2023-11-21T17:03:16.487" v="344"/>
          <ac:spMkLst>
            <pc:docMk/>
            <pc:sldMk cId="3189745325" sldId="258"/>
            <ac:spMk id="5" creationId="{3A13EBB9-551C-7312-D9A4-71A4203C5270}"/>
          </ac:spMkLst>
        </pc:spChg>
        <pc:spChg chg="add mod">
          <ac:chgData name="Ananya Pal" userId="S::ananyapal@iisc.ac.in::17eb0668-7bab-4dd2-9992-191f05e431d0" providerId="AD" clId="Web-{27F58E5E-6757-45FB-9A78-C95B8210E072}" dt="2023-11-21T17:10:58.197" v="371" actId="1076"/>
          <ac:spMkLst>
            <pc:docMk/>
            <pc:sldMk cId="3189745325" sldId="258"/>
            <ac:spMk id="7" creationId="{ED5D8430-F0A7-EB40-4658-8762DEFDC00C}"/>
          </ac:spMkLst>
        </pc:spChg>
        <pc:spChg chg="add mod">
          <ac:chgData name="Ananya Pal" userId="S::ananyapal@iisc.ac.in::17eb0668-7bab-4dd2-9992-191f05e431d0" providerId="AD" clId="Web-{27F58E5E-6757-45FB-9A78-C95B8210E072}" dt="2023-11-21T17:11:04.416" v="373" actId="1076"/>
          <ac:spMkLst>
            <pc:docMk/>
            <pc:sldMk cId="3189745325" sldId="258"/>
            <ac:spMk id="10" creationId="{6C0427ED-FD7E-8BF1-C840-C14D06003E06}"/>
          </ac:spMkLst>
        </pc:spChg>
        <pc:spChg chg="add mod">
          <ac:chgData name="Ananya Pal" userId="S::ananyapal@iisc.ac.in::17eb0668-7bab-4dd2-9992-191f05e431d0" providerId="AD" clId="Web-{27F58E5E-6757-45FB-9A78-C95B8210E072}" dt="2023-11-21T17:13:13.043" v="380" actId="1076"/>
          <ac:spMkLst>
            <pc:docMk/>
            <pc:sldMk cId="3189745325" sldId="258"/>
            <ac:spMk id="18" creationId="{2F514F6D-C5EF-8981-DC7D-4A6958C7D836}"/>
          </ac:spMkLst>
        </pc:spChg>
        <pc:spChg chg="mod">
          <ac:chgData name="Ananya Pal" userId="S::ananyapal@iisc.ac.in::17eb0668-7bab-4dd2-9992-191f05e431d0" providerId="AD" clId="Web-{27F58E5E-6757-45FB-9A78-C95B8210E072}" dt="2023-11-21T17:01:20.267" v="335" actId="1076"/>
          <ac:spMkLst>
            <pc:docMk/>
            <pc:sldMk cId="3189745325" sldId="258"/>
            <ac:spMk id="22" creationId="{03A1B837-E695-D443-76E6-82088FCBF0D6}"/>
          </ac:spMkLst>
        </pc:spChg>
        <pc:spChg chg="mod">
          <ac:chgData name="Ananya Pal" userId="S::ananyapal@iisc.ac.in::17eb0668-7bab-4dd2-9992-191f05e431d0" providerId="AD" clId="Web-{27F58E5E-6757-45FB-9A78-C95B8210E072}" dt="2023-11-21T17:10:20.384" v="359" actId="20577"/>
          <ac:spMkLst>
            <pc:docMk/>
            <pc:sldMk cId="3189745325" sldId="258"/>
            <ac:spMk id="23" creationId="{8123AAA0-631A-4262-BCDC-FD59E585AF35}"/>
          </ac:spMkLst>
        </pc:spChg>
        <pc:spChg chg="add mod">
          <ac:chgData name="Ananya Pal" userId="S::ananyapal@iisc.ac.in::17eb0668-7bab-4dd2-9992-191f05e431d0" providerId="AD" clId="Web-{27F58E5E-6757-45FB-9A78-C95B8210E072}" dt="2023-11-21T17:13:22.668" v="381" actId="1076"/>
          <ac:spMkLst>
            <pc:docMk/>
            <pc:sldMk cId="3189745325" sldId="258"/>
            <ac:spMk id="24" creationId="{3FF1BAEA-B39E-A503-5B76-955B395D47B7}"/>
          </ac:spMkLst>
        </pc:spChg>
        <pc:cxnChg chg="mod">
          <ac:chgData name="Ananya Pal" userId="S::ananyapal@iisc.ac.in::17eb0668-7bab-4dd2-9992-191f05e431d0" providerId="AD" clId="Web-{27F58E5E-6757-45FB-9A78-C95B8210E072}" dt="2023-11-21T17:13:04.636" v="379" actId="1076"/>
          <ac:cxnSpMkLst>
            <pc:docMk/>
            <pc:sldMk cId="3189745325" sldId="258"/>
            <ac:cxnSpMk id="16" creationId="{C7F8DF2C-8880-FC1A-E4A3-A23CE02BC910}"/>
          </ac:cxnSpMkLst>
        </pc:cxnChg>
      </pc:sldChg>
      <pc:sldChg chg="modSp">
        <pc:chgData name="Ananya Pal" userId="S::ananyapal@iisc.ac.in::17eb0668-7bab-4dd2-9992-191f05e431d0" providerId="AD" clId="Web-{27F58E5E-6757-45FB-9A78-C95B8210E072}" dt="2023-11-21T16:27:15.127" v="90" actId="20577"/>
        <pc:sldMkLst>
          <pc:docMk/>
          <pc:sldMk cId="3073738330" sldId="260"/>
        </pc:sldMkLst>
        <pc:spChg chg="mod">
          <ac:chgData name="Ananya Pal" userId="S::ananyapal@iisc.ac.in::17eb0668-7bab-4dd2-9992-191f05e431d0" providerId="AD" clId="Web-{27F58E5E-6757-45FB-9A78-C95B8210E072}" dt="2023-11-21T16:27:15.127" v="90" actId="20577"/>
          <ac:spMkLst>
            <pc:docMk/>
            <pc:sldMk cId="3073738330" sldId="260"/>
            <ac:spMk id="5" creationId="{F4C22F8E-7383-53E9-2BDE-A943B34D723B}"/>
          </ac:spMkLst>
        </pc:spChg>
      </pc:sldChg>
      <pc:sldChg chg="modSp">
        <pc:chgData name="Ananya Pal" userId="S::ananyapal@iisc.ac.in::17eb0668-7bab-4dd2-9992-191f05e431d0" providerId="AD" clId="Web-{27F58E5E-6757-45FB-9A78-C95B8210E072}" dt="2023-11-21T17:00:54.517" v="334"/>
        <pc:sldMkLst>
          <pc:docMk/>
          <pc:sldMk cId="2675226191" sldId="261"/>
        </pc:sldMkLst>
        <pc:spChg chg="mod">
          <ac:chgData name="Ananya Pal" userId="S::ananyapal@iisc.ac.in::17eb0668-7bab-4dd2-9992-191f05e431d0" providerId="AD" clId="Web-{27F58E5E-6757-45FB-9A78-C95B8210E072}" dt="2023-11-21T16:35:01.087" v="204" actId="20577"/>
          <ac:spMkLst>
            <pc:docMk/>
            <pc:sldMk cId="2675226191" sldId="261"/>
            <ac:spMk id="2" creationId="{A7BB60AD-73E4-961B-78EE-FA05A8C763BD}"/>
          </ac:spMkLst>
        </pc:spChg>
        <pc:graphicFrameChg chg="mod modGraphic">
          <ac:chgData name="Ananya Pal" userId="S::ananyapal@iisc.ac.in::17eb0668-7bab-4dd2-9992-191f05e431d0" providerId="AD" clId="Web-{27F58E5E-6757-45FB-9A78-C95B8210E072}" dt="2023-11-21T17:00:54.517" v="334"/>
          <ac:graphicFrameMkLst>
            <pc:docMk/>
            <pc:sldMk cId="2675226191" sldId="261"/>
            <ac:graphicFrameMk id="3" creationId="{4811A292-9C99-E5CA-CC24-60BD05F676F4}"/>
          </ac:graphicFrameMkLst>
        </pc:graphicFrameChg>
      </pc:sldChg>
      <pc:sldChg chg="modSp">
        <pc:chgData name="Ananya Pal" userId="S::ananyapal@iisc.ac.in::17eb0668-7bab-4dd2-9992-191f05e431d0" providerId="AD" clId="Web-{27F58E5E-6757-45FB-9A78-C95B8210E072}" dt="2023-11-21T16:41:50.968" v="273" actId="20577"/>
        <pc:sldMkLst>
          <pc:docMk/>
          <pc:sldMk cId="545276244" sldId="263"/>
        </pc:sldMkLst>
        <pc:spChg chg="mod">
          <ac:chgData name="Ananya Pal" userId="S::ananyapal@iisc.ac.in::17eb0668-7bab-4dd2-9992-191f05e431d0" providerId="AD" clId="Web-{27F58E5E-6757-45FB-9A78-C95B8210E072}" dt="2023-11-21T16:41:50.968" v="273" actId="20577"/>
          <ac:spMkLst>
            <pc:docMk/>
            <pc:sldMk cId="545276244" sldId="263"/>
            <ac:spMk id="256" creationId="{A7D84EAA-C7E6-7E72-AC72-DE4469D53511}"/>
          </ac:spMkLst>
        </pc:spChg>
      </pc:sldChg>
    </pc:docChg>
  </pc:docChgLst>
  <pc:docChgLst>
    <pc:chgData name="Ananya Pal" userId="S::ananyapal@iisc.ac.in::17eb0668-7bab-4dd2-9992-191f05e431d0" providerId="AD" clId="Web-{C1A238F7-0092-4FFD-AC10-ABA3B9BA39C3}"/>
    <pc:docChg chg="delSld modSld">
      <pc:chgData name="Ananya Pal" userId="S::ananyapal@iisc.ac.in::17eb0668-7bab-4dd2-9992-191f05e431d0" providerId="AD" clId="Web-{C1A238F7-0092-4FFD-AC10-ABA3B9BA39C3}" dt="2023-11-21T19:14:10.857" v="62"/>
      <pc:docMkLst>
        <pc:docMk/>
      </pc:docMkLst>
      <pc:sldChg chg="modSp">
        <pc:chgData name="Ananya Pal" userId="S::ananyapal@iisc.ac.in::17eb0668-7bab-4dd2-9992-191f05e431d0" providerId="AD" clId="Web-{C1A238F7-0092-4FFD-AC10-ABA3B9BA39C3}" dt="2023-11-21T18:19:40.839" v="46" actId="1076"/>
        <pc:sldMkLst>
          <pc:docMk/>
          <pc:sldMk cId="3189745325" sldId="258"/>
        </pc:sldMkLst>
        <pc:spChg chg="mod">
          <ac:chgData name="Ananya Pal" userId="S::ananyapal@iisc.ac.in::17eb0668-7bab-4dd2-9992-191f05e431d0" providerId="AD" clId="Web-{C1A238F7-0092-4FFD-AC10-ABA3B9BA39C3}" dt="2023-11-21T18:19:24.604" v="40" actId="14100"/>
          <ac:spMkLst>
            <pc:docMk/>
            <pc:sldMk cId="3189745325" sldId="258"/>
            <ac:spMk id="18" creationId="{2F514F6D-C5EF-8981-DC7D-4A6958C7D836}"/>
          </ac:spMkLst>
        </pc:spChg>
        <pc:spChg chg="mod">
          <ac:chgData name="Ananya Pal" userId="S::ananyapal@iisc.ac.in::17eb0668-7bab-4dd2-9992-191f05e431d0" providerId="AD" clId="Web-{C1A238F7-0092-4FFD-AC10-ABA3B9BA39C3}" dt="2023-11-21T18:19:40.839" v="46" actId="1076"/>
          <ac:spMkLst>
            <pc:docMk/>
            <pc:sldMk cId="3189745325" sldId="258"/>
            <ac:spMk id="24" creationId="{3FF1BAEA-B39E-A503-5B76-955B395D47B7}"/>
          </ac:spMkLst>
        </pc:spChg>
      </pc:sldChg>
      <pc:sldChg chg="del">
        <pc:chgData name="Ananya Pal" userId="S::ananyapal@iisc.ac.in::17eb0668-7bab-4dd2-9992-191f05e431d0" providerId="AD" clId="Web-{C1A238F7-0092-4FFD-AC10-ABA3B9BA39C3}" dt="2023-11-21T19:14:10.857" v="62"/>
        <pc:sldMkLst>
          <pc:docMk/>
          <pc:sldMk cId="3871205076" sldId="259"/>
        </pc:sldMkLst>
      </pc:sldChg>
      <pc:sldChg chg="modSp">
        <pc:chgData name="Ananya Pal" userId="S::ananyapal@iisc.ac.in::17eb0668-7bab-4dd2-9992-191f05e431d0" providerId="AD" clId="Web-{C1A238F7-0092-4FFD-AC10-ABA3B9BA39C3}" dt="2023-11-21T18:20:12.355" v="48" actId="20577"/>
        <pc:sldMkLst>
          <pc:docMk/>
          <pc:sldMk cId="2675226191" sldId="261"/>
        </pc:sldMkLst>
        <pc:spChg chg="mod">
          <ac:chgData name="Ananya Pal" userId="S::ananyapal@iisc.ac.in::17eb0668-7bab-4dd2-9992-191f05e431d0" providerId="AD" clId="Web-{C1A238F7-0092-4FFD-AC10-ABA3B9BA39C3}" dt="2023-11-21T18:20:12.355" v="48" actId="20577"/>
          <ac:spMkLst>
            <pc:docMk/>
            <pc:sldMk cId="2675226191" sldId="261"/>
            <ac:spMk id="2" creationId="{A7BB60AD-73E4-961B-78EE-FA05A8C763BD}"/>
          </ac:spMkLst>
        </pc:spChg>
        <pc:graphicFrameChg chg="mod modGraphic">
          <ac:chgData name="Ananya Pal" userId="S::ananyapal@iisc.ac.in::17eb0668-7bab-4dd2-9992-191f05e431d0" providerId="AD" clId="Web-{C1A238F7-0092-4FFD-AC10-ABA3B9BA39C3}" dt="2023-11-21T18:17:38.867" v="39"/>
          <ac:graphicFrameMkLst>
            <pc:docMk/>
            <pc:sldMk cId="2675226191" sldId="261"/>
            <ac:graphicFrameMk id="3" creationId="{4811A292-9C99-E5CA-CC24-60BD05F676F4}"/>
          </ac:graphicFrameMkLst>
        </pc:graphicFrameChg>
      </pc:sldChg>
      <pc:sldChg chg="modSp">
        <pc:chgData name="Ananya Pal" userId="S::ananyapal@iisc.ac.in::17eb0668-7bab-4dd2-9992-191f05e431d0" providerId="AD" clId="Web-{C1A238F7-0092-4FFD-AC10-ABA3B9BA39C3}" dt="2023-11-21T18:21:43.623" v="61" actId="20577"/>
        <pc:sldMkLst>
          <pc:docMk/>
          <pc:sldMk cId="545276244" sldId="263"/>
        </pc:sldMkLst>
        <pc:spChg chg="mod">
          <ac:chgData name="Ananya Pal" userId="S::ananyapal@iisc.ac.in::17eb0668-7bab-4dd2-9992-191f05e431d0" providerId="AD" clId="Web-{C1A238F7-0092-4FFD-AC10-ABA3B9BA39C3}" dt="2023-11-21T18:21:43.623" v="61" actId="20577"/>
          <ac:spMkLst>
            <pc:docMk/>
            <pc:sldMk cId="545276244" sldId="263"/>
            <ac:spMk id="256" creationId="{A7D84EAA-C7E6-7E72-AC72-DE4469D53511}"/>
          </ac:spMkLst>
        </pc:spChg>
      </pc:sldChg>
    </pc:docChg>
  </pc:docChgLst>
  <pc:docChgLst>
    <pc:chgData name="Ananya Pal" userId="S::ananyapal@iisc.ac.in::17eb0668-7bab-4dd2-9992-191f05e431d0" providerId="AD" clId="Web-{8EE92037-1E53-439E-AD4C-E7E354016D6D}"/>
    <pc:docChg chg="addSld delSld modSld addMainMaster delMainMaster">
      <pc:chgData name="Ananya Pal" userId="S::ananyapal@iisc.ac.in::17eb0668-7bab-4dd2-9992-191f05e431d0" providerId="AD" clId="Web-{8EE92037-1E53-439E-AD4C-E7E354016D6D}" dt="2023-11-21T16:20:36.126" v="787" actId="20577"/>
      <pc:docMkLst>
        <pc:docMk/>
      </pc:docMkLst>
      <pc:sldChg chg="addSp modSp mod setBg modClrScheme chgLayout">
        <pc:chgData name="Ananya Pal" userId="S::ananyapal@iisc.ac.in::17eb0668-7bab-4dd2-9992-191f05e431d0" providerId="AD" clId="Web-{8EE92037-1E53-439E-AD4C-E7E354016D6D}" dt="2023-11-21T15:17:31.908" v="31" actId="20577"/>
        <pc:sldMkLst>
          <pc:docMk/>
          <pc:sldMk cId="109857222" sldId="256"/>
        </pc:sldMkLst>
        <pc:spChg chg="mod ord">
          <ac:chgData name="Ananya Pal" userId="S::ananyapal@iisc.ac.in::17eb0668-7bab-4dd2-9992-191f05e431d0" providerId="AD" clId="Web-{8EE92037-1E53-439E-AD4C-E7E354016D6D}" dt="2023-11-21T15:17:31.908" v="3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anya Pal" userId="S::ananyapal@iisc.ac.in::17eb0668-7bab-4dd2-9992-191f05e431d0" providerId="AD" clId="Web-{8EE92037-1E53-439E-AD4C-E7E354016D6D}" dt="2023-11-21T15:17:14.220" v="3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nanya Pal" userId="S::ananyapal@iisc.ac.in::17eb0668-7bab-4dd2-9992-191f05e431d0" providerId="AD" clId="Web-{8EE92037-1E53-439E-AD4C-E7E354016D6D}" dt="2023-11-21T15:17:14.220" v="30"/>
          <ac:spMkLst>
            <pc:docMk/>
            <pc:sldMk cId="109857222" sldId="256"/>
            <ac:spMk id="8" creationId="{4E1BEB12-92AF-4445-98AD-4C7756E7C93B}"/>
          </ac:spMkLst>
        </pc:spChg>
        <pc:spChg chg="add">
          <ac:chgData name="Ananya Pal" userId="S::ananyapal@iisc.ac.in::17eb0668-7bab-4dd2-9992-191f05e431d0" providerId="AD" clId="Web-{8EE92037-1E53-439E-AD4C-E7E354016D6D}" dt="2023-11-21T15:17:14.220" v="30"/>
          <ac:spMkLst>
            <pc:docMk/>
            <pc:sldMk cId="109857222" sldId="256"/>
            <ac:spMk id="10" creationId="{D0522C2C-7B5C-48A7-A969-03941E5D2E76}"/>
          </ac:spMkLst>
        </pc:spChg>
        <pc:spChg chg="add">
          <ac:chgData name="Ananya Pal" userId="S::ananyapal@iisc.ac.in::17eb0668-7bab-4dd2-9992-191f05e431d0" providerId="AD" clId="Web-{8EE92037-1E53-439E-AD4C-E7E354016D6D}" dt="2023-11-21T15:17:14.220" v="30"/>
          <ac:spMkLst>
            <pc:docMk/>
            <pc:sldMk cId="109857222" sldId="256"/>
            <ac:spMk id="12" creationId="{9C682A1A-5B2D-4111-BBD6-620165633E5B}"/>
          </ac:spMkLst>
        </pc:spChg>
        <pc:spChg chg="add">
          <ac:chgData name="Ananya Pal" userId="S::ananyapal@iisc.ac.in::17eb0668-7bab-4dd2-9992-191f05e431d0" providerId="AD" clId="Web-{8EE92037-1E53-439E-AD4C-E7E354016D6D}" dt="2023-11-21T15:17:14.220" v="30"/>
          <ac:spMkLst>
            <pc:docMk/>
            <pc:sldMk cId="109857222" sldId="256"/>
            <ac:spMk id="14" creationId="{D6EE29F2-D77F-4BD0-A20B-334D316A1C9D}"/>
          </ac:spMkLst>
        </pc:spChg>
        <pc:spChg chg="add">
          <ac:chgData name="Ananya Pal" userId="S::ananyapal@iisc.ac.in::17eb0668-7bab-4dd2-9992-191f05e431d0" providerId="AD" clId="Web-{8EE92037-1E53-439E-AD4C-E7E354016D6D}" dt="2023-11-21T15:17:14.220" v="30"/>
          <ac:spMkLst>
            <pc:docMk/>
            <pc:sldMk cId="109857222" sldId="256"/>
            <ac:spMk id="16" creationId="{22D09ED2-868F-42C6-866E-F92E0CEF314F}"/>
          </ac:spMkLst>
        </pc:spChg>
      </pc:sldChg>
      <pc:sldChg chg="addSp modSp new mod setBg modClrScheme chgLayout">
        <pc:chgData name="Ananya Pal" userId="S::ananyapal@iisc.ac.in::17eb0668-7bab-4dd2-9992-191f05e431d0" providerId="AD" clId="Web-{8EE92037-1E53-439E-AD4C-E7E354016D6D}" dt="2023-11-21T15:23:38.031" v="89" actId="1076"/>
        <pc:sldMkLst>
          <pc:docMk/>
          <pc:sldMk cId="3908758592" sldId="257"/>
        </pc:sldMkLst>
        <pc:spChg chg="mod ord">
          <ac:chgData name="Ananya Pal" userId="S::ananyapal@iisc.ac.in::17eb0668-7bab-4dd2-9992-191f05e431d0" providerId="AD" clId="Web-{8EE92037-1E53-439E-AD4C-E7E354016D6D}" dt="2023-11-21T15:23:38.031" v="89" actId="1076"/>
          <ac:spMkLst>
            <pc:docMk/>
            <pc:sldMk cId="3908758592" sldId="257"/>
            <ac:spMk id="2" creationId="{8679BAC3-D5B1-43DE-70B1-46BD17BDDDDF}"/>
          </ac:spMkLst>
        </pc:spChg>
        <pc:spChg chg="mod ord">
          <ac:chgData name="Ananya Pal" userId="S::ananyapal@iisc.ac.in::17eb0668-7bab-4dd2-9992-191f05e431d0" providerId="AD" clId="Web-{8EE92037-1E53-439E-AD4C-E7E354016D6D}" dt="2023-11-21T15:22:49.248" v="88" actId="20577"/>
          <ac:spMkLst>
            <pc:docMk/>
            <pc:sldMk cId="3908758592" sldId="257"/>
            <ac:spMk id="3" creationId="{320C3492-99A7-093F-0390-AB3623365284}"/>
          </ac:spMkLst>
        </pc:spChg>
        <pc:picChg chg="add">
          <ac:chgData name="Ananya Pal" userId="S::ananyapal@iisc.ac.in::17eb0668-7bab-4dd2-9992-191f05e431d0" providerId="AD" clId="Web-{8EE92037-1E53-439E-AD4C-E7E354016D6D}" dt="2023-11-21T15:21:59.903" v="77"/>
          <ac:picMkLst>
            <pc:docMk/>
            <pc:sldMk cId="3908758592" sldId="257"/>
            <ac:picMk id="5" creationId="{92640A1A-3DA8-F5FE-7458-0293FA26691A}"/>
          </ac:picMkLst>
        </pc:picChg>
        <pc:cxnChg chg="add">
          <ac:chgData name="Ananya Pal" userId="S::ananyapal@iisc.ac.in::17eb0668-7bab-4dd2-9992-191f05e431d0" providerId="AD" clId="Web-{8EE92037-1E53-439E-AD4C-E7E354016D6D}" dt="2023-11-21T15:21:59.903" v="77"/>
          <ac:cxnSpMkLst>
            <pc:docMk/>
            <pc:sldMk cId="3908758592" sldId="257"/>
            <ac:cxnSpMk id="9" creationId="{1503BFE4-729B-D9D0-C17B-501E6AF1127A}"/>
          </ac:cxnSpMkLst>
        </pc:cxnChg>
      </pc:sldChg>
      <pc:sldChg chg="addSp delSp modSp new mod modClrScheme chgLayout">
        <pc:chgData name="Ananya Pal" userId="S::ananyapal@iisc.ac.in::17eb0668-7bab-4dd2-9992-191f05e431d0" providerId="AD" clId="Web-{8EE92037-1E53-439E-AD4C-E7E354016D6D}" dt="2023-11-21T15:39:07.472" v="296"/>
        <pc:sldMkLst>
          <pc:docMk/>
          <pc:sldMk cId="3189745325" sldId="258"/>
        </pc:sldMkLst>
        <pc:spChg chg="mod ord">
          <ac:chgData name="Ananya Pal" userId="S::ananyapal@iisc.ac.in::17eb0668-7bab-4dd2-9992-191f05e431d0" providerId="AD" clId="Web-{8EE92037-1E53-439E-AD4C-E7E354016D6D}" dt="2023-11-21T15:24:10.236" v="96" actId="20577"/>
          <ac:spMkLst>
            <pc:docMk/>
            <pc:sldMk cId="3189745325" sldId="258"/>
            <ac:spMk id="2" creationId="{A7BB60AD-73E4-961B-78EE-FA05A8C763BD}"/>
          </ac:spMkLst>
        </pc:spChg>
        <pc:spChg chg="del mod ord">
          <ac:chgData name="Ananya Pal" userId="S::ananyapal@iisc.ac.in::17eb0668-7bab-4dd2-9992-191f05e431d0" providerId="AD" clId="Web-{8EE92037-1E53-439E-AD4C-E7E354016D6D}" dt="2023-11-21T15:25:48.411" v="97"/>
          <ac:spMkLst>
            <pc:docMk/>
            <pc:sldMk cId="3189745325" sldId="258"/>
            <ac:spMk id="3" creationId="{E6F93673-31B2-D094-D282-25BAC86CB5D5}"/>
          </ac:spMkLst>
        </pc:spChg>
        <pc:spChg chg="add mod">
          <ac:chgData name="Ananya Pal" userId="S::ananyapal@iisc.ac.in::17eb0668-7bab-4dd2-9992-191f05e431d0" providerId="AD" clId="Web-{8EE92037-1E53-439E-AD4C-E7E354016D6D}" dt="2023-11-21T15:28:57.168" v="123"/>
          <ac:spMkLst>
            <pc:docMk/>
            <pc:sldMk cId="3189745325" sldId="258"/>
            <ac:spMk id="11" creationId="{5B3702E2-C61F-BFD6-6356-3E6FCE750768}"/>
          </ac:spMkLst>
        </pc:spChg>
        <pc:spChg chg="add mod">
          <ac:chgData name="Ananya Pal" userId="S::ananyapal@iisc.ac.in::17eb0668-7bab-4dd2-9992-191f05e431d0" providerId="AD" clId="Web-{8EE92037-1E53-439E-AD4C-E7E354016D6D}" dt="2023-11-21T15:28:57.168" v="124"/>
          <ac:spMkLst>
            <pc:docMk/>
            <pc:sldMk cId="3189745325" sldId="258"/>
            <ac:spMk id="12" creationId="{E76FAF33-02E0-F542-BE6D-F06B29A91734}"/>
          </ac:spMkLst>
        </pc:spChg>
        <pc:spChg chg="add mod">
          <ac:chgData name="Ananya Pal" userId="S::ananyapal@iisc.ac.in::17eb0668-7bab-4dd2-9992-191f05e431d0" providerId="AD" clId="Web-{8EE92037-1E53-439E-AD4C-E7E354016D6D}" dt="2023-11-21T15:29:17.356" v="129" actId="688"/>
          <ac:spMkLst>
            <pc:docMk/>
            <pc:sldMk cId="3189745325" sldId="258"/>
            <ac:spMk id="13" creationId="{C119CA92-9632-4064-9866-4FD855153006}"/>
          </ac:spMkLst>
        </pc:spChg>
        <pc:spChg chg="add mod">
          <ac:chgData name="Ananya Pal" userId="S::ananyapal@iisc.ac.in::17eb0668-7bab-4dd2-9992-191f05e431d0" providerId="AD" clId="Web-{8EE92037-1E53-439E-AD4C-E7E354016D6D}" dt="2023-11-21T15:29:09.294" v="128" actId="1076"/>
          <ac:spMkLst>
            <pc:docMk/>
            <pc:sldMk cId="3189745325" sldId="258"/>
            <ac:spMk id="14" creationId="{74564E71-D2F8-51D2-EBA0-1E8CA5EDDB11}"/>
          </ac:spMkLst>
        </pc:spChg>
        <pc:spChg chg="add del mod">
          <ac:chgData name="Ananya Pal" userId="S::ananyapal@iisc.ac.in::17eb0668-7bab-4dd2-9992-191f05e431d0" providerId="AD" clId="Web-{8EE92037-1E53-439E-AD4C-E7E354016D6D}" dt="2023-11-21T15:32:57.224" v="151"/>
          <ac:spMkLst>
            <pc:docMk/>
            <pc:sldMk cId="3189745325" sldId="258"/>
            <ac:spMk id="18" creationId="{44B5F21C-4596-1573-9412-10EDA91D2A54}"/>
          </ac:spMkLst>
        </pc:spChg>
        <pc:spChg chg="add mod">
          <ac:chgData name="Ananya Pal" userId="S::ananyapal@iisc.ac.in::17eb0668-7bab-4dd2-9992-191f05e431d0" providerId="AD" clId="Web-{8EE92037-1E53-439E-AD4C-E7E354016D6D}" dt="2023-11-21T15:37:50.782" v="258" actId="1076"/>
          <ac:spMkLst>
            <pc:docMk/>
            <pc:sldMk cId="3189745325" sldId="258"/>
            <ac:spMk id="19" creationId="{6967CCCF-B190-6196-B617-031F49C342C6}"/>
          </ac:spMkLst>
        </pc:spChg>
        <pc:spChg chg="add del mod">
          <ac:chgData name="Ananya Pal" userId="S::ananyapal@iisc.ac.in::17eb0668-7bab-4dd2-9992-191f05e431d0" providerId="AD" clId="Web-{8EE92037-1E53-439E-AD4C-E7E354016D6D}" dt="2023-11-21T15:35:31.214" v="224"/>
          <ac:spMkLst>
            <pc:docMk/>
            <pc:sldMk cId="3189745325" sldId="258"/>
            <ac:spMk id="20" creationId="{F8E01953-BCD9-FB21-8EBF-8789309A06F4}"/>
          </ac:spMkLst>
        </pc:spChg>
        <pc:spChg chg="add mod">
          <ac:chgData name="Ananya Pal" userId="S::ananyapal@iisc.ac.in::17eb0668-7bab-4dd2-9992-191f05e431d0" providerId="AD" clId="Web-{8EE92037-1E53-439E-AD4C-E7E354016D6D}" dt="2023-11-21T15:37:23.937" v="257" actId="1076"/>
          <ac:spMkLst>
            <pc:docMk/>
            <pc:sldMk cId="3189745325" sldId="258"/>
            <ac:spMk id="21" creationId="{A9583F3F-F724-BCEF-D0A0-3E6DA2812DA2}"/>
          </ac:spMkLst>
        </pc:spChg>
        <pc:spChg chg="add mod">
          <ac:chgData name="Ananya Pal" userId="S::ananyapal@iisc.ac.in::17eb0668-7bab-4dd2-9992-191f05e431d0" providerId="AD" clId="Web-{8EE92037-1E53-439E-AD4C-E7E354016D6D}" dt="2023-11-21T15:38:39.268" v="295" actId="1076"/>
          <ac:spMkLst>
            <pc:docMk/>
            <pc:sldMk cId="3189745325" sldId="258"/>
            <ac:spMk id="22" creationId="{03A1B837-E695-D443-76E6-82088FCBF0D6}"/>
          </ac:spMkLst>
        </pc:spChg>
        <pc:spChg chg="add">
          <ac:chgData name="Ananya Pal" userId="S::ananyapal@iisc.ac.in::17eb0668-7bab-4dd2-9992-191f05e431d0" providerId="AD" clId="Web-{8EE92037-1E53-439E-AD4C-E7E354016D6D}" dt="2023-11-21T15:39:07.472" v="296"/>
          <ac:spMkLst>
            <pc:docMk/>
            <pc:sldMk cId="3189745325" sldId="258"/>
            <ac:spMk id="23" creationId="{8123AAA0-631A-4262-BCDC-FD59E585AF35}"/>
          </ac:spMkLst>
        </pc:spChg>
        <pc:picChg chg="add mod ord">
          <ac:chgData name="Ananya Pal" userId="S::ananyapal@iisc.ac.in::17eb0668-7bab-4dd2-9992-191f05e431d0" providerId="AD" clId="Web-{8EE92037-1E53-439E-AD4C-E7E354016D6D}" dt="2023-11-21T15:26:37.100" v="106" actId="14100"/>
          <ac:picMkLst>
            <pc:docMk/>
            <pc:sldMk cId="3189745325" sldId="258"/>
            <ac:picMk id="4" creationId="{639AE3E7-739D-4F37-3BE9-DE630B667EBF}"/>
          </ac:picMkLst>
        </pc:picChg>
        <pc:picChg chg="add mod">
          <ac:chgData name="Ananya Pal" userId="S::ananyapal@iisc.ac.in::17eb0668-7bab-4dd2-9992-191f05e431d0" providerId="AD" clId="Web-{8EE92037-1E53-439E-AD4C-E7E354016D6D}" dt="2023-11-21T15:27:47.369" v="112" actId="1076"/>
          <ac:picMkLst>
            <pc:docMk/>
            <pc:sldMk cId="3189745325" sldId="258"/>
            <ac:picMk id="6" creationId="{68D4167A-95A9-8911-09A0-33F6B8B12E17}"/>
          </ac:picMkLst>
        </pc:picChg>
        <pc:picChg chg="add mod">
          <ac:chgData name="Ananya Pal" userId="S::ananyapal@iisc.ac.in::17eb0668-7bab-4dd2-9992-191f05e431d0" providerId="AD" clId="Web-{8EE92037-1E53-439E-AD4C-E7E354016D6D}" dt="2023-11-21T15:26:52.929" v="109" actId="1076"/>
          <ac:picMkLst>
            <pc:docMk/>
            <pc:sldMk cId="3189745325" sldId="258"/>
            <ac:picMk id="8" creationId="{7FAC7F87-7573-6822-2A50-EB820A1095BC}"/>
          </ac:picMkLst>
        </pc:picChg>
        <pc:picChg chg="add mod">
          <ac:chgData name="Ananya Pal" userId="S::ananyapal@iisc.ac.in::17eb0668-7bab-4dd2-9992-191f05e431d0" providerId="AD" clId="Web-{8EE92037-1E53-439E-AD4C-E7E354016D6D}" dt="2023-11-21T15:31:55.081" v="147" actId="1076"/>
          <ac:picMkLst>
            <pc:docMk/>
            <pc:sldMk cId="3189745325" sldId="258"/>
            <ac:picMk id="9" creationId="{8535D96F-8D16-970C-3419-1A8B694D34DA}"/>
          </ac:picMkLst>
        </pc:picChg>
        <pc:picChg chg="add del mod">
          <ac:chgData name="Ananya Pal" userId="S::ananyapal@iisc.ac.in::17eb0668-7bab-4dd2-9992-191f05e431d0" providerId="AD" clId="Web-{8EE92037-1E53-439E-AD4C-E7E354016D6D}" dt="2023-11-21T15:30:41.516" v="135"/>
          <ac:picMkLst>
            <pc:docMk/>
            <pc:sldMk cId="3189745325" sldId="258"/>
            <ac:picMk id="15" creationId="{F1ED5CEA-0604-F979-B8C5-B75CE928DD7B}"/>
          </ac:picMkLst>
        </pc:picChg>
        <pc:cxnChg chg="add del">
          <ac:chgData name="Ananya Pal" userId="S::ananyapal@iisc.ac.in::17eb0668-7bab-4dd2-9992-191f05e431d0" providerId="AD" clId="Web-{8EE92037-1E53-439E-AD4C-E7E354016D6D}" dt="2023-11-21T15:28:03.963" v="114"/>
          <ac:cxnSpMkLst>
            <pc:docMk/>
            <pc:sldMk cId="3189745325" sldId="258"/>
            <ac:cxnSpMk id="10" creationId="{076E9131-EC49-C40C-0A04-68F8728530CC}"/>
          </ac:cxnSpMkLst>
        </pc:cxnChg>
        <pc:cxnChg chg="add mod">
          <ac:chgData name="Ananya Pal" userId="S::ananyapal@iisc.ac.in::17eb0668-7bab-4dd2-9992-191f05e431d0" providerId="AD" clId="Web-{8EE92037-1E53-439E-AD4C-E7E354016D6D}" dt="2023-11-21T15:31:42.768" v="144"/>
          <ac:cxnSpMkLst>
            <pc:docMk/>
            <pc:sldMk cId="3189745325" sldId="258"/>
            <ac:cxnSpMk id="16" creationId="{C7F8DF2C-8880-FC1A-E4A3-A23CE02BC910}"/>
          </ac:cxnSpMkLst>
        </pc:cxnChg>
        <pc:cxnChg chg="add mod">
          <ac:chgData name="Ananya Pal" userId="S::ananyapal@iisc.ac.in::17eb0668-7bab-4dd2-9992-191f05e431d0" providerId="AD" clId="Web-{8EE92037-1E53-439E-AD4C-E7E354016D6D}" dt="2023-11-21T15:31:50.596" v="146" actId="1076"/>
          <ac:cxnSpMkLst>
            <pc:docMk/>
            <pc:sldMk cId="3189745325" sldId="258"/>
            <ac:cxnSpMk id="17" creationId="{B0390453-7962-363F-85C9-5AD801FE97D0}"/>
          </ac:cxnSpMkLst>
        </pc:cxnChg>
      </pc:sldChg>
      <pc:sldChg chg="addSp delSp modSp new mod setBg modClrScheme chgLayout">
        <pc:chgData name="Ananya Pal" userId="S::ananyapal@iisc.ac.in::17eb0668-7bab-4dd2-9992-191f05e431d0" providerId="AD" clId="Web-{8EE92037-1E53-439E-AD4C-E7E354016D6D}" dt="2023-11-21T15:50:43.654" v="453" actId="20577"/>
        <pc:sldMkLst>
          <pc:docMk/>
          <pc:sldMk cId="3871205076" sldId="259"/>
        </pc:sldMkLst>
        <pc:spChg chg="mod ord">
          <ac:chgData name="Ananya Pal" userId="S::ananyapal@iisc.ac.in::17eb0668-7bab-4dd2-9992-191f05e431d0" providerId="AD" clId="Web-{8EE92037-1E53-439E-AD4C-E7E354016D6D}" dt="2023-11-21T15:50:43.654" v="453" actId="20577"/>
          <ac:spMkLst>
            <pc:docMk/>
            <pc:sldMk cId="3871205076" sldId="259"/>
            <ac:spMk id="2" creationId="{682F8DE3-B07A-DD5B-B17D-4669AE680FCF}"/>
          </ac:spMkLst>
        </pc:spChg>
        <pc:spChg chg="del mod ord">
          <ac:chgData name="Ananya Pal" userId="S::ananyapal@iisc.ac.in::17eb0668-7bab-4dd2-9992-191f05e431d0" providerId="AD" clId="Web-{8EE92037-1E53-439E-AD4C-E7E354016D6D}" dt="2023-11-21T15:30:43.578" v="136"/>
          <ac:spMkLst>
            <pc:docMk/>
            <pc:sldMk cId="3871205076" sldId="259"/>
            <ac:spMk id="3" creationId="{37F7C849-4BCE-0EDA-E109-FC885F5B1F9B}"/>
          </ac:spMkLst>
        </pc:spChg>
        <pc:spChg chg="add">
          <ac:chgData name="Ananya Pal" userId="S::ananyapal@iisc.ac.in::17eb0668-7bab-4dd2-9992-191f05e431d0" providerId="AD" clId="Web-{8EE92037-1E53-439E-AD4C-E7E354016D6D}" dt="2023-11-21T15:30:59.423" v="137"/>
          <ac:spMkLst>
            <pc:docMk/>
            <pc:sldMk cId="3871205076" sldId="259"/>
            <ac:spMk id="8" creationId="{E63F1E3C-CD1E-E62B-29DF-2758D97B4E79}"/>
          </ac:spMkLst>
        </pc:spChg>
        <pc:picChg chg="add mod ord">
          <ac:chgData name="Ananya Pal" userId="S::ananyapal@iisc.ac.in::17eb0668-7bab-4dd2-9992-191f05e431d0" providerId="AD" clId="Web-{8EE92037-1E53-439E-AD4C-E7E354016D6D}" dt="2023-11-21T15:30:59.423" v="137"/>
          <ac:picMkLst>
            <pc:docMk/>
            <pc:sldMk cId="3871205076" sldId="259"/>
            <ac:picMk id="4" creationId="{9D840FAA-473E-FA66-A0EE-EDFD112AE5CF}"/>
          </ac:picMkLst>
        </pc:picChg>
        <pc:cxnChg chg="add">
          <ac:chgData name="Ananya Pal" userId="S::ananyapal@iisc.ac.in::17eb0668-7bab-4dd2-9992-191f05e431d0" providerId="AD" clId="Web-{8EE92037-1E53-439E-AD4C-E7E354016D6D}" dt="2023-11-21T15:30:59.423" v="137"/>
          <ac:cxnSpMkLst>
            <pc:docMk/>
            <pc:sldMk cId="3871205076" sldId="259"/>
            <ac:cxnSpMk id="11" creationId="{1503BFE4-729B-D9D0-C17B-501E6AF1127A}"/>
          </ac:cxnSpMkLst>
        </pc:cxnChg>
      </pc:sldChg>
      <pc:sldChg chg="addSp delSp modSp add mod replId setBg">
        <pc:chgData name="Ananya Pal" userId="S::ananyapal@iisc.ac.in::17eb0668-7bab-4dd2-9992-191f05e431d0" providerId="AD" clId="Web-{8EE92037-1E53-439E-AD4C-E7E354016D6D}" dt="2023-11-21T15:47:33.537" v="448" actId="1076"/>
        <pc:sldMkLst>
          <pc:docMk/>
          <pc:sldMk cId="3073738330" sldId="260"/>
        </pc:sldMkLst>
        <pc:spChg chg="mod">
          <ac:chgData name="Ananya Pal" userId="S::ananyapal@iisc.ac.in::17eb0668-7bab-4dd2-9992-191f05e431d0" providerId="AD" clId="Web-{8EE92037-1E53-439E-AD4C-E7E354016D6D}" dt="2023-11-21T15:40:21.897" v="322"/>
          <ac:spMkLst>
            <pc:docMk/>
            <pc:sldMk cId="3073738330" sldId="260"/>
            <ac:spMk id="2" creationId="{A7BB60AD-73E4-961B-78EE-FA05A8C763BD}"/>
          </ac:spMkLst>
        </pc:spChg>
        <pc:spChg chg="add mod">
          <ac:chgData name="Ananya Pal" userId="S::ananyapal@iisc.ac.in::17eb0668-7bab-4dd2-9992-191f05e431d0" providerId="AD" clId="Web-{8EE92037-1E53-439E-AD4C-E7E354016D6D}" dt="2023-11-21T15:47:33.537" v="448" actId="1076"/>
          <ac:spMkLst>
            <pc:docMk/>
            <pc:sldMk cId="3073738330" sldId="260"/>
            <ac:spMk id="5" creationId="{F4C22F8E-7383-53E9-2BDE-A943B34D723B}"/>
          </ac:spMkLst>
        </pc:spChg>
        <pc:spChg chg="add">
          <ac:chgData name="Ananya Pal" userId="S::ananyapal@iisc.ac.in::17eb0668-7bab-4dd2-9992-191f05e431d0" providerId="AD" clId="Web-{8EE92037-1E53-439E-AD4C-E7E354016D6D}" dt="2023-11-21T15:40:21.897" v="322"/>
          <ac:spMkLst>
            <pc:docMk/>
            <pc:sldMk cId="3073738330" sldId="260"/>
            <ac:spMk id="7" creationId="{8BB56887-D0D5-4F0C-9E19-7247EB83C8B7}"/>
          </ac:spMkLst>
        </pc:spChg>
        <pc:spChg chg="add">
          <ac:chgData name="Ananya Pal" userId="S::ananyapal@iisc.ac.in::17eb0668-7bab-4dd2-9992-191f05e431d0" providerId="AD" clId="Web-{8EE92037-1E53-439E-AD4C-E7E354016D6D}" dt="2023-11-21T15:40:21.897" v="322"/>
          <ac:spMkLst>
            <pc:docMk/>
            <pc:sldMk cId="3073738330" sldId="260"/>
            <ac:spMk id="10" creationId="{1BB867FF-FC45-48F7-8104-F89BE54909F1}"/>
          </ac:spMkLst>
        </pc:spChg>
        <pc:spChg chg="del">
          <ac:chgData name="Ananya Pal" userId="S::ananyapal@iisc.ac.in::17eb0668-7bab-4dd2-9992-191f05e431d0" providerId="AD" clId="Web-{8EE92037-1E53-439E-AD4C-E7E354016D6D}" dt="2023-11-21T15:40:00.661" v="320"/>
          <ac:spMkLst>
            <pc:docMk/>
            <pc:sldMk cId="3073738330" sldId="260"/>
            <ac:spMk id="11" creationId="{5B3702E2-C61F-BFD6-6356-3E6FCE750768}"/>
          </ac:spMkLst>
        </pc:spChg>
        <pc:spChg chg="del">
          <ac:chgData name="Ananya Pal" userId="S::ananyapal@iisc.ac.in::17eb0668-7bab-4dd2-9992-191f05e431d0" providerId="AD" clId="Web-{8EE92037-1E53-439E-AD4C-E7E354016D6D}" dt="2023-11-21T15:40:00.661" v="319"/>
          <ac:spMkLst>
            <pc:docMk/>
            <pc:sldMk cId="3073738330" sldId="260"/>
            <ac:spMk id="12" creationId="{E76FAF33-02E0-F542-BE6D-F06B29A91734}"/>
          </ac:spMkLst>
        </pc:spChg>
        <pc:spChg chg="del">
          <ac:chgData name="Ananya Pal" userId="S::ananyapal@iisc.ac.in::17eb0668-7bab-4dd2-9992-191f05e431d0" providerId="AD" clId="Web-{8EE92037-1E53-439E-AD4C-E7E354016D6D}" dt="2023-11-21T15:40:00.661" v="318"/>
          <ac:spMkLst>
            <pc:docMk/>
            <pc:sldMk cId="3073738330" sldId="260"/>
            <ac:spMk id="13" creationId="{C119CA92-9632-4064-9866-4FD855153006}"/>
          </ac:spMkLst>
        </pc:spChg>
        <pc:spChg chg="del">
          <ac:chgData name="Ananya Pal" userId="S::ananyapal@iisc.ac.in::17eb0668-7bab-4dd2-9992-191f05e431d0" providerId="AD" clId="Web-{8EE92037-1E53-439E-AD4C-E7E354016D6D}" dt="2023-11-21T15:40:00.661" v="317"/>
          <ac:spMkLst>
            <pc:docMk/>
            <pc:sldMk cId="3073738330" sldId="260"/>
            <ac:spMk id="14" creationId="{74564E71-D2F8-51D2-EBA0-1E8CA5EDDB11}"/>
          </ac:spMkLst>
        </pc:spChg>
        <pc:spChg chg="add">
          <ac:chgData name="Ananya Pal" userId="S::ananyapal@iisc.ac.in::17eb0668-7bab-4dd2-9992-191f05e431d0" providerId="AD" clId="Web-{8EE92037-1E53-439E-AD4C-E7E354016D6D}" dt="2023-11-21T15:40:21.897" v="322"/>
          <ac:spMkLst>
            <pc:docMk/>
            <pc:sldMk cId="3073738330" sldId="260"/>
            <ac:spMk id="15" creationId="{081E4A58-353D-44AE-B2FC-2A74E2E400F7}"/>
          </ac:spMkLst>
        </pc:spChg>
        <pc:spChg chg="del">
          <ac:chgData name="Ananya Pal" userId="S::ananyapal@iisc.ac.in::17eb0668-7bab-4dd2-9992-191f05e431d0" providerId="AD" clId="Web-{8EE92037-1E53-439E-AD4C-E7E354016D6D}" dt="2023-11-21T15:40:00.646" v="314"/>
          <ac:spMkLst>
            <pc:docMk/>
            <pc:sldMk cId="3073738330" sldId="260"/>
            <ac:spMk id="19" creationId="{6967CCCF-B190-6196-B617-031F49C342C6}"/>
          </ac:spMkLst>
        </pc:spChg>
        <pc:spChg chg="del">
          <ac:chgData name="Ananya Pal" userId="S::ananyapal@iisc.ac.in::17eb0668-7bab-4dd2-9992-191f05e431d0" providerId="AD" clId="Web-{8EE92037-1E53-439E-AD4C-E7E354016D6D}" dt="2023-11-21T15:40:00.646" v="313"/>
          <ac:spMkLst>
            <pc:docMk/>
            <pc:sldMk cId="3073738330" sldId="260"/>
            <ac:spMk id="21" creationId="{A9583F3F-F724-BCEF-D0A0-3E6DA2812DA2}"/>
          </ac:spMkLst>
        </pc:spChg>
        <pc:spChg chg="del">
          <ac:chgData name="Ananya Pal" userId="S::ananyapal@iisc.ac.in::17eb0668-7bab-4dd2-9992-191f05e431d0" providerId="AD" clId="Web-{8EE92037-1E53-439E-AD4C-E7E354016D6D}" dt="2023-11-21T15:39:55.989" v="311"/>
          <ac:spMkLst>
            <pc:docMk/>
            <pc:sldMk cId="3073738330" sldId="260"/>
            <ac:spMk id="22" creationId="{03A1B837-E695-D443-76E6-82088FCBF0D6}"/>
          </ac:spMkLst>
        </pc:spChg>
        <pc:spChg chg="del">
          <ac:chgData name="Ananya Pal" userId="S::ananyapal@iisc.ac.in::17eb0668-7bab-4dd2-9992-191f05e431d0" providerId="AD" clId="Web-{8EE92037-1E53-439E-AD4C-E7E354016D6D}" dt="2023-11-21T15:40:00.646" v="312"/>
          <ac:spMkLst>
            <pc:docMk/>
            <pc:sldMk cId="3073738330" sldId="260"/>
            <ac:spMk id="23" creationId="{8123AAA0-631A-4262-BCDC-FD59E585AF35}"/>
          </ac:spMkLst>
        </pc:spChg>
        <pc:picChg chg="del">
          <ac:chgData name="Ananya Pal" userId="S::ananyapal@iisc.ac.in::17eb0668-7bab-4dd2-9992-191f05e431d0" providerId="AD" clId="Web-{8EE92037-1E53-439E-AD4C-E7E354016D6D}" dt="2023-11-21T15:39:37.551" v="306"/>
          <ac:picMkLst>
            <pc:docMk/>
            <pc:sldMk cId="3073738330" sldId="260"/>
            <ac:picMk id="4" creationId="{639AE3E7-739D-4F37-3BE9-DE630B667EBF}"/>
          </ac:picMkLst>
        </pc:picChg>
        <pc:picChg chg="del">
          <ac:chgData name="Ananya Pal" userId="S::ananyapal@iisc.ac.in::17eb0668-7bab-4dd2-9992-191f05e431d0" providerId="AD" clId="Web-{8EE92037-1E53-439E-AD4C-E7E354016D6D}" dt="2023-11-21T15:39:45.583" v="307"/>
          <ac:picMkLst>
            <pc:docMk/>
            <pc:sldMk cId="3073738330" sldId="260"/>
            <ac:picMk id="6" creationId="{68D4167A-95A9-8911-09A0-33F6B8B12E17}"/>
          </ac:picMkLst>
        </pc:picChg>
        <pc:picChg chg="del">
          <ac:chgData name="Ananya Pal" userId="S::ananyapal@iisc.ac.in::17eb0668-7bab-4dd2-9992-191f05e431d0" providerId="AD" clId="Web-{8EE92037-1E53-439E-AD4C-E7E354016D6D}" dt="2023-11-21T15:39:47.692" v="308"/>
          <ac:picMkLst>
            <pc:docMk/>
            <pc:sldMk cId="3073738330" sldId="260"/>
            <ac:picMk id="8" creationId="{7FAC7F87-7573-6822-2A50-EB820A1095BC}"/>
          </ac:picMkLst>
        </pc:picChg>
        <pc:picChg chg="del">
          <ac:chgData name="Ananya Pal" userId="S::ananyapal@iisc.ac.in::17eb0668-7bab-4dd2-9992-191f05e431d0" providerId="AD" clId="Web-{8EE92037-1E53-439E-AD4C-E7E354016D6D}" dt="2023-11-21T15:39:49.239" v="309"/>
          <ac:picMkLst>
            <pc:docMk/>
            <pc:sldMk cId="3073738330" sldId="260"/>
            <ac:picMk id="9" creationId="{8535D96F-8D16-970C-3419-1A8B694D34DA}"/>
          </ac:picMkLst>
        </pc:picChg>
        <pc:cxnChg chg="del">
          <ac:chgData name="Ananya Pal" userId="S::ananyapal@iisc.ac.in::17eb0668-7bab-4dd2-9992-191f05e431d0" providerId="AD" clId="Web-{8EE92037-1E53-439E-AD4C-E7E354016D6D}" dt="2023-11-21T15:40:00.646" v="316"/>
          <ac:cxnSpMkLst>
            <pc:docMk/>
            <pc:sldMk cId="3073738330" sldId="260"/>
            <ac:cxnSpMk id="16" creationId="{C7F8DF2C-8880-FC1A-E4A3-A23CE02BC910}"/>
          </ac:cxnSpMkLst>
        </pc:cxnChg>
        <pc:cxnChg chg="del">
          <ac:chgData name="Ananya Pal" userId="S::ananyapal@iisc.ac.in::17eb0668-7bab-4dd2-9992-191f05e431d0" providerId="AD" clId="Web-{8EE92037-1E53-439E-AD4C-E7E354016D6D}" dt="2023-11-21T15:40:00.646" v="315"/>
          <ac:cxnSpMkLst>
            <pc:docMk/>
            <pc:sldMk cId="3073738330" sldId="260"/>
            <ac:cxnSpMk id="17" creationId="{B0390453-7962-363F-85C9-5AD801FE97D0}"/>
          </ac:cxnSpMkLst>
        </pc:cxnChg>
      </pc:sldChg>
      <pc:sldChg chg="addSp delSp modSp add del replId">
        <pc:chgData name="Ananya Pal" userId="S::ananyapal@iisc.ac.in::17eb0668-7bab-4dd2-9992-191f05e431d0" providerId="AD" clId="Web-{8EE92037-1E53-439E-AD4C-E7E354016D6D}" dt="2023-11-21T15:51:33.421" v="457"/>
        <pc:sldMkLst>
          <pc:docMk/>
          <pc:sldMk cId="1572027573" sldId="261"/>
        </pc:sldMkLst>
        <pc:spChg chg="mod">
          <ac:chgData name="Ananya Pal" userId="S::ananyapal@iisc.ac.in::17eb0668-7bab-4dd2-9992-191f05e431d0" providerId="AD" clId="Web-{8EE92037-1E53-439E-AD4C-E7E354016D6D}" dt="2023-11-21T15:51:33.015" v="456"/>
          <ac:spMkLst>
            <pc:docMk/>
            <pc:sldMk cId="1572027573" sldId="261"/>
            <ac:spMk id="2" creationId="{A7BB60AD-73E4-961B-78EE-FA05A8C763BD}"/>
          </ac:spMkLst>
        </pc:spChg>
        <pc:spChg chg="mod">
          <ac:chgData name="Ananya Pal" userId="S::ananyapal@iisc.ac.in::17eb0668-7bab-4dd2-9992-191f05e431d0" providerId="AD" clId="Web-{8EE92037-1E53-439E-AD4C-E7E354016D6D}" dt="2023-11-21T15:51:33.015" v="456"/>
          <ac:spMkLst>
            <pc:docMk/>
            <pc:sldMk cId="1572027573" sldId="261"/>
            <ac:spMk id="5" creationId="{F4C22F8E-7383-53E9-2BDE-A943B34D723B}"/>
          </ac:spMkLst>
        </pc:spChg>
        <pc:spChg chg="add del">
          <ac:chgData name="Ananya Pal" userId="S::ananyapal@iisc.ac.in::17eb0668-7bab-4dd2-9992-191f05e431d0" providerId="AD" clId="Web-{8EE92037-1E53-439E-AD4C-E7E354016D6D}" dt="2023-11-21T15:51:33.015" v="456"/>
          <ac:spMkLst>
            <pc:docMk/>
            <pc:sldMk cId="1572027573" sldId="261"/>
            <ac:spMk id="7" creationId="{8BB56887-D0D5-4F0C-9E19-7247EB83C8B7}"/>
          </ac:spMkLst>
        </pc:spChg>
        <pc:spChg chg="add del">
          <ac:chgData name="Ananya Pal" userId="S::ananyapal@iisc.ac.in::17eb0668-7bab-4dd2-9992-191f05e431d0" providerId="AD" clId="Web-{8EE92037-1E53-439E-AD4C-E7E354016D6D}" dt="2023-11-21T15:51:33.015" v="456"/>
          <ac:spMkLst>
            <pc:docMk/>
            <pc:sldMk cId="1572027573" sldId="261"/>
            <ac:spMk id="10" creationId="{1BB867FF-FC45-48F7-8104-F89BE54909F1}"/>
          </ac:spMkLst>
        </pc:spChg>
        <pc:spChg chg="add del">
          <ac:chgData name="Ananya Pal" userId="S::ananyapal@iisc.ac.in::17eb0668-7bab-4dd2-9992-191f05e431d0" providerId="AD" clId="Web-{8EE92037-1E53-439E-AD4C-E7E354016D6D}" dt="2023-11-21T15:51:33.015" v="456"/>
          <ac:spMkLst>
            <pc:docMk/>
            <pc:sldMk cId="1572027573" sldId="261"/>
            <ac:spMk id="15" creationId="{081E4A58-353D-44AE-B2FC-2A74E2E400F7}"/>
          </ac:spMkLst>
        </pc:spChg>
        <pc:picChg chg="add del">
          <ac:chgData name="Ananya Pal" userId="S::ananyapal@iisc.ac.in::17eb0668-7bab-4dd2-9992-191f05e431d0" providerId="AD" clId="Web-{8EE92037-1E53-439E-AD4C-E7E354016D6D}" dt="2023-11-21T15:51:33.015" v="456"/>
          <ac:picMkLst>
            <pc:docMk/>
            <pc:sldMk cId="1572027573" sldId="261"/>
            <ac:picMk id="17" creationId="{DA8F9B31-1776-87EB-33F3-683E208B2EEB}"/>
          </ac:picMkLst>
        </pc:picChg>
        <pc:cxnChg chg="add del">
          <ac:chgData name="Ananya Pal" userId="S::ananyapal@iisc.ac.in::17eb0668-7bab-4dd2-9992-191f05e431d0" providerId="AD" clId="Web-{8EE92037-1E53-439E-AD4C-E7E354016D6D}" dt="2023-11-21T15:51:33.015" v="456"/>
          <ac:cxnSpMkLst>
            <pc:docMk/>
            <pc:sldMk cId="1572027573" sldId="261"/>
            <ac:cxnSpMk id="21" creationId="{1503BFE4-729B-D9D0-C17B-501E6AF1127A}"/>
          </ac:cxnSpMkLst>
        </pc:cxnChg>
      </pc:sldChg>
      <pc:sldChg chg="addSp modSp add replId">
        <pc:chgData name="Ananya Pal" userId="S::ananyapal@iisc.ac.in::17eb0668-7bab-4dd2-9992-191f05e431d0" providerId="AD" clId="Web-{8EE92037-1E53-439E-AD4C-E7E354016D6D}" dt="2023-11-21T15:59:38.549" v="655"/>
        <pc:sldMkLst>
          <pc:docMk/>
          <pc:sldMk cId="2675226191" sldId="261"/>
        </pc:sldMkLst>
        <pc:spChg chg="mod">
          <ac:chgData name="Ananya Pal" userId="S::ananyapal@iisc.ac.in::17eb0668-7bab-4dd2-9992-191f05e431d0" providerId="AD" clId="Web-{8EE92037-1E53-439E-AD4C-E7E354016D6D}" dt="2023-11-21T15:53:34.207" v="476" actId="20577"/>
          <ac:spMkLst>
            <pc:docMk/>
            <pc:sldMk cId="2675226191" sldId="261"/>
            <ac:spMk id="2" creationId="{A7BB60AD-73E4-961B-78EE-FA05A8C763BD}"/>
          </ac:spMkLst>
        </pc:spChg>
        <pc:spChg chg="mod">
          <ac:chgData name="Ananya Pal" userId="S::ananyapal@iisc.ac.in::17eb0668-7bab-4dd2-9992-191f05e431d0" providerId="AD" clId="Web-{8EE92037-1E53-439E-AD4C-E7E354016D6D}" dt="2023-11-21T15:53:37.270" v="477" actId="20577"/>
          <ac:spMkLst>
            <pc:docMk/>
            <pc:sldMk cId="2675226191" sldId="261"/>
            <ac:spMk id="5" creationId="{F4C22F8E-7383-53E9-2BDE-A943B34D723B}"/>
          </ac:spMkLst>
        </pc:spChg>
        <pc:graphicFrameChg chg="add mod modGraphic">
          <ac:chgData name="Ananya Pal" userId="S::ananyapal@iisc.ac.in::17eb0668-7bab-4dd2-9992-191f05e431d0" providerId="AD" clId="Web-{8EE92037-1E53-439E-AD4C-E7E354016D6D}" dt="2023-11-21T15:59:38.549" v="655"/>
          <ac:graphicFrameMkLst>
            <pc:docMk/>
            <pc:sldMk cId="2675226191" sldId="261"/>
            <ac:graphicFrameMk id="3" creationId="{4811A292-9C99-E5CA-CC24-60BD05F676F4}"/>
          </ac:graphicFrameMkLst>
        </pc:graphicFrameChg>
      </pc:sldChg>
      <pc:sldChg chg="addSp delSp modSp add replId">
        <pc:chgData name="Ananya Pal" userId="S::ananyapal@iisc.ac.in::17eb0668-7bab-4dd2-9992-191f05e431d0" providerId="AD" clId="Web-{8EE92037-1E53-439E-AD4C-E7E354016D6D}" dt="2023-11-21T16:20:12.032" v="774" actId="20577"/>
        <pc:sldMkLst>
          <pc:docMk/>
          <pc:sldMk cId="209386017" sldId="262"/>
        </pc:sldMkLst>
        <pc:spChg chg="mod">
          <ac:chgData name="Ananya Pal" userId="S::ananyapal@iisc.ac.in::17eb0668-7bab-4dd2-9992-191f05e431d0" providerId="AD" clId="Web-{8EE92037-1E53-439E-AD4C-E7E354016D6D}" dt="2023-11-21T16:20:12.032" v="774" actId="20577"/>
          <ac:spMkLst>
            <pc:docMk/>
            <pc:sldMk cId="209386017" sldId="262"/>
            <ac:spMk id="2" creationId="{A7BB60AD-73E4-961B-78EE-FA05A8C763BD}"/>
          </ac:spMkLst>
        </pc:spChg>
        <pc:spChg chg="del">
          <ac:chgData name="Ananya Pal" userId="S::ananyapal@iisc.ac.in::17eb0668-7bab-4dd2-9992-191f05e431d0" providerId="AD" clId="Web-{8EE92037-1E53-439E-AD4C-E7E354016D6D}" dt="2023-11-21T16:13:21.954" v="673"/>
          <ac:spMkLst>
            <pc:docMk/>
            <pc:sldMk cId="209386017" sldId="262"/>
            <ac:spMk id="5" creationId="{F4C22F8E-7383-53E9-2BDE-A943B34D723B}"/>
          </ac:spMkLst>
        </pc:spChg>
        <pc:spChg chg="add del mod">
          <ac:chgData name="Ananya Pal" userId="S::ananyapal@iisc.ac.in::17eb0668-7bab-4dd2-9992-191f05e431d0" providerId="AD" clId="Web-{8EE92037-1E53-439E-AD4C-E7E354016D6D}" dt="2023-11-21T16:13:41.455" v="677"/>
          <ac:spMkLst>
            <pc:docMk/>
            <pc:sldMk cId="209386017" sldId="262"/>
            <ac:spMk id="6" creationId="{DE077527-CA0C-5FB5-45FF-F38DFB31E687}"/>
          </ac:spMkLst>
        </pc:spChg>
        <pc:spChg chg="add mod">
          <ac:chgData name="Ananya Pal" userId="S::ananyapal@iisc.ac.in::17eb0668-7bab-4dd2-9992-191f05e431d0" providerId="AD" clId="Web-{8EE92037-1E53-439E-AD4C-E7E354016D6D}" dt="2023-11-21T16:19:13.842" v="773" actId="1076"/>
          <ac:spMkLst>
            <pc:docMk/>
            <pc:sldMk cId="209386017" sldId="262"/>
            <ac:spMk id="256" creationId="{A7D84EAA-C7E6-7E72-AC72-DE4469D53511}"/>
          </ac:spMkLst>
        </pc:spChg>
        <pc:graphicFrameChg chg="del">
          <ac:chgData name="Ananya Pal" userId="S::ananyapal@iisc.ac.in::17eb0668-7bab-4dd2-9992-191f05e431d0" providerId="AD" clId="Web-{8EE92037-1E53-439E-AD4C-E7E354016D6D}" dt="2023-11-21T16:13:32.001" v="675"/>
          <ac:graphicFrameMkLst>
            <pc:docMk/>
            <pc:sldMk cId="209386017" sldId="262"/>
            <ac:graphicFrameMk id="3" creationId="{4811A292-9C99-E5CA-CC24-60BD05F676F4}"/>
          </ac:graphicFrameMkLst>
        </pc:graphicFrameChg>
        <pc:graphicFrameChg chg="add del mod ord modGraphic">
          <ac:chgData name="Ananya Pal" userId="S::ananyapal@iisc.ac.in::17eb0668-7bab-4dd2-9992-191f05e431d0" providerId="AD" clId="Web-{8EE92037-1E53-439E-AD4C-E7E354016D6D}" dt="2023-11-21T16:17:17.947" v="757"/>
          <ac:graphicFrameMkLst>
            <pc:docMk/>
            <pc:sldMk cId="209386017" sldId="262"/>
            <ac:graphicFrameMk id="8" creationId="{5CA21D48-C1E7-6763-7E17-3970ECAD14B7}"/>
          </ac:graphicFrameMkLst>
        </pc:graphicFrameChg>
      </pc:sldChg>
      <pc:sldChg chg="modSp add replId">
        <pc:chgData name="Ananya Pal" userId="S::ananyapal@iisc.ac.in::17eb0668-7bab-4dd2-9992-191f05e431d0" providerId="AD" clId="Web-{8EE92037-1E53-439E-AD4C-E7E354016D6D}" dt="2023-11-21T16:20:36.126" v="787" actId="20577"/>
        <pc:sldMkLst>
          <pc:docMk/>
          <pc:sldMk cId="545276244" sldId="263"/>
        </pc:sldMkLst>
        <pc:spChg chg="mod">
          <ac:chgData name="Ananya Pal" userId="S::ananyapal@iisc.ac.in::17eb0668-7bab-4dd2-9992-191f05e431d0" providerId="AD" clId="Web-{8EE92037-1E53-439E-AD4C-E7E354016D6D}" dt="2023-11-21T16:20:36.126" v="787" actId="20577"/>
          <ac:spMkLst>
            <pc:docMk/>
            <pc:sldMk cId="545276244" sldId="263"/>
            <ac:spMk id="2" creationId="{A7BB60AD-73E4-961B-78EE-FA05A8C763BD}"/>
          </ac:spMkLst>
        </pc:spChg>
      </pc:sldChg>
      <pc:sldMasterChg chg="del delSldLayout">
        <pc:chgData name="Ananya Pal" userId="S::ananyapal@iisc.ac.in::17eb0668-7bab-4dd2-9992-191f05e431d0" providerId="AD" clId="Web-{8EE92037-1E53-439E-AD4C-E7E354016D6D}" dt="2023-11-21T15:15:13.216" v="3"/>
        <pc:sldMasterMkLst>
          <pc:docMk/>
          <pc:sldMasterMk cId="2460954070" sldId="2147483660"/>
        </pc:sldMasterMkLst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nanya Pal" userId="S::ananyapal@iisc.ac.in::17eb0668-7bab-4dd2-9992-191f05e431d0" providerId="AD" clId="Web-{8EE92037-1E53-439E-AD4C-E7E354016D6D}" dt="2023-11-21T15:15:13.216" v="3"/>
        <pc:sldMasterMkLst>
          <pc:docMk/>
          <pc:sldMasterMk cId="2173970451" sldId="2147483672"/>
        </pc:sldMasterMkLst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3506779616" sldId="2147483673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3629512225" sldId="2147483674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528961875" sldId="2147483675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3952026977" sldId="2147483676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342605934" sldId="2147483677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1719606667" sldId="2147483678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167077446" sldId="2147483679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2027471264" sldId="2147483680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4000002155" sldId="2147483681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627471031" sldId="2147483682"/>
          </pc:sldLayoutMkLst>
        </pc:sldLayoutChg>
        <pc:sldLayoutChg chg="add mod replId">
          <pc:chgData name="Ananya Pal" userId="S::ananyapal@iisc.ac.in::17eb0668-7bab-4dd2-9992-191f05e431d0" providerId="AD" clId="Web-{8EE92037-1E53-439E-AD4C-E7E354016D6D}" dt="2023-11-21T15:15:13.216" v="3"/>
          <pc:sldLayoutMkLst>
            <pc:docMk/>
            <pc:sldMasterMk cId="2173970451" sldId="2147483672"/>
            <pc:sldLayoutMk cId="2394620499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2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0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0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Calibri Light"/>
                <a:cs typeface="Calibri Light"/>
              </a:rPr>
              <a:t>TCP/IP - Mini Project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ea typeface="Calibri Light"/>
                <a:cs typeface="Calibri Light"/>
              </a:rPr>
              <a:t>Performance of Kavach TCAS System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cs typeface="Calibri"/>
              </a:rPr>
              <a:t>Meenakshi S, Bhanumathi K, Ananya 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BAC3-D5B1-43DE-70B1-46BD17BD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193" y="1124182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ea typeface="Calibri Light"/>
                <a:cs typeface="Calibri Light"/>
              </a:rPr>
              <a:t>Objective:</a:t>
            </a:r>
            <a:endParaRPr lang="en-US" sz="3600" b="1" dirty="0"/>
          </a:p>
        </p:txBody>
      </p:sp>
      <p:pic>
        <p:nvPicPr>
          <p:cNvPr id="5" name="Picture 4" descr="View of motion blurred underground railway">
            <a:extLst>
              <a:ext uri="{FF2B5EF4-FFF2-40B4-BE49-F238E27FC236}">
                <a16:creationId xmlns:a16="http://schemas.microsoft.com/office/drawing/2014/main" id="{92640A1A-3DA8-F5FE-7458-0293FA266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1" r="8805" b="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3492-99A7-093F-0390-AB362336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391" y="1979677"/>
            <a:ext cx="6799048" cy="36017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Calibri"/>
                <a:cs typeface="Calibri"/>
              </a:rPr>
              <a:t>To estimate the distance between RFID tag installations when trains approach from opposite directions.</a:t>
            </a:r>
          </a:p>
          <a:p>
            <a:r>
              <a:rPr lang="en-US" sz="2400" dirty="0">
                <a:ea typeface="Calibri"/>
                <a:cs typeface="Calibri"/>
              </a:rPr>
              <a:t>To estimate the latency from sensing to dashboard.</a:t>
            </a:r>
          </a:p>
          <a:p>
            <a:r>
              <a:rPr lang="en-US" sz="2400" dirty="0">
                <a:ea typeface="Calibri"/>
                <a:cs typeface="Calibri"/>
              </a:rPr>
              <a:t>To estimate the reliability of the system under packet errors.</a:t>
            </a:r>
          </a:p>
          <a:p>
            <a:r>
              <a:rPr lang="en-US" sz="2400" dirty="0">
                <a:ea typeface="Calibri"/>
                <a:cs typeface="Calibri"/>
              </a:rPr>
              <a:t>To compare latencies for a few connection scenarios.</a:t>
            </a:r>
          </a:p>
          <a:p>
            <a:r>
              <a:rPr lang="en-US" sz="2400" dirty="0">
                <a:ea typeface="Calibri"/>
                <a:cs typeface="Calibri"/>
              </a:rPr>
              <a:t>To ensure only data from the specific trains are accepted to the server network.</a:t>
            </a:r>
          </a:p>
          <a:p>
            <a:r>
              <a:rPr lang="en-US" sz="2400" dirty="0">
                <a:ea typeface="Calibri"/>
                <a:cs typeface="Calibri"/>
              </a:rPr>
              <a:t>To ensure the system is fail-safe</a:t>
            </a:r>
          </a:p>
          <a:p>
            <a:endParaRPr lang="en-US" sz="1700">
              <a:ea typeface="Calibri"/>
              <a:cs typeface="Calibri"/>
            </a:endParaRPr>
          </a:p>
          <a:p>
            <a:endParaRPr lang="en-US" sz="1700">
              <a:ea typeface="Calibri"/>
              <a:cs typeface="Calibri"/>
            </a:endParaRPr>
          </a:p>
          <a:p>
            <a:endParaRPr lang="en-US" sz="1700">
              <a:ea typeface="Calibri"/>
              <a:cs typeface="Calibri"/>
            </a:endParaRPr>
          </a:p>
          <a:p>
            <a:endParaRPr lang="en-US" sz="1700">
              <a:ea typeface="Calibri"/>
              <a:cs typeface="Calibri"/>
            </a:endParaRPr>
          </a:p>
          <a:p>
            <a:endParaRPr lang="en-US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75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60AD-73E4-961B-78EE-FA05A8C7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System Model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Content Placeholder 3" descr="Toy Train outline">
            <a:extLst>
              <a:ext uri="{FF2B5EF4-FFF2-40B4-BE49-F238E27FC236}">
                <a16:creationId xmlns:a16="http://schemas.microsoft.com/office/drawing/2014/main" id="{639AE3E7-739D-4F37-3BE9-DE630B66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084" y="1532467"/>
            <a:ext cx="1962150" cy="1962150"/>
          </a:xfrm>
        </p:spPr>
      </p:pic>
      <p:pic>
        <p:nvPicPr>
          <p:cNvPr id="6" name="Content Placeholder 3" descr="Toy Train outline">
            <a:extLst>
              <a:ext uri="{FF2B5EF4-FFF2-40B4-BE49-F238E27FC236}">
                <a16:creationId xmlns:a16="http://schemas.microsoft.com/office/drawing/2014/main" id="{68D4167A-95A9-8911-09A0-33F6B8B1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164611" y="1535738"/>
            <a:ext cx="2194213" cy="1962150"/>
          </a:xfrm>
          <a:prstGeom prst="rect">
            <a:avLst/>
          </a:prstGeom>
        </p:spPr>
      </p:pic>
      <p:pic>
        <p:nvPicPr>
          <p:cNvPr id="8" name="Content Placeholder 3" descr="Toy Train outline">
            <a:extLst>
              <a:ext uri="{FF2B5EF4-FFF2-40B4-BE49-F238E27FC236}">
                <a16:creationId xmlns:a16="http://schemas.microsoft.com/office/drawing/2014/main" id="{7FAC7F87-7573-6822-2A50-EB820A10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7411" y="1504758"/>
            <a:ext cx="1962150" cy="1962150"/>
          </a:xfrm>
          <a:prstGeom prst="rect">
            <a:avLst/>
          </a:prstGeom>
        </p:spPr>
      </p:pic>
      <p:pic>
        <p:nvPicPr>
          <p:cNvPr id="9" name="Content Placeholder 3" descr="Toy Train outline">
            <a:extLst>
              <a:ext uri="{FF2B5EF4-FFF2-40B4-BE49-F238E27FC236}">
                <a16:creationId xmlns:a16="http://schemas.microsoft.com/office/drawing/2014/main" id="{8535D96F-8D16-970C-3419-1A8B694D3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3466" y="1511108"/>
            <a:ext cx="1962150" cy="1962150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5B3702E2-C61F-BFD6-6356-3E6FCE750768}"/>
              </a:ext>
            </a:extLst>
          </p:cNvPr>
          <p:cNvSpPr/>
          <p:nvPr/>
        </p:nvSpPr>
        <p:spPr>
          <a:xfrm>
            <a:off x="3508375" y="3365500"/>
            <a:ext cx="1079500" cy="44450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E76FAF33-02E0-F542-BE6D-F06B29A91734}"/>
              </a:ext>
            </a:extLst>
          </p:cNvPr>
          <p:cNvSpPr/>
          <p:nvPr/>
        </p:nvSpPr>
        <p:spPr>
          <a:xfrm rot="10800000">
            <a:off x="1592791" y="3365499"/>
            <a:ext cx="1079500" cy="44450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119CA92-9632-4064-9866-4FD855153006}"/>
              </a:ext>
            </a:extLst>
          </p:cNvPr>
          <p:cNvSpPr/>
          <p:nvPr/>
        </p:nvSpPr>
        <p:spPr>
          <a:xfrm rot="10800000">
            <a:off x="9487958" y="3344333"/>
            <a:ext cx="1079500" cy="44450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564E71-D2F8-51D2-EBA0-1E8CA5EDDB11}"/>
              </a:ext>
            </a:extLst>
          </p:cNvPr>
          <p:cNvSpPr/>
          <p:nvPr/>
        </p:nvSpPr>
        <p:spPr>
          <a:xfrm rot="10800000">
            <a:off x="7572374" y="3344332"/>
            <a:ext cx="1079500" cy="44450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F8DF2C-8880-FC1A-E4A3-A23CE02BC910}"/>
              </a:ext>
            </a:extLst>
          </p:cNvPr>
          <p:cNvCxnSpPr/>
          <p:nvPr/>
        </p:nvCxnSpPr>
        <p:spPr>
          <a:xfrm>
            <a:off x="749301" y="3162300"/>
            <a:ext cx="4861982" cy="14817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90453-7962-363F-85C9-5AD801FE97D0}"/>
              </a:ext>
            </a:extLst>
          </p:cNvPr>
          <p:cNvCxnSpPr>
            <a:cxnSpLocks/>
          </p:cNvCxnSpPr>
          <p:nvPr/>
        </p:nvCxnSpPr>
        <p:spPr>
          <a:xfrm>
            <a:off x="6496050" y="3162299"/>
            <a:ext cx="4861982" cy="14817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67CCCF-B190-6196-B617-031F49C342C6}"/>
              </a:ext>
            </a:extLst>
          </p:cNvPr>
          <p:cNvSpPr txBox="1"/>
          <p:nvPr/>
        </p:nvSpPr>
        <p:spPr>
          <a:xfrm>
            <a:off x="332317" y="3888318"/>
            <a:ext cx="5664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Case 1:</a:t>
            </a:r>
            <a:r>
              <a:rPr lang="en-US" sz="2400" dirty="0"/>
              <a:t> </a:t>
            </a:r>
            <a:r>
              <a:rPr lang="en-US" sz="2400" b="1" dirty="0"/>
              <a:t>Heads on Collision Scenario</a:t>
            </a:r>
            <a:endParaRPr lang="en-US" sz="2400">
              <a:ea typeface="Calibri"/>
              <a:cs typeface="Calibri"/>
            </a:endParaRPr>
          </a:p>
          <a:p>
            <a:pPr algn="ctr"/>
            <a:r>
              <a:rPr lang="en-US" sz="2400" dirty="0"/>
              <a:t>(T1 and T2 heading opposite direction.)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583F3F-F724-BCEF-D0A0-3E6DA2812DA2}"/>
              </a:ext>
            </a:extLst>
          </p:cNvPr>
          <p:cNvSpPr txBox="1"/>
          <p:nvPr/>
        </p:nvSpPr>
        <p:spPr>
          <a:xfrm>
            <a:off x="6322484" y="3888317"/>
            <a:ext cx="5664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Case 2: Rear end Collision Scenario</a:t>
            </a:r>
            <a:endParaRPr lang="en-US" sz="2400" dirty="0">
              <a:ea typeface="Calibri"/>
              <a:cs typeface="Calibri"/>
            </a:endParaRPr>
          </a:p>
          <a:p>
            <a:pPr algn="ctr"/>
            <a:r>
              <a:rPr lang="en-US" sz="2400" dirty="0"/>
              <a:t>(T1 and T2 heading same direction.)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1B837-E695-D443-76E6-82088FCBF0D6}"/>
              </a:ext>
            </a:extLst>
          </p:cNvPr>
          <p:cNvSpPr txBox="1"/>
          <p:nvPr/>
        </p:nvSpPr>
        <p:spPr>
          <a:xfrm>
            <a:off x="2660650" y="5581652"/>
            <a:ext cx="66907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Case 3: Collision Scenario – Either one is stationary</a:t>
            </a:r>
            <a:endParaRPr lang="en-US" sz="2400" b="1" dirty="0">
              <a:ea typeface="Calibri"/>
              <a:cs typeface="Calibri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8123AAA0-631A-4262-BCDC-FD59E585AF35}"/>
              </a:ext>
            </a:extLst>
          </p:cNvPr>
          <p:cNvSpPr txBox="1"/>
          <p:nvPr/>
        </p:nvSpPr>
        <p:spPr>
          <a:xfrm>
            <a:off x="332317" y="3888318"/>
            <a:ext cx="566420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Case 1:</a:t>
            </a:r>
            <a:r>
              <a:rPr lang="en-US" sz="2400" dirty="0"/>
              <a:t> </a:t>
            </a:r>
            <a:r>
              <a:rPr lang="en-US" sz="2400" b="1" dirty="0"/>
              <a:t>Heads on Collision Scenario</a:t>
            </a:r>
            <a:endParaRPr lang="en-US" sz="2400">
              <a:ea typeface="Calibri"/>
              <a:cs typeface="Calibri"/>
            </a:endParaRPr>
          </a:p>
          <a:p>
            <a:pPr algn="ctr"/>
            <a:r>
              <a:rPr lang="en-US" sz="2400" dirty="0"/>
              <a:t>(T1 and T2 heading opposite direction.)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C0AC6D01-62BC-CB12-C789-E4546BC6ACA9}"/>
              </a:ext>
            </a:extLst>
          </p:cNvPr>
          <p:cNvSpPr/>
          <p:nvPr/>
        </p:nvSpPr>
        <p:spPr>
          <a:xfrm>
            <a:off x="2545292" y="1984375"/>
            <a:ext cx="1016000" cy="1185333"/>
          </a:xfrm>
          <a:prstGeom prst="irregularSeal1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3A13EBB9-551C-7312-D9A4-71A4203C5270}"/>
              </a:ext>
            </a:extLst>
          </p:cNvPr>
          <p:cNvSpPr/>
          <p:nvPr/>
        </p:nvSpPr>
        <p:spPr>
          <a:xfrm>
            <a:off x="8429625" y="1984374"/>
            <a:ext cx="1058334" cy="1301751"/>
          </a:xfrm>
          <a:prstGeom prst="irregularSeal1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45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B60AD-73E4-961B-78EE-FA05A8C7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 panose="020F0302020204030204"/>
                <a:cs typeface="Calibri Light" panose="020F0302020204030204"/>
              </a:rPr>
              <a:t>Assumptions taken: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22F8E-7383-53E9-2BDE-A943B34D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533" y="1624542"/>
            <a:ext cx="93726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Both trains are moving in 100 Kmph speed.</a:t>
            </a:r>
          </a:p>
          <a:p>
            <a:r>
              <a:rPr lang="en-US" dirty="0">
                <a:ea typeface="Calibri"/>
                <a:cs typeface="Calibri"/>
              </a:rPr>
              <a:t>It is a single-track scenario i.e.; no loop line track is present. RFID are put accordingly.</a:t>
            </a:r>
          </a:p>
          <a:p>
            <a:r>
              <a:rPr lang="en-US" dirty="0">
                <a:ea typeface="Calibri"/>
                <a:cs typeface="Calibri"/>
              </a:rPr>
              <a:t>There is one centralized server.</a:t>
            </a:r>
          </a:p>
          <a:p>
            <a:r>
              <a:rPr lang="en-US" dirty="0">
                <a:ea typeface="Calibri"/>
                <a:cs typeface="Calibri"/>
              </a:rPr>
              <a:t>There are two trains acting as clients.</a:t>
            </a:r>
          </a:p>
          <a:p>
            <a:r>
              <a:rPr lang="en-US" dirty="0">
                <a:ea typeface="Calibri"/>
                <a:cs typeface="Calibri"/>
              </a:rPr>
              <a:t>Server is previously aware of the trains running on that track.</a:t>
            </a:r>
          </a:p>
          <a:p>
            <a:r>
              <a:rPr lang="en-US" dirty="0">
                <a:ea typeface="Calibri"/>
                <a:cs typeface="Calibri"/>
              </a:rPr>
              <a:t>The server shall continuously send information to the connected trains.</a:t>
            </a: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73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B60AD-73E4-961B-78EE-FA05A8C7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 panose="020F0302020204030204"/>
                <a:cs typeface="Calibri Light" panose="020F0302020204030204"/>
              </a:rPr>
              <a:t>Latency Comparison (approx. Averaged)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22F8E-7383-53E9-2BDE-A943B34D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042"/>
            <a:ext cx="93726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11A292-9C99-E5CA-CC24-60BD05F67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71070"/>
              </p:ext>
            </p:extLst>
          </p:nvPr>
        </p:nvGraphicFramePr>
        <p:xfrm>
          <a:off x="2043430" y="1960626"/>
          <a:ext cx="8756028" cy="15432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8499">
                  <a:extLst>
                    <a:ext uri="{9D8B030D-6E8A-4147-A177-3AD203B41FA5}">
                      <a16:colId xmlns:a16="http://schemas.microsoft.com/office/drawing/2014/main" val="518758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1908675"/>
                    </a:ext>
                  </a:extLst>
                </a:gridCol>
                <a:gridCol w="2968624">
                  <a:extLst>
                    <a:ext uri="{9D8B030D-6E8A-4147-A177-3AD203B41FA5}">
                      <a16:colId xmlns:a16="http://schemas.microsoft.com/office/drawing/2014/main" val="3763439185"/>
                    </a:ext>
                  </a:extLst>
                </a:gridCol>
                <a:gridCol w="1786905">
                  <a:extLst>
                    <a:ext uri="{9D8B030D-6E8A-4147-A177-3AD203B41FA5}">
                      <a16:colId xmlns:a16="http://schemas.microsoft.com/office/drawing/2014/main" val="1189612438"/>
                    </a:ext>
                  </a:extLst>
                </a:gridCol>
              </a:tblGrid>
              <a:tr h="7716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T1 &lt;-&gt;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T2 &lt;-&gt;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T1 &lt;-&gt; Server &lt;-&gt; 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T1 &lt;-&gt; 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2341"/>
                  </a:ext>
                </a:extLst>
              </a:tr>
              <a:tr h="7716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9.150 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5.195 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34.32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13.6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75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22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B60AD-73E4-961B-78EE-FA05A8C7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 panose="020F0302020204030204"/>
                <a:cs typeface="Calibri Light" panose="020F0302020204030204"/>
              </a:rPr>
              <a:t>Specific Trains Authentication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Content Placeholder 255">
            <a:extLst>
              <a:ext uri="{FF2B5EF4-FFF2-40B4-BE49-F238E27FC236}">
                <a16:creationId xmlns:a16="http://schemas.microsoft.com/office/drawing/2014/main" id="{A7D84EAA-C7E6-7E72-AC72-DE4469D5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3" y="159279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Client tries to connect with a pre-determined encrypted key-value pair to get them authenticated.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A hash table consisting of all permitted key-values are stored in server and used for authentication.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527B567-8653-6E04-BDA6-C3E097A9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99" y="3596442"/>
            <a:ext cx="6359235" cy="26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B60AD-73E4-961B-78EE-FA05A8C7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875"/>
            <a:ext cx="1149985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 panose="020F0302020204030204"/>
                <a:cs typeface="Calibri Light" panose="020F0302020204030204"/>
              </a:rPr>
              <a:t>Packet Error Emulation: </a:t>
            </a:r>
            <a:br>
              <a:rPr lang="en-US" b="1" dirty="0">
                <a:ea typeface="Calibri Light" panose="020F0302020204030204"/>
                <a:cs typeface="Calibri Light" panose="020F0302020204030204"/>
              </a:rPr>
            </a:br>
            <a:r>
              <a:rPr lang="en-US" b="1" dirty="0">
                <a:ea typeface="Calibri Light" panose="020F0302020204030204"/>
                <a:cs typeface="Calibri Light" panose="020F0302020204030204"/>
              </a:rPr>
              <a:t>Solution – NO DELAY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2FCDD1F-7BB3-FA5D-42B7-B6E077A0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7" y="1592782"/>
            <a:ext cx="11527366" cy="51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8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B60AD-73E4-961B-78EE-FA05A8C7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17" y="1746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 panose="020F0302020204030204"/>
                <a:cs typeface="Calibri Light" panose="020F0302020204030204"/>
              </a:rPr>
              <a:t>Disconnection and Reconnection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Content Placeholder 255">
            <a:extLst>
              <a:ext uri="{FF2B5EF4-FFF2-40B4-BE49-F238E27FC236}">
                <a16:creationId xmlns:a16="http://schemas.microsoft.com/office/drawing/2014/main" id="{A7D84EAA-C7E6-7E72-AC72-DE4469D5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16" y="1201209"/>
            <a:ext cx="11235267" cy="4690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If either of the clients get disconnected, the connection remains intact for the remaining client.</a:t>
            </a: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At the client end, disconnection is noticed as soon as no ACK is received from server.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If server gets disconnected, then the trains can establish  direct  connection from the available IPs stored in previous data received.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Connection can be re-established without any disruption.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Calibri"/>
                <a:cs typeface="Calibri"/>
              </a:rPr>
              <a:t>If reconnecting time exceeds 8 seconds, the server will declare connection failure to encourage emergency intervention.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27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TCP/IP - Mini Project Performance of Kavach TCAS System</vt:lpstr>
      <vt:lpstr>Objective:</vt:lpstr>
      <vt:lpstr>System Model</vt:lpstr>
      <vt:lpstr>Assumptions taken:</vt:lpstr>
      <vt:lpstr>Latency Comparison (approx. Averaged)</vt:lpstr>
      <vt:lpstr>Specific Trains Authentication</vt:lpstr>
      <vt:lpstr>Packet Error Emulation:  Solution – NO DELAY</vt:lpstr>
      <vt:lpstr>Disconnection and Reconnection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430</cp:revision>
  <dcterms:created xsi:type="dcterms:W3CDTF">2023-11-21T10:40:55Z</dcterms:created>
  <dcterms:modified xsi:type="dcterms:W3CDTF">2023-11-22T10:23:24Z</dcterms:modified>
</cp:coreProperties>
</file>