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mx07UvFH5DDwFI+tJayf5MNOf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426c385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426c385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12621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YOGA POSE DETECTION USING MEDIAPIPE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 OF TOOL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51900" y="138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MediaPipe is a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Framework for building machine learning pipelines                                   for processing time-series data like video, audio, etc.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Cross-platform Framework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Detect body postures and  landmarks.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Holistic model 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Applications such as sign language detection,                                                         drowsiness detection, etc.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600" y="2176575"/>
            <a:ext cx="1669225" cy="16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LICENSES OF THE TOOL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Apache 2.0, fully extensible, and customizable.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8" name="Google Shape;6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475" y="2011675"/>
            <a:ext cx="4117576" cy="23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ALTERNATIVES FOR THE TOOL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834100" y="1870775"/>
            <a:ext cx="26217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OpenPose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AlphaPose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Detectron2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TensorFlow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296" y="1631871"/>
            <a:ext cx="1462225" cy="14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2300" y="3708274"/>
            <a:ext cx="4253798" cy="7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6475" y="1631879"/>
            <a:ext cx="1462224" cy="156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ADVANTAGES OF USING THE TOOL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904400" y="1182600"/>
            <a:ext cx="4530300" cy="18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End-to - end Acceleration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Once, Deploy anywhere.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Free.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Ready-to-use Solutions</a:t>
            </a:r>
            <a:endParaRPr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17620" l="23629" r="17547" t="0"/>
          <a:stretch/>
        </p:blipFill>
        <p:spPr>
          <a:xfrm>
            <a:off x="6419300" y="1516075"/>
            <a:ext cx="1950025" cy="189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6475" y="2893225"/>
            <a:ext cx="3628232" cy="16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 STATEMENT FOR  PROJECT</a:t>
            </a:r>
            <a:endParaRPr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Developing an application for yoga pose detection and correction . The primary goal of Yoga pose detection and correction application should provide standard and correct yoga postures using computer vision . Analyze human poses to detect and correct yoga poses to benefit humans to achieve a healthier life in their homely environment.</a:t>
            </a:r>
            <a:endParaRPr/>
          </a:p>
        </p:txBody>
      </p:sp>
      <p:pic>
        <p:nvPicPr>
          <p:cNvPr id="92" name="Google Shape;9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450" y="2749075"/>
            <a:ext cx="22002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426c38537_0_0"/>
          <p:cNvSpPr txBox="1"/>
          <p:nvPr/>
        </p:nvSpPr>
        <p:spPr>
          <a:xfrm>
            <a:off x="2686500" y="2156100"/>
            <a:ext cx="645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</a:rPr>
              <a:t>THANK YOU</a:t>
            </a:r>
            <a:endParaRPr b="1" sz="4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