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40" y="-3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52D893F-C08B-486E-B763-E6A061F23E2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05D781-795B-4D08-B57A-30B00A3263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415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Data acquisition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&amp; Data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5150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Data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Acquisition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Data </a:t>
            </a:r>
            <a:r>
              <a:rPr lang="en-GB" sz="2400" dirty="0"/>
              <a:t>Acquisition refers to the process of gathering and collecting data from various sources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 smtClean="0"/>
              <a:t>This </a:t>
            </a:r>
            <a:r>
              <a:rPr lang="en-GB" sz="2400" dirty="0"/>
              <a:t>can include databases, files, external APIs, web scraping, and many other data streams. </a:t>
            </a:r>
            <a:endParaRPr lang="en-GB" sz="2400" dirty="0" smtClean="0"/>
          </a:p>
          <a:p>
            <a:pPr algn="just"/>
            <a:r>
              <a:rPr lang="en-GB" sz="2400" dirty="0" smtClean="0"/>
              <a:t>The </a:t>
            </a:r>
            <a:r>
              <a:rPr lang="en-GB" sz="2400" dirty="0"/>
              <a:t>data collected can be structured, semi-structured, or unstructured.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97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Data Wrangling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GB" sz="2400" dirty="0"/>
              <a:t>Data </a:t>
            </a:r>
            <a:r>
              <a:rPr lang="en-GB" sz="2400" dirty="0" smtClean="0"/>
              <a:t>Wrangling is </a:t>
            </a:r>
            <a:r>
              <a:rPr lang="en-GB" sz="2400" dirty="0"/>
              <a:t>the process of transforming and preparing raw data into a more usable format for analysis. </a:t>
            </a:r>
            <a:endParaRPr lang="en-GB" sz="2400" dirty="0" smtClean="0"/>
          </a:p>
          <a:p>
            <a:r>
              <a:rPr lang="en-GB" sz="2400" dirty="0" smtClean="0"/>
              <a:t>This </a:t>
            </a:r>
            <a:r>
              <a:rPr lang="en-GB" sz="2400" dirty="0"/>
              <a:t>involves cleaning, structuring, and enriching the data to make it more accessible and meaningful. </a:t>
            </a:r>
            <a:endParaRPr lang="en-GB" sz="2400" dirty="0" smtClean="0"/>
          </a:p>
          <a:p>
            <a:r>
              <a:rPr lang="en-GB" sz="2400" dirty="0" smtClean="0"/>
              <a:t>Data </a:t>
            </a:r>
            <a:r>
              <a:rPr lang="en-GB" sz="2400" dirty="0"/>
              <a:t>Wrangling is a crucial step in the data analytics workflow, as it ensures that the data is accurate, complete, and in a suitable format for analysis.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22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Data Wrangling Process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207885"/>
            <a:ext cx="6400800" cy="252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28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Some Methods of data cleaning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To Load data : </a:t>
            </a:r>
            <a:r>
              <a:rPr lang="en-US" sz="2000" dirty="0" smtClean="0"/>
              <a:t>dataset_1=</a:t>
            </a:r>
            <a:r>
              <a:rPr lang="en-US" sz="2000" dirty="0" err="1" smtClean="0"/>
              <a:t>pd.read_excel</a:t>
            </a:r>
            <a:r>
              <a:rPr lang="en-US" sz="2000" dirty="0"/>
              <a:t>('/content/drive/</a:t>
            </a:r>
            <a:r>
              <a:rPr lang="en-US" sz="2000" dirty="0" err="1"/>
              <a:t>MyDrive</a:t>
            </a:r>
            <a:r>
              <a:rPr lang="en-US" sz="2000" dirty="0"/>
              <a:t>/Internship_Project2/dataset_1.xlsx</a:t>
            </a:r>
            <a:r>
              <a:rPr lang="en-US" sz="2000" dirty="0" smtClean="0"/>
              <a:t>')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Output :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28925"/>
            <a:ext cx="7219950" cy="390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30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unique() : </a:t>
            </a:r>
            <a:r>
              <a:rPr lang="en-GB" sz="2400" dirty="0"/>
              <a:t>This will print the unique values of the </a:t>
            </a:r>
            <a:r>
              <a:rPr lang="en-GB" sz="2400" dirty="0" smtClean="0"/>
              <a:t>column.</a:t>
            </a:r>
          </a:p>
          <a:p>
            <a:r>
              <a:rPr lang="en-GB" sz="2400" b="1" dirty="0"/>
              <a:t>d</a:t>
            </a:r>
            <a:r>
              <a:rPr lang="en-GB" sz="2400" b="1" dirty="0" smtClean="0"/>
              <a:t>rop(): </a:t>
            </a:r>
            <a:r>
              <a:rPr lang="en-GB" sz="2400" dirty="0" smtClean="0"/>
              <a:t>This </a:t>
            </a:r>
            <a:r>
              <a:rPr lang="en-GB" sz="2400" dirty="0"/>
              <a:t>will remove the </a:t>
            </a:r>
            <a:r>
              <a:rPr lang="en-GB" sz="2400" dirty="0" smtClean="0"/>
              <a:t>column </a:t>
            </a:r>
            <a:r>
              <a:rPr lang="en-GB" sz="2400" dirty="0"/>
              <a:t>from the </a:t>
            </a:r>
            <a:r>
              <a:rPr lang="en-GB" sz="2400" dirty="0" smtClean="0"/>
              <a:t>dataset.</a:t>
            </a:r>
          </a:p>
          <a:p>
            <a:r>
              <a:rPr lang="en-US" sz="2400" b="1" dirty="0" err="1"/>
              <a:t>d</a:t>
            </a:r>
            <a:r>
              <a:rPr lang="en-US" sz="2400" b="1" dirty="0" err="1" smtClean="0"/>
              <a:t>types</a:t>
            </a:r>
            <a:r>
              <a:rPr lang="en-US" sz="2400" b="1" dirty="0" smtClean="0"/>
              <a:t> : </a:t>
            </a:r>
            <a:r>
              <a:rPr lang="en-US" sz="2400" dirty="0" smtClean="0"/>
              <a:t>this will show the </a:t>
            </a:r>
            <a:r>
              <a:rPr lang="en-US" sz="2400" dirty="0" err="1" smtClean="0"/>
              <a:t>datatypes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duplicated</a:t>
            </a:r>
            <a:r>
              <a:rPr lang="en-US" sz="2400" b="1" dirty="0" smtClean="0"/>
              <a:t>(): </a:t>
            </a:r>
            <a:r>
              <a:rPr lang="en-US" sz="2400" dirty="0" smtClean="0"/>
              <a:t>this will show the duplicate value in the dataset.</a:t>
            </a:r>
          </a:p>
          <a:p>
            <a:r>
              <a:rPr lang="en-US" sz="2400" b="1" dirty="0" err="1"/>
              <a:t>isnull</a:t>
            </a:r>
            <a:r>
              <a:rPr lang="en-US" sz="2400" b="1" dirty="0"/>
              <a:t>().sum</a:t>
            </a:r>
            <a:r>
              <a:rPr lang="en-US" sz="2400" b="1" dirty="0" smtClean="0"/>
              <a:t>(): </a:t>
            </a:r>
            <a:r>
              <a:rPr lang="en-US" sz="2400" dirty="0" smtClean="0"/>
              <a:t>This will show null values in the dataset .</a:t>
            </a:r>
          </a:p>
          <a:p>
            <a:r>
              <a:rPr lang="en-US" sz="2400" b="1" dirty="0" smtClean="0"/>
              <a:t>Shape: </a:t>
            </a:r>
            <a:r>
              <a:rPr lang="en-US" sz="2400" dirty="0" smtClean="0"/>
              <a:t>this will show the shape of the data .</a:t>
            </a:r>
          </a:p>
          <a:p>
            <a:r>
              <a:rPr lang="en-US" sz="2400" b="1" dirty="0" smtClean="0"/>
              <a:t>describe(): </a:t>
            </a:r>
            <a:r>
              <a:rPr lang="en-US" sz="2400" dirty="0" smtClean="0"/>
              <a:t>this will describe the data like (count ,</a:t>
            </a:r>
            <a:r>
              <a:rPr lang="en-US" sz="2400" dirty="0" err="1" smtClean="0"/>
              <a:t>mean,std</a:t>
            </a:r>
            <a:r>
              <a:rPr lang="en-US" sz="2400" dirty="0"/>
              <a:t> </a:t>
            </a:r>
            <a:r>
              <a:rPr lang="en-US" sz="2400" dirty="0" smtClean="0"/>
              <a:t>, min , percentile, max).</a:t>
            </a:r>
          </a:p>
          <a:p>
            <a:r>
              <a:rPr lang="en-US" sz="2400" b="1" dirty="0" err="1" smtClean="0"/>
              <a:t>pd.merge</a:t>
            </a:r>
            <a:r>
              <a:rPr lang="en-US" sz="2400" dirty="0" smtClean="0"/>
              <a:t>(dataset_1,dataset_2,on='</a:t>
            </a:r>
            <a:r>
              <a:rPr lang="en-US" sz="2400" dirty="0" err="1" smtClean="0"/>
              <a:t>instant',how</a:t>
            </a:r>
            <a:r>
              <a:rPr lang="en-US" sz="2400" dirty="0" smtClean="0"/>
              <a:t>='inner') : this will merge the dataset .</a:t>
            </a:r>
          </a:p>
          <a:p>
            <a:r>
              <a:rPr lang="en-US" sz="2400" b="1" dirty="0" err="1" smtClean="0"/>
              <a:t>astype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): </a:t>
            </a:r>
            <a:r>
              <a:rPr lang="en-US" sz="2400" dirty="0" smtClean="0"/>
              <a:t>it is used to convert non integer column to </a:t>
            </a:r>
            <a:r>
              <a:rPr lang="en-US" sz="2400" dirty="0" err="1" smtClean="0"/>
              <a:t>int</a:t>
            </a:r>
            <a:r>
              <a:rPr lang="en-US" sz="2400" dirty="0" smtClean="0"/>
              <a:t> 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7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mean</a:t>
            </a:r>
            <a:r>
              <a:rPr lang="en-US" sz="2400" b="1" dirty="0" smtClean="0"/>
              <a:t>(): </a:t>
            </a:r>
            <a:r>
              <a:rPr lang="en-US" sz="2400" dirty="0" smtClean="0"/>
              <a:t>it is used to find mean of the column .</a:t>
            </a:r>
          </a:p>
          <a:p>
            <a:r>
              <a:rPr lang="en-US" sz="2400" b="1" dirty="0" smtClean="0"/>
              <a:t>median(): </a:t>
            </a:r>
            <a:r>
              <a:rPr lang="en-US" sz="2400" dirty="0" smtClean="0"/>
              <a:t>it is used to find median of the column .</a:t>
            </a:r>
          </a:p>
          <a:p>
            <a:r>
              <a:rPr lang="en-US" sz="2400" b="1" dirty="0" err="1" smtClean="0"/>
              <a:t>pd.concat</a:t>
            </a:r>
            <a:r>
              <a:rPr lang="en-US" sz="2400" b="1" dirty="0" smtClean="0"/>
              <a:t>(df1,df2): </a:t>
            </a:r>
            <a:r>
              <a:rPr lang="en-US" sz="2400" dirty="0" smtClean="0"/>
              <a:t>it is used to </a:t>
            </a:r>
            <a:r>
              <a:rPr lang="en-US" sz="2400" dirty="0" err="1" smtClean="0"/>
              <a:t>concat</a:t>
            </a:r>
            <a:r>
              <a:rPr lang="en-US" sz="2400" dirty="0" smtClean="0"/>
              <a:t> two or more data .</a:t>
            </a:r>
          </a:p>
          <a:p>
            <a:r>
              <a:rPr lang="en-US" sz="2400" b="1" dirty="0" err="1"/>
              <a:t>fillna</a:t>
            </a:r>
            <a:r>
              <a:rPr lang="en-US" sz="2400" b="1" dirty="0" smtClean="0"/>
              <a:t>(): </a:t>
            </a:r>
            <a:r>
              <a:rPr lang="en-US" sz="2400" dirty="0" smtClean="0"/>
              <a:t>it is used to fill </a:t>
            </a:r>
            <a:r>
              <a:rPr lang="en-US" sz="2400" dirty="0" err="1" smtClean="0"/>
              <a:t>nul</a:t>
            </a:r>
            <a:r>
              <a:rPr lang="en-US" sz="2400" dirty="0" smtClean="0"/>
              <a:t> value by mean or median.</a:t>
            </a:r>
          </a:p>
          <a:p>
            <a:r>
              <a:rPr lang="en-US" sz="2400" b="1" dirty="0"/>
              <a:t>skew</a:t>
            </a:r>
            <a:r>
              <a:rPr lang="en-US" sz="2400" b="1" dirty="0" smtClean="0"/>
              <a:t>(): </a:t>
            </a:r>
            <a:r>
              <a:rPr lang="en-US" sz="2400" dirty="0" smtClean="0"/>
              <a:t>it </a:t>
            </a:r>
            <a:r>
              <a:rPr lang="en-GB" sz="2400" dirty="0" smtClean="0"/>
              <a:t>is </a:t>
            </a:r>
            <a:r>
              <a:rPr lang="en-GB" sz="2400" dirty="0"/>
              <a:t>used to calculate the </a:t>
            </a:r>
            <a:r>
              <a:rPr lang="en-GB" sz="2400" dirty="0" err="1"/>
              <a:t>skewness</a:t>
            </a:r>
            <a:r>
              <a:rPr lang="en-GB" sz="2400" dirty="0"/>
              <a:t> of a dataset. </a:t>
            </a:r>
            <a:endParaRPr lang="en-GB" sz="2400" dirty="0" smtClean="0"/>
          </a:p>
          <a:p>
            <a:r>
              <a:rPr lang="en-GB" sz="2400" b="1" dirty="0" err="1"/>
              <a:t>c</a:t>
            </a:r>
            <a:r>
              <a:rPr lang="en-GB" sz="2400" b="1" dirty="0" err="1" smtClean="0"/>
              <a:t>orr</a:t>
            </a:r>
            <a:r>
              <a:rPr lang="en-GB" sz="2400" b="1" dirty="0" smtClean="0"/>
              <a:t>():</a:t>
            </a:r>
            <a:r>
              <a:rPr lang="en-GB" sz="2400" dirty="0"/>
              <a:t> </a:t>
            </a:r>
            <a:r>
              <a:rPr lang="en-GB" sz="2400" dirty="0" smtClean="0"/>
              <a:t>it is </a:t>
            </a:r>
            <a:r>
              <a:rPr lang="en-GB" sz="2400" dirty="0"/>
              <a:t>used to calculate the correlation coefficient between two variables in a </a:t>
            </a:r>
            <a:r>
              <a:rPr lang="en-GB" sz="2400" dirty="0" err="1" smtClean="0"/>
              <a:t>DataFrame</a:t>
            </a:r>
            <a:r>
              <a:rPr lang="en-GB" sz="2400" dirty="0" smtClean="0"/>
              <a:t>.</a:t>
            </a:r>
            <a:endParaRPr lang="en-US" sz="2400" dirty="0" smtClean="0"/>
          </a:p>
          <a:p>
            <a:r>
              <a:rPr lang="en-GB" sz="2400" b="1" dirty="0" smtClean="0"/>
              <a:t>IQR:</a:t>
            </a:r>
            <a:r>
              <a:rPr lang="en-GB" sz="2400" b="1" dirty="0"/>
              <a:t> </a:t>
            </a:r>
            <a:r>
              <a:rPr lang="en-GB" sz="2400" dirty="0"/>
              <a:t>The Interquartile Range (IQR) is a measure of statistical dispersion that can be calculated as the difference between the 75th percentile (Q3) and the 25th percentile (Q1) of a dataset. </a:t>
            </a:r>
            <a:endParaRPr lang="en-GB" sz="2400" dirty="0" smtClean="0"/>
          </a:p>
          <a:p>
            <a:r>
              <a:rPr lang="en-GB" sz="2400" b="1" dirty="0" smtClean="0"/>
              <a:t>IQR= Q3-Q1</a:t>
            </a:r>
            <a:endParaRPr lang="en-US" sz="2400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3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400" b="1" dirty="0" err="1"/>
              <a:t>ax.boxplot</a:t>
            </a:r>
            <a:r>
              <a:rPr lang="en-US" sz="2400" b="1" dirty="0"/>
              <a:t>(data</a:t>
            </a:r>
            <a:r>
              <a:rPr lang="en-US" sz="2400" b="1" dirty="0" smtClean="0"/>
              <a:t>): </a:t>
            </a:r>
            <a:r>
              <a:rPr lang="en-US" sz="2400" dirty="0" smtClean="0"/>
              <a:t>boxplot is used to check outliers 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453975" cy="485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12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8000" b="1" dirty="0" smtClean="0">
                <a:solidFill>
                  <a:schemeClr val="accent5">
                    <a:lumMod val="50000"/>
                  </a:schemeClr>
                </a:solidFill>
                <a:latin typeface="Britannic Bold" pitchFamily="34" charset="0"/>
              </a:rPr>
              <a:t>Thank You</a:t>
            </a:r>
            <a:endParaRPr lang="en-US" sz="8000" b="1" dirty="0">
              <a:solidFill>
                <a:schemeClr val="accent5">
                  <a:lumMod val="50000"/>
                </a:schemeClr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281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129</TotalTime>
  <Words>237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Data acquisition &amp; Data wrangling</vt:lpstr>
      <vt:lpstr>Data Acquisition</vt:lpstr>
      <vt:lpstr>Data Wrangling</vt:lpstr>
      <vt:lpstr>Data Wrangling Process</vt:lpstr>
      <vt:lpstr>Some Methods of data cleaning</vt:lpstr>
      <vt:lpstr>PowerPoint Presentation</vt:lpstr>
      <vt:lpstr>PowerPoint Presentation</vt:lpstr>
      <vt:lpstr>PowerPoint Presentation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&amp; Data wrangling</dc:title>
  <dc:creator>ismail - [2010]</dc:creator>
  <cp:lastModifiedBy>ismail - [2010]</cp:lastModifiedBy>
  <cp:revision>6</cp:revision>
  <dcterms:created xsi:type="dcterms:W3CDTF">2024-04-29T19:54:37Z</dcterms:created>
  <dcterms:modified xsi:type="dcterms:W3CDTF">2024-04-29T22:04:18Z</dcterms:modified>
</cp:coreProperties>
</file>