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108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News Research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project for AI-powered news analysis and summarization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 tool that fetches and summarizes news articles using AI</a:t>
            </a:r>
          </a:p>
          <a:p>
            <a:r>
              <a:t>• Utilize LangChain, Groq API, and NewsAPI for analysis</a:t>
            </a:r>
          </a:p>
          <a:p>
            <a:r>
              <a:t>• Provide an interactive interface using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Streamlit (UI)</a:t>
            </a:r>
          </a:p>
          <a:p>
            <a:r>
              <a:t>• LangChain (AI Model)</a:t>
            </a:r>
          </a:p>
          <a:p>
            <a:r>
              <a:t>• Groq API (LLM Processing)</a:t>
            </a:r>
          </a:p>
          <a:p>
            <a:r>
              <a:t>• NewsAPI (News Fetching)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Environment Setup</a:t>
            </a:r>
          </a:p>
          <a:p>
            <a:r>
              <a:rPr dirty="0"/>
              <a:t>2. </a:t>
            </a:r>
            <a:r>
              <a:rPr dirty="0" err="1"/>
              <a:t>LangChain</a:t>
            </a:r>
            <a:r>
              <a:rPr dirty="0"/>
              <a:t> Configuration</a:t>
            </a:r>
          </a:p>
          <a:p>
            <a:r>
              <a:rPr dirty="0"/>
              <a:t>3. Building the </a:t>
            </a:r>
            <a:r>
              <a:rPr dirty="0" err="1"/>
              <a:t>Streamlit</a:t>
            </a:r>
            <a:r>
              <a:rPr dirty="0"/>
              <a:t> UI</a:t>
            </a:r>
          </a:p>
          <a:p>
            <a:r>
              <a:rPr dirty="0"/>
              <a:t>4. Enhancing with </a:t>
            </a:r>
            <a:r>
              <a:rPr dirty="0" err="1"/>
              <a:t>NewsAPI</a:t>
            </a:r>
            <a:endParaRPr dirty="0"/>
          </a:p>
          <a:p>
            <a:r>
              <a:rPr dirty="0"/>
              <a:t>5. Testing &amp; Validation</a:t>
            </a:r>
          </a:p>
          <a:p>
            <a:r>
              <a:rPr dirty="0"/>
              <a:t>6. Documentation &amp; </a:t>
            </a:r>
            <a:r>
              <a:rPr dirty="0" err="1" smtClean="0"/>
              <a:t>Finalizatio</a:t>
            </a:r>
            <a:r>
              <a:rPr lang="en-GB" dirty="0" smtClean="0"/>
              <a:t>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Automates </a:t>
            </a:r>
            <a:r>
              <a:rPr lang="en-GB" dirty="0"/>
              <a:t>news summarization</a:t>
            </a:r>
          </a:p>
          <a:p>
            <a:r>
              <a:rPr lang="en-GB" dirty="0" smtClean="0"/>
              <a:t>Saves </a:t>
            </a:r>
            <a:r>
              <a:rPr lang="en-GB" dirty="0"/>
              <a:t>research time</a:t>
            </a:r>
          </a:p>
          <a:p>
            <a:r>
              <a:rPr lang="en-GB" dirty="0" smtClean="0"/>
              <a:t>Uses </a:t>
            </a:r>
            <a:r>
              <a:rPr lang="en-GB" dirty="0"/>
              <a:t>AI for relevant insights</a:t>
            </a:r>
          </a:p>
          <a:p>
            <a:r>
              <a:rPr lang="en-GB" dirty="0" smtClean="0"/>
              <a:t>User-friendly </a:t>
            </a:r>
            <a:r>
              <a:rPr lang="en-GB" dirty="0" err="1"/>
              <a:t>Streamlit</a:t>
            </a:r>
            <a:r>
              <a:rPr lang="en-GB" dirty="0"/>
              <a:t> interface</a:t>
            </a:r>
          </a:p>
          <a:p>
            <a:r>
              <a:rPr lang="en-GB" dirty="0" smtClean="0"/>
              <a:t>Customizable </a:t>
            </a:r>
            <a:r>
              <a:rPr lang="en-GB" dirty="0"/>
              <a:t>search options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Dependent </a:t>
            </a:r>
            <a:r>
              <a:rPr lang="en-GB" dirty="0"/>
              <a:t>on </a:t>
            </a:r>
            <a:r>
              <a:rPr lang="en-GB" dirty="0" err="1"/>
              <a:t>NewsAPI</a:t>
            </a:r>
            <a:r>
              <a:rPr lang="en-GB" dirty="0"/>
              <a:t> availability</a:t>
            </a:r>
          </a:p>
          <a:p>
            <a:r>
              <a:rPr lang="en-GB" dirty="0" smtClean="0"/>
              <a:t>Potential </a:t>
            </a:r>
            <a:r>
              <a:rPr lang="en-GB" dirty="0"/>
              <a:t>biases in AI-generated summaries</a:t>
            </a:r>
          </a:p>
          <a:p>
            <a:r>
              <a:rPr lang="en-GB" dirty="0" smtClean="0"/>
              <a:t>Requires </a:t>
            </a:r>
            <a:r>
              <a:rPr lang="en-GB" dirty="0"/>
              <a:t>API keys for usage</a:t>
            </a:r>
          </a:p>
          <a:p>
            <a:r>
              <a:rPr lang="en-GB" dirty="0" smtClean="0"/>
              <a:t>Limited </a:t>
            </a:r>
            <a:r>
              <a:rPr lang="en-GB" dirty="0"/>
              <a:t>historical data coverage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2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 News Research Tool enhances equity research by providing quick and AI-powered news summaries. Future improvements can include better data sources, UI enhancements, and advanced filtering.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76" y="1419118"/>
            <a:ext cx="4915466" cy="3276977"/>
          </a:xfrm>
        </p:spPr>
      </p:pic>
    </p:spTree>
    <p:extLst>
      <p:ext uri="{BB962C8B-B14F-4D97-AF65-F5344CB8AC3E}">
        <p14:creationId xmlns:p14="http://schemas.microsoft.com/office/powerpoint/2010/main" val="247786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</TotalTime>
  <Words>176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AI News Research Tool</vt:lpstr>
      <vt:lpstr>Project Objective</vt:lpstr>
      <vt:lpstr>Technology Stack</vt:lpstr>
      <vt:lpstr>Project Phases</vt:lpstr>
      <vt:lpstr>Pros</vt:lpstr>
      <vt:lpstr>Cons</vt:lpstr>
      <vt:lpstr>Conclusion &amp; 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News Research Tool</dc:title>
  <dc:subject/>
  <dc:creator/>
  <cp:keywords/>
  <dc:description>generated using python-pptx</dc:description>
  <cp:lastModifiedBy>ismail - [2010]</cp:lastModifiedBy>
  <cp:revision>4</cp:revision>
  <dcterms:created xsi:type="dcterms:W3CDTF">2013-01-27T09:14:16Z</dcterms:created>
  <dcterms:modified xsi:type="dcterms:W3CDTF">2025-02-15T20:27:58Z</dcterms:modified>
  <cp:category/>
</cp:coreProperties>
</file>