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275" y="-4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F92C90B-9A7F-425A-9713-F5FEED9363F8}" type="datetimeFigureOut">
              <a:rPr lang="en-US" smtClean="0"/>
              <a:t>12/8/2024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011DDCA-57A3-43C7-B12E-1EDA938D994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92C90B-9A7F-425A-9713-F5FEED9363F8}"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1DDCA-57A3-43C7-B12E-1EDA938D994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92C90B-9A7F-425A-9713-F5FEED9363F8}"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1DDCA-57A3-43C7-B12E-1EDA938D994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92C90B-9A7F-425A-9713-F5FEED9363F8}"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1DDCA-57A3-43C7-B12E-1EDA938D994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F92C90B-9A7F-425A-9713-F5FEED9363F8}"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1DDCA-57A3-43C7-B12E-1EDA938D994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F92C90B-9A7F-425A-9713-F5FEED9363F8}"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1DDCA-57A3-43C7-B12E-1EDA938D994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F92C90B-9A7F-425A-9713-F5FEED9363F8}" type="datetimeFigureOut">
              <a:rPr lang="en-US" smtClean="0"/>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11DDCA-57A3-43C7-B12E-1EDA938D994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F92C90B-9A7F-425A-9713-F5FEED9363F8}" type="datetimeFigureOut">
              <a:rPr lang="en-US" smtClean="0"/>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1DDCA-57A3-43C7-B12E-1EDA938D994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92C90B-9A7F-425A-9713-F5FEED9363F8}" type="datetimeFigureOut">
              <a:rPr lang="en-US" smtClean="0"/>
              <a:t>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11DDCA-57A3-43C7-B12E-1EDA938D994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F92C90B-9A7F-425A-9713-F5FEED9363F8}"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1DDCA-57A3-43C7-B12E-1EDA938D994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F92C90B-9A7F-425A-9713-F5FEED9363F8}"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011DDCA-57A3-43C7-B12E-1EDA938D9943}"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F92C90B-9A7F-425A-9713-F5FEED9363F8}" type="datetimeFigureOut">
              <a:rPr lang="en-US" smtClean="0"/>
              <a:t>12/8/2024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011DDCA-57A3-43C7-B12E-1EDA938D9943}"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2136775"/>
          </a:xfrm>
        </p:spPr>
        <p:txBody>
          <a:bodyPr>
            <a:normAutofit/>
          </a:bodyPr>
          <a:lstStyle/>
          <a:p>
            <a:r>
              <a:rPr lang="en-GB" dirty="0" smtClean="0"/>
              <a:t>NLP Project for Disaster Tweet Classification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743200"/>
            <a:ext cx="7010400" cy="3962400"/>
          </a:xfrm>
          <a:prstGeom prst="rect">
            <a:avLst/>
          </a:prstGeom>
        </p:spPr>
      </p:pic>
    </p:spTree>
    <p:extLst>
      <p:ext uri="{BB962C8B-B14F-4D97-AF65-F5344CB8AC3E}">
        <p14:creationId xmlns:p14="http://schemas.microsoft.com/office/powerpoint/2010/main" val="494340062"/>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b="1" dirty="0"/>
              <a:t>Choose a set of candidate classification </a:t>
            </a:r>
            <a:r>
              <a:rPr lang="en-GB" sz="3600" b="1" dirty="0" smtClean="0"/>
              <a:t>models</a:t>
            </a:r>
            <a:endParaRPr lang="en-US" sz="3600" dirty="0"/>
          </a:p>
        </p:txBody>
      </p:sp>
      <p:pic>
        <p:nvPicPr>
          <p:cNvPr id="819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61933" y="1935163"/>
            <a:ext cx="4820133" cy="438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560178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b="1" dirty="0" smtClean="0"/>
              <a:t>Evaluate performance </a:t>
            </a:r>
            <a:r>
              <a:rPr lang="en-GB" sz="3600" b="1" dirty="0"/>
              <a:t>using cross- validation </a:t>
            </a:r>
            <a:r>
              <a:rPr lang="en-GB" sz="3600" b="1" dirty="0" smtClean="0"/>
              <a:t>techniques</a:t>
            </a:r>
            <a:endParaRPr lang="en-US" sz="3600"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76400" y="1905000"/>
            <a:ext cx="5715000" cy="4350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085185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Model Evaluation and Validation</a:t>
            </a:r>
            <a:endParaRPr lang="en-US" sz="3600" b="1"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14462" y="2062956"/>
            <a:ext cx="6315075"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7145833"/>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fr-FR" sz="3600" b="1" dirty="0"/>
              <a:t>Confusion Matrix </a:t>
            </a:r>
            <a:r>
              <a:rPr lang="fr-FR" sz="3600" b="1" dirty="0" err="1"/>
              <a:t>Analysis</a:t>
            </a:r>
            <a:r>
              <a:rPr lang="fr-FR" sz="3600" b="1" dirty="0"/>
              <a:t/>
            </a:r>
            <a:br>
              <a:rPr lang="fr-FR" sz="3600" b="1" dirty="0"/>
            </a:br>
            <a:r>
              <a:rPr lang="fr-FR" sz="3600" b="1" dirty="0" err="1"/>
              <a:t>Random</a:t>
            </a:r>
            <a:r>
              <a:rPr lang="fr-FR" sz="3600" b="1" dirty="0"/>
              <a:t> Forest Model </a:t>
            </a:r>
            <a:r>
              <a:rPr lang="fr-FR" sz="3600" b="1" dirty="0" smtClean="0"/>
              <a:t>Performance</a:t>
            </a:r>
            <a:endParaRPr lang="en-US" sz="3600"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52600" y="1943894"/>
            <a:ext cx="5638800" cy="437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8567650"/>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b="1" dirty="0"/>
              <a:t>Compare the performance of different </a:t>
            </a:r>
            <a:r>
              <a:rPr lang="en-GB" sz="3600" b="1" dirty="0" smtClean="0"/>
              <a:t>models</a:t>
            </a:r>
            <a:endParaRPr lang="en-US" sz="3600" i="1" dirty="0"/>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90712" y="2296319"/>
            <a:ext cx="5362575" cy="366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5165120"/>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GB" b="1" dirty="0" smtClean="0"/>
              <a:t>Conclusion</a:t>
            </a:r>
            <a:endParaRPr lang="en-US" dirty="0"/>
          </a:p>
        </p:txBody>
      </p:sp>
      <p:sp>
        <p:nvSpPr>
          <p:cNvPr id="3" name="Content Placeholder 2"/>
          <p:cNvSpPr>
            <a:spLocks noGrp="1"/>
          </p:cNvSpPr>
          <p:nvPr>
            <p:ph idx="1"/>
          </p:nvPr>
        </p:nvSpPr>
        <p:spPr>
          <a:xfrm>
            <a:off x="457200" y="1676400"/>
            <a:ext cx="8229600" cy="4754563"/>
          </a:xfrm>
        </p:spPr>
        <p:txBody>
          <a:bodyPr>
            <a:normAutofit fontScale="85000" lnSpcReduction="20000"/>
          </a:bodyPr>
          <a:lstStyle/>
          <a:p>
            <a:pPr>
              <a:buFont typeface="Wingdings" pitchFamily="2" charset="2"/>
              <a:buChar char="q"/>
            </a:pPr>
            <a:r>
              <a:rPr lang="en-GB" b="1" dirty="0"/>
              <a:t>Observations:</a:t>
            </a:r>
            <a:endParaRPr lang="en-GB" dirty="0"/>
          </a:p>
          <a:p>
            <a:r>
              <a:rPr lang="en-GB" b="1" dirty="0"/>
              <a:t>True Positives (TP):</a:t>
            </a:r>
            <a:r>
              <a:rPr lang="en-GB" dirty="0"/>
              <a:t> 451 tweets were correctly classified as disasters.</a:t>
            </a:r>
          </a:p>
          <a:p>
            <a:r>
              <a:rPr lang="en-GB" b="1" dirty="0"/>
              <a:t>True Negatives (TN):</a:t>
            </a:r>
            <a:r>
              <a:rPr lang="en-GB" dirty="0"/>
              <a:t> 789 tweets were correctly classified as non-disasters.</a:t>
            </a:r>
          </a:p>
          <a:p>
            <a:r>
              <a:rPr lang="en-GB" b="1" dirty="0"/>
              <a:t>False Positives (FP):</a:t>
            </a:r>
            <a:r>
              <a:rPr lang="en-GB" dirty="0"/>
              <a:t> 85 tweets were incorrectly classified as disasters.</a:t>
            </a:r>
          </a:p>
          <a:p>
            <a:r>
              <a:rPr lang="en-GB" b="1" dirty="0"/>
              <a:t>False Negatives (FN):</a:t>
            </a:r>
            <a:r>
              <a:rPr lang="en-GB" dirty="0"/>
              <a:t> 198 tweets were incorrectly classified as non-disasters</a:t>
            </a:r>
            <a:r>
              <a:rPr lang="en-GB" dirty="0" smtClean="0"/>
              <a:t>.</a:t>
            </a:r>
          </a:p>
          <a:p>
            <a:pPr marL="0" indent="0">
              <a:buNone/>
            </a:pPr>
            <a:endParaRPr lang="en-GB" dirty="0"/>
          </a:p>
          <a:p>
            <a:pPr>
              <a:buFont typeface="Wingdings" pitchFamily="2" charset="2"/>
              <a:buChar char="q"/>
            </a:pPr>
            <a:r>
              <a:rPr lang="en-GB" b="1" dirty="0"/>
              <a:t>Conclusion:</a:t>
            </a:r>
            <a:endParaRPr lang="en-GB" dirty="0"/>
          </a:p>
          <a:p>
            <a:r>
              <a:rPr lang="en-GB" dirty="0"/>
              <a:t>The Random Forest model shows a high accuracy in classifying tweets as disasters or non-disasters.</a:t>
            </a:r>
          </a:p>
          <a:p>
            <a:r>
              <a:rPr lang="en-GB" dirty="0"/>
              <a:t>The model has a relatively low false positive rate, indicating that it is good at avoiding unnecessary alerts.</a:t>
            </a:r>
          </a:p>
          <a:p>
            <a:endParaRPr lang="en-US" dirty="0"/>
          </a:p>
        </p:txBody>
      </p:sp>
    </p:spTree>
    <p:extLst>
      <p:ext uri="{BB962C8B-B14F-4D97-AF65-F5344CB8AC3E}">
        <p14:creationId xmlns:p14="http://schemas.microsoft.com/office/powerpoint/2010/main" val="246494030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81200" y="1600200"/>
            <a:ext cx="5367767" cy="3578511"/>
          </a:xfrm>
        </p:spPr>
      </p:pic>
    </p:spTree>
    <p:extLst>
      <p:ext uri="{BB962C8B-B14F-4D97-AF65-F5344CB8AC3E}">
        <p14:creationId xmlns:p14="http://schemas.microsoft.com/office/powerpoint/2010/main" val="33693396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Purpose of the project</a:t>
            </a:r>
            <a:endParaRPr lang="en-US" dirty="0"/>
          </a:p>
        </p:txBody>
      </p:sp>
      <p:sp>
        <p:nvSpPr>
          <p:cNvPr id="3" name="Content Placeholder 2"/>
          <p:cNvSpPr>
            <a:spLocks noGrp="1"/>
          </p:cNvSpPr>
          <p:nvPr>
            <p:ph idx="1"/>
          </p:nvPr>
        </p:nvSpPr>
        <p:spPr/>
        <p:txBody>
          <a:bodyPr>
            <a:normAutofit lnSpcReduction="10000"/>
          </a:bodyPr>
          <a:lstStyle/>
          <a:p>
            <a:r>
              <a:rPr lang="en-GB" sz="2400" dirty="0" smtClean="0"/>
              <a:t>The challenge is to build a machine learning model capable of accurately classifying tweets as either related to real disasters or not. While some tweets may contain explicit keywords like "fire" or "flood," others may use such terms metaphorically or in a non-disaster context. Thus, the model needs to discern the true intent behind the language used in tweets, which can be nuanced and context-dependent.</a:t>
            </a:r>
          </a:p>
          <a:p>
            <a:pPr marL="0" indent="0">
              <a:buNone/>
            </a:pPr>
            <a:endParaRPr lang="en-GB" sz="2400" dirty="0" smtClean="0"/>
          </a:p>
          <a:p>
            <a:r>
              <a:rPr lang="en-GB" sz="2400" dirty="0" smtClean="0"/>
              <a:t>Classification Model Development: Develop a machine learning model that can predict whether a tweet is about a real disaster or not.</a:t>
            </a:r>
            <a:endParaRPr lang="en-US" sz="2400" dirty="0"/>
          </a:p>
        </p:txBody>
      </p:sp>
    </p:spTree>
    <p:extLst>
      <p:ext uri="{BB962C8B-B14F-4D97-AF65-F5344CB8AC3E}">
        <p14:creationId xmlns:p14="http://schemas.microsoft.com/office/powerpoint/2010/main" val="393567046"/>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a:pPr>
            <a:r>
              <a:rPr lang="en-US" b="1" dirty="0"/>
              <a:t>Data Exploration and </a:t>
            </a:r>
            <a:r>
              <a:rPr lang="en-US" b="1" dirty="0" smtClean="0"/>
              <a:t>Preparation</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2122998"/>
            <a:ext cx="8229600" cy="401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548135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Autofit/>
          </a:bodyPr>
          <a:lstStyle/>
          <a:p>
            <a:r>
              <a:rPr lang="en-GB" sz="3200" b="1" dirty="0" smtClean="0"/>
              <a:t>Visualize </a:t>
            </a:r>
            <a:r>
              <a:rPr lang="en-GB" sz="3200" b="1" dirty="0"/>
              <a:t>the distribution of classes (disaster vs. non-disaster tweets</a:t>
            </a:r>
            <a:r>
              <a:rPr lang="en-GB" sz="3200" b="1" dirty="0" smtClean="0"/>
              <a:t>)</a:t>
            </a:r>
            <a:endParaRPr lang="en-US" sz="3200"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57312" y="1943894"/>
            <a:ext cx="6429375" cy="437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9361339"/>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b="1" dirty="0" err="1"/>
              <a:t>Analyze</a:t>
            </a:r>
            <a:r>
              <a:rPr lang="en-GB" sz="3200" b="1" dirty="0"/>
              <a:t> the frequency of keywords and phrases associated with disaster tweets</a:t>
            </a:r>
            <a:r>
              <a:rPr lang="en-GB" sz="3200" b="1" dirty="0" smtClean="0"/>
              <a:t>.</a:t>
            </a:r>
            <a:endParaRPr lang="en-US" sz="3200"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568930" y="1935163"/>
            <a:ext cx="6006140" cy="438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418242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b="1" dirty="0"/>
              <a:t>Clean the text data by removing special characters, URLs, and punctuation </a:t>
            </a:r>
            <a:r>
              <a:rPr lang="en-GB" sz="3200" b="1" dirty="0" smtClean="0"/>
              <a:t>marks</a:t>
            </a:r>
            <a:endParaRPr lang="en-US" sz="3200"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62200" y="1905000"/>
            <a:ext cx="5867400" cy="4520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331739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b="1" dirty="0" smtClean="0"/>
              <a:t>Calculate the total lengths of the original and cleaned text</a:t>
            </a:r>
            <a:endParaRPr lang="en-US" sz="3600" b="1" dirty="0"/>
          </a:p>
        </p:txBody>
      </p:sp>
      <p:pic>
        <p:nvPicPr>
          <p:cNvPr id="512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67400" y="1752600"/>
            <a:ext cx="3216166"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00" y="3429000"/>
            <a:ext cx="60960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703119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2.  Feature </a:t>
            </a:r>
            <a:r>
              <a:rPr lang="en-GB" b="1" dirty="0"/>
              <a:t>Engineering and Model </a:t>
            </a:r>
            <a:r>
              <a:rPr lang="en-GB" b="1" dirty="0" smtClean="0"/>
              <a:t>Selection</a:t>
            </a:r>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95375" y="2148681"/>
            <a:ext cx="695325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5869709"/>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b="1" dirty="0" smtClean="0"/>
              <a:t>Sentiment Analysis </a:t>
            </a:r>
            <a:endParaRPr lang="en-US" sz="3600" b="1"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93783" y="1935163"/>
            <a:ext cx="5156433" cy="438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7738220"/>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246</TotalTime>
  <Words>202</Words>
  <Application>Microsoft Office PowerPoint</Application>
  <PresentationFormat>On-screen Show (4:3)</PresentationFormat>
  <Paragraphs>27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NLP Project for Disaster Tweet Classification</vt:lpstr>
      <vt:lpstr>Purpose of the project</vt:lpstr>
      <vt:lpstr>Data Exploration and Preparation</vt:lpstr>
      <vt:lpstr>Visualize the distribution of classes (disaster vs. non-disaster tweets)</vt:lpstr>
      <vt:lpstr>Analyze the frequency of keywords and phrases associated with disaster tweets.</vt:lpstr>
      <vt:lpstr>Clean the text data by removing special characters, URLs, and punctuation marks</vt:lpstr>
      <vt:lpstr>Calculate the total lengths of the original and cleaned text</vt:lpstr>
      <vt:lpstr>2.  Feature Engineering and Model Selection</vt:lpstr>
      <vt:lpstr>Sentiment Analysis </vt:lpstr>
      <vt:lpstr>Choose a set of candidate classification models</vt:lpstr>
      <vt:lpstr>Evaluate performance using cross- validation techniques</vt:lpstr>
      <vt:lpstr>Model Evaluation and Validation</vt:lpstr>
      <vt:lpstr>Confusion Matrix Analysis Random Forest Model Performance</vt:lpstr>
      <vt:lpstr>Compare the performance of different models</vt:lpstr>
      <vt:lpstr>Conclusion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ismail - [2010]</cp:lastModifiedBy>
  <cp:revision>8</cp:revision>
  <dcterms:created xsi:type="dcterms:W3CDTF">2024-12-08T15:01:29Z</dcterms:created>
  <dcterms:modified xsi:type="dcterms:W3CDTF">2024-12-08T19:08:24Z</dcterms:modified>
</cp:coreProperties>
</file>