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75"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3C5E3FC1-3253-408C-82D8-45FE3E1196E8}" type="datetimeFigureOut">
              <a:rPr lang="en-US" smtClean="0"/>
              <a:t>11/4/2024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474D8C1-7E99-43B4-929B-5E9DB8C6554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C5E3FC1-3253-408C-82D8-45FE3E1196E8}" type="datetimeFigureOut">
              <a:rPr lang="en-US" smtClean="0"/>
              <a:t>11/4/2024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474D8C1-7E99-43B4-929B-5E9DB8C6554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C5E3FC1-3253-408C-82D8-45FE3E1196E8}" type="datetimeFigureOut">
              <a:rPr lang="en-US" smtClean="0"/>
              <a:t>11/4/2024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474D8C1-7E99-43B4-929B-5E9DB8C6554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C5E3FC1-3253-408C-82D8-45FE3E1196E8}" type="datetimeFigureOut">
              <a:rPr lang="en-US" smtClean="0"/>
              <a:t>11/4/2024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474D8C1-7E99-43B4-929B-5E9DB8C6554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C5E3FC1-3253-408C-82D8-45FE3E1196E8}" type="datetimeFigureOut">
              <a:rPr lang="en-US" smtClean="0"/>
              <a:t>11/4/2024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474D8C1-7E99-43B4-929B-5E9DB8C6554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C5E3FC1-3253-408C-82D8-45FE3E1196E8}" type="datetimeFigureOut">
              <a:rPr lang="en-US" smtClean="0"/>
              <a:t>11/4/2024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474D8C1-7E99-43B4-929B-5E9DB8C6554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C5E3FC1-3253-408C-82D8-45FE3E1196E8}" type="datetimeFigureOut">
              <a:rPr lang="en-US" smtClean="0"/>
              <a:t>11/4/2024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474D8C1-7E99-43B4-929B-5E9DB8C6554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C5E3FC1-3253-408C-82D8-45FE3E1196E8}" type="datetimeFigureOut">
              <a:rPr lang="en-US" smtClean="0"/>
              <a:t>11/4/2024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474D8C1-7E99-43B4-929B-5E9DB8C6554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C5E3FC1-3253-408C-82D8-45FE3E1196E8}" type="datetimeFigureOut">
              <a:rPr lang="en-US" smtClean="0"/>
              <a:t>11/4/2024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474D8C1-7E99-43B4-929B-5E9DB8C6554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C5E3FC1-3253-408C-82D8-45FE3E1196E8}" type="datetimeFigureOut">
              <a:rPr lang="en-US" smtClean="0"/>
              <a:t>11/4/2024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474D8C1-7E99-43B4-929B-5E9DB8C6554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C5E3FC1-3253-408C-82D8-45FE3E1196E8}" type="datetimeFigureOut">
              <a:rPr lang="en-US" smtClean="0"/>
              <a:t>11/4/2024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474D8C1-7E99-43B4-929B-5E9DB8C65540}"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C5E3FC1-3253-408C-82D8-45FE3E1196E8}" type="datetimeFigureOut">
              <a:rPr lang="en-US" smtClean="0"/>
              <a:t>11/4/2024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474D8C1-7E99-43B4-929B-5E9DB8C6554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Pharmaceutical Sales prediction across multiple stores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1937" y="1938337"/>
            <a:ext cx="3586163" cy="1371600"/>
          </a:xfrm>
        </p:spPr>
      </p:pic>
    </p:spTree>
    <p:extLst>
      <p:ext uri="{BB962C8B-B14F-4D97-AF65-F5344CB8AC3E}">
        <p14:creationId xmlns:p14="http://schemas.microsoft.com/office/powerpoint/2010/main" val="487966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914400"/>
            <a:ext cx="414539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914400"/>
            <a:ext cx="4205240" cy="233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657600"/>
            <a:ext cx="3886200" cy="278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91000" y="3657600"/>
            <a:ext cx="4436117" cy="207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3384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0" y="274638"/>
            <a:ext cx="3429000" cy="2392362"/>
          </a:xfrm>
        </p:spPr>
        <p:txBody>
          <a:bodyPr>
            <a:normAutofit/>
          </a:bodyPr>
          <a:lstStyle/>
          <a:p>
            <a:r>
              <a:rPr lang="en-US" dirty="0" smtClean="0"/>
              <a:t>2.4 Post Prediction analysis </a:t>
            </a:r>
            <a:endParaRPr 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77794"/>
            <a:ext cx="4757738" cy="6906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96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Build a LSTM Regression model to predict the next sale.</a:t>
            </a:r>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51719" y="809625"/>
            <a:ext cx="7086600"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8107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Conclusion</a:t>
            </a:r>
            <a:endParaRPr lang="en-US" dirty="0"/>
          </a:p>
        </p:txBody>
      </p:sp>
      <p:sp>
        <p:nvSpPr>
          <p:cNvPr id="3" name="Content Placeholder 2"/>
          <p:cNvSpPr>
            <a:spLocks noGrp="1"/>
          </p:cNvSpPr>
          <p:nvPr>
            <p:ph idx="1"/>
          </p:nvPr>
        </p:nvSpPr>
        <p:spPr/>
        <p:txBody>
          <a:bodyPr>
            <a:normAutofit/>
          </a:bodyPr>
          <a:lstStyle/>
          <a:p>
            <a:r>
              <a:rPr lang="en-GB" sz="2600" dirty="0" smtClean="0"/>
              <a:t>Sales </a:t>
            </a:r>
            <a:r>
              <a:rPr lang="en-GB" sz="2600" dirty="0"/>
              <a:t>are strongly correlated to the numbers of customers</a:t>
            </a:r>
          </a:p>
          <a:p>
            <a:r>
              <a:rPr lang="en-GB" sz="2600" dirty="0"/>
              <a:t>For all </a:t>
            </a:r>
            <a:r>
              <a:rPr lang="en-GB" sz="2400" dirty="0"/>
              <a:t>stores</a:t>
            </a:r>
            <a:r>
              <a:rPr lang="en-GB" sz="2600" dirty="0"/>
              <a:t>, promotion leads to increased sales ad customers</a:t>
            </a:r>
          </a:p>
          <a:p>
            <a:r>
              <a:rPr lang="en-GB" sz="2600" dirty="0"/>
              <a:t>Stores open during school holidays have more sales than </a:t>
            </a:r>
            <a:r>
              <a:rPr lang="en-GB" sz="2600" dirty="0" smtClean="0"/>
              <a:t>on normal </a:t>
            </a:r>
            <a:r>
              <a:rPr lang="en-GB" sz="2600" dirty="0"/>
              <a:t>days</a:t>
            </a:r>
          </a:p>
          <a:p>
            <a:r>
              <a:rPr lang="en-GB" sz="2600" dirty="0"/>
              <a:t>More stores are open during holidays than on public holidays</a:t>
            </a:r>
          </a:p>
          <a:p>
            <a:r>
              <a:rPr lang="en-GB" sz="2600" dirty="0"/>
              <a:t>Sales increase during Christmas week</a:t>
            </a:r>
          </a:p>
          <a:p>
            <a:endParaRPr lang="en-US" dirty="0"/>
          </a:p>
        </p:txBody>
      </p:sp>
    </p:spTree>
    <p:extLst>
      <p:ext uri="{BB962C8B-B14F-4D97-AF65-F5344CB8AC3E}">
        <p14:creationId xmlns:p14="http://schemas.microsoft.com/office/powerpoint/2010/main" val="3049157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r>
              <a:rPr lang="en-GB" sz="2400" dirty="0"/>
              <a:t>The finance team wants to forecast sales in all their stores across several cities six weeks ahead of time. Managers in individual stores rely on their years of experience as well as their personal judgment to forecast sales.</a:t>
            </a:r>
          </a:p>
          <a:p>
            <a:r>
              <a:rPr lang="en-GB" sz="2400" dirty="0"/>
              <a:t>The data team identified factors such as promotions, competition, school and state holidays, seasonality, and locality as necessary for predicting the sales across the various stores.</a:t>
            </a:r>
          </a:p>
          <a:p>
            <a:r>
              <a:rPr lang="en-GB" sz="2400" dirty="0"/>
              <a:t>Our job is to build and serve an end-to-end product that delivers this prediction to analysts in the finance team.</a:t>
            </a:r>
          </a:p>
          <a:p>
            <a:endParaRPr lang="en-US" dirty="0"/>
          </a:p>
        </p:txBody>
      </p:sp>
    </p:spTree>
    <p:extLst>
      <p:ext uri="{BB962C8B-B14F-4D97-AF65-F5344CB8AC3E}">
        <p14:creationId xmlns:p14="http://schemas.microsoft.com/office/powerpoint/2010/main" val="100573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Logging </a:t>
            </a:r>
            <a:endParaRPr lang="en-US"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503238" y="1172445"/>
            <a:ext cx="8183562" cy="290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347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Preprocessing and </a:t>
            </a:r>
            <a:r>
              <a:rPr lang="en-US" b="1" dirty="0" smtClean="0"/>
              <a:t>Cleaning</a:t>
            </a:r>
            <a:endParaRPr lang="en-US"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13610" y="530225"/>
            <a:ext cx="5162817" cy="418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6238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Missing Value </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51831" y="652462"/>
            <a:ext cx="528637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9234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 and Remove outliers </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66870" y="530225"/>
            <a:ext cx="5456297" cy="418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5868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Task 1 - Exploration of customer purchasing behaviour</a:t>
            </a:r>
            <a:endParaRPr lang="en-US" dirty="0"/>
          </a:p>
        </p:txBody>
      </p:sp>
      <p:pic>
        <p:nvPicPr>
          <p:cNvPr id="512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752600"/>
            <a:ext cx="4276493"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1601" y="1676400"/>
            <a:ext cx="4038600" cy="214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3876000"/>
            <a:ext cx="4209021"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9278" y="3802938"/>
            <a:ext cx="4163246"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2144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04800"/>
            <a:ext cx="4083937"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304800"/>
            <a:ext cx="3981450" cy="2835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352800"/>
            <a:ext cx="4446854"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291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2 : </a:t>
            </a:r>
            <a:r>
              <a:rPr lang="en-GB" dirty="0" err="1" smtClean="0"/>
              <a:t>Preprocessing</a:t>
            </a:r>
            <a:r>
              <a:rPr lang="en-GB" dirty="0" smtClean="0"/>
              <a:t> </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17965" y="530225"/>
            <a:ext cx="4954107" cy="418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5607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290</TotalTime>
  <Words>184</Words>
  <Application>Microsoft Office PowerPoint</Application>
  <PresentationFormat>On-screen Show (4:3)</PresentationFormat>
  <Paragraphs>19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Aspect</vt:lpstr>
      <vt:lpstr>Pharmaceutical Sales prediction across multiple stores</vt:lpstr>
      <vt:lpstr>Overview</vt:lpstr>
      <vt:lpstr>Logging </vt:lpstr>
      <vt:lpstr>Preprocessing and Cleaning</vt:lpstr>
      <vt:lpstr>Missing Value </vt:lpstr>
      <vt:lpstr>Find and Remove outliers </vt:lpstr>
      <vt:lpstr>Task 1 - Exploration of customer purchasing behaviour</vt:lpstr>
      <vt:lpstr>PowerPoint Presentation</vt:lpstr>
      <vt:lpstr>Task 2 : Preprocessing </vt:lpstr>
      <vt:lpstr>PowerPoint Presentation</vt:lpstr>
      <vt:lpstr>2.4 Post Prediction analysis </vt:lpstr>
      <vt:lpstr>Build a LSTM Regression model to predict the next sale.</vt:lpstr>
      <vt:lpstr>Conclusion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6</cp:revision>
  <dcterms:created xsi:type="dcterms:W3CDTF">2024-11-04T05:42:40Z</dcterms:created>
  <dcterms:modified xsi:type="dcterms:W3CDTF">2024-11-04T10:33:33Z</dcterms:modified>
</cp:coreProperties>
</file>