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44B4-E64B-427D-ACFC-677ED822220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CCDBC-D14F-4CAC-9F43-37EC4765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8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44B4-E64B-427D-ACFC-677ED822220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CDBC-D14F-4CAC-9F43-37EC4765A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6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459"/>
      </p:ext>
    </p:extLst>
  </p:cSld>
  <p:clrMapOvr>
    <a:masterClrMapping/>
  </p:clrMapOvr>
  <p:transition spd="slow" advClick="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smtClean="0"/>
              <a:t>5. Run the Application</a:t>
            </a:r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5156"/>
      </p:ext>
    </p:extLst>
  </p:cSld>
  <p:clrMapOvr>
    <a:masterClrMapping/>
  </p:clrMapOvr>
  <p:transition spd="slow" advClick="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C00000"/>
                </a:solidFill>
              </a:rPr>
              <a:t>Summary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8447"/>
      </p:ext>
    </p:extLst>
  </p:cSld>
  <p:clrMapOvr>
    <a:masterClrMapping/>
  </p:clrMapOvr>
  <p:transition spd="slow" advClick="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3902"/>
      </p:ext>
    </p:extLst>
  </p:cSld>
  <p:clrMapOvr>
    <a:masterClrMapping/>
  </p:clrMapOvr>
  <p:transition spd="slow" advClick="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This Project we will create this type of Calculator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20207"/>
      </p:ext>
    </p:extLst>
  </p:cSld>
  <p:clrMapOvr>
    <a:masterClrMapping/>
  </p:clrMapOvr>
  <p:transition spd="slow" advClick="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smtClean="0">
                <a:solidFill>
                  <a:srgbClr val="C00000"/>
                </a:solidFill>
              </a:rPr>
              <a:t>Tools and Technologies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8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>
        <p:wipe/>
      </p:transition>
    </mc:Choice>
    <mc:Fallback>
      <p:transition spd="slow" advClick="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smtClean="0">
                <a:solidFill>
                  <a:srgbClr val="C00000"/>
                </a:solidFill>
              </a:rPr>
              <a:t>Steps to Create Calculator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95267"/>
      </p:ext>
    </p:extLst>
  </p:cSld>
  <p:clrMapOvr>
    <a:masterClrMapping/>
  </p:clrMapOvr>
  <p:transition spd="slow" advClick="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01615"/>
      </p:ext>
    </p:extLst>
  </p:cSld>
  <p:clrMapOvr>
    <a:masterClrMapping/>
  </p:clrMapOvr>
  <p:transition spd="slow" advClick="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49851"/>
      </p:ext>
    </p:extLst>
  </p:cSld>
  <p:clrMapOvr>
    <a:masterClrMapping/>
  </p:clrMapOvr>
  <p:transition spd="slow" advClick="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88918"/>
      </p:ext>
    </p:extLst>
  </p:cSld>
  <p:clrMapOvr>
    <a:masterClrMapping/>
  </p:clrMapOvr>
  <p:transition spd="slow" advClick="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549"/>
      </p:ext>
    </p:extLst>
  </p:cSld>
  <p:clrMapOvr>
    <a:masterClrMapping/>
  </p:clrMapOvr>
  <p:transition spd="slow" advClick="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55923"/>
      </p:ext>
    </p:extLst>
  </p:cSld>
  <p:clrMapOvr>
    <a:masterClrMapping/>
  </p:clrMapOvr>
  <p:transition spd="slow" advClick="0"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1</vt:lpstr>
      <vt:lpstr>In This Project we will create this type of Calculator</vt:lpstr>
      <vt:lpstr>Tools and Technologies</vt:lpstr>
      <vt:lpstr>Steps to Create Calculator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Run the Application </vt:lpstr>
      <vt:lpstr>Summary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ismail - [2010]</dc:creator>
  <cp:lastModifiedBy>ismail - [2010]</cp:lastModifiedBy>
  <cp:revision>1</cp:revision>
  <dcterms:created xsi:type="dcterms:W3CDTF">2024-03-09T21:50:43Z</dcterms:created>
  <dcterms:modified xsi:type="dcterms:W3CDTF">2024-03-09T21:50:43Z</dcterms:modified>
</cp:coreProperties>
</file>