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charts/chart6.xml" ContentType="application/vnd.openxmlformats-officedocument.drawingml.chart+xml"/>
  <Override PartName="/ppt/charts/chart7.xml" ContentType="application/vnd.openxmlformats-officedocument.drawingml.char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82" r:id="rId3"/>
    <p:sldId id="283" r:id="rId4"/>
    <p:sldId id="284" r:id="rId5"/>
    <p:sldId id="261" r:id="rId6"/>
    <p:sldId id="280" r:id="rId7"/>
    <p:sldId id="277" r:id="rId8"/>
    <p:sldId id="278" r:id="rId9"/>
    <p:sldId id="279" r:id="rId10"/>
    <p:sldId id="262" r:id="rId11"/>
    <p:sldId id="263" r:id="rId12"/>
    <p:sldId id="264" r:id="rId13"/>
    <p:sldId id="265" r:id="rId14"/>
    <p:sldId id="266" r:id="rId15"/>
    <p:sldId id="267" r:id="rId16"/>
    <p:sldId id="268" r:id="rId17"/>
    <p:sldId id="270" r:id="rId18"/>
    <p:sldId id="271" r:id="rId19"/>
    <p:sldId id="272" r:id="rId20"/>
    <p:sldId id="273" r:id="rId21"/>
    <p:sldId id="269" r:id="rId22"/>
    <p:sldId id="275"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84"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a:pPr>
            <a:r>
              <a:rPr lang="en-IN" sz="1600" dirty="0"/>
              <a:t>Demographic</a:t>
            </a:r>
            <a:r>
              <a:rPr lang="en-IN" sz="1600" baseline="0" dirty="0"/>
              <a:t> analysis of internet usage </a:t>
            </a:r>
            <a:endParaRPr lang="en-IN" sz="1600" dirty="0"/>
          </a:p>
        </c:rich>
      </c:tx>
      <c:layout/>
    </c:title>
    <c:plotArea>
      <c:layout/>
      <c:barChart>
        <c:barDir val="col"/>
        <c:grouping val="clustered"/>
        <c:ser>
          <c:idx val="0"/>
          <c:order val="0"/>
          <c:tx>
            <c:strRef>
              <c:f>Sheet1!$B$1</c:f>
              <c:strCache>
                <c:ptCount val="1"/>
                <c:pt idx="0">
                  <c:v>number of women living in different cities</c:v>
                </c:pt>
              </c:strCache>
            </c:strRef>
          </c:tx>
          <c:dLbls>
            <c:spPr>
              <a:noFill/>
              <a:ln>
                <a:noFill/>
              </a:ln>
              <a:effectLst/>
            </c:spPr>
            <c:showVal val="1"/>
            <c:extLst>
              <c:ext xmlns:c15="http://schemas.microsoft.com/office/drawing/2012/chart" uri="{CE6537A1-D6FC-4f65-9D91-7224C49458BB}">
                <c15:layout/>
                <c15:showLeaderLines val="0"/>
              </c:ext>
            </c:extLst>
          </c:dLbls>
          <c:cat>
            <c:strRef>
              <c:f>Sheet1!$A$2:$A$10</c:f>
              <c:strCache>
                <c:ptCount val="9"/>
                <c:pt idx="0">
                  <c:v>Delhi</c:v>
                </c:pt>
                <c:pt idx="1">
                  <c:v>Gurugram</c:v>
                </c:pt>
                <c:pt idx="2">
                  <c:v>Faridabad</c:v>
                </c:pt>
                <c:pt idx="3">
                  <c:v>Noida</c:v>
                </c:pt>
                <c:pt idx="4">
                  <c:v>Patna</c:v>
                </c:pt>
                <c:pt idx="5">
                  <c:v>Bangalore</c:v>
                </c:pt>
                <c:pt idx="6">
                  <c:v>Karnataka</c:v>
                </c:pt>
                <c:pt idx="7">
                  <c:v>Mumbai</c:v>
                </c:pt>
                <c:pt idx="8">
                  <c:v>UP</c:v>
                </c:pt>
              </c:strCache>
            </c:strRef>
          </c:cat>
          <c:val>
            <c:numRef>
              <c:f>Sheet1!$B$2:$B$10</c:f>
              <c:numCache>
                <c:formatCode>0%</c:formatCode>
                <c:ptCount val="9"/>
                <c:pt idx="0" formatCode="0.00%">
                  <c:v>0.76900000000000091</c:v>
                </c:pt>
                <c:pt idx="1">
                  <c:v>7.0000000000000034E-2</c:v>
                </c:pt>
                <c:pt idx="2" formatCode="0.00%">
                  <c:v>5.8800000000000061E-2</c:v>
                </c:pt>
                <c:pt idx="3" formatCode="0.00%">
                  <c:v>4.36E-2</c:v>
                </c:pt>
                <c:pt idx="4" formatCode="0.00%">
                  <c:v>8.000000000000014E-3</c:v>
                </c:pt>
                <c:pt idx="5" formatCode="0.00%">
                  <c:v>8.000000000000014E-3</c:v>
                </c:pt>
                <c:pt idx="6" formatCode="0.00%">
                  <c:v>8.000000000000014E-3</c:v>
                </c:pt>
                <c:pt idx="7" formatCode="0.00%">
                  <c:v>8.000000000000014E-3</c:v>
                </c:pt>
                <c:pt idx="8" formatCode="0.00%">
                  <c:v>2.6600000000000023E-2</c:v>
                </c:pt>
              </c:numCache>
            </c:numRef>
          </c:val>
        </c:ser>
        <c:axId val="142113024"/>
        <c:axId val="114900992"/>
      </c:barChart>
      <c:catAx>
        <c:axId val="142113024"/>
        <c:scaling>
          <c:orientation val="minMax"/>
        </c:scaling>
        <c:axPos val="b"/>
        <c:numFmt formatCode="General" sourceLinked="0"/>
        <c:tickLblPos val="nextTo"/>
        <c:crossAx val="114900992"/>
        <c:crosses val="autoZero"/>
        <c:auto val="1"/>
        <c:lblAlgn val="ctr"/>
        <c:lblOffset val="100"/>
      </c:catAx>
      <c:valAx>
        <c:axId val="114900992"/>
        <c:scaling>
          <c:orientation val="minMax"/>
        </c:scaling>
        <c:axPos val="l"/>
        <c:majorGridlines/>
        <c:numFmt formatCode="0.00%" sourceLinked="1"/>
        <c:tickLblPos val="nextTo"/>
        <c:crossAx val="142113024"/>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sz="1600"/>
            </a:pPr>
            <a:r>
              <a:rPr lang="en-US" sz="1600" dirty="0"/>
              <a:t>Frequency of Internet usage </a:t>
            </a:r>
          </a:p>
        </c:rich>
      </c:tx>
      <c:layout/>
    </c:title>
    <c:plotArea>
      <c:layout/>
      <c:pieChart>
        <c:varyColors val="1"/>
        <c:ser>
          <c:idx val="0"/>
          <c:order val="0"/>
          <c:tx>
            <c:strRef>
              <c:f>Sheet1!$B$1</c:f>
              <c:strCache>
                <c:ptCount val="1"/>
                <c:pt idx="0">
                  <c:v>Number of people using the internet</c:v>
                </c:pt>
              </c:strCache>
            </c:strRef>
          </c:tx>
          <c:dLbls>
            <c:dLbl>
              <c:idx val="0"/>
              <c:layout>
                <c:manualLayout>
                  <c:x val="4.0668744531933533E-3"/>
                  <c:y val="-0.40025278090238731"/>
                </c:manualLayout>
              </c:layout>
              <c:tx>
                <c:rich>
                  <a:bodyPr/>
                  <a:lstStyle/>
                  <a:p>
                    <a:r>
                      <a:rPr lang="en-US" dirty="0"/>
                      <a:t>100%</a:t>
                    </a:r>
                  </a:p>
                </c:rich>
              </c:tx>
              <c:showVal val="1"/>
              <c:extLst>
                <c:ext xmlns:c15="http://schemas.microsoft.com/office/drawing/2012/chart" uri="{CE6537A1-D6FC-4f65-9D91-7224C49458BB}">
                  <c15:layout/>
                </c:ext>
              </c:extLst>
            </c:dLbl>
            <c:spPr>
              <a:noFill/>
              <a:ln>
                <a:noFill/>
              </a:ln>
              <a:effectLst/>
            </c:spPr>
            <c:showVal val="1"/>
            <c:showLeaderLines val="1"/>
            <c:extLst>
              <c:ext xmlns:c15="http://schemas.microsoft.com/office/drawing/2012/chart" uri="{CE6537A1-D6FC-4f65-9D91-7224C49458BB}">
                <c15:layout/>
              </c:ext>
            </c:extLst>
          </c:dLbls>
          <c:cat>
            <c:strRef>
              <c:f>Sheet1!$A$2:$A$5</c:f>
              <c:strCache>
                <c:ptCount val="4"/>
                <c:pt idx="0">
                  <c:v>Everyday</c:v>
                </c:pt>
                <c:pt idx="1">
                  <c:v>Every week</c:v>
                </c:pt>
                <c:pt idx="2">
                  <c:v>Every 2 weeks</c:v>
                </c:pt>
                <c:pt idx="3">
                  <c:v>Every month</c:v>
                </c:pt>
              </c:strCache>
            </c:strRef>
          </c:cat>
          <c:val>
            <c:numRef>
              <c:f>Sheet1!$B$2:$B$5</c:f>
              <c:numCache>
                <c:formatCode>General</c:formatCode>
                <c:ptCount val="4"/>
                <c:pt idx="0">
                  <c:v>100</c:v>
                </c:pt>
              </c:numCache>
            </c:numRef>
          </c:val>
        </c:ser>
        <c:firstSliceAng val="0"/>
      </c:pieChart>
    </c:plotArea>
    <c:legend>
      <c:legendPos val="r"/>
      <c:layout/>
    </c:legend>
    <c:plotVisOnly val="1"/>
    <c:dispBlanksAs val="zero"/>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sz="1600"/>
            </a:pPr>
            <a:r>
              <a:rPr lang="en-US" sz="1600" dirty="0"/>
              <a:t>Social</a:t>
            </a:r>
            <a:r>
              <a:rPr lang="en-US" sz="1600" baseline="0" dirty="0"/>
              <a:t> Media users </a:t>
            </a:r>
            <a:endParaRPr lang="en-US" sz="1600" dirty="0"/>
          </a:p>
        </c:rich>
      </c:tx>
      <c:layout/>
    </c:title>
    <c:plotArea>
      <c:layout/>
      <c:pieChart>
        <c:varyColors val="1"/>
        <c:ser>
          <c:idx val="0"/>
          <c:order val="0"/>
          <c:tx>
            <c:strRef>
              <c:f>Sheet1!$B$1</c:f>
              <c:strCache>
                <c:ptCount val="1"/>
                <c:pt idx="0">
                  <c:v>Number of people using social media</c:v>
                </c:pt>
              </c:strCache>
            </c:strRef>
          </c:tx>
          <c:dLbls>
            <c:dLbl>
              <c:idx val="0"/>
              <c:layout>
                <c:manualLayout>
                  <c:x val="4.0507345435987066E-2"/>
                  <c:y val="-0.36403449568803897"/>
                </c:manualLayout>
              </c:layout>
              <c:showVal val="1"/>
              <c:extLst>
                <c:ext xmlns:c15="http://schemas.microsoft.com/office/drawing/2012/chart" uri="{CE6537A1-D6FC-4f65-9D91-7224C49458BB}">
                  <c15:layout/>
                </c:ext>
              </c:extLst>
            </c:dLbl>
            <c:spPr>
              <a:noFill/>
              <a:ln>
                <a:noFill/>
              </a:ln>
              <a:effectLst/>
            </c:spPr>
            <c:showVal val="1"/>
            <c:showLeaderLines val="1"/>
            <c:extLst>
              <c:ext xmlns:c15="http://schemas.microsoft.com/office/drawing/2012/chart" uri="{CE6537A1-D6FC-4f65-9D91-7224C49458BB}">
                <c15:layout/>
              </c:ext>
            </c:extLst>
          </c:dLbls>
          <c:cat>
            <c:strRef>
              <c:f>Sheet1!$A$2:$A$3</c:f>
              <c:strCache>
                <c:ptCount val="2"/>
                <c:pt idx="0">
                  <c:v>Yes</c:v>
                </c:pt>
                <c:pt idx="1">
                  <c:v>No</c:v>
                </c:pt>
              </c:strCache>
            </c:strRef>
          </c:cat>
          <c:val>
            <c:numRef>
              <c:f>Sheet1!$B$2:$B$3</c:f>
              <c:numCache>
                <c:formatCode>0.00%</c:formatCode>
                <c:ptCount val="2"/>
                <c:pt idx="0">
                  <c:v>0.98299999999999998</c:v>
                </c:pt>
                <c:pt idx="1">
                  <c:v>1.7000000000000001E-2</c:v>
                </c:pt>
              </c:numCache>
            </c:numRef>
          </c:val>
        </c:ser>
        <c:firstSliceAng val="0"/>
      </c:pieChart>
    </c:plotArea>
    <c:legend>
      <c:legendPos val="r"/>
      <c:layout/>
    </c:legend>
    <c:plotVisOnly val="1"/>
    <c:dispBlanksAs val="zero"/>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a:pPr>
            <a:r>
              <a:rPr lang="en-IN" dirty="0"/>
              <a:t>frequency of Social Media usage </a:t>
            </a:r>
          </a:p>
        </c:rich>
      </c:tx>
      <c:layout/>
    </c:title>
    <c:view3D>
      <c:perspective val="30"/>
    </c:view3D>
    <c:plotArea>
      <c:layout/>
      <c:bar3DChart>
        <c:barDir val="col"/>
        <c:grouping val="clustered"/>
        <c:ser>
          <c:idx val="0"/>
          <c:order val="0"/>
          <c:tx>
            <c:strRef>
              <c:f>Sheet1!$B$1</c:f>
              <c:strCache>
                <c:ptCount val="1"/>
                <c:pt idx="0">
                  <c:v>Which social media women are using frequently</c:v>
                </c:pt>
              </c:strCache>
            </c:strRef>
          </c:tx>
          <c:dLbls>
            <c:spPr>
              <a:noFill/>
              <a:ln>
                <a:noFill/>
              </a:ln>
              <a:effectLst/>
            </c:spPr>
            <c:showVal val="1"/>
            <c:extLst>
              <c:ext xmlns:c15="http://schemas.microsoft.com/office/drawing/2012/chart" uri="{CE6537A1-D6FC-4f65-9D91-7224C49458BB}">
                <c15:layout/>
                <c15:showLeaderLines val="0"/>
              </c:ext>
            </c:extLst>
          </c:dLbls>
          <c:cat>
            <c:strRef>
              <c:f>Sheet1!$A$2:$A$7</c:f>
              <c:strCache>
                <c:ptCount val="6"/>
                <c:pt idx="0">
                  <c:v>Facebook</c:v>
                </c:pt>
                <c:pt idx="1">
                  <c:v>Twitter</c:v>
                </c:pt>
                <c:pt idx="2">
                  <c:v>Whatsapp</c:v>
                </c:pt>
                <c:pt idx="3">
                  <c:v>Instagram</c:v>
                </c:pt>
                <c:pt idx="4">
                  <c:v>All of the above</c:v>
                </c:pt>
                <c:pt idx="5">
                  <c:v>Other</c:v>
                </c:pt>
              </c:strCache>
            </c:strRef>
          </c:cat>
          <c:val>
            <c:numRef>
              <c:f>Sheet1!$B$2:$B$7</c:f>
              <c:numCache>
                <c:formatCode>0%</c:formatCode>
                <c:ptCount val="6"/>
                <c:pt idx="0" formatCode="0.00%">
                  <c:v>0.33600000000000046</c:v>
                </c:pt>
                <c:pt idx="1">
                  <c:v>0</c:v>
                </c:pt>
                <c:pt idx="2" formatCode="0.00%">
                  <c:v>0.66400000000000092</c:v>
                </c:pt>
                <c:pt idx="3" formatCode="0.00%">
                  <c:v>0.22700000000000001</c:v>
                </c:pt>
                <c:pt idx="4" formatCode="0.00%">
                  <c:v>0.252</c:v>
                </c:pt>
                <c:pt idx="5">
                  <c:v>0.05</c:v>
                </c:pt>
              </c:numCache>
            </c:numRef>
          </c:val>
        </c:ser>
        <c:shape val="cylinder"/>
        <c:axId val="133987328"/>
        <c:axId val="134005504"/>
        <c:axId val="0"/>
      </c:bar3DChart>
      <c:catAx>
        <c:axId val="133987328"/>
        <c:scaling>
          <c:orientation val="minMax"/>
        </c:scaling>
        <c:axPos val="b"/>
        <c:numFmt formatCode="General" sourceLinked="0"/>
        <c:tickLblPos val="nextTo"/>
        <c:crossAx val="134005504"/>
        <c:crosses val="autoZero"/>
        <c:auto val="1"/>
        <c:lblAlgn val="ctr"/>
        <c:lblOffset val="100"/>
      </c:catAx>
      <c:valAx>
        <c:axId val="134005504"/>
        <c:scaling>
          <c:orientation val="minMax"/>
        </c:scaling>
        <c:axPos val="l"/>
        <c:majorGridlines/>
        <c:numFmt formatCode="0.00%" sourceLinked="1"/>
        <c:tickLblPos val="nextTo"/>
        <c:crossAx val="133987328"/>
        <c:crosses val="autoZero"/>
        <c:crossBetween val="between"/>
      </c:valAx>
    </c:plotArea>
    <c:legend>
      <c:legendPos val="r"/>
      <c:layout/>
    </c:legend>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sz="1400"/>
            </a:pPr>
            <a:r>
              <a:rPr lang="en-IN" sz="1400" dirty="0"/>
              <a:t>Level</a:t>
            </a:r>
            <a:r>
              <a:rPr lang="en-IN" sz="1400" baseline="0" dirty="0"/>
              <a:t> of Cyber safety among users </a:t>
            </a:r>
            <a:endParaRPr lang="en-IN" sz="1400" dirty="0"/>
          </a:p>
        </c:rich>
      </c:tx>
      <c:layout/>
    </c:title>
    <c:plotArea>
      <c:layout/>
      <c:pieChart>
        <c:varyColors val="1"/>
        <c:ser>
          <c:idx val="0"/>
          <c:order val="0"/>
          <c:tx>
            <c:strRef>
              <c:f>Sheet1!$B$1</c:f>
              <c:strCache>
                <c:ptCount val="1"/>
                <c:pt idx="0">
                  <c:v>Number of people felt unsafe on the internet</c:v>
                </c:pt>
              </c:strCache>
            </c:strRef>
          </c:tx>
          <c:dLbls>
            <c:dLbl>
              <c:idx val="0"/>
              <c:layout>
                <c:manualLayout>
                  <c:x val="-0.13715715223097114"/>
                  <c:y val="0.1084111361079865"/>
                </c:manualLayout>
              </c:layout>
              <c:showVal val="1"/>
              <c:extLst>
                <c:ext xmlns:c15="http://schemas.microsoft.com/office/drawing/2012/chart" uri="{CE6537A1-D6FC-4f65-9D91-7224C49458BB}">
                  <c15:layout/>
                </c:ext>
              </c:extLst>
            </c:dLbl>
            <c:dLbl>
              <c:idx val="1"/>
              <c:layout>
                <c:manualLayout>
                  <c:x val="0.14235108632254301"/>
                  <c:y val="-9.7577177852768399E-2"/>
                </c:manualLayout>
              </c:layout>
              <c:showVal val="1"/>
              <c:extLst>
                <c:ext xmlns:c15="http://schemas.microsoft.com/office/drawing/2012/chart" uri="{CE6537A1-D6FC-4f65-9D91-7224C49458BB}">
                  <c15:layout/>
                </c:ext>
              </c:extLst>
            </c:dLbl>
            <c:delete val="1"/>
            <c:spPr>
              <a:noFill/>
              <a:ln>
                <a:noFill/>
              </a:ln>
              <a:effectLst/>
            </c:spPr>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0.00%</c:formatCode>
                <c:ptCount val="2"/>
                <c:pt idx="0">
                  <c:v>0.38300000000000123</c:v>
                </c:pt>
                <c:pt idx="1">
                  <c:v>0.61700000000000221</c:v>
                </c:pt>
              </c:numCache>
            </c:numRef>
          </c:val>
        </c:ser>
        <c:firstSliceAng val="0"/>
      </c:pieChart>
    </c:plotArea>
    <c:legend>
      <c:legendPos val="r"/>
      <c:layout/>
    </c:legend>
    <c:plotVisOnly val="1"/>
    <c:dispBlanksAs val="zero"/>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a:pPr>
            <a:r>
              <a:rPr lang="en-IN" dirty="0"/>
              <a:t>behavioural</a:t>
            </a:r>
            <a:r>
              <a:rPr lang="en-IN" baseline="0" dirty="0"/>
              <a:t> analysis of</a:t>
            </a:r>
            <a:r>
              <a:rPr lang="en-IN" dirty="0"/>
              <a:t> cyber stalking</a:t>
            </a:r>
          </a:p>
        </c:rich>
      </c:tx>
      <c:layout/>
    </c:title>
    <c:plotArea>
      <c:layout/>
      <c:barChart>
        <c:barDir val="bar"/>
        <c:grouping val="clustered"/>
        <c:ser>
          <c:idx val="0"/>
          <c:order val="0"/>
          <c:tx>
            <c:strRef>
              <c:f>Sheet1!$B$1</c:f>
              <c:strCache>
                <c:ptCount val="1"/>
                <c:pt idx="0">
                  <c:v>Number of women facing different behaviours associated with cyber stalking</c:v>
                </c:pt>
              </c:strCache>
            </c:strRef>
          </c:tx>
          <c:dLbls>
            <c:spPr>
              <a:noFill/>
              <a:ln>
                <a:noFill/>
              </a:ln>
              <a:effectLst/>
            </c:spPr>
            <c:showVal val="1"/>
            <c:extLst>
              <c:ext xmlns:c15="http://schemas.microsoft.com/office/drawing/2012/chart" uri="{CE6537A1-D6FC-4f65-9D91-7224C49458BB}">
                <c15:layout/>
                <c15:showLeaderLines val="0"/>
              </c:ext>
            </c:extLst>
          </c:dLbls>
          <c:cat>
            <c:strRef>
              <c:f>Sheet1!$A$2:$A$6</c:f>
              <c:strCache>
                <c:ptCount val="5"/>
                <c:pt idx="0">
                  <c:v>You have been sent threatening or abusive e-mail messages</c:v>
                </c:pt>
                <c:pt idx="1">
                  <c:v>Have received threats or abusive comments via social networking sites</c:v>
                </c:pt>
                <c:pt idx="2">
                  <c:v>Have received threats or abusive comments in chat rooms</c:v>
                </c:pt>
                <c:pt idx="3">
                  <c:v>Somebody has tried to access confidential information on your computer such as e-mail messages</c:v>
                </c:pt>
                <c:pt idx="4">
                  <c:v>Other</c:v>
                </c:pt>
              </c:strCache>
            </c:strRef>
          </c:cat>
          <c:val>
            <c:numRef>
              <c:f>Sheet1!$B$2:$B$6</c:f>
              <c:numCache>
                <c:formatCode>0.00%</c:formatCode>
                <c:ptCount val="5"/>
                <c:pt idx="0">
                  <c:v>8.9000000000000065E-2</c:v>
                </c:pt>
                <c:pt idx="1">
                  <c:v>0.17800000000000016</c:v>
                </c:pt>
                <c:pt idx="2">
                  <c:v>0.13300000000000001</c:v>
                </c:pt>
                <c:pt idx="3">
                  <c:v>0.33300000000000046</c:v>
                </c:pt>
                <c:pt idx="4">
                  <c:v>0.36700000000000038</c:v>
                </c:pt>
              </c:numCache>
            </c:numRef>
          </c:val>
        </c:ser>
        <c:axId val="134066176"/>
        <c:axId val="134067712"/>
      </c:barChart>
      <c:catAx>
        <c:axId val="134066176"/>
        <c:scaling>
          <c:orientation val="minMax"/>
        </c:scaling>
        <c:axPos val="l"/>
        <c:numFmt formatCode="General" sourceLinked="0"/>
        <c:tickLblPos val="nextTo"/>
        <c:crossAx val="134067712"/>
        <c:crosses val="autoZero"/>
        <c:auto val="1"/>
        <c:lblAlgn val="ctr"/>
        <c:lblOffset val="100"/>
      </c:catAx>
      <c:valAx>
        <c:axId val="134067712"/>
        <c:scaling>
          <c:orientation val="minMax"/>
        </c:scaling>
        <c:axPos val="b"/>
        <c:majorGridlines/>
        <c:numFmt formatCode="0.00%" sourceLinked="1"/>
        <c:tickLblPos val="nextTo"/>
        <c:crossAx val="134066176"/>
        <c:crosses val="autoZero"/>
        <c:crossBetween val="between"/>
      </c:valAx>
    </c:plotArea>
    <c:legend>
      <c:legendPos val="r"/>
      <c:layout/>
    </c:legend>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sz="1600"/>
            </a:pPr>
            <a:r>
              <a:rPr lang="en-US" sz="1600" dirty="0"/>
              <a:t>Identity of cyber</a:t>
            </a:r>
            <a:r>
              <a:rPr lang="en-US" sz="1600" baseline="0" dirty="0"/>
              <a:t> stalkers</a:t>
            </a:r>
            <a:endParaRPr lang="en-US" sz="1600" dirty="0"/>
          </a:p>
        </c:rich>
      </c:tx>
      <c:layout/>
    </c:title>
    <c:plotArea>
      <c:layout/>
      <c:barChart>
        <c:barDir val="col"/>
        <c:grouping val="clustered"/>
        <c:ser>
          <c:idx val="0"/>
          <c:order val="0"/>
          <c:tx>
            <c:strRef>
              <c:f>Sheet1!$B$1</c:f>
              <c:strCache>
                <c:ptCount val="1"/>
                <c:pt idx="0">
                  <c:v>Number of women who have been harassed</c:v>
                </c:pt>
              </c:strCache>
            </c:strRef>
          </c:tx>
          <c:dLbls>
            <c:spPr>
              <a:noFill/>
              <a:ln>
                <a:noFill/>
              </a:ln>
              <a:effectLst/>
            </c:spPr>
            <c:showVal val="1"/>
            <c:extLst>
              <c:ext xmlns:c15="http://schemas.microsoft.com/office/drawing/2012/chart" uri="{CE6537A1-D6FC-4f65-9D91-7224C49458BB}">
                <c15:layout/>
                <c15:showLeaderLines val="0"/>
              </c:ext>
            </c:extLst>
          </c:dLbls>
          <c:cat>
            <c:strRef>
              <c:f>Sheet1!$A$2:$A$6</c:f>
              <c:strCache>
                <c:ptCount val="5"/>
                <c:pt idx="0">
                  <c:v>Other</c:v>
                </c:pt>
                <c:pt idx="1">
                  <c:v>Work colleague</c:v>
                </c:pt>
                <c:pt idx="2">
                  <c:v>Friend</c:v>
                </c:pt>
                <c:pt idx="3">
                  <c:v>Ex-partner</c:v>
                </c:pt>
                <c:pt idx="4">
                  <c:v>Don't know</c:v>
                </c:pt>
              </c:strCache>
            </c:strRef>
          </c:cat>
          <c:val>
            <c:numRef>
              <c:f>Sheet1!$B$2:$B$6</c:f>
              <c:numCache>
                <c:formatCode>0.00%</c:formatCode>
                <c:ptCount val="5"/>
                <c:pt idx="0">
                  <c:v>0.29200000000000031</c:v>
                </c:pt>
                <c:pt idx="1">
                  <c:v>8.0000000000000123E-3</c:v>
                </c:pt>
                <c:pt idx="2">
                  <c:v>3.3000000000000002E-2</c:v>
                </c:pt>
                <c:pt idx="3">
                  <c:v>2.5000000000000001E-2</c:v>
                </c:pt>
                <c:pt idx="4">
                  <c:v>0.65800000000000092</c:v>
                </c:pt>
              </c:numCache>
            </c:numRef>
          </c:val>
        </c:ser>
        <c:axId val="134139264"/>
        <c:axId val="134153344"/>
      </c:barChart>
      <c:catAx>
        <c:axId val="134139264"/>
        <c:scaling>
          <c:orientation val="minMax"/>
        </c:scaling>
        <c:axPos val="b"/>
        <c:numFmt formatCode="General" sourceLinked="0"/>
        <c:tickLblPos val="nextTo"/>
        <c:crossAx val="134153344"/>
        <c:crosses val="autoZero"/>
        <c:auto val="1"/>
        <c:lblAlgn val="ctr"/>
        <c:lblOffset val="100"/>
      </c:catAx>
      <c:valAx>
        <c:axId val="134153344"/>
        <c:scaling>
          <c:orientation val="minMax"/>
        </c:scaling>
        <c:axPos val="l"/>
        <c:majorGridlines/>
        <c:numFmt formatCode="0.00%" sourceLinked="1"/>
        <c:tickLblPos val="nextTo"/>
        <c:crossAx val="134139264"/>
        <c:crosses val="autoZero"/>
        <c:crossBetween val="between"/>
      </c:valAx>
    </c:plotArea>
    <c:legend>
      <c:legendPos val="r"/>
      <c:layout/>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a:pPr>
            <a:r>
              <a:rPr lang="en-US" dirty="0"/>
              <a:t> harassment of case reported</a:t>
            </a:r>
          </a:p>
        </c:rich>
      </c:tx>
      <c:layout/>
    </c:title>
    <c:plotArea>
      <c:layout/>
      <c:pieChart>
        <c:varyColors val="1"/>
        <c:ser>
          <c:idx val="0"/>
          <c:order val="0"/>
          <c:tx>
            <c:strRef>
              <c:f>Sheet1!$B$1</c:f>
              <c:strCache>
                <c:ptCount val="1"/>
                <c:pt idx="0">
                  <c:v>Number of people who reported the harassment</c:v>
                </c:pt>
              </c:strCache>
            </c:strRef>
          </c:tx>
          <c:dLbls>
            <c:spPr>
              <a:noFill/>
              <a:ln>
                <a:noFill/>
              </a:ln>
              <a:effectLst/>
            </c:spPr>
            <c:showVal val="1"/>
            <c:showLeaderLines val="1"/>
            <c:extLst>
              <c:ext xmlns:c15="http://schemas.microsoft.com/office/drawing/2012/chart" uri="{CE6537A1-D6FC-4f65-9D91-7224C49458BB}">
                <c15:layout/>
              </c:ext>
            </c:extLst>
          </c:dLbls>
          <c:cat>
            <c:strRef>
              <c:f>Sheet1!$A$2:$A$3</c:f>
              <c:strCache>
                <c:ptCount val="2"/>
                <c:pt idx="0">
                  <c:v>NO</c:v>
                </c:pt>
                <c:pt idx="1">
                  <c:v>YES</c:v>
                </c:pt>
              </c:strCache>
            </c:strRef>
          </c:cat>
          <c:val>
            <c:numRef>
              <c:f>Sheet1!$B$2:$B$3</c:f>
              <c:numCache>
                <c:formatCode>0.00%</c:formatCode>
                <c:ptCount val="2"/>
                <c:pt idx="0">
                  <c:v>0.80800000000000005</c:v>
                </c:pt>
                <c:pt idx="1">
                  <c:v>0.192</c:v>
                </c:pt>
              </c:numCache>
            </c:numRef>
          </c:val>
        </c:ser>
        <c:firstSliceAng val="0"/>
      </c:pieChart>
    </c:plotArea>
    <c:legend>
      <c:legendPos val="r"/>
      <c:layout/>
    </c:legend>
    <c:plotVisOnly val="1"/>
    <c:dispBlanksAs val="zero"/>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IN"/>
  <c:chart>
    <c:title>
      <c:tx>
        <c:rich>
          <a:bodyPr/>
          <a:lstStyle/>
          <a:p>
            <a:pPr>
              <a:defRPr sz="1600"/>
            </a:pPr>
            <a:r>
              <a:rPr lang="en-IN" dirty="0"/>
              <a:t>Level</a:t>
            </a:r>
            <a:r>
              <a:rPr lang="en-IN" baseline="0" dirty="0"/>
              <a:t> of </a:t>
            </a:r>
            <a:r>
              <a:rPr lang="en-IN" dirty="0"/>
              <a:t>computer knowledge</a:t>
            </a:r>
          </a:p>
        </c:rich>
      </c:tx>
      <c:layout/>
    </c:title>
    <c:plotArea>
      <c:layout/>
      <c:pieChart>
        <c:varyColors val="1"/>
        <c:ser>
          <c:idx val="0"/>
          <c:order val="0"/>
          <c:tx>
            <c:strRef>
              <c:f>Sheet1!$B$1</c:f>
              <c:strCache>
                <c:ptCount val="1"/>
                <c:pt idx="0">
                  <c:v>Ratings of people according to their computer knowledge</c:v>
                </c:pt>
              </c:strCache>
            </c:strRef>
          </c:tx>
          <c:dLbls>
            <c:dLbl>
              <c:idx val="0"/>
              <c:layout/>
              <c:showVal val="1"/>
              <c:extLst>
                <c:ext xmlns:c15="http://schemas.microsoft.com/office/drawing/2012/chart" uri="{CE6537A1-D6FC-4f65-9D91-7224C49458BB}">
                  <c15:layout/>
                </c:ext>
              </c:extLst>
            </c:dLbl>
            <c:dLbl>
              <c:idx val="1"/>
              <c:layout>
                <c:manualLayout>
                  <c:x val="7.8073782443861178E-2"/>
                  <c:y val="-0.24882764654418199"/>
                </c:manualLayout>
              </c:layout>
              <c:showVal val="1"/>
              <c:extLst>
                <c:ext xmlns:c15="http://schemas.microsoft.com/office/drawing/2012/chart" uri="{CE6537A1-D6FC-4f65-9D91-7224C49458BB}">
                  <c15:layout/>
                </c:ext>
              </c:extLst>
            </c:dLbl>
            <c:dLbl>
              <c:idx val="2"/>
              <c:layout/>
              <c:showVal val="1"/>
              <c:extLst>
                <c:ext xmlns:c15="http://schemas.microsoft.com/office/drawing/2012/chart" uri="{CE6537A1-D6FC-4f65-9D91-7224C49458BB}">
                  <c15:layout/>
                </c:ext>
              </c:extLst>
            </c:dLbl>
            <c:delete val="1"/>
            <c:spPr>
              <a:noFill/>
              <a:ln>
                <a:noFill/>
              </a:ln>
              <a:effectLst/>
            </c:spPr>
            <c:extLst>
              <c:ext xmlns:c15="http://schemas.microsoft.com/office/drawing/2012/chart" uri="{CE6537A1-D6FC-4f65-9D91-7224C49458BB}"/>
            </c:extLst>
          </c:dLbls>
          <c:cat>
            <c:strRef>
              <c:f>Sheet1!$A$2:$A$4</c:f>
              <c:strCache>
                <c:ptCount val="3"/>
                <c:pt idx="0">
                  <c:v>Beginner</c:v>
                </c:pt>
                <c:pt idx="1">
                  <c:v>Intermediate</c:v>
                </c:pt>
                <c:pt idx="2">
                  <c:v>Expert/Professional</c:v>
                </c:pt>
              </c:strCache>
            </c:strRef>
          </c:cat>
          <c:val>
            <c:numRef>
              <c:f>Sheet1!$B$2:$B$4</c:f>
              <c:numCache>
                <c:formatCode>0.00%</c:formatCode>
                <c:ptCount val="3"/>
                <c:pt idx="0">
                  <c:v>0.18200000000000024</c:v>
                </c:pt>
                <c:pt idx="1">
                  <c:v>0.72500000000000064</c:v>
                </c:pt>
                <c:pt idx="2">
                  <c:v>9.2000000000000026E-2</c:v>
                </c:pt>
              </c:numCache>
            </c:numRef>
          </c:val>
        </c:ser>
        <c:firstSliceAng val="0"/>
      </c:pieChart>
    </c:plotArea>
    <c:legend>
      <c:legendPos val="r"/>
      <c:layout/>
    </c:legend>
    <c:plotVisOnly val="1"/>
    <c:dispBlanksAs val="zero"/>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A65C3-2BDD-4079-902A-4C2F09635EBF}" type="doc">
      <dgm:prSet loTypeId="urn:microsoft.com/office/officeart/2005/8/layout/pyramid2" loCatId="list" qsTypeId="urn:microsoft.com/office/officeart/2005/8/quickstyle/3d2" qsCatId="3D" csTypeId="urn:microsoft.com/office/officeart/2005/8/colors/accent1_2" csCatId="accent1" phldr="1"/>
      <dgm:spPr/>
    </dgm:pt>
    <dgm:pt modelId="{6BEE3C21-494B-4106-95A5-EFAA9AA4D9BF}">
      <dgm:prSet phldrT="[Text]"/>
      <dgm:spPr/>
      <dgm:t>
        <a:bodyPr/>
        <a:lstStyle/>
        <a:p>
          <a:r>
            <a:rPr lang="en-IN" dirty="0" smtClean="0">
              <a:latin typeface="Times New Roman" pitchFamily="18" charset="0"/>
              <a:cs typeface="Times New Roman" pitchFamily="18" charset="0"/>
            </a:rPr>
            <a:t>More use of digital communication technology</a:t>
          </a:r>
          <a:endParaRPr lang="en-IN" dirty="0">
            <a:latin typeface="Times New Roman" pitchFamily="18" charset="0"/>
            <a:cs typeface="Times New Roman" pitchFamily="18" charset="0"/>
          </a:endParaRPr>
        </a:p>
      </dgm:t>
    </dgm:pt>
    <dgm:pt modelId="{39D967D8-F62B-43B9-BFA1-629969C29A7B}" type="parTrans" cxnId="{F2B607CC-B651-47B6-85BA-5B029D77952A}">
      <dgm:prSet/>
      <dgm:spPr/>
    </dgm:pt>
    <dgm:pt modelId="{B13A2C11-8DDB-4394-8DA1-9A45C445CFF7}" type="sibTrans" cxnId="{F2B607CC-B651-47B6-85BA-5B029D77952A}">
      <dgm:prSet/>
      <dgm:spPr/>
    </dgm:pt>
    <dgm:pt modelId="{CC730B84-B951-4598-97C6-6FF7446FBD5B}">
      <dgm:prSet phldrT="[Text]"/>
      <dgm:spPr/>
      <dgm:t>
        <a:bodyPr/>
        <a:lstStyle/>
        <a:p>
          <a:r>
            <a:rPr lang="en-IN" dirty="0" smtClean="0">
              <a:latin typeface="Times New Roman" pitchFamily="18" charset="0"/>
              <a:cs typeface="Times New Roman" pitchFamily="18" charset="0"/>
            </a:rPr>
            <a:t>Recent statistics on cyber victimisation</a:t>
          </a:r>
          <a:endParaRPr lang="en-IN" dirty="0">
            <a:latin typeface="Times New Roman" pitchFamily="18" charset="0"/>
            <a:cs typeface="Times New Roman" pitchFamily="18" charset="0"/>
          </a:endParaRPr>
        </a:p>
      </dgm:t>
    </dgm:pt>
    <dgm:pt modelId="{3C27B1E7-B89C-426E-8830-48AAE72EB07A}" type="parTrans" cxnId="{30766C26-2DB1-4E35-92C5-A2EDB523BDEF}">
      <dgm:prSet/>
      <dgm:spPr/>
    </dgm:pt>
    <dgm:pt modelId="{058485C5-D4A9-4422-B176-B3B5772DD3DF}" type="sibTrans" cxnId="{30766C26-2DB1-4E35-92C5-A2EDB523BDEF}">
      <dgm:prSet/>
      <dgm:spPr/>
    </dgm:pt>
    <dgm:pt modelId="{8414C5D4-2AD0-4D31-8A34-C16F0F0BB868}">
      <dgm:prSet phldrT="[Text]"/>
      <dgm:spPr/>
      <dgm:t>
        <a:bodyPr/>
        <a:lstStyle/>
        <a:p>
          <a:r>
            <a:rPr lang="en-IN" dirty="0" smtClean="0">
              <a:latin typeface="Times New Roman" pitchFamily="18" charset="0"/>
              <a:cs typeface="Times New Roman" pitchFamily="18" charset="0"/>
            </a:rPr>
            <a:t>IT Act 2000 and Indian penal code</a:t>
          </a:r>
          <a:endParaRPr lang="en-IN" dirty="0">
            <a:latin typeface="Times New Roman" pitchFamily="18" charset="0"/>
            <a:cs typeface="Times New Roman" pitchFamily="18" charset="0"/>
          </a:endParaRPr>
        </a:p>
      </dgm:t>
    </dgm:pt>
    <dgm:pt modelId="{897850E7-37D0-46AC-8A4A-7D508F1DFE8C}" type="parTrans" cxnId="{E0F3131F-D777-4DAC-9E97-6BD1129D10DC}">
      <dgm:prSet/>
      <dgm:spPr/>
    </dgm:pt>
    <dgm:pt modelId="{D4D80163-85AD-46B1-85C4-CAEF4FCCF1E8}" type="sibTrans" cxnId="{E0F3131F-D777-4DAC-9E97-6BD1129D10DC}">
      <dgm:prSet/>
      <dgm:spPr/>
    </dgm:pt>
    <dgm:pt modelId="{4C0519AC-8A6D-4CA0-82F0-29E08B68DADA}" type="pres">
      <dgm:prSet presAssocID="{742A65C3-2BDD-4079-902A-4C2F09635EBF}" presName="compositeShape" presStyleCnt="0">
        <dgm:presLayoutVars>
          <dgm:dir/>
          <dgm:resizeHandles/>
        </dgm:presLayoutVars>
      </dgm:prSet>
      <dgm:spPr/>
    </dgm:pt>
    <dgm:pt modelId="{CA32E38F-D682-4A81-8E9C-487620463B67}" type="pres">
      <dgm:prSet presAssocID="{742A65C3-2BDD-4079-902A-4C2F09635EBF}" presName="pyramid" presStyleLbl="node1" presStyleIdx="0" presStyleCnt="1"/>
      <dgm:spPr/>
    </dgm:pt>
    <dgm:pt modelId="{BE263AAE-D60C-49E5-8860-7E2B646EF747}" type="pres">
      <dgm:prSet presAssocID="{742A65C3-2BDD-4079-902A-4C2F09635EBF}" presName="theList" presStyleCnt="0"/>
      <dgm:spPr/>
    </dgm:pt>
    <dgm:pt modelId="{54BA35E9-4628-45C2-BF8A-DED32C502813}" type="pres">
      <dgm:prSet presAssocID="{6BEE3C21-494B-4106-95A5-EFAA9AA4D9BF}" presName="aNode" presStyleLbl="fgAcc1" presStyleIdx="0" presStyleCnt="3">
        <dgm:presLayoutVars>
          <dgm:bulletEnabled val="1"/>
        </dgm:presLayoutVars>
      </dgm:prSet>
      <dgm:spPr/>
    </dgm:pt>
    <dgm:pt modelId="{91E6E644-C6C9-43E5-8200-0B14541AF1EF}" type="pres">
      <dgm:prSet presAssocID="{6BEE3C21-494B-4106-95A5-EFAA9AA4D9BF}" presName="aSpace" presStyleCnt="0"/>
      <dgm:spPr/>
    </dgm:pt>
    <dgm:pt modelId="{4D5E0B6E-13A4-4503-A8DE-5E05ABA9650A}" type="pres">
      <dgm:prSet presAssocID="{CC730B84-B951-4598-97C6-6FF7446FBD5B}" presName="aNode" presStyleLbl="fgAcc1" presStyleIdx="1" presStyleCnt="3">
        <dgm:presLayoutVars>
          <dgm:bulletEnabled val="1"/>
        </dgm:presLayoutVars>
      </dgm:prSet>
      <dgm:spPr/>
    </dgm:pt>
    <dgm:pt modelId="{B6574C0D-2B04-47DE-ACC0-9B5970F0E50A}" type="pres">
      <dgm:prSet presAssocID="{CC730B84-B951-4598-97C6-6FF7446FBD5B}" presName="aSpace" presStyleCnt="0"/>
      <dgm:spPr/>
    </dgm:pt>
    <dgm:pt modelId="{C8DA6141-985B-4BF5-9BC1-C1889CB79D3C}" type="pres">
      <dgm:prSet presAssocID="{8414C5D4-2AD0-4D31-8A34-C16F0F0BB868}" presName="aNode" presStyleLbl="fgAcc1" presStyleIdx="2" presStyleCnt="3">
        <dgm:presLayoutVars>
          <dgm:bulletEnabled val="1"/>
        </dgm:presLayoutVars>
      </dgm:prSet>
      <dgm:spPr/>
      <dgm:t>
        <a:bodyPr/>
        <a:lstStyle/>
        <a:p>
          <a:endParaRPr lang="en-IN"/>
        </a:p>
      </dgm:t>
    </dgm:pt>
    <dgm:pt modelId="{998C2A52-0908-48E2-8970-2F557D1A99CA}" type="pres">
      <dgm:prSet presAssocID="{8414C5D4-2AD0-4D31-8A34-C16F0F0BB868}" presName="aSpace" presStyleCnt="0"/>
      <dgm:spPr/>
    </dgm:pt>
  </dgm:ptLst>
  <dgm:cxnLst>
    <dgm:cxn modelId="{F2B607CC-B651-47B6-85BA-5B029D77952A}" srcId="{742A65C3-2BDD-4079-902A-4C2F09635EBF}" destId="{6BEE3C21-494B-4106-95A5-EFAA9AA4D9BF}" srcOrd="0" destOrd="0" parTransId="{39D967D8-F62B-43B9-BFA1-629969C29A7B}" sibTransId="{B13A2C11-8DDB-4394-8DA1-9A45C445CFF7}"/>
    <dgm:cxn modelId="{30766C26-2DB1-4E35-92C5-A2EDB523BDEF}" srcId="{742A65C3-2BDD-4079-902A-4C2F09635EBF}" destId="{CC730B84-B951-4598-97C6-6FF7446FBD5B}" srcOrd="1" destOrd="0" parTransId="{3C27B1E7-B89C-426E-8830-48AAE72EB07A}" sibTransId="{058485C5-D4A9-4422-B176-B3B5772DD3DF}"/>
    <dgm:cxn modelId="{6DA41370-2175-466C-B95A-1D6349572C0F}" type="presOf" srcId="{CC730B84-B951-4598-97C6-6FF7446FBD5B}" destId="{4D5E0B6E-13A4-4503-A8DE-5E05ABA9650A}" srcOrd="0" destOrd="0" presId="urn:microsoft.com/office/officeart/2005/8/layout/pyramid2"/>
    <dgm:cxn modelId="{33E26294-A8CF-4A83-A821-FD1268B19E7E}" type="presOf" srcId="{8414C5D4-2AD0-4D31-8A34-C16F0F0BB868}" destId="{C8DA6141-985B-4BF5-9BC1-C1889CB79D3C}" srcOrd="0" destOrd="0" presId="urn:microsoft.com/office/officeart/2005/8/layout/pyramid2"/>
    <dgm:cxn modelId="{1B9BFD21-E807-4707-8967-3D66AC80A6C1}" type="presOf" srcId="{742A65C3-2BDD-4079-902A-4C2F09635EBF}" destId="{4C0519AC-8A6D-4CA0-82F0-29E08B68DADA}" srcOrd="0" destOrd="0" presId="urn:microsoft.com/office/officeart/2005/8/layout/pyramid2"/>
    <dgm:cxn modelId="{E0F3131F-D777-4DAC-9E97-6BD1129D10DC}" srcId="{742A65C3-2BDD-4079-902A-4C2F09635EBF}" destId="{8414C5D4-2AD0-4D31-8A34-C16F0F0BB868}" srcOrd="2" destOrd="0" parTransId="{897850E7-37D0-46AC-8A4A-7D508F1DFE8C}" sibTransId="{D4D80163-85AD-46B1-85C4-CAEF4FCCF1E8}"/>
    <dgm:cxn modelId="{57AFD946-8342-4793-9742-AEE739F75B41}" type="presOf" srcId="{6BEE3C21-494B-4106-95A5-EFAA9AA4D9BF}" destId="{54BA35E9-4628-45C2-BF8A-DED32C502813}" srcOrd="0" destOrd="0" presId="urn:microsoft.com/office/officeart/2005/8/layout/pyramid2"/>
    <dgm:cxn modelId="{97AB212C-5E36-4F56-9033-A6205E0E25FB}" type="presParOf" srcId="{4C0519AC-8A6D-4CA0-82F0-29E08B68DADA}" destId="{CA32E38F-D682-4A81-8E9C-487620463B67}" srcOrd="0" destOrd="0" presId="urn:microsoft.com/office/officeart/2005/8/layout/pyramid2"/>
    <dgm:cxn modelId="{18EFA10F-1A0D-4BDE-90DF-38452D1ADC07}" type="presParOf" srcId="{4C0519AC-8A6D-4CA0-82F0-29E08B68DADA}" destId="{BE263AAE-D60C-49E5-8860-7E2B646EF747}" srcOrd="1" destOrd="0" presId="urn:microsoft.com/office/officeart/2005/8/layout/pyramid2"/>
    <dgm:cxn modelId="{7D396C63-8167-4967-9533-E4ADFAD512DE}" type="presParOf" srcId="{BE263AAE-D60C-49E5-8860-7E2B646EF747}" destId="{54BA35E9-4628-45C2-BF8A-DED32C502813}" srcOrd="0" destOrd="0" presId="urn:microsoft.com/office/officeart/2005/8/layout/pyramid2"/>
    <dgm:cxn modelId="{3D41C95C-446E-4A63-A462-3C11D9742B0C}" type="presParOf" srcId="{BE263AAE-D60C-49E5-8860-7E2B646EF747}" destId="{91E6E644-C6C9-43E5-8200-0B14541AF1EF}" srcOrd="1" destOrd="0" presId="urn:microsoft.com/office/officeart/2005/8/layout/pyramid2"/>
    <dgm:cxn modelId="{D4FE18CD-5A34-454F-BCD3-5AA2217924AA}" type="presParOf" srcId="{BE263AAE-D60C-49E5-8860-7E2B646EF747}" destId="{4D5E0B6E-13A4-4503-A8DE-5E05ABA9650A}" srcOrd="2" destOrd="0" presId="urn:microsoft.com/office/officeart/2005/8/layout/pyramid2"/>
    <dgm:cxn modelId="{51FB11EF-AAFD-4040-8990-63315DACB396}" type="presParOf" srcId="{BE263AAE-D60C-49E5-8860-7E2B646EF747}" destId="{B6574C0D-2B04-47DE-ACC0-9B5970F0E50A}" srcOrd="3" destOrd="0" presId="urn:microsoft.com/office/officeart/2005/8/layout/pyramid2"/>
    <dgm:cxn modelId="{D3CB6ECF-32D4-4F80-80C7-7E7C33A0D0D4}" type="presParOf" srcId="{BE263AAE-D60C-49E5-8860-7E2B646EF747}" destId="{C8DA6141-985B-4BF5-9BC1-C1889CB79D3C}" srcOrd="4" destOrd="0" presId="urn:microsoft.com/office/officeart/2005/8/layout/pyramid2"/>
    <dgm:cxn modelId="{0B8B9CF6-E6E0-439E-945A-BB8C5CD0A4B5}" type="presParOf" srcId="{BE263AAE-D60C-49E5-8860-7E2B646EF747}" destId="{998C2A52-0908-48E2-8970-2F557D1A99CA}"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938F66-5700-42CD-9960-20C7EEABF654}" type="doc">
      <dgm:prSet loTypeId="urn:microsoft.com/office/officeart/2005/8/layout/radial4" loCatId="relationship" qsTypeId="urn:microsoft.com/office/officeart/2005/8/quickstyle/3d2" qsCatId="3D" csTypeId="urn:microsoft.com/office/officeart/2005/8/colors/accent1_5" csCatId="accent1" phldr="1"/>
      <dgm:spPr/>
      <dgm:t>
        <a:bodyPr/>
        <a:lstStyle/>
        <a:p>
          <a:endParaRPr lang="en-IN"/>
        </a:p>
      </dgm:t>
    </dgm:pt>
    <dgm:pt modelId="{1CE4332F-6020-47E4-AF57-87EB170E8848}">
      <dgm:prSet phldrT="[Text]"/>
      <dgm:spPr/>
      <dgm:t>
        <a:bodyPr/>
        <a:lstStyle/>
        <a:p>
          <a:r>
            <a:rPr lang="en-IN" dirty="0" smtClean="0">
              <a:latin typeface="Times New Roman" pitchFamily="18" charset="0"/>
              <a:cs typeface="Times New Roman" pitchFamily="18" charset="0"/>
            </a:rPr>
            <a:t>OBJECTIVES</a:t>
          </a:r>
          <a:endParaRPr lang="en-IN" dirty="0">
            <a:latin typeface="Times New Roman" pitchFamily="18" charset="0"/>
            <a:cs typeface="Times New Roman" pitchFamily="18" charset="0"/>
          </a:endParaRPr>
        </a:p>
      </dgm:t>
    </dgm:pt>
    <dgm:pt modelId="{D3004E0C-1E10-4E8E-A28C-DD4EC1A8F706}" type="parTrans" cxnId="{BA1A9D0F-1390-431D-9B20-698BBFAA4282}">
      <dgm:prSet/>
      <dgm:spPr/>
      <dgm:t>
        <a:bodyPr/>
        <a:lstStyle/>
        <a:p>
          <a:endParaRPr lang="en-IN"/>
        </a:p>
      </dgm:t>
    </dgm:pt>
    <dgm:pt modelId="{0502D1A4-6262-487C-B93F-C94BDCF1DF0D}" type="sibTrans" cxnId="{BA1A9D0F-1390-431D-9B20-698BBFAA4282}">
      <dgm:prSet/>
      <dgm:spPr/>
      <dgm:t>
        <a:bodyPr/>
        <a:lstStyle/>
        <a:p>
          <a:endParaRPr lang="en-IN"/>
        </a:p>
      </dgm:t>
    </dgm:pt>
    <dgm:pt modelId="{68AF143C-C7E5-4624-B62D-E185D3F78B62}">
      <dgm:prSet phldrT="[Text]"/>
      <dgm:spPr/>
      <dgm:t>
        <a:bodyPr/>
        <a:lstStyle/>
        <a:p>
          <a:r>
            <a:rPr lang="en-IN" dirty="0" smtClean="0">
              <a:latin typeface="Times New Roman" pitchFamily="18" charset="0"/>
              <a:cs typeface="Times New Roman" pitchFamily="18" charset="0"/>
            </a:rPr>
            <a:t>1) EXAMINE CYBER STALKING  &amp;VICTIMISATION OF WOMEN</a:t>
          </a:r>
          <a:endParaRPr lang="en-IN" dirty="0">
            <a:latin typeface="Times New Roman" pitchFamily="18" charset="0"/>
            <a:cs typeface="Times New Roman" pitchFamily="18" charset="0"/>
          </a:endParaRPr>
        </a:p>
      </dgm:t>
    </dgm:pt>
    <dgm:pt modelId="{B428C1C6-6C18-4B81-A590-813BD7543509}" type="parTrans" cxnId="{5709B534-A04B-467E-AEF1-01BAAB9ACA68}">
      <dgm:prSet/>
      <dgm:spPr/>
      <dgm:t>
        <a:bodyPr/>
        <a:lstStyle/>
        <a:p>
          <a:endParaRPr lang="en-IN"/>
        </a:p>
      </dgm:t>
    </dgm:pt>
    <dgm:pt modelId="{1AAC203A-F406-446B-9373-920704611A8D}" type="sibTrans" cxnId="{5709B534-A04B-467E-AEF1-01BAAB9ACA68}">
      <dgm:prSet/>
      <dgm:spPr/>
      <dgm:t>
        <a:bodyPr/>
        <a:lstStyle/>
        <a:p>
          <a:endParaRPr lang="en-IN"/>
        </a:p>
      </dgm:t>
    </dgm:pt>
    <dgm:pt modelId="{EAAEAD3C-AC0D-4225-BF09-691A173D4BE4}">
      <dgm:prSet phldrT="[Text]"/>
      <dgm:spPr/>
      <dgm:t>
        <a:bodyPr/>
        <a:lstStyle/>
        <a:p>
          <a:r>
            <a:rPr lang="en-IN" dirty="0" smtClean="0">
              <a:latin typeface="Times New Roman" pitchFamily="18" charset="0"/>
              <a:cs typeface="Times New Roman" pitchFamily="18" charset="0"/>
            </a:rPr>
            <a:t>3) COMPARISION OF INDIAN LAWS WITH OTHER COUNTRIES</a:t>
          </a:r>
          <a:endParaRPr lang="en-IN" dirty="0">
            <a:latin typeface="Times New Roman" pitchFamily="18" charset="0"/>
            <a:cs typeface="Times New Roman" pitchFamily="18" charset="0"/>
          </a:endParaRPr>
        </a:p>
      </dgm:t>
    </dgm:pt>
    <dgm:pt modelId="{EB596363-81D0-4BA3-A4D5-BECE4CB7BE78}" type="parTrans" cxnId="{19508EC4-4829-4B21-A753-9FF28C3B3F09}">
      <dgm:prSet/>
      <dgm:spPr/>
      <dgm:t>
        <a:bodyPr/>
        <a:lstStyle/>
        <a:p>
          <a:endParaRPr lang="en-IN"/>
        </a:p>
      </dgm:t>
    </dgm:pt>
    <dgm:pt modelId="{1CD6C9C2-F005-45C8-8CAA-8518F7EA4372}" type="sibTrans" cxnId="{19508EC4-4829-4B21-A753-9FF28C3B3F09}">
      <dgm:prSet/>
      <dgm:spPr/>
      <dgm:t>
        <a:bodyPr/>
        <a:lstStyle/>
        <a:p>
          <a:endParaRPr lang="en-IN"/>
        </a:p>
      </dgm:t>
    </dgm:pt>
    <dgm:pt modelId="{512AA676-A680-4956-9965-26FEB494F52B}">
      <dgm:prSet phldrT="[Text]"/>
      <dgm:spPr/>
      <dgm:t>
        <a:bodyPr/>
        <a:lstStyle/>
        <a:p>
          <a:r>
            <a:rPr lang="en-IN" dirty="0" smtClean="0">
              <a:latin typeface="Times New Roman" pitchFamily="18" charset="0"/>
              <a:cs typeface="Times New Roman" pitchFamily="18" charset="0"/>
            </a:rPr>
            <a:t> 2) ANALYSE EFFECTIVENESS OF EXISTING LAWS IN INDIA</a:t>
          </a:r>
          <a:endParaRPr lang="en-IN" dirty="0">
            <a:latin typeface="Times New Roman" pitchFamily="18" charset="0"/>
            <a:cs typeface="Times New Roman" pitchFamily="18" charset="0"/>
          </a:endParaRPr>
        </a:p>
      </dgm:t>
    </dgm:pt>
    <dgm:pt modelId="{762C80DF-0E93-40E9-B7E5-8DCD5F84CD6D}" type="parTrans" cxnId="{48404A34-3F68-4C25-A8FE-9BC01100890F}">
      <dgm:prSet/>
      <dgm:spPr/>
      <dgm:t>
        <a:bodyPr/>
        <a:lstStyle/>
        <a:p>
          <a:endParaRPr lang="en-IN"/>
        </a:p>
      </dgm:t>
    </dgm:pt>
    <dgm:pt modelId="{1EB5137F-1D8E-458E-8903-7B54ACA9535B}" type="sibTrans" cxnId="{48404A34-3F68-4C25-A8FE-9BC01100890F}">
      <dgm:prSet/>
      <dgm:spPr/>
      <dgm:t>
        <a:bodyPr/>
        <a:lstStyle/>
        <a:p>
          <a:endParaRPr lang="en-IN"/>
        </a:p>
      </dgm:t>
    </dgm:pt>
    <dgm:pt modelId="{2C4A3550-83BC-421A-B067-AE045094EECE}" type="pres">
      <dgm:prSet presAssocID="{AE938F66-5700-42CD-9960-20C7EEABF654}" presName="cycle" presStyleCnt="0">
        <dgm:presLayoutVars>
          <dgm:chMax val="1"/>
          <dgm:dir/>
          <dgm:animLvl val="ctr"/>
          <dgm:resizeHandles val="exact"/>
        </dgm:presLayoutVars>
      </dgm:prSet>
      <dgm:spPr/>
    </dgm:pt>
    <dgm:pt modelId="{6DC04CF3-4F19-46FE-963B-6FD1048C4C5A}" type="pres">
      <dgm:prSet presAssocID="{1CE4332F-6020-47E4-AF57-87EB170E8848}" presName="centerShape" presStyleLbl="node0" presStyleIdx="0" presStyleCnt="1" custScaleY="64274" custLinFactNeighborX="-648" custLinFactNeighborY="-54909"/>
      <dgm:spPr/>
    </dgm:pt>
    <dgm:pt modelId="{46283EDD-776E-4DF6-B4FC-9CABCBDAD521}" type="pres">
      <dgm:prSet presAssocID="{B428C1C6-6C18-4B81-A590-813BD7543509}" presName="parTrans" presStyleLbl="bgSibTrans2D1" presStyleIdx="0" presStyleCnt="3" custLinFactNeighborX="-5443" custLinFactNeighborY="-35601"/>
      <dgm:spPr/>
    </dgm:pt>
    <dgm:pt modelId="{1C428D7C-E880-409A-BA98-4C62CF96863D}" type="pres">
      <dgm:prSet presAssocID="{68AF143C-C7E5-4624-B62D-E185D3F78B62}" presName="node" presStyleLbl="node1" presStyleIdx="0" presStyleCnt="3" custScaleX="106097" custScaleY="108043" custRadScaleRad="109798" custRadScaleInc="-22274">
        <dgm:presLayoutVars>
          <dgm:bulletEnabled val="1"/>
        </dgm:presLayoutVars>
      </dgm:prSet>
      <dgm:spPr/>
    </dgm:pt>
    <dgm:pt modelId="{AD317BE8-DD90-426A-A4A1-CF1C35DF9E5C}" type="pres">
      <dgm:prSet presAssocID="{EB596363-81D0-4BA3-A4D5-BECE4CB7BE78}" presName="parTrans" presStyleLbl="bgSibTrans2D1" presStyleIdx="1" presStyleCnt="3" custLinFactNeighborX="5750" custLinFactNeighborY="-38752"/>
      <dgm:spPr/>
    </dgm:pt>
    <dgm:pt modelId="{273A0C8B-00F9-45E8-AE51-6612071F1C35}" type="pres">
      <dgm:prSet presAssocID="{EAAEAD3C-AC0D-4225-BF09-691A173D4BE4}" presName="node" presStyleLbl="node1" presStyleIdx="1" presStyleCnt="3" custScaleX="103235" custScaleY="121356" custRadScaleRad="90055" custRadScaleInc="106771">
        <dgm:presLayoutVars>
          <dgm:bulletEnabled val="1"/>
        </dgm:presLayoutVars>
      </dgm:prSet>
      <dgm:spPr/>
    </dgm:pt>
    <dgm:pt modelId="{4B666C8E-3034-487D-BD49-6B401DB6628A}" type="pres">
      <dgm:prSet presAssocID="{762C80DF-0E93-40E9-B7E5-8DCD5F84CD6D}" presName="parTrans" presStyleLbl="bgSibTrans2D1" presStyleIdx="2" presStyleCnt="3" custLinFactNeighborX="-61" custLinFactNeighborY="-29512"/>
      <dgm:spPr/>
    </dgm:pt>
    <dgm:pt modelId="{8D79803A-C4EE-4BC0-8B8C-DCCB8CE10749}" type="pres">
      <dgm:prSet presAssocID="{512AA676-A680-4956-9965-26FEB494F52B}" presName="node" presStyleLbl="node1" presStyleIdx="2" presStyleCnt="3" custScaleX="135080" custRadScaleRad="7447" custRadScaleInc="221589">
        <dgm:presLayoutVars>
          <dgm:bulletEnabled val="1"/>
        </dgm:presLayoutVars>
      </dgm:prSet>
      <dgm:spPr/>
    </dgm:pt>
  </dgm:ptLst>
  <dgm:cxnLst>
    <dgm:cxn modelId="{A71D1263-12DB-4B2A-862A-33A1A9373DC9}" type="presOf" srcId="{68AF143C-C7E5-4624-B62D-E185D3F78B62}" destId="{1C428D7C-E880-409A-BA98-4C62CF96863D}" srcOrd="0" destOrd="0" presId="urn:microsoft.com/office/officeart/2005/8/layout/radial4"/>
    <dgm:cxn modelId="{2C3AFFDE-EB4A-43AC-A684-403CF4D3C5EF}" type="presOf" srcId="{1CE4332F-6020-47E4-AF57-87EB170E8848}" destId="{6DC04CF3-4F19-46FE-963B-6FD1048C4C5A}" srcOrd="0" destOrd="0" presId="urn:microsoft.com/office/officeart/2005/8/layout/radial4"/>
    <dgm:cxn modelId="{3DC4116D-32DB-4747-A90C-EF9DEBDA1552}" type="presOf" srcId="{EAAEAD3C-AC0D-4225-BF09-691A173D4BE4}" destId="{273A0C8B-00F9-45E8-AE51-6612071F1C35}" srcOrd="0" destOrd="0" presId="urn:microsoft.com/office/officeart/2005/8/layout/radial4"/>
    <dgm:cxn modelId="{5687C5E3-18C1-4470-85F5-D0CAD9E65F28}" type="presOf" srcId="{EB596363-81D0-4BA3-A4D5-BECE4CB7BE78}" destId="{AD317BE8-DD90-426A-A4A1-CF1C35DF9E5C}" srcOrd="0" destOrd="0" presId="urn:microsoft.com/office/officeart/2005/8/layout/radial4"/>
    <dgm:cxn modelId="{D9C39B8D-DD50-49EF-99E6-72C7DF7CF73A}" type="presOf" srcId="{AE938F66-5700-42CD-9960-20C7EEABF654}" destId="{2C4A3550-83BC-421A-B067-AE045094EECE}" srcOrd="0" destOrd="0" presId="urn:microsoft.com/office/officeart/2005/8/layout/radial4"/>
    <dgm:cxn modelId="{48404A34-3F68-4C25-A8FE-9BC01100890F}" srcId="{1CE4332F-6020-47E4-AF57-87EB170E8848}" destId="{512AA676-A680-4956-9965-26FEB494F52B}" srcOrd="2" destOrd="0" parTransId="{762C80DF-0E93-40E9-B7E5-8DCD5F84CD6D}" sibTransId="{1EB5137F-1D8E-458E-8903-7B54ACA9535B}"/>
    <dgm:cxn modelId="{FB1755B2-4EE7-4161-B21B-52AF8AE8A644}" type="presOf" srcId="{B428C1C6-6C18-4B81-A590-813BD7543509}" destId="{46283EDD-776E-4DF6-B4FC-9CABCBDAD521}" srcOrd="0" destOrd="0" presId="urn:microsoft.com/office/officeart/2005/8/layout/radial4"/>
    <dgm:cxn modelId="{5709B534-A04B-467E-AEF1-01BAAB9ACA68}" srcId="{1CE4332F-6020-47E4-AF57-87EB170E8848}" destId="{68AF143C-C7E5-4624-B62D-E185D3F78B62}" srcOrd="0" destOrd="0" parTransId="{B428C1C6-6C18-4B81-A590-813BD7543509}" sibTransId="{1AAC203A-F406-446B-9373-920704611A8D}"/>
    <dgm:cxn modelId="{BA1A9D0F-1390-431D-9B20-698BBFAA4282}" srcId="{AE938F66-5700-42CD-9960-20C7EEABF654}" destId="{1CE4332F-6020-47E4-AF57-87EB170E8848}" srcOrd="0" destOrd="0" parTransId="{D3004E0C-1E10-4E8E-A28C-DD4EC1A8F706}" sibTransId="{0502D1A4-6262-487C-B93F-C94BDCF1DF0D}"/>
    <dgm:cxn modelId="{19508EC4-4829-4B21-A753-9FF28C3B3F09}" srcId="{1CE4332F-6020-47E4-AF57-87EB170E8848}" destId="{EAAEAD3C-AC0D-4225-BF09-691A173D4BE4}" srcOrd="1" destOrd="0" parTransId="{EB596363-81D0-4BA3-A4D5-BECE4CB7BE78}" sibTransId="{1CD6C9C2-F005-45C8-8CAA-8518F7EA4372}"/>
    <dgm:cxn modelId="{6FB7A61E-C14E-44B0-AC52-E64D66807BCB}" type="presOf" srcId="{762C80DF-0E93-40E9-B7E5-8DCD5F84CD6D}" destId="{4B666C8E-3034-487D-BD49-6B401DB6628A}" srcOrd="0" destOrd="0" presId="urn:microsoft.com/office/officeart/2005/8/layout/radial4"/>
    <dgm:cxn modelId="{DBBCC74D-6F02-444A-A401-318CC88CA1F6}" type="presOf" srcId="{512AA676-A680-4956-9965-26FEB494F52B}" destId="{8D79803A-C4EE-4BC0-8B8C-DCCB8CE10749}" srcOrd="0" destOrd="0" presId="urn:microsoft.com/office/officeart/2005/8/layout/radial4"/>
    <dgm:cxn modelId="{C105EDC7-9E00-4ECC-A524-F6A576E59E4D}" type="presParOf" srcId="{2C4A3550-83BC-421A-B067-AE045094EECE}" destId="{6DC04CF3-4F19-46FE-963B-6FD1048C4C5A}" srcOrd="0" destOrd="0" presId="urn:microsoft.com/office/officeart/2005/8/layout/radial4"/>
    <dgm:cxn modelId="{CA5BA523-13FF-44E3-BEFE-E93C53AF71CC}" type="presParOf" srcId="{2C4A3550-83BC-421A-B067-AE045094EECE}" destId="{46283EDD-776E-4DF6-B4FC-9CABCBDAD521}" srcOrd="1" destOrd="0" presId="urn:microsoft.com/office/officeart/2005/8/layout/radial4"/>
    <dgm:cxn modelId="{15A30D7A-E292-444A-ACA0-61569F272A0A}" type="presParOf" srcId="{2C4A3550-83BC-421A-B067-AE045094EECE}" destId="{1C428D7C-E880-409A-BA98-4C62CF96863D}" srcOrd="2" destOrd="0" presId="urn:microsoft.com/office/officeart/2005/8/layout/radial4"/>
    <dgm:cxn modelId="{A07F6EB8-5379-4CE8-AD82-322FC72C03F4}" type="presParOf" srcId="{2C4A3550-83BC-421A-B067-AE045094EECE}" destId="{AD317BE8-DD90-426A-A4A1-CF1C35DF9E5C}" srcOrd="3" destOrd="0" presId="urn:microsoft.com/office/officeart/2005/8/layout/radial4"/>
    <dgm:cxn modelId="{C9728EE2-39D9-436A-B8C8-E3BBDC82411C}" type="presParOf" srcId="{2C4A3550-83BC-421A-B067-AE045094EECE}" destId="{273A0C8B-00F9-45E8-AE51-6612071F1C35}" srcOrd="4" destOrd="0" presId="urn:microsoft.com/office/officeart/2005/8/layout/radial4"/>
    <dgm:cxn modelId="{9CCC253B-CC83-46AD-BDBC-DE5F40269EC7}" type="presParOf" srcId="{2C4A3550-83BC-421A-B067-AE045094EECE}" destId="{4B666C8E-3034-487D-BD49-6B401DB6628A}" srcOrd="5" destOrd="0" presId="urn:microsoft.com/office/officeart/2005/8/layout/radial4"/>
    <dgm:cxn modelId="{DBA19BDA-A1D0-42BB-9EB5-7548DBCBA885}" type="presParOf" srcId="{2C4A3550-83BC-421A-B067-AE045094EECE}" destId="{8D79803A-C4EE-4BC0-8B8C-DCCB8CE10749}"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FB5A59-926B-4EC8-98ED-AB8B93A273C7}" type="doc">
      <dgm:prSet loTypeId="urn:microsoft.com/office/officeart/2005/8/layout/hierarchy1" loCatId="hierarchy" qsTypeId="urn:microsoft.com/office/officeart/2005/8/quickstyle/3d2" qsCatId="3D" csTypeId="urn:microsoft.com/office/officeart/2005/8/colors/accent1_5" csCatId="accent1" phldr="1"/>
      <dgm:spPr/>
      <dgm:t>
        <a:bodyPr/>
        <a:lstStyle/>
        <a:p>
          <a:endParaRPr lang="en-IN"/>
        </a:p>
      </dgm:t>
    </dgm:pt>
    <dgm:pt modelId="{2C151D58-69D3-4984-B4BF-F50EE7091BCC}">
      <dgm:prSet phldrT="[Text]"/>
      <dgm:spPr/>
      <dgm:t>
        <a:bodyPr/>
        <a:lstStyle/>
        <a:p>
          <a:r>
            <a:rPr lang="en-IN" dirty="0" smtClean="0">
              <a:latin typeface="Times New Roman" pitchFamily="18" charset="0"/>
              <a:cs typeface="Times New Roman" pitchFamily="18" charset="0"/>
            </a:rPr>
            <a:t>RESEARCH METHODOLOGY</a:t>
          </a:r>
          <a:endParaRPr lang="en-IN" dirty="0">
            <a:latin typeface="Times New Roman" pitchFamily="18" charset="0"/>
            <a:cs typeface="Times New Roman" pitchFamily="18" charset="0"/>
          </a:endParaRPr>
        </a:p>
      </dgm:t>
    </dgm:pt>
    <dgm:pt modelId="{CE7283CB-642A-4282-B3D7-2B530953952C}" type="parTrans" cxnId="{AE5B4CE4-6DC3-40C7-A2DD-DE07D3509D0F}">
      <dgm:prSet/>
      <dgm:spPr/>
      <dgm:t>
        <a:bodyPr/>
        <a:lstStyle/>
        <a:p>
          <a:endParaRPr lang="en-IN"/>
        </a:p>
      </dgm:t>
    </dgm:pt>
    <dgm:pt modelId="{FB946802-3FE7-42AF-AA0B-0A1068464693}" type="sibTrans" cxnId="{AE5B4CE4-6DC3-40C7-A2DD-DE07D3509D0F}">
      <dgm:prSet/>
      <dgm:spPr/>
      <dgm:t>
        <a:bodyPr/>
        <a:lstStyle/>
        <a:p>
          <a:endParaRPr lang="en-IN"/>
        </a:p>
      </dgm:t>
    </dgm:pt>
    <dgm:pt modelId="{454EE869-466D-4D58-B4C7-904EA5597C60}">
      <dgm:prSet phldrT="[Text]"/>
      <dgm:spPr/>
      <dgm:t>
        <a:bodyPr/>
        <a:lstStyle/>
        <a:p>
          <a:r>
            <a:rPr lang="en-IN" dirty="0" smtClean="0">
              <a:latin typeface="Times New Roman" pitchFamily="18" charset="0"/>
              <a:cs typeface="Times New Roman" pitchFamily="18" charset="0"/>
            </a:rPr>
            <a:t>PRIMARY SOURCE</a:t>
          </a:r>
          <a:endParaRPr lang="en-IN" dirty="0">
            <a:latin typeface="Times New Roman" pitchFamily="18" charset="0"/>
            <a:cs typeface="Times New Roman" pitchFamily="18" charset="0"/>
          </a:endParaRPr>
        </a:p>
      </dgm:t>
    </dgm:pt>
    <dgm:pt modelId="{ED01B587-F9A8-4A94-BF4E-F39F1988C47E}" type="parTrans" cxnId="{EBAF1365-C4F6-45B3-9E83-21D4B49A4E3C}">
      <dgm:prSet/>
      <dgm:spPr/>
      <dgm:t>
        <a:bodyPr/>
        <a:lstStyle/>
        <a:p>
          <a:endParaRPr lang="en-IN"/>
        </a:p>
      </dgm:t>
    </dgm:pt>
    <dgm:pt modelId="{A37F32EC-A824-4F42-B3E4-69663610E522}" type="sibTrans" cxnId="{EBAF1365-C4F6-45B3-9E83-21D4B49A4E3C}">
      <dgm:prSet/>
      <dgm:spPr/>
      <dgm:t>
        <a:bodyPr/>
        <a:lstStyle/>
        <a:p>
          <a:endParaRPr lang="en-IN"/>
        </a:p>
      </dgm:t>
    </dgm:pt>
    <dgm:pt modelId="{D1226CBB-7E57-4C1A-80E9-F6DB6F2BA93A}">
      <dgm:prSet phldrT="[Text]"/>
      <dgm:spPr/>
      <dgm:t>
        <a:bodyPr/>
        <a:lstStyle/>
        <a:p>
          <a:r>
            <a:rPr lang="en-IN" dirty="0" smtClean="0">
              <a:latin typeface="Times New Roman" pitchFamily="18" charset="0"/>
              <a:cs typeface="Times New Roman" pitchFamily="18" charset="0"/>
            </a:rPr>
            <a:t>SURVEY</a:t>
          </a:r>
          <a:endParaRPr lang="en-IN" dirty="0">
            <a:latin typeface="Times New Roman" pitchFamily="18" charset="0"/>
            <a:cs typeface="Times New Roman" pitchFamily="18" charset="0"/>
          </a:endParaRPr>
        </a:p>
      </dgm:t>
    </dgm:pt>
    <dgm:pt modelId="{29098015-2C12-4D1B-AC41-DEE211DA9E5C}" type="parTrans" cxnId="{52C2ACAF-9FAD-48A4-8F00-2186393ADE11}">
      <dgm:prSet/>
      <dgm:spPr/>
      <dgm:t>
        <a:bodyPr/>
        <a:lstStyle/>
        <a:p>
          <a:endParaRPr lang="en-IN"/>
        </a:p>
      </dgm:t>
    </dgm:pt>
    <dgm:pt modelId="{D16FE207-7903-4F4A-B00E-3383EB8EDF6F}" type="sibTrans" cxnId="{52C2ACAF-9FAD-48A4-8F00-2186393ADE11}">
      <dgm:prSet/>
      <dgm:spPr/>
      <dgm:t>
        <a:bodyPr/>
        <a:lstStyle/>
        <a:p>
          <a:endParaRPr lang="en-IN"/>
        </a:p>
      </dgm:t>
    </dgm:pt>
    <dgm:pt modelId="{880A2CD7-868B-4C16-B22E-2D5583AEDC0A}">
      <dgm:prSet phldrT="[Text]"/>
      <dgm:spPr/>
      <dgm:t>
        <a:bodyPr/>
        <a:lstStyle/>
        <a:p>
          <a:r>
            <a:rPr lang="en-IN" dirty="0" smtClean="0">
              <a:latin typeface="Times New Roman" pitchFamily="18" charset="0"/>
              <a:cs typeface="Times New Roman" pitchFamily="18" charset="0"/>
            </a:rPr>
            <a:t>SECONDARY SOURCE</a:t>
          </a:r>
        </a:p>
        <a:p>
          <a:endParaRPr lang="en-IN" dirty="0"/>
        </a:p>
      </dgm:t>
    </dgm:pt>
    <dgm:pt modelId="{FE224210-98EB-4199-825F-ED3D3572129F}" type="parTrans" cxnId="{EFD8A5F9-F8BE-4665-88ED-EA0DFFAF8504}">
      <dgm:prSet/>
      <dgm:spPr/>
      <dgm:t>
        <a:bodyPr/>
        <a:lstStyle/>
        <a:p>
          <a:endParaRPr lang="en-IN"/>
        </a:p>
      </dgm:t>
    </dgm:pt>
    <dgm:pt modelId="{EAA725A6-E5B4-43A6-8161-46B691AE22B5}" type="sibTrans" cxnId="{EFD8A5F9-F8BE-4665-88ED-EA0DFFAF8504}">
      <dgm:prSet/>
      <dgm:spPr/>
      <dgm:t>
        <a:bodyPr/>
        <a:lstStyle/>
        <a:p>
          <a:endParaRPr lang="en-IN"/>
        </a:p>
      </dgm:t>
    </dgm:pt>
    <dgm:pt modelId="{37C940B4-FDFD-4842-A1BD-9C009D61E808}">
      <dgm:prSet phldrT="[Text]"/>
      <dgm:spPr/>
      <dgm:t>
        <a:bodyPr/>
        <a:lstStyle/>
        <a:p>
          <a:r>
            <a:rPr lang="en-IN" dirty="0" smtClean="0">
              <a:latin typeface="Times New Roman" pitchFamily="18" charset="0"/>
              <a:cs typeface="Times New Roman" pitchFamily="18" charset="0"/>
            </a:rPr>
            <a:t>CASES</a:t>
          </a:r>
          <a:endParaRPr lang="en-IN" dirty="0">
            <a:latin typeface="Times New Roman" pitchFamily="18" charset="0"/>
            <a:cs typeface="Times New Roman" pitchFamily="18" charset="0"/>
          </a:endParaRPr>
        </a:p>
      </dgm:t>
    </dgm:pt>
    <dgm:pt modelId="{40AB820F-8CE6-4E1D-A9C8-28926AEC6C1C}" type="parTrans" cxnId="{8AE8855F-3266-48DF-916C-D4554514AF21}">
      <dgm:prSet/>
      <dgm:spPr/>
      <dgm:t>
        <a:bodyPr/>
        <a:lstStyle/>
        <a:p>
          <a:endParaRPr lang="en-IN"/>
        </a:p>
      </dgm:t>
    </dgm:pt>
    <dgm:pt modelId="{DFC88F5B-455F-41A0-B84C-471EDFA52EE5}" type="sibTrans" cxnId="{8AE8855F-3266-48DF-916C-D4554514AF21}">
      <dgm:prSet/>
      <dgm:spPr/>
      <dgm:t>
        <a:bodyPr/>
        <a:lstStyle/>
        <a:p>
          <a:endParaRPr lang="en-IN"/>
        </a:p>
      </dgm:t>
    </dgm:pt>
    <dgm:pt modelId="{38628E3B-D68F-431F-A564-DC70027AAFBB}" type="pres">
      <dgm:prSet presAssocID="{6CFB5A59-926B-4EC8-98ED-AB8B93A273C7}" presName="hierChild1" presStyleCnt="0">
        <dgm:presLayoutVars>
          <dgm:chPref val="1"/>
          <dgm:dir/>
          <dgm:animOne val="branch"/>
          <dgm:animLvl val="lvl"/>
          <dgm:resizeHandles/>
        </dgm:presLayoutVars>
      </dgm:prSet>
      <dgm:spPr/>
    </dgm:pt>
    <dgm:pt modelId="{42A21013-69AD-4D59-9DB0-85A45D7E0178}" type="pres">
      <dgm:prSet presAssocID="{2C151D58-69D3-4984-B4BF-F50EE7091BCC}" presName="hierRoot1" presStyleCnt="0"/>
      <dgm:spPr/>
    </dgm:pt>
    <dgm:pt modelId="{4A462E28-6190-4CFF-A588-985211814B78}" type="pres">
      <dgm:prSet presAssocID="{2C151D58-69D3-4984-B4BF-F50EE7091BCC}" presName="composite" presStyleCnt="0"/>
      <dgm:spPr/>
    </dgm:pt>
    <dgm:pt modelId="{C4C0228F-195A-4262-9273-F645BBE525A4}" type="pres">
      <dgm:prSet presAssocID="{2C151D58-69D3-4984-B4BF-F50EE7091BCC}" presName="background" presStyleLbl="node0" presStyleIdx="0" presStyleCnt="1"/>
      <dgm:spPr/>
    </dgm:pt>
    <dgm:pt modelId="{8F40D555-ED9F-4CB5-80E0-39DF6C5CB5BC}" type="pres">
      <dgm:prSet presAssocID="{2C151D58-69D3-4984-B4BF-F50EE7091BCC}" presName="text" presStyleLbl="fgAcc0" presStyleIdx="0" presStyleCnt="1">
        <dgm:presLayoutVars>
          <dgm:chPref val="3"/>
        </dgm:presLayoutVars>
      </dgm:prSet>
      <dgm:spPr/>
    </dgm:pt>
    <dgm:pt modelId="{80F760DF-1710-4C39-B211-78FAC1B262F7}" type="pres">
      <dgm:prSet presAssocID="{2C151D58-69D3-4984-B4BF-F50EE7091BCC}" presName="hierChild2" presStyleCnt="0"/>
      <dgm:spPr/>
    </dgm:pt>
    <dgm:pt modelId="{E95DAC6B-2241-4963-B2B2-39AE6D9956FE}" type="pres">
      <dgm:prSet presAssocID="{ED01B587-F9A8-4A94-BF4E-F39F1988C47E}" presName="Name10" presStyleLbl="parChTrans1D2" presStyleIdx="0" presStyleCnt="2"/>
      <dgm:spPr/>
    </dgm:pt>
    <dgm:pt modelId="{DB052DCD-1012-4B6C-81EB-09E384E91696}" type="pres">
      <dgm:prSet presAssocID="{454EE869-466D-4D58-B4C7-904EA5597C60}" presName="hierRoot2" presStyleCnt="0"/>
      <dgm:spPr/>
    </dgm:pt>
    <dgm:pt modelId="{E89D7D28-C179-4DB5-A4A3-B38E9B8EB8DF}" type="pres">
      <dgm:prSet presAssocID="{454EE869-466D-4D58-B4C7-904EA5597C60}" presName="composite2" presStyleCnt="0"/>
      <dgm:spPr/>
    </dgm:pt>
    <dgm:pt modelId="{88563D5E-7836-4377-A7EA-737677DF9CB0}" type="pres">
      <dgm:prSet presAssocID="{454EE869-466D-4D58-B4C7-904EA5597C60}" presName="background2" presStyleLbl="node2" presStyleIdx="0" presStyleCnt="2"/>
      <dgm:spPr/>
    </dgm:pt>
    <dgm:pt modelId="{9C38E4BF-9E24-443F-AFCC-256785EF677C}" type="pres">
      <dgm:prSet presAssocID="{454EE869-466D-4D58-B4C7-904EA5597C60}" presName="text2" presStyleLbl="fgAcc2" presStyleIdx="0" presStyleCnt="2">
        <dgm:presLayoutVars>
          <dgm:chPref val="3"/>
        </dgm:presLayoutVars>
      </dgm:prSet>
      <dgm:spPr/>
    </dgm:pt>
    <dgm:pt modelId="{768B6908-19CD-4C84-84B6-65B1F98A8ABE}" type="pres">
      <dgm:prSet presAssocID="{454EE869-466D-4D58-B4C7-904EA5597C60}" presName="hierChild3" presStyleCnt="0"/>
      <dgm:spPr/>
    </dgm:pt>
    <dgm:pt modelId="{EDFA5F32-01F8-4032-AA69-2ACB481291E6}" type="pres">
      <dgm:prSet presAssocID="{29098015-2C12-4D1B-AC41-DEE211DA9E5C}" presName="Name17" presStyleLbl="parChTrans1D3" presStyleIdx="0" presStyleCnt="2"/>
      <dgm:spPr/>
    </dgm:pt>
    <dgm:pt modelId="{84312C9F-6585-4A48-9880-836693F617EE}" type="pres">
      <dgm:prSet presAssocID="{D1226CBB-7E57-4C1A-80E9-F6DB6F2BA93A}" presName="hierRoot3" presStyleCnt="0"/>
      <dgm:spPr/>
    </dgm:pt>
    <dgm:pt modelId="{54BA99DD-533E-45EA-BD61-F5E69D1FA1A6}" type="pres">
      <dgm:prSet presAssocID="{D1226CBB-7E57-4C1A-80E9-F6DB6F2BA93A}" presName="composite3" presStyleCnt="0"/>
      <dgm:spPr/>
    </dgm:pt>
    <dgm:pt modelId="{BC45EAB8-647C-404B-A42E-EAE1CDEAA5BA}" type="pres">
      <dgm:prSet presAssocID="{D1226CBB-7E57-4C1A-80E9-F6DB6F2BA93A}" presName="background3" presStyleLbl="node3" presStyleIdx="0" presStyleCnt="2"/>
      <dgm:spPr/>
    </dgm:pt>
    <dgm:pt modelId="{C2A27AC8-6FEE-4C60-95C0-52CA5A55958C}" type="pres">
      <dgm:prSet presAssocID="{D1226CBB-7E57-4C1A-80E9-F6DB6F2BA93A}" presName="text3" presStyleLbl="fgAcc3" presStyleIdx="0" presStyleCnt="2">
        <dgm:presLayoutVars>
          <dgm:chPref val="3"/>
        </dgm:presLayoutVars>
      </dgm:prSet>
      <dgm:spPr/>
    </dgm:pt>
    <dgm:pt modelId="{92EB0EDF-F0B6-44C5-9DAE-B914EC168276}" type="pres">
      <dgm:prSet presAssocID="{D1226CBB-7E57-4C1A-80E9-F6DB6F2BA93A}" presName="hierChild4" presStyleCnt="0"/>
      <dgm:spPr/>
    </dgm:pt>
    <dgm:pt modelId="{DF0796CA-ADD7-457D-923E-A571318419DA}" type="pres">
      <dgm:prSet presAssocID="{FE224210-98EB-4199-825F-ED3D3572129F}" presName="Name10" presStyleLbl="parChTrans1D2" presStyleIdx="1" presStyleCnt="2"/>
      <dgm:spPr/>
    </dgm:pt>
    <dgm:pt modelId="{CDD375AF-ED58-4A8F-9065-B9C4D83AF412}" type="pres">
      <dgm:prSet presAssocID="{880A2CD7-868B-4C16-B22E-2D5583AEDC0A}" presName="hierRoot2" presStyleCnt="0"/>
      <dgm:spPr/>
    </dgm:pt>
    <dgm:pt modelId="{D6CE3599-9D41-497A-A088-9064FD6617EA}" type="pres">
      <dgm:prSet presAssocID="{880A2CD7-868B-4C16-B22E-2D5583AEDC0A}" presName="composite2" presStyleCnt="0"/>
      <dgm:spPr/>
    </dgm:pt>
    <dgm:pt modelId="{1AC21E4A-7C82-4D7F-B550-1470D341649F}" type="pres">
      <dgm:prSet presAssocID="{880A2CD7-868B-4C16-B22E-2D5583AEDC0A}" presName="background2" presStyleLbl="node2" presStyleIdx="1" presStyleCnt="2"/>
      <dgm:spPr/>
    </dgm:pt>
    <dgm:pt modelId="{2AA28DD5-2FB6-460D-B515-A0C3885965C5}" type="pres">
      <dgm:prSet presAssocID="{880A2CD7-868B-4C16-B22E-2D5583AEDC0A}" presName="text2" presStyleLbl="fgAcc2" presStyleIdx="1" presStyleCnt="2">
        <dgm:presLayoutVars>
          <dgm:chPref val="3"/>
        </dgm:presLayoutVars>
      </dgm:prSet>
      <dgm:spPr/>
      <dgm:t>
        <a:bodyPr/>
        <a:lstStyle/>
        <a:p>
          <a:endParaRPr lang="en-IN"/>
        </a:p>
      </dgm:t>
    </dgm:pt>
    <dgm:pt modelId="{800BFB47-B530-4461-BB6C-16CD0C354723}" type="pres">
      <dgm:prSet presAssocID="{880A2CD7-868B-4C16-B22E-2D5583AEDC0A}" presName="hierChild3" presStyleCnt="0"/>
      <dgm:spPr/>
    </dgm:pt>
    <dgm:pt modelId="{E37C78BA-E2DE-4E4E-935A-1B1F7BEC0488}" type="pres">
      <dgm:prSet presAssocID="{40AB820F-8CE6-4E1D-A9C8-28926AEC6C1C}" presName="Name17" presStyleLbl="parChTrans1D3" presStyleIdx="1" presStyleCnt="2"/>
      <dgm:spPr/>
    </dgm:pt>
    <dgm:pt modelId="{CFFD0B8B-344F-4FC3-94E6-9AA5E0D093A8}" type="pres">
      <dgm:prSet presAssocID="{37C940B4-FDFD-4842-A1BD-9C009D61E808}" presName="hierRoot3" presStyleCnt="0"/>
      <dgm:spPr/>
    </dgm:pt>
    <dgm:pt modelId="{00CF57EC-E89A-4D8B-BB7C-5F736B916AF6}" type="pres">
      <dgm:prSet presAssocID="{37C940B4-FDFD-4842-A1BD-9C009D61E808}" presName="composite3" presStyleCnt="0"/>
      <dgm:spPr/>
    </dgm:pt>
    <dgm:pt modelId="{D53EBD74-D152-4B6A-BECD-A8ADD53EE27C}" type="pres">
      <dgm:prSet presAssocID="{37C940B4-FDFD-4842-A1BD-9C009D61E808}" presName="background3" presStyleLbl="node3" presStyleIdx="1" presStyleCnt="2"/>
      <dgm:spPr/>
    </dgm:pt>
    <dgm:pt modelId="{A42B5DC5-DF5D-4873-A279-1FCDA52C1FDF}" type="pres">
      <dgm:prSet presAssocID="{37C940B4-FDFD-4842-A1BD-9C009D61E808}" presName="text3" presStyleLbl="fgAcc3" presStyleIdx="1" presStyleCnt="2">
        <dgm:presLayoutVars>
          <dgm:chPref val="3"/>
        </dgm:presLayoutVars>
      </dgm:prSet>
      <dgm:spPr/>
    </dgm:pt>
    <dgm:pt modelId="{7AC6786B-5055-4146-AA3D-D73557420ABC}" type="pres">
      <dgm:prSet presAssocID="{37C940B4-FDFD-4842-A1BD-9C009D61E808}" presName="hierChild4" presStyleCnt="0"/>
      <dgm:spPr/>
    </dgm:pt>
  </dgm:ptLst>
  <dgm:cxnLst>
    <dgm:cxn modelId="{EBAF1365-C4F6-45B3-9E83-21D4B49A4E3C}" srcId="{2C151D58-69D3-4984-B4BF-F50EE7091BCC}" destId="{454EE869-466D-4D58-B4C7-904EA5597C60}" srcOrd="0" destOrd="0" parTransId="{ED01B587-F9A8-4A94-BF4E-F39F1988C47E}" sibTransId="{A37F32EC-A824-4F42-B3E4-69663610E522}"/>
    <dgm:cxn modelId="{27A26D9E-6E78-4D51-9008-CFCEE934FFC0}" type="presOf" srcId="{880A2CD7-868B-4C16-B22E-2D5583AEDC0A}" destId="{2AA28DD5-2FB6-460D-B515-A0C3885965C5}" srcOrd="0" destOrd="0" presId="urn:microsoft.com/office/officeart/2005/8/layout/hierarchy1"/>
    <dgm:cxn modelId="{E4FB528D-5E08-4CCD-B65C-FEC4918B8D3D}" type="presOf" srcId="{D1226CBB-7E57-4C1A-80E9-F6DB6F2BA93A}" destId="{C2A27AC8-6FEE-4C60-95C0-52CA5A55958C}" srcOrd="0" destOrd="0" presId="urn:microsoft.com/office/officeart/2005/8/layout/hierarchy1"/>
    <dgm:cxn modelId="{52C2ACAF-9FAD-48A4-8F00-2186393ADE11}" srcId="{454EE869-466D-4D58-B4C7-904EA5597C60}" destId="{D1226CBB-7E57-4C1A-80E9-F6DB6F2BA93A}" srcOrd="0" destOrd="0" parTransId="{29098015-2C12-4D1B-AC41-DEE211DA9E5C}" sibTransId="{D16FE207-7903-4F4A-B00E-3383EB8EDF6F}"/>
    <dgm:cxn modelId="{D0AC6133-FA56-44F5-9A22-F07558EDF3F5}" type="presOf" srcId="{ED01B587-F9A8-4A94-BF4E-F39F1988C47E}" destId="{E95DAC6B-2241-4963-B2B2-39AE6D9956FE}" srcOrd="0" destOrd="0" presId="urn:microsoft.com/office/officeart/2005/8/layout/hierarchy1"/>
    <dgm:cxn modelId="{032D35CA-6235-4780-9388-148AA780E679}" type="presOf" srcId="{454EE869-466D-4D58-B4C7-904EA5597C60}" destId="{9C38E4BF-9E24-443F-AFCC-256785EF677C}" srcOrd="0" destOrd="0" presId="urn:microsoft.com/office/officeart/2005/8/layout/hierarchy1"/>
    <dgm:cxn modelId="{55868D9A-D69F-4ED6-ACF3-25ACEE748F97}" type="presOf" srcId="{6CFB5A59-926B-4EC8-98ED-AB8B93A273C7}" destId="{38628E3B-D68F-431F-A564-DC70027AAFBB}" srcOrd="0" destOrd="0" presId="urn:microsoft.com/office/officeart/2005/8/layout/hierarchy1"/>
    <dgm:cxn modelId="{2462EE6F-2C8A-4611-84C2-A6B96BBC3C34}" type="presOf" srcId="{40AB820F-8CE6-4E1D-A9C8-28926AEC6C1C}" destId="{E37C78BA-E2DE-4E4E-935A-1B1F7BEC0488}" srcOrd="0" destOrd="0" presId="urn:microsoft.com/office/officeart/2005/8/layout/hierarchy1"/>
    <dgm:cxn modelId="{EFD8A5F9-F8BE-4665-88ED-EA0DFFAF8504}" srcId="{2C151D58-69D3-4984-B4BF-F50EE7091BCC}" destId="{880A2CD7-868B-4C16-B22E-2D5583AEDC0A}" srcOrd="1" destOrd="0" parTransId="{FE224210-98EB-4199-825F-ED3D3572129F}" sibTransId="{EAA725A6-E5B4-43A6-8161-46B691AE22B5}"/>
    <dgm:cxn modelId="{CEBB3D63-2090-4813-B764-AFE39187AB1C}" type="presOf" srcId="{29098015-2C12-4D1B-AC41-DEE211DA9E5C}" destId="{EDFA5F32-01F8-4032-AA69-2ACB481291E6}" srcOrd="0" destOrd="0" presId="urn:microsoft.com/office/officeart/2005/8/layout/hierarchy1"/>
    <dgm:cxn modelId="{8AE8855F-3266-48DF-916C-D4554514AF21}" srcId="{880A2CD7-868B-4C16-B22E-2D5583AEDC0A}" destId="{37C940B4-FDFD-4842-A1BD-9C009D61E808}" srcOrd="0" destOrd="0" parTransId="{40AB820F-8CE6-4E1D-A9C8-28926AEC6C1C}" sibTransId="{DFC88F5B-455F-41A0-B84C-471EDFA52EE5}"/>
    <dgm:cxn modelId="{CB3E4E87-FC51-4119-A41E-E095FF3AEA3F}" type="presOf" srcId="{37C940B4-FDFD-4842-A1BD-9C009D61E808}" destId="{A42B5DC5-DF5D-4873-A279-1FCDA52C1FDF}" srcOrd="0" destOrd="0" presId="urn:microsoft.com/office/officeart/2005/8/layout/hierarchy1"/>
    <dgm:cxn modelId="{AE5B4CE4-6DC3-40C7-A2DD-DE07D3509D0F}" srcId="{6CFB5A59-926B-4EC8-98ED-AB8B93A273C7}" destId="{2C151D58-69D3-4984-B4BF-F50EE7091BCC}" srcOrd="0" destOrd="0" parTransId="{CE7283CB-642A-4282-B3D7-2B530953952C}" sibTransId="{FB946802-3FE7-42AF-AA0B-0A1068464693}"/>
    <dgm:cxn modelId="{F1C78D01-B529-498F-926E-81474BAC2854}" type="presOf" srcId="{FE224210-98EB-4199-825F-ED3D3572129F}" destId="{DF0796CA-ADD7-457D-923E-A571318419DA}" srcOrd="0" destOrd="0" presId="urn:microsoft.com/office/officeart/2005/8/layout/hierarchy1"/>
    <dgm:cxn modelId="{815C2A57-3642-4713-B0FA-C2A8CE868D48}" type="presOf" srcId="{2C151D58-69D3-4984-B4BF-F50EE7091BCC}" destId="{8F40D555-ED9F-4CB5-80E0-39DF6C5CB5BC}" srcOrd="0" destOrd="0" presId="urn:microsoft.com/office/officeart/2005/8/layout/hierarchy1"/>
    <dgm:cxn modelId="{67357F91-5234-4877-A92C-6ADDC99D99DC}" type="presParOf" srcId="{38628E3B-D68F-431F-A564-DC70027AAFBB}" destId="{42A21013-69AD-4D59-9DB0-85A45D7E0178}" srcOrd="0" destOrd="0" presId="urn:microsoft.com/office/officeart/2005/8/layout/hierarchy1"/>
    <dgm:cxn modelId="{E9CD90F9-B8EA-4D0F-AEAC-4F12ECA91139}" type="presParOf" srcId="{42A21013-69AD-4D59-9DB0-85A45D7E0178}" destId="{4A462E28-6190-4CFF-A588-985211814B78}" srcOrd="0" destOrd="0" presId="urn:microsoft.com/office/officeart/2005/8/layout/hierarchy1"/>
    <dgm:cxn modelId="{85A8B631-63CD-4B17-876F-400D4BF053A7}" type="presParOf" srcId="{4A462E28-6190-4CFF-A588-985211814B78}" destId="{C4C0228F-195A-4262-9273-F645BBE525A4}" srcOrd="0" destOrd="0" presId="urn:microsoft.com/office/officeart/2005/8/layout/hierarchy1"/>
    <dgm:cxn modelId="{D846C13F-EC4B-44D8-9EC8-A26E5A929B77}" type="presParOf" srcId="{4A462E28-6190-4CFF-A588-985211814B78}" destId="{8F40D555-ED9F-4CB5-80E0-39DF6C5CB5BC}" srcOrd="1" destOrd="0" presId="urn:microsoft.com/office/officeart/2005/8/layout/hierarchy1"/>
    <dgm:cxn modelId="{95EE0A0B-DF43-4046-B97C-DAFCBD72A5CA}" type="presParOf" srcId="{42A21013-69AD-4D59-9DB0-85A45D7E0178}" destId="{80F760DF-1710-4C39-B211-78FAC1B262F7}" srcOrd="1" destOrd="0" presId="urn:microsoft.com/office/officeart/2005/8/layout/hierarchy1"/>
    <dgm:cxn modelId="{B6AA122E-BB9A-4C82-A60E-0819CEE3E009}" type="presParOf" srcId="{80F760DF-1710-4C39-B211-78FAC1B262F7}" destId="{E95DAC6B-2241-4963-B2B2-39AE6D9956FE}" srcOrd="0" destOrd="0" presId="urn:microsoft.com/office/officeart/2005/8/layout/hierarchy1"/>
    <dgm:cxn modelId="{FA5C95C8-71EC-4CC0-96E6-25C41B6617B9}" type="presParOf" srcId="{80F760DF-1710-4C39-B211-78FAC1B262F7}" destId="{DB052DCD-1012-4B6C-81EB-09E384E91696}" srcOrd="1" destOrd="0" presId="urn:microsoft.com/office/officeart/2005/8/layout/hierarchy1"/>
    <dgm:cxn modelId="{51A4F979-1881-4064-8DE6-9DEAD346CAE0}" type="presParOf" srcId="{DB052DCD-1012-4B6C-81EB-09E384E91696}" destId="{E89D7D28-C179-4DB5-A4A3-B38E9B8EB8DF}" srcOrd="0" destOrd="0" presId="urn:microsoft.com/office/officeart/2005/8/layout/hierarchy1"/>
    <dgm:cxn modelId="{D0E238FD-A4DF-4912-B2D5-12A3AB28A30A}" type="presParOf" srcId="{E89D7D28-C179-4DB5-A4A3-B38E9B8EB8DF}" destId="{88563D5E-7836-4377-A7EA-737677DF9CB0}" srcOrd="0" destOrd="0" presId="urn:microsoft.com/office/officeart/2005/8/layout/hierarchy1"/>
    <dgm:cxn modelId="{66334732-9502-4194-A737-EAC104F59B3A}" type="presParOf" srcId="{E89D7D28-C179-4DB5-A4A3-B38E9B8EB8DF}" destId="{9C38E4BF-9E24-443F-AFCC-256785EF677C}" srcOrd="1" destOrd="0" presId="urn:microsoft.com/office/officeart/2005/8/layout/hierarchy1"/>
    <dgm:cxn modelId="{F1F87C2A-C24E-40B4-BA2B-D518590E018E}" type="presParOf" srcId="{DB052DCD-1012-4B6C-81EB-09E384E91696}" destId="{768B6908-19CD-4C84-84B6-65B1F98A8ABE}" srcOrd="1" destOrd="0" presId="urn:microsoft.com/office/officeart/2005/8/layout/hierarchy1"/>
    <dgm:cxn modelId="{9158DA45-7D09-453B-87BE-2020B76B463A}" type="presParOf" srcId="{768B6908-19CD-4C84-84B6-65B1F98A8ABE}" destId="{EDFA5F32-01F8-4032-AA69-2ACB481291E6}" srcOrd="0" destOrd="0" presId="urn:microsoft.com/office/officeart/2005/8/layout/hierarchy1"/>
    <dgm:cxn modelId="{D237B7E4-971A-44A0-8CC1-1CA3BFCB9178}" type="presParOf" srcId="{768B6908-19CD-4C84-84B6-65B1F98A8ABE}" destId="{84312C9F-6585-4A48-9880-836693F617EE}" srcOrd="1" destOrd="0" presId="urn:microsoft.com/office/officeart/2005/8/layout/hierarchy1"/>
    <dgm:cxn modelId="{5D63E324-44BA-4A81-BB0B-08B02EDCE341}" type="presParOf" srcId="{84312C9F-6585-4A48-9880-836693F617EE}" destId="{54BA99DD-533E-45EA-BD61-F5E69D1FA1A6}" srcOrd="0" destOrd="0" presId="urn:microsoft.com/office/officeart/2005/8/layout/hierarchy1"/>
    <dgm:cxn modelId="{C8CF672E-A49A-4366-B883-94BF2071847D}" type="presParOf" srcId="{54BA99DD-533E-45EA-BD61-F5E69D1FA1A6}" destId="{BC45EAB8-647C-404B-A42E-EAE1CDEAA5BA}" srcOrd="0" destOrd="0" presId="urn:microsoft.com/office/officeart/2005/8/layout/hierarchy1"/>
    <dgm:cxn modelId="{A0AD16C8-EA4A-403E-A1FB-8FE2181F09D2}" type="presParOf" srcId="{54BA99DD-533E-45EA-BD61-F5E69D1FA1A6}" destId="{C2A27AC8-6FEE-4C60-95C0-52CA5A55958C}" srcOrd="1" destOrd="0" presId="urn:microsoft.com/office/officeart/2005/8/layout/hierarchy1"/>
    <dgm:cxn modelId="{04832910-1B17-4635-86CA-DE337A657D7E}" type="presParOf" srcId="{84312C9F-6585-4A48-9880-836693F617EE}" destId="{92EB0EDF-F0B6-44C5-9DAE-B914EC168276}" srcOrd="1" destOrd="0" presId="urn:microsoft.com/office/officeart/2005/8/layout/hierarchy1"/>
    <dgm:cxn modelId="{6770608C-7DD7-4AFE-A521-C6B9B96E01F1}" type="presParOf" srcId="{80F760DF-1710-4C39-B211-78FAC1B262F7}" destId="{DF0796CA-ADD7-457D-923E-A571318419DA}" srcOrd="2" destOrd="0" presId="urn:microsoft.com/office/officeart/2005/8/layout/hierarchy1"/>
    <dgm:cxn modelId="{4EE26EF5-8C77-432C-93E0-52A195D0C676}" type="presParOf" srcId="{80F760DF-1710-4C39-B211-78FAC1B262F7}" destId="{CDD375AF-ED58-4A8F-9065-B9C4D83AF412}" srcOrd="3" destOrd="0" presId="urn:microsoft.com/office/officeart/2005/8/layout/hierarchy1"/>
    <dgm:cxn modelId="{46248A1E-13AB-40A3-90DE-33517130F355}" type="presParOf" srcId="{CDD375AF-ED58-4A8F-9065-B9C4D83AF412}" destId="{D6CE3599-9D41-497A-A088-9064FD6617EA}" srcOrd="0" destOrd="0" presId="urn:microsoft.com/office/officeart/2005/8/layout/hierarchy1"/>
    <dgm:cxn modelId="{8863E79C-7D0D-4D2D-89AD-8427372956D2}" type="presParOf" srcId="{D6CE3599-9D41-497A-A088-9064FD6617EA}" destId="{1AC21E4A-7C82-4D7F-B550-1470D341649F}" srcOrd="0" destOrd="0" presId="urn:microsoft.com/office/officeart/2005/8/layout/hierarchy1"/>
    <dgm:cxn modelId="{69224CF7-3936-4258-9134-6F6E82733ED9}" type="presParOf" srcId="{D6CE3599-9D41-497A-A088-9064FD6617EA}" destId="{2AA28DD5-2FB6-460D-B515-A0C3885965C5}" srcOrd="1" destOrd="0" presId="urn:microsoft.com/office/officeart/2005/8/layout/hierarchy1"/>
    <dgm:cxn modelId="{74A0CC89-C6F1-4B57-B323-A85FFEA525A6}" type="presParOf" srcId="{CDD375AF-ED58-4A8F-9065-B9C4D83AF412}" destId="{800BFB47-B530-4461-BB6C-16CD0C354723}" srcOrd="1" destOrd="0" presId="urn:microsoft.com/office/officeart/2005/8/layout/hierarchy1"/>
    <dgm:cxn modelId="{EE7E3A33-E3B7-43F1-89B7-633DEA0E908B}" type="presParOf" srcId="{800BFB47-B530-4461-BB6C-16CD0C354723}" destId="{E37C78BA-E2DE-4E4E-935A-1B1F7BEC0488}" srcOrd="0" destOrd="0" presId="urn:microsoft.com/office/officeart/2005/8/layout/hierarchy1"/>
    <dgm:cxn modelId="{5748D7B1-BD55-42A2-B35E-D96D94D7826A}" type="presParOf" srcId="{800BFB47-B530-4461-BB6C-16CD0C354723}" destId="{CFFD0B8B-344F-4FC3-94E6-9AA5E0D093A8}" srcOrd="1" destOrd="0" presId="urn:microsoft.com/office/officeart/2005/8/layout/hierarchy1"/>
    <dgm:cxn modelId="{D4A428EB-01D2-4104-9141-547EB2FC58FD}" type="presParOf" srcId="{CFFD0B8B-344F-4FC3-94E6-9AA5E0D093A8}" destId="{00CF57EC-E89A-4D8B-BB7C-5F736B916AF6}" srcOrd="0" destOrd="0" presId="urn:microsoft.com/office/officeart/2005/8/layout/hierarchy1"/>
    <dgm:cxn modelId="{6CC1CD8A-66B3-4661-AE7C-92F5B3135801}" type="presParOf" srcId="{00CF57EC-E89A-4D8B-BB7C-5F736B916AF6}" destId="{D53EBD74-D152-4B6A-BECD-A8ADD53EE27C}" srcOrd="0" destOrd="0" presId="urn:microsoft.com/office/officeart/2005/8/layout/hierarchy1"/>
    <dgm:cxn modelId="{18E44F6F-1546-46FA-8B14-4075070D781E}" type="presParOf" srcId="{00CF57EC-E89A-4D8B-BB7C-5F736B916AF6}" destId="{A42B5DC5-DF5D-4873-A279-1FCDA52C1FDF}" srcOrd="1" destOrd="0" presId="urn:microsoft.com/office/officeart/2005/8/layout/hierarchy1"/>
    <dgm:cxn modelId="{07E426EF-FA5F-4134-A88C-B81E204BFAD3}" type="presParOf" srcId="{CFFD0B8B-344F-4FC3-94E6-9AA5E0D093A8}" destId="{7AC6786B-5055-4146-AA3D-D73557420ABC}"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80AFA8-A887-48E6-9653-7B311FA242CF}"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n-IN"/>
        </a:p>
      </dgm:t>
    </dgm:pt>
    <dgm:pt modelId="{6FF19484-EEDC-4C31-B3F1-93A02EFF1A48}">
      <dgm:prSet/>
      <dgm:spPr/>
      <dgm:t>
        <a:bodyPr/>
        <a:lstStyle/>
        <a:p>
          <a:pPr rtl="0"/>
          <a:r>
            <a:rPr lang="en-IN" dirty="0" smtClean="0">
              <a:latin typeface="Times New Roman" pitchFamily="18" charset="0"/>
              <a:cs typeface="Times New Roman" pitchFamily="18" charset="0"/>
            </a:rPr>
            <a:t>MODERNISATION OF POLICE FORCE IN INDIA</a:t>
          </a:r>
          <a:endParaRPr lang="en-IN" dirty="0">
            <a:latin typeface="Times New Roman" pitchFamily="18" charset="0"/>
            <a:cs typeface="Times New Roman" pitchFamily="18" charset="0"/>
          </a:endParaRPr>
        </a:p>
      </dgm:t>
    </dgm:pt>
    <dgm:pt modelId="{C0275F9E-6664-45C0-87DA-CB07732C26A3}" type="parTrans" cxnId="{7A83E516-9E04-4B9A-9765-667695311C8E}">
      <dgm:prSet/>
      <dgm:spPr/>
      <dgm:t>
        <a:bodyPr/>
        <a:lstStyle/>
        <a:p>
          <a:endParaRPr lang="en-IN"/>
        </a:p>
      </dgm:t>
    </dgm:pt>
    <dgm:pt modelId="{04AF607F-88F7-4E3B-91EB-1C60C82920E3}" type="sibTrans" cxnId="{7A83E516-9E04-4B9A-9765-667695311C8E}">
      <dgm:prSet/>
      <dgm:spPr/>
      <dgm:t>
        <a:bodyPr/>
        <a:lstStyle/>
        <a:p>
          <a:endParaRPr lang="en-IN"/>
        </a:p>
      </dgm:t>
    </dgm:pt>
    <dgm:pt modelId="{5E441185-8B6D-449F-A383-EC4C7ED4EFD4}">
      <dgm:prSet/>
      <dgm:spPr/>
      <dgm:t>
        <a:bodyPr/>
        <a:lstStyle/>
        <a:p>
          <a:pPr rtl="0"/>
          <a:r>
            <a:rPr lang="en-IN" dirty="0" smtClean="0">
              <a:latin typeface="Times New Roman" pitchFamily="18" charset="0"/>
              <a:cs typeface="Times New Roman" pitchFamily="18" charset="0"/>
            </a:rPr>
            <a:t>STRICT LAWS WITH HEAVY PENALTY</a:t>
          </a:r>
          <a:endParaRPr lang="en-IN" dirty="0">
            <a:latin typeface="Times New Roman" pitchFamily="18" charset="0"/>
            <a:cs typeface="Times New Roman" pitchFamily="18" charset="0"/>
          </a:endParaRPr>
        </a:p>
      </dgm:t>
    </dgm:pt>
    <dgm:pt modelId="{EDB4AD67-7D3A-4D8C-A832-F0C93525A02F}" type="parTrans" cxnId="{61E1E087-E781-4F25-ACCE-00986C7CF334}">
      <dgm:prSet/>
      <dgm:spPr/>
      <dgm:t>
        <a:bodyPr/>
        <a:lstStyle/>
        <a:p>
          <a:endParaRPr lang="en-IN"/>
        </a:p>
      </dgm:t>
    </dgm:pt>
    <dgm:pt modelId="{3497C3B7-8BD2-44CD-BE6E-43460F2AC76F}" type="sibTrans" cxnId="{61E1E087-E781-4F25-ACCE-00986C7CF334}">
      <dgm:prSet/>
      <dgm:spPr/>
      <dgm:t>
        <a:bodyPr/>
        <a:lstStyle/>
        <a:p>
          <a:endParaRPr lang="en-IN"/>
        </a:p>
      </dgm:t>
    </dgm:pt>
    <dgm:pt modelId="{CA952781-2137-4785-816F-83D24A236EF7}">
      <dgm:prSet custT="1"/>
      <dgm:spPr/>
      <dgm:t>
        <a:bodyPr/>
        <a:lstStyle/>
        <a:p>
          <a:pPr rtl="0"/>
          <a:r>
            <a:rPr lang="en-IN" sz="1800" dirty="0" smtClean="0">
              <a:latin typeface="Times New Roman" pitchFamily="18" charset="0"/>
              <a:cs typeface="Times New Roman" pitchFamily="18" charset="0"/>
            </a:rPr>
            <a:t>AWARNESS PROGRAMMES IN SCHOOLS AND COLLEGES</a:t>
          </a:r>
          <a:endParaRPr lang="en-IN" sz="1800" dirty="0">
            <a:latin typeface="Times New Roman" pitchFamily="18" charset="0"/>
            <a:cs typeface="Times New Roman" pitchFamily="18" charset="0"/>
          </a:endParaRPr>
        </a:p>
      </dgm:t>
    </dgm:pt>
    <dgm:pt modelId="{46387846-D587-4652-8BFD-8213C67665F9}" type="parTrans" cxnId="{D9782177-A626-4FE1-8620-680621142079}">
      <dgm:prSet/>
      <dgm:spPr/>
      <dgm:t>
        <a:bodyPr/>
        <a:lstStyle/>
        <a:p>
          <a:endParaRPr lang="en-IN"/>
        </a:p>
      </dgm:t>
    </dgm:pt>
    <dgm:pt modelId="{6924B34B-A22D-499B-9375-8A4AF2B45F52}" type="sibTrans" cxnId="{D9782177-A626-4FE1-8620-680621142079}">
      <dgm:prSet/>
      <dgm:spPr/>
      <dgm:t>
        <a:bodyPr/>
        <a:lstStyle/>
        <a:p>
          <a:endParaRPr lang="en-IN"/>
        </a:p>
      </dgm:t>
    </dgm:pt>
    <dgm:pt modelId="{268419BA-776C-4F74-B617-C4E63714EC8F}">
      <dgm:prSet/>
      <dgm:spPr/>
      <dgm:t>
        <a:bodyPr/>
        <a:lstStyle/>
        <a:p>
          <a:pPr rtl="0"/>
          <a:r>
            <a:rPr lang="en-IN" dirty="0" smtClean="0">
              <a:latin typeface="Times New Roman" pitchFamily="18" charset="0"/>
              <a:cs typeface="Times New Roman" pitchFamily="18" charset="0"/>
            </a:rPr>
            <a:t>USE OF STRONG PASSWORDS</a:t>
          </a:r>
          <a:endParaRPr lang="en-IN" dirty="0">
            <a:latin typeface="Times New Roman" pitchFamily="18" charset="0"/>
            <a:cs typeface="Times New Roman" pitchFamily="18" charset="0"/>
          </a:endParaRPr>
        </a:p>
      </dgm:t>
    </dgm:pt>
    <dgm:pt modelId="{42B742F2-D887-43F1-AD69-5ACEF2821E8A}" type="parTrans" cxnId="{0F5E001E-DDA8-42C1-B562-50B994A97880}">
      <dgm:prSet/>
      <dgm:spPr/>
      <dgm:t>
        <a:bodyPr/>
        <a:lstStyle/>
        <a:p>
          <a:endParaRPr lang="en-IN"/>
        </a:p>
      </dgm:t>
    </dgm:pt>
    <dgm:pt modelId="{320DA423-235A-45B1-9AF3-F98FC72BA47A}" type="sibTrans" cxnId="{0F5E001E-DDA8-42C1-B562-50B994A97880}">
      <dgm:prSet/>
      <dgm:spPr/>
      <dgm:t>
        <a:bodyPr/>
        <a:lstStyle/>
        <a:p>
          <a:endParaRPr lang="en-IN"/>
        </a:p>
      </dgm:t>
    </dgm:pt>
    <dgm:pt modelId="{4A0B08F1-C8AE-44CF-B18D-74F7637CABB7}">
      <dgm:prSet/>
      <dgm:spPr/>
      <dgm:t>
        <a:bodyPr/>
        <a:lstStyle/>
        <a:p>
          <a:pPr rtl="0"/>
          <a:r>
            <a:rPr lang="en-IN" dirty="0" smtClean="0">
              <a:latin typeface="Times New Roman" pitchFamily="18" charset="0"/>
              <a:cs typeface="Times New Roman" pitchFamily="18" charset="0"/>
            </a:rPr>
            <a:t>STAY UPDATED WITH SECURITY SOFTWARES</a:t>
          </a:r>
          <a:endParaRPr lang="en-IN" dirty="0">
            <a:latin typeface="Times New Roman" pitchFamily="18" charset="0"/>
            <a:cs typeface="Times New Roman" pitchFamily="18" charset="0"/>
          </a:endParaRPr>
        </a:p>
      </dgm:t>
    </dgm:pt>
    <dgm:pt modelId="{277B3AE5-0A54-4DE9-A8A2-986E04BE77DA}" type="parTrans" cxnId="{551DF7EF-C13C-42FB-AEC4-7CB6A8EC1EA3}">
      <dgm:prSet/>
      <dgm:spPr/>
      <dgm:t>
        <a:bodyPr/>
        <a:lstStyle/>
        <a:p>
          <a:endParaRPr lang="en-IN"/>
        </a:p>
      </dgm:t>
    </dgm:pt>
    <dgm:pt modelId="{1EEFCDF3-920A-4262-B51E-F6FDBBC9D6C8}" type="sibTrans" cxnId="{551DF7EF-C13C-42FB-AEC4-7CB6A8EC1EA3}">
      <dgm:prSet/>
      <dgm:spPr/>
      <dgm:t>
        <a:bodyPr/>
        <a:lstStyle/>
        <a:p>
          <a:endParaRPr lang="en-IN"/>
        </a:p>
      </dgm:t>
    </dgm:pt>
    <dgm:pt modelId="{DF07CADF-8553-4878-BCED-B5EAC2DE85A4}">
      <dgm:prSet/>
      <dgm:spPr/>
      <dgm:t>
        <a:bodyPr/>
        <a:lstStyle/>
        <a:p>
          <a:pPr rtl="0"/>
          <a:r>
            <a:rPr lang="en-IN" dirty="0" smtClean="0">
              <a:latin typeface="Times New Roman" pitchFamily="18" charset="0"/>
              <a:cs typeface="Times New Roman" pitchFamily="18" charset="0"/>
            </a:rPr>
            <a:t>DON’T BE AFRAID TO REPORT A CASE</a:t>
          </a:r>
          <a:endParaRPr lang="en-IN" dirty="0">
            <a:latin typeface="Times New Roman" pitchFamily="18" charset="0"/>
            <a:cs typeface="Times New Roman" pitchFamily="18" charset="0"/>
          </a:endParaRPr>
        </a:p>
      </dgm:t>
    </dgm:pt>
    <dgm:pt modelId="{1B339C5D-5C83-4E27-B1BE-C06EAE1386FF}" type="parTrans" cxnId="{5238FBC0-4C73-436E-9E99-6AB823020749}">
      <dgm:prSet/>
      <dgm:spPr/>
      <dgm:t>
        <a:bodyPr/>
        <a:lstStyle/>
        <a:p>
          <a:endParaRPr lang="en-IN"/>
        </a:p>
      </dgm:t>
    </dgm:pt>
    <dgm:pt modelId="{A448416C-A38E-43BA-8CAD-DD1F0B9E2EA6}" type="sibTrans" cxnId="{5238FBC0-4C73-436E-9E99-6AB823020749}">
      <dgm:prSet/>
      <dgm:spPr/>
      <dgm:t>
        <a:bodyPr/>
        <a:lstStyle/>
        <a:p>
          <a:endParaRPr lang="en-IN"/>
        </a:p>
      </dgm:t>
    </dgm:pt>
    <dgm:pt modelId="{B203F902-A196-41AE-8CAA-A0EF56F6DB67}" type="pres">
      <dgm:prSet presAssocID="{BA80AFA8-A887-48E6-9653-7B311FA242CF}" presName="linear" presStyleCnt="0">
        <dgm:presLayoutVars>
          <dgm:dir/>
          <dgm:animLvl val="lvl"/>
          <dgm:resizeHandles val="exact"/>
        </dgm:presLayoutVars>
      </dgm:prSet>
      <dgm:spPr/>
    </dgm:pt>
    <dgm:pt modelId="{ABFFA752-72DC-4A17-A428-ED3561E5F688}" type="pres">
      <dgm:prSet presAssocID="{6FF19484-EEDC-4C31-B3F1-93A02EFF1A48}" presName="parentLin" presStyleCnt="0"/>
      <dgm:spPr/>
    </dgm:pt>
    <dgm:pt modelId="{94DFD29B-7081-4567-8939-4D130C7A12B5}" type="pres">
      <dgm:prSet presAssocID="{6FF19484-EEDC-4C31-B3F1-93A02EFF1A48}" presName="parentLeftMargin" presStyleLbl="node1" presStyleIdx="0" presStyleCnt="6"/>
      <dgm:spPr/>
    </dgm:pt>
    <dgm:pt modelId="{B68DB0FB-E73A-4237-A406-87413D2E50CE}" type="pres">
      <dgm:prSet presAssocID="{6FF19484-EEDC-4C31-B3F1-93A02EFF1A48}" presName="parentText" presStyleLbl="node1" presStyleIdx="0" presStyleCnt="6" custScaleY="103690" custLinFactNeighborX="7513" custLinFactNeighborY="-40679">
        <dgm:presLayoutVars>
          <dgm:chMax val="0"/>
          <dgm:bulletEnabled val="1"/>
        </dgm:presLayoutVars>
      </dgm:prSet>
      <dgm:spPr/>
      <dgm:t>
        <a:bodyPr/>
        <a:lstStyle/>
        <a:p>
          <a:endParaRPr lang="en-IN"/>
        </a:p>
      </dgm:t>
    </dgm:pt>
    <dgm:pt modelId="{CFAB49AB-EA5A-47E1-AA05-EB25ECB4F970}" type="pres">
      <dgm:prSet presAssocID="{6FF19484-EEDC-4C31-B3F1-93A02EFF1A48}" presName="negativeSpace" presStyleCnt="0"/>
      <dgm:spPr/>
    </dgm:pt>
    <dgm:pt modelId="{8FF433AB-6CCF-4BFF-A801-66457118B296}" type="pres">
      <dgm:prSet presAssocID="{6FF19484-EEDC-4C31-B3F1-93A02EFF1A48}" presName="childText" presStyleLbl="conFgAcc1" presStyleIdx="0" presStyleCnt="6" custAng="0" custScaleY="96765">
        <dgm:presLayoutVars>
          <dgm:bulletEnabled val="1"/>
        </dgm:presLayoutVars>
      </dgm:prSet>
      <dgm:spPr/>
    </dgm:pt>
    <dgm:pt modelId="{D88BAB6A-5483-4404-AFF3-635E7533798C}" type="pres">
      <dgm:prSet presAssocID="{04AF607F-88F7-4E3B-91EB-1C60C82920E3}" presName="spaceBetweenRectangles" presStyleCnt="0"/>
      <dgm:spPr/>
    </dgm:pt>
    <dgm:pt modelId="{5A51CEAC-2752-47DC-A943-ECF0680A518E}" type="pres">
      <dgm:prSet presAssocID="{5E441185-8B6D-449F-A383-EC4C7ED4EFD4}" presName="parentLin" presStyleCnt="0"/>
      <dgm:spPr/>
    </dgm:pt>
    <dgm:pt modelId="{25173114-8F8B-42FF-AA61-70B57DB3B037}" type="pres">
      <dgm:prSet presAssocID="{5E441185-8B6D-449F-A383-EC4C7ED4EFD4}" presName="parentLeftMargin" presStyleLbl="node1" presStyleIdx="0" presStyleCnt="6"/>
      <dgm:spPr/>
    </dgm:pt>
    <dgm:pt modelId="{D31687AE-EEEE-4A14-AABC-2605C1864C08}" type="pres">
      <dgm:prSet presAssocID="{5E441185-8B6D-449F-A383-EC4C7ED4EFD4}" presName="parentText" presStyleLbl="node1" presStyleIdx="1" presStyleCnt="6" custLinFactNeighborX="7513" custLinFactNeighborY="29566">
        <dgm:presLayoutVars>
          <dgm:chMax val="0"/>
          <dgm:bulletEnabled val="1"/>
        </dgm:presLayoutVars>
      </dgm:prSet>
      <dgm:spPr/>
      <dgm:t>
        <a:bodyPr/>
        <a:lstStyle/>
        <a:p>
          <a:endParaRPr lang="en-IN"/>
        </a:p>
      </dgm:t>
    </dgm:pt>
    <dgm:pt modelId="{B360C82E-1075-4DED-946E-F1B28B2C6BBC}" type="pres">
      <dgm:prSet presAssocID="{5E441185-8B6D-449F-A383-EC4C7ED4EFD4}" presName="negativeSpace" presStyleCnt="0"/>
      <dgm:spPr/>
    </dgm:pt>
    <dgm:pt modelId="{4BECC0B4-9F19-48A7-BDDC-6089FB36A5FC}" type="pres">
      <dgm:prSet presAssocID="{5E441185-8B6D-449F-A383-EC4C7ED4EFD4}" presName="childText" presStyleLbl="conFgAcc1" presStyleIdx="1" presStyleCnt="6">
        <dgm:presLayoutVars>
          <dgm:bulletEnabled val="1"/>
        </dgm:presLayoutVars>
      </dgm:prSet>
      <dgm:spPr/>
    </dgm:pt>
    <dgm:pt modelId="{F2B42F55-85F5-46C7-BCC8-D6C58222EA36}" type="pres">
      <dgm:prSet presAssocID="{3497C3B7-8BD2-44CD-BE6E-43460F2AC76F}" presName="spaceBetweenRectangles" presStyleCnt="0"/>
      <dgm:spPr/>
    </dgm:pt>
    <dgm:pt modelId="{3FB5235D-9C6D-4822-94E0-4A695A6C8F3B}" type="pres">
      <dgm:prSet presAssocID="{CA952781-2137-4785-816F-83D24A236EF7}" presName="parentLin" presStyleCnt="0"/>
      <dgm:spPr/>
    </dgm:pt>
    <dgm:pt modelId="{83046F03-2BAB-4D9A-82E0-7E179B413EA3}" type="pres">
      <dgm:prSet presAssocID="{CA952781-2137-4785-816F-83D24A236EF7}" presName="parentLeftMargin" presStyleLbl="node1" presStyleIdx="1" presStyleCnt="6"/>
      <dgm:spPr/>
    </dgm:pt>
    <dgm:pt modelId="{379B9145-A32C-4FD3-93B8-8BAD33EE2CCC}" type="pres">
      <dgm:prSet presAssocID="{CA952781-2137-4785-816F-83D24A236EF7}" presName="parentText" presStyleLbl="node1" presStyleIdx="2" presStyleCnt="6">
        <dgm:presLayoutVars>
          <dgm:chMax val="0"/>
          <dgm:bulletEnabled val="1"/>
        </dgm:presLayoutVars>
      </dgm:prSet>
      <dgm:spPr/>
    </dgm:pt>
    <dgm:pt modelId="{94610D9A-7CDB-47C7-ACC4-1A26CDC495E3}" type="pres">
      <dgm:prSet presAssocID="{CA952781-2137-4785-816F-83D24A236EF7}" presName="negativeSpace" presStyleCnt="0"/>
      <dgm:spPr/>
    </dgm:pt>
    <dgm:pt modelId="{8DBBAA07-D299-4200-8FA6-839BABF5D229}" type="pres">
      <dgm:prSet presAssocID="{CA952781-2137-4785-816F-83D24A236EF7}" presName="childText" presStyleLbl="conFgAcc1" presStyleIdx="2" presStyleCnt="6">
        <dgm:presLayoutVars>
          <dgm:bulletEnabled val="1"/>
        </dgm:presLayoutVars>
      </dgm:prSet>
      <dgm:spPr/>
    </dgm:pt>
    <dgm:pt modelId="{0D059B3A-BAB4-4178-A3A2-4F6A0FAF0C21}" type="pres">
      <dgm:prSet presAssocID="{6924B34B-A22D-499B-9375-8A4AF2B45F52}" presName="spaceBetweenRectangles" presStyleCnt="0"/>
      <dgm:spPr/>
    </dgm:pt>
    <dgm:pt modelId="{0C9F5750-F0E0-4DE7-8C5F-4757D244350E}" type="pres">
      <dgm:prSet presAssocID="{268419BA-776C-4F74-B617-C4E63714EC8F}" presName="parentLin" presStyleCnt="0"/>
      <dgm:spPr/>
    </dgm:pt>
    <dgm:pt modelId="{8337A0FF-4160-4CB4-B755-661D4D2C42CD}" type="pres">
      <dgm:prSet presAssocID="{268419BA-776C-4F74-B617-C4E63714EC8F}" presName="parentLeftMargin" presStyleLbl="node1" presStyleIdx="2" presStyleCnt="6"/>
      <dgm:spPr/>
    </dgm:pt>
    <dgm:pt modelId="{F2A62902-2844-4BBB-86C9-84ADFF2B23DB}" type="pres">
      <dgm:prSet presAssocID="{268419BA-776C-4F74-B617-C4E63714EC8F}" presName="parentText" presStyleLbl="node1" presStyleIdx="3" presStyleCnt="6">
        <dgm:presLayoutVars>
          <dgm:chMax val="0"/>
          <dgm:bulletEnabled val="1"/>
        </dgm:presLayoutVars>
      </dgm:prSet>
      <dgm:spPr/>
    </dgm:pt>
    <dgm:pt modelId="{81CBAE4B-F973-49A1-A09B-E941C420D607}" type="pres">
      <dgm:prSet presAssocID="{268419BA-776C-4F74-B617-C4E63714EC8F}" presName="negativeSpace" presStyleCnt="0"/>
      <dgm:spPr/>
    </dgm:pt>
    <dgm:pt modelId="{DCE2043B-AE2E-4945-B9C8-7EA605856D01}" type="pres">
      <dgm:prSet presAssocID="{268419BA-776C-4F74-B617-C4E63714EC8F}" presName="childText" presStyleLbl="conFgAcc1" presStyleIdx="3" presStyleCnt="6">
        <dgm:presLayoutVars>
          <dgm:bulletEnabled val="1"/>
        </dgm:presLayoutVars>
      </dgm:prSet>
      <dgm:spPr/>
    </dgm:pt>
    <dgm:pt modelId="{425A3619-6F1B-4F49-928D-CDF6D9CFE954}" type="pres">
      <dgm:prSet presAssocID="{320DA423-235A-45B1-9AF3-F98FC72BA47A}" presName="spaceBetweenRectangles" presStyleCnt="0"/>
      <dgm:spPr/>
    </dgm:pt>
    <dgm:pt modelId="{4CF406E2-2CB4-4289-BF08-2C2607E09606}" type="pres">
      <dgm:prSet presAssocID="{4A0B08F1-C8AE-44CF-B18D-74F7637CABB7}" presName="parentLin" presStyleCnt="0"/>
      <dgm:spPr/>
    </dgm:pt>
    <dgm:pt modelId="{2D21585B-B3BD-4468-8606-81DFD20B153A}" type="pres">
      <dgm:prSet presAssocID="{4A0B08F1-C8AE-44CF-B18D-74F7637CABB7}" presName="parentLeftMargin" presStyleLbl="node1" presStyleIdx="3" presStyleCnt="6"/>
      <dgm:spPr/>
    </dgm:pt>
    <dgm:pt modelId="{35AD61EE-862C-470E-B4FB-D1E9F8E79801}" type="pres">
      <dgm:prSet presAssocID="{4A0B08F1-C8AE-44CF-B18D-74F7637CABB7}" presName="parentText" presStyleLbl="node1" presStyleIdx="4" presStyleCnt="6" custLinFactNeighborX="-9987" custLinFactNeighborY="1011">
        <dgm:presLayoutVars>
          <dgm:chMax val="0"/>
          <dgm:bulletEnabled val="1"/>
        </dgm:presLayoutVars>
      </dgm:prSet>
      <dgm:spPr/>
    </dgm:pt>
    <dgm:pt modelId="{D8A3A65C-1FFF-43F1-8C2A-57C49658C52A}" type="pres">
      <dgm:prSet presAssocID="{4A0B08F1-C8AE-44CF-B18D-74F7637CABB7}" presName="negativeSpace" presStyleCnt="0"/>
      <dgm:spPr/>
    </dgm:pt>
    <dgm:pt modelId="{6672FD13-EDA0-4B84-9262-182F191077E5}" type="pres">
      <dgm:prSet presAssocID="{4A0B08F1-C8AE-44CF-B18D-74F7637CABB7}" presName="childText" presStyleLbl="conFgAcc1" presStyleIdx="4" presStyleCnt="6">
        <dgm:presLayoutVars>
          <dgm:bulletEnabled val="1"/>
        </dgm:presLayoutVars>
      </dgm:prSet>
      <dgm:spPr/>
    </dgm:pt>
    <dgm:pt modelId="{AA5A6BD4-99E1-4D33-A509-4FA159AA3A9B}" type="pres">
      <dgm:prSet presAssocID="{1EEFCDF3-920A-4262-B51E-F6FDBBC9D6C8}" presName="spaceBetweenRectangles" presStyleCnt="0"/>
      <dgm:spPr/>
    </dgm:pt>
    <dgm:pt modelId="{B25784FE-0E6B-464A-A7EE-027940C004F3}" type="pres">
      <dgm:prSet presAssocID="{DF07CADF-8553-4878-BCED-B5EAC2DE85A4}" presName="parentLin" presStyleCnt="0"/>
      <dgm:spPr/>
    </dgm:pt>
    <dgm:pt modelId="{EA43FB64-D240-42AA-8A11-E5C364F0A0A9}" type="pres">
      <dgm:prSet presAssocID="{DF07CADF-8553-4878-BCED-B5EAC2DE85A4}" presName="parentLeftMargin" presStyleLbl="node1" presStyleIdx="4" presStyleCnt="6"/>
      <dgm:spPr/>
    </dgm:pt>
    <dgm:pt modelId="{4CE5EE18-5BC1-4D11-955D-656088E7A15E}" type="pres">
      <dgm:prSet presAssocID="{DF07CADF-8553-4878-BCED-B5EAC2DE85A4}" presName="parentText" presStyleLbl="node1" presStyleIdx="5" presStyleCnt="6" custLinFactNeighborX="7513" custLinFactNeighborY="2581">
        <dgm:presLayoutVars>
          <dgm:chMax val="0"/>
          <dgm:bulletEnabled val="1"/>
        </dgm:presLayoutVars>
      </dgm:prSet>
      <dgm:spPr/>
    </dgm:pt>
    <dgm:pt modelId="{7B67CA99-0CA8-4328-B6CB-A02C5FC8D375}" type="pres">
      <dgm:prSet presAssocID="{DF07CADF-8553-4878-BCED-B5EAC2DE85A4}" presName="negativeSpace" presStyleCnt="0"/>
      <dgm:spPr/>
    </dgm:pt>
    <dgm:pt modelId="{19CA8F17-22FF-47F5-83C7-24390E1511CF}" type="pres">
      <dgm:prSet presAssocID="{DF07CADF-8553-4878-BCED-B5EAC2DE85A4}" presName="childText" presStyleLbl="conFgAcc1" presStyleIdx="5" presStyleCnt="6">
        <dgm:presLayoutVars>
          <dgm:bulletEnabled val="1"/>
        </dgm:presLayoutVars>
      </dgm:prSet>
      <dgm:spPr/>
    </dgm:pt>
  </dgm:ptLst>
  <dgm:cxnLst>
    <dgm:cxn modelId="{4E2722C8-26DF-4A1A-A5E2-1E31FED9E977}" type="presOf" srcId="{268419BA-776C-4F74-B617-C4E63714EC8F}" destId="{F2A62902-2844-4BBB-86C9-84ADFF2B23DB}" srcOrd="1" destOrd="0" presId="urn:microsoft.com/office/officeart/2005/8/layout/list1"/>
    <dgm:cxn modelId="{5238FBC0-4C73-436E-9E99-6AB823020749}" srcId="{BA80AFA8-A887-48E6-9653-7B311FA242CF}" destId="{DF07CADF-8553-4878-BCED-B5EAC2DE85A4}" srcOrd="5" destOrd="0" parTransId="{1B339C5D-5C83-4E27-B1BE-C06EAE1386FF}" sibTransId="{A448416C-A38E-43BA-8CAD-DD1F0B9E2EA6}"/>
    <dgm:cxn modelId="{1B74E1DD-5A1A-4FA4-A8A4-F2C049A67C63}" type="presOf" srcId="{5E441185-8B6D-449F-A383-EC4C7ED4EFD4}" destId="{25173114-8F8B-42FF-AA61-70B57DB3B037}" srcOrd="0" destOrd="0" presId="urn:microsoft.com/office/officeart/2005/8/layout/list1"/>
    <dgm:cxn modelId="{37C20DBA-ABC2-4565-8D77-9BA3C94EEC12}" type="presOf" srcId="{268419BA-776C-4F74-B617-C4E63714EC8F}" destId="{8337A0FF-4160-4CB4-B755-661D4D2C42CD}" srcOrd="0" destOrd="0" presId="urn:microsoft.com/office/officeart/2005/8/layout/list1"/>
    <dgm:cxn modelId="{0F5E001E-DDA8-42C1-B562-50B994A97880}" srcId="{BA80AFA8-A887-48E6-9653-7B311FA242CF}" destId="{268419BA-776C-4F74-B617-C4E63714EC8F}" srcOrd="3" destOrd="0" parTransId="{42B742F2-D887-43F1-AD69-5ACEF2821E8A}" sibTransId="{320DA423-235A-45B1-9AF3-F98FC72BA47A}"/>
    <dgm:cxn modelId="{D9782177-A626-4FE1-8620-680621142079}" srcId="{BA80AFA8-A887-48E6-9653-7B311FA242CF}" destId="{CA952781-2137-4785-816F-83D24A236EF7}" srcOrd="2" destOrd="0" parTransId="{46387846-D587-4652-8BFD-8213C67665F9}" sibTransId="{6924B34B-A22D-499B-9375-8A4AF2B45F52}"/>
    <dgm:cxn modelId="{7A83E516-9E04-4B9A-9765-667695311C8E}" srcId="{BA80AFA8-A887-48E6-9653-7B311FA242CF}" destId="{6FF19484-EEDC-4C31-B3F1-93A02EFF1A48}" srcOrd="0" destOrd="0" parTransId="{C0275F9E-6664-45C0-87DA-CB07732C26A3}" sibTransId="{04AF607F-88F7-4E3B-91EB-1C60C82920E3}"/>
    <dgm:cxn modelId="{C9EEAD8E-662F-4674-B8FE-4C430B79E39D}" type="presOf" srcId="{BA80AFA8-A887-48E6-9653-7B311FA242CF}" destId="{B203F902-A196-41AE-8CAA-A0EF56F6DB67}" srcOrd="0" destOrd="0" presId="urn:microsoft.com/office/officeart/2005/8/layout/list1"/>
    <dgm:cxn modelId="{9AE849A1-FB59-45D0-A61E-E585D7B7FBC2}" type="presOf" srcId="{CA952781-2137-4785-816F-83D24A236EF7}" destId="{83046F03-2BAB-4D9A-82E0-7E179B413EA3}" srcOrd="0" destOrd="0" presId="urn:microsoft.com/office/officeart/2005/8/layout/list1"/>
    <dgm:cxn modelId="{0B1C59A4-43D5-4476-A979-15654D334E76}" type="presOf" srcId="{CA952781-2137-4785-816F-83D24A236EF7}" destId="{379B9145-A32C-4FD3-93B8-8BAD33EE2CCC}" srcOrd="1" destOrd="0" presId="urn:microsoft.com/office/officeart/2005/8/layout/list1"/>
    <dgm:cxn modelId="{EB5E99DD-0FDB-405F-909B-7B531E62257F}" type="presOf" srcId="{6FF19484-EEDC-4C31-B3F1-93A02EFF1A48}" destId="{B68DB0FB-E73A-4237-A406-87413D2E50CE}" srcOrd="1" destOrd="0" presId="urn:microsoft.com/office/officeart/2005/8/layout/list1"/>
    <dgm:cxn modelId="{CBD1EAFC-A813-407E-B32D-F7FC6E4B3AEC}" type="presOf" srcId="{6FF19484-EEDC-4C31-B3F1-93A02EFF1A48}" destId="{94DFD29B-7081-4567-8939-4D130C7A12B5}" srcOrd="0" destOrd="0" presId="urn:microsoft.com/office/officeart/2005/8/layout/list1"/>
    <dgm:cxn modelId="{61E1E087-E781-4F25-ACCE-00986C7CF334}" srcId="{BA80AFA8-A887-48E6-9653-7B311FA242CF}" destId="{5E441185-8B6D-449F-A383-EC4C7ED4EFD4}" srcOrd="1" destOrd="0" parTransId="{EDB4AD67-7D3A-4D8C-A832-F0C93525A02F}" sibTransId="{3497C3B7-8BD2-44CD-BE6E-43460F2AC76F}"/>
    <dgm:cxn modelId="{4ADA06A9-59EA-4F60-9881-469C6D27E757}" type="presOf" srcId="{4A0B08F1-C8AE-44CF-B18D-74F7637CABB7}" destId="{2D21585B-B3BD-4468-8606-81DFD20B153A}" srcOrd="0" destOrd="0" presId="urn:microsoft.com/office/officeart/2005/8/layout/list1"/>
    <dgm:cxn modelId="{3A7DCAFB-D375-4DFA-837C-1DC1C687C822}" type="presOf" srcId="{4A0B08F1-C8AE-44CF-B18D-74F7637CABB7}" destId="{35AD61EE-862C-470E-B4FB-D1E9F8E79801}" srcOrd="1" destOrd="0" presId="urn:microsoft.com/office/officeart/2005/8/layout/list1"/>
    <dgm:cxn modelId="{F54CBB00-5864-4C8D-8725-E104D3A354A6}" type="presOf" srcId="{DF07CADF-8553-4878-BCED-B5EAC2DE85A4}" destId="{4CE5EE18-5BC1-4D11-955D-656088E7A15E}" srcOrd="1" destOrd="0" presId="urn:microsoft.com/office/officeart/2005/8/layout/list1"/>
    <dgm:cxn modelId="{551DF7EF-C13C-42FB-AEC4-7CB6A8EC1EA3}" srcId="{BA80AFA8-A887-48E6-9653-7B311FA242CF}" destId="{4A0B08F1-C8AE-44CF-B18D-74F7637CABB7}" srcOrd="4" destOrd="0" parTransId="{277B3AE5-0A54-4DE9-A8A2-986E04BE77DA}" sibTransId="{1EEFCDF3-920A-4262-B51E-F6FDBBC9D6C8}"/>
    <dgm:cxn modelId="{23F8744A-C118-4DAA-B87D-AE835C569B74}" type="presOf" srcId="{DF07CADF-8553-4878-BCED-B5EAC2DE85A4}" destId="{EA43FB64-D240-42AA-8A11-E5C364F0A0A9}" srcOrd="0" destOrd="0" presId="urn:microsoft.com/office/officeart/2005/8/layout/list1"/>
    <dgm:cxn modelId="{99B39B40-894A-462D-820F-3E118BB4461C}" type="presOf" srcId="{5E441185-8B6D-449F-A383-EC4C7ED4EFD4}" destId="{D31687AE-EEEE-4A14-AABC-2605C1864C08}" srcOrd="1" destOrd="0" presId="urn:microsoft.com/office/officeart/2005/8/layout/list1"/>
    <dgm:cxn modelId="{C6C17E04-A872-4A8A-A0ED-974A62C619D1}" type="presParOf" srcId="{B203F902-A196-41AE-8CAA-A0EF56F6DB67}" destId="{ABFFA752-72DC-4A17-A428-ED3561E5F688}" srcOrd="0" destOrd="0" presId="urn:microsoft.com/office/officeart/2005/8/layout/list1"/>
    <dgm:cxn modelId="{80E86E09-857E-4034-9C8A-D4076632E416}" type="presParOf" srcId="{ABFFA752-72DC-4A17-A428-ED3561E5F688}" destId="{94DFD29B-7081-4567-8939-4D130C7A12B5}" srcOrd="0" destOrd="0" presId="urn:microsoft.com/office/officeart/2005/8/layout/list1"/>
    <dgm:cxn modelId="{6F10CB63-607B-4990-8E7C-8318CB0ED0F0}" type="presParOf" srcId="{ABFFA752-72DC-4A17-A428-ED3561E5F688}" destId="{B68DB0FB-E73A-4237-A406-87413D2E50CE}" srcOrd="1" destOrd="0" presId="urn:microsoft.com/office/officeart/2005/8/layout/list1"/>
    <dgm:cxn modelId="{5A995C55-BEB1-4236-A860-F6B8B39C9814}" type="presParOf" srcId="{B203F902-A196-41AE-8CAA-A0EF56F6DB67}" destId="{CFAB49AB-EA5A-47E1-AA05-EB25ECB4F970}" srcOrd="1" destOrd="0" presId="urn:microsoft.com/office/officeart/2005/8/layout/list1"/>
    <dgm:cxn modelId="{75D895F9-E604-488B-A111-0338ECBE1D60}" type="presParOf" srcId="{B203F902-A196-41AE-8CAA-A0EF56F6DB67}" destId="{8FF433AB-6CCF-4BFF-A801-66457118B296}" srcOrd="2" destOrd="0" presId="urn:microsoft.com/office/officeart/2005/8/layout/list1"/>
    <dgm:cxn modelId="{5DC5925F-73DF-438E-A98F-0E1D171EAB03}" type="presParOf" srcId="{B203F902-A196-41AE-8CAA-A0EF56F6DB67}" destId="{D88BAB6A-5483-4404-AFF3-635E7533798C}" srcOrd="3" destOrd="0" presId="urn:microsoft.com/office/officeart/2005/8/layout/list1"/>
    <dgm:cxn modelId="{24D0E091-857E-416A-B964-5EF12114CA5A}" type="presParOf" srcId="{B203F902-A196-41AE-8CAA-A0EF56F6DB67}" destId="{5A51CEAC-2752-47DC-A943-ECF0680A518E}" srcOrd="4" destOrd="0" presId="urn:microsoft.com/office/officeart/2005/8/layout/list1"/>
    <dgm:cxn modelId="{7B1DE9CF-3D65-4669-A51D-1589F2070C23}" type="presParOf" srcId="{5A51CEAC-2752-47DC-A943-ECF0680A518E}" destId="{25173114-8F8B-42FF-AA61-70B57DB3B037}" srcOrd="0" destOrd="0" presId="urn:microsoft.com/office/officeart/2005/8/layout/list1"/>
    <dgm:cxn modelId="{9FA19144-D009-45A8-B093-8174513B92D3}" type="presParOf" srcId="{5A51CEAC-2752-47DC-A943-ECF0680A518E}" destId="{D31687AE-EEEE-4A14-AABC-2605C1864C08}" srcOrd="1" destOrd="0" presId="urn:microsoft.com/office/officeart/2005/8/layout/list1"/>
    <dgm:cxn modelId="{D6982728-2A1D-4927-A767-D44A23B20330}" type="presParOf" srcId="{B203F902-A196-41AE-8CAA-A0EF56F6DB67}" destId="{B360C82E-1075-4DED-946E-F1B28B2C6BBC}" srcOrd="5" destOrd="0" presId="urn:microsoft.com/office/officeart/2005/8/layout/list1"/>
    <dgm:cxn modelId="{2D846A91-DFFA-401E-98D7-829EDBC3F980}" type="presParOf" srcId="{B203F902-A196-41AE-8CAA-A0EF56F6DB67}" destId="{4BECC0B4-9F19-48A7-BDDC-6089FB36A5FC}" srcOrd="6" destOrd="0" presId="urn:microsoft.com/office/officeart/2005/8/layout/list1"/>
    <dgm:cxn modelId="{55F55AD9-089C-44B2-B71D-4150DEAD4214}" type="presParOf" srcId="{B203F902-A196-41AE-8CAA-A0EF56F6DB67}" destId="{F2B42F55-85F5-46C7-BCC8-D6C58222EA36}" srcOrd="7" destOrd="0" presId="urn:microsoft.com/office/officeart/2005/8/layout/list1"/>
    <dgm:cxn modelId="{75707743-7838-419F-B3F3-3D042EDF247F}" type="presParOf" srcId="{B203F902-A196-41AE-8CAA-A0EF56F6DB67}" destId="{3FB5235D-9C6D-4822-94E0-4A695A6C8F3B}" srcOrd="8" destOrd="0" presId="urn:microsoft.com/office/officeart/2005/8/layout/list1"/>
    <dgm:cxn modelId="{FF2AA8AD-0CD5-4A26-A95A-1E41822EA84C}" type="presParOf" srcId="{3FB5235D-9C6D-4822-94E0-4A695A6C8F3B}" destId="{83046F03-2BAB-4D9A-82E0-7E179B413EA3}" srcOrd="0" destOrd="0" presId="urn:microsoft.com/office/officeart/2005/8/layout/list1"/>
    <dgm:cxn modelId="{0F47867C-591A-4057-994B-D66AA9F6242A}" type="presParOf" srcId="{3FB5235D-9C6D-4822-94E0-4A695A6C8F3B}" destId="{379B9145-A32C-4FD3-93B8-8BAD33EE2CCC}" srcOrd="1" destOrd="0" presId="urn:microsoft.com/office/officeart/2005/8/layout/list1"/>
    <dgm:cxn modelId="{798068EB-0141-41FE-BE2B-6A41FAA34FD6}" type="presParOf" srcId="{B203F902-A196-41AE-8CAA-A0EF56F6DB67}" destId="{94610D9A-7CDB-47C7-ACC4-1A26CDC495E3}" srcOrd="9" destOrd="0" presId="urn:microsoft.com/office/officeart/2005/8/layout/list1"/>
    <dgm:cxn modelId="{B4D78947-1CEF-4F7A-8DCE-284865D9DB26}" type="presParOf" srcId="{B203F902-A196-41AE-8CAA-A0EF56F6DB67}" destId="{8DBBAA07-D299-4200-8FA6-839BABF5D229}" srcOrd="10" destOrd="0" presId="urn:microsoft.com/office/officeart/2005/8/layout/list1"/>
    <dgm:cxn modelId="{8B844238-A96F-4953-9621-91AA524C7074}" type="presParOf" srcId="{B203F902-A196-41AE-8CAA-A0EF56F6DB67}" destId="{0D059B3A-BAB4-4178-A3A2-4F6A0FAF0C21}" srcOrd="11" destOrd="0" presId="urn:microsoft.com/office/officeart/2005/8/layout/list1"/>
    <dgm:cxn modelId="{DADFF0FE-A0D4-450A-8CE8-5A0E07BEAB20}" type="presParOf" srcId="{B203F902-A196-41AE-8CAA-A0EF56F6DB67}" destId="{0C9F5750-F0E0-4DE7-8C5F-4757D244350E}" srcOrd="12" destOrd="0" presId="urn:microsoft.com/office/officeart/2005/8/layout/list1"/>
    <dgm:cxn modelId="{32EA54BD-B5D5-4487-84CC-0BEE1ED52AF0}" type="presParOf" srcId="{0C9F5750-F0E0-4DE7-8C5F-4757D244350E}" destId="{8337A0FF-4160-4CB4-B755-661D4D2C42CD}" srcOrd="0" destOrd="0" presId="urn:microsoft.com/office/officeart/2005/8/layout/list1"/>
    <dgm:cxn modelId="{8F7FFB8A-1673-4282-8FB4-F2E3AB6BD108}" type="presParOf" srcId="{0C9F5750-F0E0-4DE7-8C5F-4757D244350E}" destId="{F2A62902-2844-4BBB-86C9-84ADFF2B23DB}" srcOrd="1" destOrd="0" presId="urn:microsoft.com/office/officeart/2005/8/layout/list1"/>
    <dgm:cxn modelId="{144A34B6-8A43-4375-924E-90B46B822561}" type="presParOf" srcId="{B203F902-A196-41AE-8CAA-A0EF56F6DB67}" destId="{81CBAE4B-F973-49A1-A09B-E941C420D607}" srcOrd="13" destOrd="0" presId="urn:microsoft.com/office/officeart/2005/8/layout/list1"/>
    <dgm:cxn modelId="{CDD5ACF9-4048-4A55-9F18-6524ABA25274}" type="presParOf" srcId="{B203F902-A196-41AE-8CAA-A0EF56F6DB67}" destId="{DCE2043B-AE2E-4945-B9C8-7EA605856D01}" srcOrd="14" destOrd="0" presId="urn:microsoft.com/office/officeart/2005/8/layout/list1"/>
    <dgm:cxn modelId="{227D96F1-66B3-4623-AE79-3762559CAE7C}" type="presParOf" srcId="{B203F902-A196-41AE-8CAA-A0EF56F6DB67}" destId="{425A3619-6F1B-4F49-928D-CDF6D9CFE954}" srcOrd="15" destOrd="0" presId="urn:microsoft.com/office/officeart/2005/8/layout/list1"/>
    <dgm:cxn modelId="{171B0939-DF09-4520-AB3D-CD867AA6C1A0}" type="presParOf" srcId="{B203F902-A196-41AE-8CAA-A0EF56F6DB67}" destId="{4CF406E2-2CB4-4289-BF08-2C2607E09606}" srcOrd="16" destOrd="0" presId="urn:microsoft.com/office/officeart/2005/8/layout/list1"/>
    <dgm:cxn modelId="{53E3CCA5-B459-4C92-BCF6-0BD52FE4C154}" type="presParOf" srcId="{4CF406E2-2CB4-4289-BF08-2C2607E09606}" destId="{2D21585B-B3BD-4468-8606-81DFD20B153A}" srcOrd="0" destOrd="0" presId="urn:microsoft.com/office/officeart/2005/8/layout/list1"/>
    <dgm:cxn modelId="{4A1FDF0F-E139-4CA2-A85A-3A72281DF7B2}" type="presParOf" srcId="{4CF406E2-2CB4-4289-BF08-2C2607E09606}" destId="{35AD61EE-862C-470E-B4FB-D1E9F8E79801}" srcOrd="1" destOrd="0" presId="urn:microsoft.com/office/officeart/2005/8/layout/list1"/>
    <dgm:cxn modelId="{6298DB9E-A84D-46E2-AD75-52B4B5EE23E9}" type="presParOf" srcId="{B203F902-A196-41AE-8CAA-A0EF56F6DB67}" destId="{D8A3A65C-1FFF-43F1-8C2A-57C49658C52A}" srcOrd="17" destOrd="0" presId="urn:microsoft.com/office/officeart/2005/8/layout/list1"/>
    <dgm:cxn modelId="{AE5A5970-FC35-44E7-9AA1-DBACA36C571F}" type="presParOf" srcId="{B203F902-A196-41AE-8CAA-A0EF56F6DB67}" destId="{6672FD13-EDA0-4B84-9262-182F191077E5}" srcOrd="18" destOrd="0" presId="urn:microsoft.com/office/officeart/2005/8/layout/list1"/>
    <dgm:cxn modelId="{E9D843F2-21AF-4E0D-93ED-31838EDB5B5F}" type="presParOf" srcId="{B203F902-A196-41AE-8CAA-A0EF56F6DB67}" destId="{AA5A6BD4-99E1-4D33-A509-4FA159AA3A9B}" srcOrd="19" destOrd="0" presId="urn:microsoft.com/office/officeart/2005/8/layout/list1"/>
    <dgm:cxn modelId="{643A954C-29E9-4349-84E7-C9E2223E212D}" type="presParOf" srcId="{B203F902-A196-41AE-8CAA-A0EF56F6DB67}" destId="{B25784FE-0E6B-464A-A7EE-027940C004F3}" srcOrd="20" destOrd="0" presId="urn:microsoft.com/office/officeart/2005/8/layout/list1"/>
    <dgm:cxn modelId="{DF4A3E5E-5427-458B-897D-B87E93A7625D}" type="presParOf" srcId="{B25784FE-0E6B-464A-A7EE-027940C004F3}" destId="{EA43FB64-D240-42AA-8A11-E5C364F0A0A9}" srcOrd="0" destOrd="0" presId="urn:microsoft.com/office/officeart/2005/8/layout/list1"/>
    <dgm:cxn modelId="{1070A2F9-416E-4C5C-9F79-E6CDCC0DB5BB}" type="presParOf" srcId="{B25784FE-0E6B-464A-A7EE-027940C004F3}" destId="{4CE5EE18-5BC1-4D11-955D-656088E7A15E}" srcOrd="1" destOrd="0" presId="urn:microsoft.com/office/officeart/2005/8/layout/list1"/>
    <dgm:cxn modelId="{0749ACBC-065B-4559-95B1-A0F8A205FD61}" type="presParOf" srcId="{B203F902-A196-41AE-8CAA-A0EF56F6DB67}" destId="{7B67CA99-0CA8-4328-B6CB-A02C5FC8D375}" srcOrd="21" destOrd="0" presId="urn:microsoft.com/office/officeart/2005/8/layout/list1"/>
    <dgm:cxn modelId="{78C555B6-BE91-465E-9E70-795F5430FEE4}" type="presParOf" srcId="{B203F902-A196-41AE-8CAA-A0EF56F6DB67}" destId="{19CA8F17-22FF-47F5-83C7-24390E1511CF}"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32E38F-D682-4A81-8E9C-487620463B67}">
      <dsp:nvSpPr>
        <dsp:cNvPr id="0" name=""/>
        <dsp:cNvSpPr/>
      </dsp:nvSpPr>
      <dsp:spPr>
        <a:xfrm>
          <a:off x="1512371" y="0"/>
          <a:ext cx="4525963" cy="4525963"/>
        </a:xfrm>
        <a:prstGeom prst="triangl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4BA35E9-4628-45C2-BF8A-DED32C502813}">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latin typeface="Times New Roman" pitchFamily="18" charset="0"/>
              <a:cs typeface="Times New Roman" pitchFamily="18" charset="0"/>
            </a:rPr>
            <a:t>More use of digital communication technology</a:t>
          </a:r>
          <a:endParaRPr lang="en-IN" sz="2000" kern="1200" dirty="0">
            <a:latin typeface="Times New Roman" pitchFamily="18" charset="0"/>
            <a:cs typeface="Times New Roman" pitchFamily="18" charset="0"/>
          </a:endParaRPr>
        </a:p>
      </dsp:txBody>
      <dsp:txXfrm>
        <a:off x="3775352" y="455027"/>
        <a:ext cx="2941875" cy="1071380"/>
      </dsp:txXfrm>
    </dsp:sp>
    <dsp:sp modelId="{4D5E0B6E-13A4-4503-A8DE-5E05ABA9650A}">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latin typeface="Times New Roman" pitchFamily="18" charset="0"/>
              <a:cs typeface="Times New Roman" pitchFamily="18" charset="0"/>
            </a:rPr>
            <a:t>Recent statistics on cyber victimisation</a:t>
          </a:r>
          <a:endParaRPr lang="en-IN" sz="2000" kern="1200" dirty="0">
            <a:latin typeface="Times New Roman" pitchFamily="18" charset="0"/>
            <a:cs typeface="Times New Roman" pitchFamily="18" charset="0"/>
          </a:endParaRPr>
        </a:p>
      </dsp:txBody>
      <dsp:txXfrm>
        <a:off x="3775352" y="1660330"/>
        <a:ext cx="2941875" cy="1071380"/>
      </dsp:txXfrm>
    </dsp:sp>
    <dsp:sp modelId="{C8DA6141-985B-4BF5-9BC1-C1889CB79D3C}">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latin typeface="Times New Roman" pitchFamily="18" charset="0"/>
              <a:cs typeface="Times New Roman" pitchFamily="18" charset="0"/>
            </a:rPr>
            <a:t>IT Act 2000 and Indian penal code</a:t>
          </a:r>
          <a:endParaRPr lang="en-IN" sz="2000" kern="1200" dirty="0">
            <a:latin typeface="Times New Roman" pitchFamily="18" charset="0"/>
            <a:cs typeface="Times New Roman" pitchFamily="18" charset="0"/>
          </a:endParaRPr>
        </a:p>
      </dsp:txBody>
      <dsp:txXfrm>
        <a:off x="3775352" y="2865632"/>
        <a:ext cx="2941875" cy="10713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C04CF3-4F19-46FE-963B-6FD1048C4C5A}">
      <dsp:nvSpPr>
        <dsp:cNvPr id="0" name=""/>
        <dsp:cNvSpPr/>
      </dsp:nvSpPr>
      <dsp:spPr>
        <a:xfrm>
          <a:off x="2592296" y="151287"/>
          <a:ext cx="2597467" cy="1669496"/>
        </a:xfrm>
        <a:prstGeom prst="ellipse">
          <a:avLst/>
        </a:prstGeom>
        <a:gradFill rotWithShape="0">
          <a:gsLst>
            <a:gs pos="0">
              <a:schemeClr val="accent1">
                <a:alpha val="80000"/>
                <a:hueOff val="0"/>
                <a:satOff val="0"/>
                <a:lumOff val="0"/>
                <a:alphaOff val="0"/>
                <a:shade val="51000"/>
                <a:satMod val="130000"/>
              </a:schemeClr>
            </a:gs>
            <a:gs pos="80000">
              <a:schemeClr val="accent1">
                <a:alpha val="80000"/>
                <a:hueOff val="0"/>
                <a:satOff val="0"/>
                <a:lumOff val="0"/>
                <a:alphaOff val="0"/>
                <a:shade val="93000"/>
                <a:satMod val="130000"/>
              </a:schemeClr>
            </a:gs>
            <a:gs pos="100000">
              <a:schemeClr val="accent1">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smtClean="0">
              <a:latin typeface="Times New Roman" pitchFamily="18" charset="0"/>
              <a:cs typeface="Times New Roman" pitchFamily="18" charset="0"/>
            </a:rPr>
            <a:t>OBJECTIVES</a:t>
          </a:r>
          <a:endParaRPr lang="en-IN" sz="2400" kern="1200" dirty="0">
            <a:latin typeface="Times New Roman" pitchFamily="18" charset="0"/>
            <a:cs typeface="Times New Roman" pitchFamily="18" charset="0"/>
          </a:endParaRPr>
        </a:p>
      </dsp:txBody>
      <dsp:txXfrm>
        <a:off x="2592296" y="151287"/>
        <a:ext cx="2597467" cy="1669496"/>
      </dsp:txXfrm>
    </dsp:sp>
    <dsp:sp modelId="{46283EDD-776E-4DF6-B4FC-9CABCBDAD521}">
      <dsp:nvSpPr>
        <dsp:cNvPr id="0" name=""/>
        <dsp:cNvSpPr/>
      </dsp:nvSpPr>
      <dsp:spPr>
        <a:xfrm rot="8358201">
          <a:off x="651834" y="1937502"/>
          <a:ext cx="2518021" cy="740278"/>
        </a:xfrm>
        <a:prstGeom prst="leftArrow">
          <a:avLst>
            <a:gd name="adj1" fmla="val 60000"/>
            <a:gd name="adj2" fmla="val 50000"/>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C428D7C-E880-409A-BA98-4C62CF96863D}">
      <dsp:nvSpPr>
        <dsp:cNvPr id="0" name=""/>
        <dsp:cNvSpPr/>
      </dsp:nvSpPr>
      <dsp:spPr>
        <a:xfrm>
          <a:off x="-215667" y="2325706"/>
          <a:ext cx="2618043" cy="2132850"/>
        </a:xfrm>
        <a:prstGeom prst="roundRect">
          <a:avLst>
            <a:gd name="adj" fmla="val 10000"/>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IN" sz="2200" kern="1200" dirty="0" smtClean="0">
              <a:latin typeface="Times New Roman" pitchFamily="18" charset="0"/>
              <a:cs typeface="Times New Roman" pitchFamily="18" charset="0"/>
            </a:rPr>
            <a:t>1) EXAMINE CYBER STALKING  &amp;VICTIMISATION OF WOMEN</a:t>
          </a:r>
          <a:endParaRPr lang="en-IN" sz="2200" kern="1200" dirty="0">
            <a:latin typeface="Times New Roman" pitchFamily="18" charset="0"/>
            <a:cs typeface="Times New Roman" pitchFamily="18" charset="0"/>
          </a:endParaRPr>
        </a:p>
      </dsp:txBody>
      <dsp:txXfrm>
        <a:off x="-215667" y="2325706"/>
        <a:ext cx="2618043" cy="2132850"/>
      </dsp:txXfrm>
    </dsp:sp>
    <dsp:sp modelId="{AD317BE8-DD90-426A-A4A1-CF1C35DF9E5C}">
      <dsp:nvSpPr>
        <dsp:cNvPr id="0" name=""/>
        <dsp:cNvSpPr/>
      </dsp:nvSpPr>
      <dsp:spPr>
        <a:xfrm rot="2433746">
          <a:off x="4623267" y="1933659"/>
          <a:ext cx="2581715" cy="740278"/>
        </a:xfrm>
        <a:prstGeom prst="leftArrow">
          <a:avLst>
            <a:gd name="adj1" fmla="val 60000"/>
            <a:gd name="adj2" fmla="val 50000"/>
          </a:avLst>
        </a:prstGeom>
        <a:solidFill>
          <a:schemeClr val="accent1">
            <a:shade val="90000"/>
            <a:hueOff val="187556"/>
            <a:satOff val="-3464"/>
            <a:lumOff val="1606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73A0C8B-00F9-45E8-AE51-6612071F1C35}">
      <dsp:nvSpPr>
        <dsp:cNvPr id="0" name=""/>
        <dsp:cNvSpPr/>
      </dsp:nvSpPr>
      <dsp:spPr>
        <a:xfrm>
          <a:off x="5472628" y="2232255"/>
          <a:ext cx="2547420" cy="2395658"/>
        </a:xfrm>
        <a:prstGeom prst="roundRect">
          <a:avLst>
            <a:gd name="adj" fmla="val 10000"/>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IN" sz="2200" kern="1200" dirty="0" smtClean="0">
              <a:latin typeface="Times New Roman" pitchFamily="18" charset="0"/>
              <a:cs typeface="Times New Roman" pitchFamily="18" charset="0"/>
            </a:rPr>
            <a:t>3) COMPARISION OF INDIAN LAWS WITH OTHER COUNTRIES</a:t>
          </a:r>
          <a:endParaRPr lang="en-IN" sz="2200" kern="1200" dirty="0">
            <a:latin typeface="Times New Roman" pitchFamily="18" charset="0"/>
            <a:cs typeface="Times New Roman" pitchFamily="18" charset="0"/>
          </a:endParaRPr>
        </a:p>
      </dsp:txBody>
      <dsp:txXfrm>
        <a:off x="5472628" y="2232255"/>
        <a:ext cx="2547420" cy="2395658"/>
      </dsp:txXfrm>
    </dsp:sp>
    <dsp:sp modelId="{4B666C8E-3034-487D-BD49-6B401DB6628A}">
      <dsp:nvSpPr>
        <dsp:cNvPr id="0" name=""/>
        <dsp:cNvSpPr/>
      </dsp:nvSpPr>
      <dsp:spPr>
        <a:xfrm rot="5391635">
          <a:off x="2499937" y="2789784"/>
          <a:ext cx="2790423" cy="740278"/>
        </a:xfrm>
        <a:prstGeom prst="leftArrow">
          <a:avLst>
            <a:gd name="adj1" fmla="val 60000"/>
            <a:gd name="adj2" fmla="val 50000"/>
          </a:avLst>
        </a:prstGeom>
        <a:solidFill>
          <a:schemeClr val="accent1">
            <a:shade val="90000"/>
            <a:hueOff val="375112"/>
            <a:satOff val="-6927"/>
            <a:lumOff val="32127"/>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D79803A-C4EE-4BC0-8B8C-DCCB8CE10749}">
      <dsp:nvSpPr>
        <dsp:cNvPr id="0" name=""/>
        <dsp:cNvSpPr/>
      </dsp:nvSpPr>
      <dsp:spPr>
        <a:xfrm>
          <a:off x="2233633" y="3786564"/>
          <a:ext cx="3333226" cy="1974075"/>
        </a:xfrm>
        <a:prstGeom prst="roundRect">
          <a:avLst>
            <a:gd name="adj" fmla="val 10000"/>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IN" sz="2200" kern="1200" dirty="0" smtClean="0">
              <a:latin typeface="Times New Roman" pitchFamily="18" charset="0"/>
              <a:cs typeface="Times New Roman" pitchFamily="18" charset="0"/>
            </a:rPr>
            <a:t> 2) ANALYSE EFFECTIVENESS OF EXISTING LAWS IN INDIA</a:t>
          </a:r>
          <a:endParaRPr lang="en-IN" sz="2200" kern="1200" dirty="0">
            <a:latin typeface="Times New Roman" pitchFamily="18" charset="0"/>
            <a:cs typeface="Times New Roman" pitchFamily="18" charset="0"/>
          </a:endParaRPr>
        </a:p>
      </dsp:txBody>
      <dsp:txXfrm>
        <a:off x="2233633" y="3786564"/>
        <a:ext cx="3333226" cy="197407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7C78BA-E2DE-4E4E-935A-1B1F7BEC0488}">
      <dsp:nvSpPr>
        <dsp:cNvPr id="0" name=""/>
        <dsp:cNvSpPr/>
      </dsp:nvSpPr>
      <dsp:spPr>
        <a:xfrm>
          <a:off x="5278606" y="3401084"/>
          <a:ext cx="91440" cy="633186"/>
        </a:xfrm>
        <a:custGeom>
          <a:avLst/>
          <a:gdLst/>
          <a:ahLst/>
          <a:cxnLst/>
          <a:rect l="0" t="0" r="0" b="0"/>
          <a:pathLst>
            <a:path>
              <a:moveTo>
                <a:pt x="45720" y="0"/>
              </a:moveTo>
              <a:lnTo>
                <a:pt x="45720" y="633186"/>
              </a:lnTo>
            </a:path>
          </a:pathLst>
        </a:custGeom>
        <a:noFill/>
        <a:ln w="25400" cap="flat" cmpd="sng" algn="ctr">
          <a:solidFill>
            <a:schemeClr val="accent1">
              <a:tint val="7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F0796CA-ADD7-457D-923E-A571318419DA}">
      <dsp:nvSpPr>
        <dsp:cNvPr id="0" name=""/>
        <dsp:cNvSpPr/>
      </dsp:nvSpPr>
      <dsp:spPr>
        <a:xfrm>
          <a:off x="3993847" y="1385409"/>
          <a:ext cx="1330478" cy="633186"/>
        </a:xfrm>
        <a:custGeom>
          <a:avLst/>
          <a:gdLst/>
          <a:ahLst/>
          <a:cxnLst/>
          <a:rect l="0" t="0" r="0" b="0"/>
          <a:pathLst>
            <a:path>
              <a:moveTo>
                <a:pt x="0" y="0"/>
              </a:moveTo>
              <a:lnTo>
                <a:pt x="0" y="431498"/>
              </a:lnTo>
              <a:lnTo>
                <a:pt x="1330478" y="431498"/>
              </a:lnTo>
              <a:lnTo>
                <a:pt x="1330478" y="633186"/>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DFA5F32-01F8-4032-AA69-2ACB481291E6}">
      <dsp:nvSpPr>
        <dsp:cNvPr id="0" name=""/>
        <dsp:cNvSpPr/>
      </dsp:nvSpPr>
      <dsp:spPr>
        <a:xfrm>
          <a:off x="2617648" y="3401084"/>
          <a:ext cx="91440" cy="633186"/>
        </a:xfrm>
        <a:custGeom>
          <a:avLst/>
          <a:gdLst/>
          <a:ahLst/>
          <a:cxnLst/>
          <a:rect l="0" t="0" r="0" b="0"/>
          <a:pathLst>
            <a:path>
              <a:moveTo>
                <a:pt x="45720" y="0"/>
              </a:moveTo>
              <a:lnTo>
                <a:pt x="45720" y="633186"/>
              </a:lnTo>
            </a:path>
          </a:pathLst>
        </a:custGeom>
        <a:noFill/>
        <a:ln w="25400" cap="flat" cmpd="sng" algn="ctr">
          <a:solidFill>
            <a:schemeClr val="accent1">
              <a:tint val="7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95DAC6B-2241-4963-B2B2-39AE6D9956FE}">
      <dsp:nvSpPr>
        <dsp:cNvPr id="0" name=""/>
        <dsp:cNvSpPr/>
      </dsp:nvSpPr>
      <dsp:spPr>
        <a:xfrm>
          <a:off x="2663368" y="1385409"/>
          <a:ext cx="1330478" cy="633186"/>
        </a:xfrm>
        <a:custGeom>
          <a:avLst/>
          <a:gdLst/>
          <a:ahLst/>
          <a:cxnLst/>
          <a:rect l="0" t="0" r="0" b="0"/>
          <a:pathLst>
            <a:path>
              <a:moveTo>
                <a:pt x="1330478" y="0"/>
              </a:moveTo>
              <a:lnTo>
                <a:pt x="1330478" y="431498"/>
              </a:lnTo>
              <a:lnTo>
                <a:pt x="0" y="431498"/>
              </a:lnTo>
              <a:lnTo>
                <a:pt x="0" y="633186"/>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4C0228F-195A-4262-9273-F645BBE525A4}">
      <dsp:nvSpPr>
        <dsp:cNvPr id="0" name=""/>
        <dsp:cNvSpPr/>
      </dsp:nvSpPr>
      <dsp:spPr>
        <a:xfrm>
          <a:off x="2905273" y="2920"/>
          <a:ext cx="2177147" cy="1382488"/>
        </a:xfrm>
        <a:prstGeom prst="roundRect">
          <a:avLst>
            <a:gd name="adj" fmla="val 10000"/>
          </a:avLst>
        </a:prstGeom>
        <a:gradFill rotWithShape="0">
          <a:gsLst>
            <a:gs pos="0">
              <a:schemeClr val="accent1">
                <a:alpha val="80000"/>
                <a:hueOff val="0"/>
                <a:satOff val="0"/>
                <a:lumOff val="0"/>
                <a:alphaOff val="0"/>
                <a:shade val="51000"/>
                <a:satMod val="130000"/>
              </a:schemeClr>
            </a:gs>
            <a:gs pos="80000">
              <a:schemeClr val="accent1">
                <a:alpha val="80000"/>
                <a:hueOff val="0"/>
                <a:satOff val="0"/>
                <a:lumOff val="0"/>
                <a:alphaOff val="0"/>
                <a:shade val="93000"/>
                <a:satMod val="130000"/>
              </a:schemeClr>
            </a:gs>
            <a:gs pos="100000">
              <a:schemeClr val="accent1">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F40D555-ED9F-4CB5-80E0-39DF6C5CB5BC}">
      <dsp:nvSpPr>
        <dsp:cNvPr id="0" name=""/>
        <dsp:cNvSpPr/>
      </dsp:nvSpPr>
      <dsp:spPr>
        <a:xfrm>
          <a:off x="3147179" y="232730"/>
          <a:ext cx="2177147" cy="1382488"/>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atin typeface="Times New Roman" pitchFamily="18" charset="0"/>
              <a:cs typeface="Times New Roman" pitchFamily="18" charset="0"/>
            </a:rPr>
            <a:t>RESEARCH METHODOLOGY</a:t>
          </a:r>
          <a:endParaRPr lang="en-IN" sz="1900" kern="1200" dirty="0">
            <a:latin typeface="Times New Roman" pitchFamily="18" charset="0"/>
            <a:cs typeface="Times New Roman" pitchFamily="18" charset="0"/>
          </a:endParaRPr>
        </a:p>
      </dsp:txBody>
      <dsp:txXfrm>
        <a:off x="3147179" y="232730"/>
        <a:ext cx="2177147" cy="1382488"/>
      </dsp:txXfrm>
    </dsp:sp>
    <dsp:sp modelId="{88563D5E-7836-4377-A7EA-737677DF9CB0}">
      <dsp:nvSpPr>
        <dsp:cNvPr id="0" name=""/>
        <dsp:cNvSpPr/>
      </dsp:nvSpPr>
      <dsp:spPr>
        <a:xfrm>
          <a:off x="1574795" y="2018596"/>
          <a:ext cx="2177147" cy="1382488"/>
        </a:xfrm>
        <a:prstGeom prst="roundRect">
          <a:avLst>
            <a:gd name="adj" fmla="val 10000"/>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C38E4BF-9E24-443F-AFCC-256785EF677C}">
      <dsp:nvSpPr>
        <dsp:cNvPr id="0" name=""/>
        <dsp:cNvSpPr/>
      </dsp:nvSpPr>
      <dsp:spPr>
        <a:xfrm>
          <a:off x="1816700" y="2248406"/>
          <a:ext cx="2177147" cy="1382488"/>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atin typeface="Times New Roman" pitchFamily="18" charset="0"/>
              <a:cs typeface="Times New Roman" pitchFamily="18" charset="0"/>
            </a:rPr>
            <a:t>PRIMARY SOURCE</a:t>
          </a:r>
          <a:endParaRPr lang="en-IN" sz="1900" kern="1200" dirty="0">
            <a:latin typeface="Times New Roman" pitchFamily="18" charset="0"/>
            <a:cs typeface="Times New Roman" pitchFamily="18" charset="0"/>
          </a:endParaRPr>
        </a:p>
      </dsp:txBody>
      <dsp:txXfrm>
        <a:off x="1816700" y="2248406"/>
        <a:ext cx="2177147" cy="1382488"/>
      </dsp:txXfrm>
    </dsp:sp>
    <dsp:sp modelId="{BC45EAB8-647C-404B-A42E-EAE1CDEAA5BA}">
      <dsp:nvSpPr>
        <dsp:cNvPr id="0" name=""/>
        <dsp:cNvSpPr/>
      </dsp:nvSpPr>
      <dsp:spPr>
        <a:xfrm>
          <a:off x="1574795" y="4034271"/>
          <a:ext cx="2177147" cy="1382488"/>
        </a:xfrm>
        <a:prstGeom prst="roundRect">
          <a:avLst>
            <a:gd name="adj" fmla="val 10000"/>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A27AC8-6FEE-4C60-95C0-52CA5A55958C}">
      <dsp:nvSpPr>
        <dsp:cNvPr id="0" name=""/>
        <dsp:cNvSpPr/>
      </dsp:nvSpPr>
      <dsp:spPr>
        <a:xfrm>
          <a:off x="1816700" y="4264081"/>
          <a:ext cx="2177147" cy="1382488"/>
        </a:xfrm>
        <a:prstGeom prst="roundRect">
          <a:avLst>
            <a:gd name="adj" fmla="val 10000"/>
          </a:avLst>
        </a:prstGeom>
        <a:solidFill>
          <a:schemeClr val="lt1">
            <a:alpha val="90000"/>
            <a:hueOff val="0"/>
            <a:satOff val="0"/>
            <a:lumOff val="0"/>
            <a:alphaOff val="0"/>
          </a:schemeClr>
        </a:solidFill>
        <a:ln w="9525" cap="flat" cmpd="sng" algn="ctr">
          <a:solidFill>
            <a:schemeClr val="accent1">
              <a:tint val="7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atin typeface="Times New Roman" pitchFamily="18" charset="0"/>
              <a:cs typeface="Times New Roman" pitchFamily="18" charset="0"/>
            </a:rPr>
            <a:t>SURVEY</a:t>
          </a:r>
          <a:endParaRPr lang="en-IN" sz="1900" kern="1200" dirty="0">
            <a:latin typeface="Times New Roman" pitchFamily="18" charset="0"/>
            <a:cs typeface="Times New Roman" pitchFamily="18" charset="0"/>
          </a:endParaRPr>
        </a:p>
      </dsp:txBody>
      <dsp:txXfrm>
        <a:off x="1816700" y="4264081"/>
        <a:ext cx="2177147" cy="1382488"/>
      </dsp:txXfrm>
    </dsp:sp>
    <dsp:sp modelId="{1AC21E4A-7C82-4D7F-B550-1470D341649F}">
      <dsp:nvSpPr>
        <dsp:cNvPr id="0" name=""/>
        <dsp:cNvSpPr/>
      </dsp:nvSpPr>
      <dsp:spPr>
        <a:xfrm>
          <a:off x="4235752" y="2018596"/>
          <a:ext cx="2177147" cy="1382488"/>
        </a:xfrm>
        <a:prstGeom prst="roundRect">
          <a:avLst>
            <a:gd name="adj" fmla="val 10000"/>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A28DD5-2FB6-460D-B515-A0C3885965C5}">
      <dsp:nvSpPr>
        <dsp:cNvPr id="0" name=""/>
        <dsp:cNvSpPr/>
      </dsp:nvSpPr>
      <dsp:spPr>
        <a:xfrm>
          <a:off x="4477657" y="2248406"/>
          <a:ext cx="2177147" cy="1382488"/>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atin typeface="Times New Roman" pitchFamily="18" charset="0"/>
              <a:cs typeface="Times New Roman" pitchFamily="18" charset="0"/>
            </a:rPr>
            <a:t>SECONDARY SOURCE</a:t>
          </a:r>
        </a:p>
        <a:p>
          <a:pPr lvl="0" algn="ctr" defTabSz="844550">
            <a:lnSpc>
              <a:spcPct val="90000"/>
            </a:lnSpc>
            <a:spcBef>
              <a:spcPct val="0"/>
            </a:spcBef>
            <a:spcAft>
              <a:spcPct val="35000"/>
            </a:spcAft>
          </a:pPr>
          <a:endParaRPr lang="en-IN" sz="1900" kern="1200" dirty="0"/>
        </a:p>
      </dsp:txBody>
      <dsp:txXfrm>
        <a:off x="4477657" y="2248406"/>
        <a:ext cx="2177147" cy="1382488"/>
      </dsp:txXfrm>
    </dsp:sp>
    <dsp:sp modelId="{D53EBD74-D152-4B6A-BECD-A8ADD53EE27C}">
      <dsp:nvSpPr>
        <dsp:cNvPr id="0" name=""/>
        <dsp:cNvSpPr/>
      </dsp:nvSpPr>
      <dsp:spPr>
        <a:xfrm>
          <a:off x="4235752" y="4034271"/>
          <a:ext cx="2177147" cy="1382488"/>
        </a:xfrm>
        <a:prstGeom prst="roundRect">
          <a:avLst>
            <a:gd name="adj" fmla="val 10000"/>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42B5DC5-DF5D-4873-A279-1FCDA52C1FDF}">
      <dsp:nvSpPr>
        <dsp:cNvPr id="0" name=""/>
        <dsp:cNvSpPr/>
      </dsp:nvSpPr>
      <dsp:spPr>
        <a:xfrm>
          <a:off x="4477657" y="4264081"/>
          <a:ext cx="2177147" cy="1382488"/>
        </a:xfrm>
        <a:prstGeom prst="roundRect">
          <a:avLst>
            <a:gd name="adj" fmla="val 10000"/>
          </a:avLst>
        </a:prstGeom>
        <a:solidFill>
          <a:schemeClr val="lt1">
            <a:alpha val="90000"/>
            <a:hueOff val="0"/>
            <a:satOff val="0"/>
            <a:lumOff val="0"/>
            <a:alphaOff val="0"/>
          </a:schemeClr>
        </a:solidFill>
        <a:ln w="9525" cap="flat" cmpd="sng" algn="ctr">
          <a:solidFill>
            <a:schemeClr val="accent1">
              <a:tint val="7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atin typeface="Times New Roman" pitchFamily="18" charset="0"/>
              <a:cs typeface="Times New Roman" pitchFamily="18" charset="0"/>
            </a:rPr>
            <a:t>CASES</a:t>
          </a:r>
          <a:endParaRPr lang="en-IN" sz="1900" kern="1200" dirty="0">
            <a:latin typeface="Times New Roman" pitchFamily="18" charset="0"/>
            <a:cs typeface="Times New Roman" pitchFamily="18" charset="0"/>
          </a:endParaRPr>
        </a:p>
      </dsp:txBody>
      <dsp:txXfrm>
        <a:off x="4477657" y="4264081"/>
        <a:ext cx="2177147" cy="138248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F433AB-6CCF-4BFF-A801-66457118B296}">
      <dsp:nvSpPr>
        <dsp:cNvPr id="0" name=""/>
        <dsp:cNvSpPr/>
      </dsp:nvSpPr>
      <dsp:spPr>
        <a:xfrm>
          <a:off x="0" y="418953"/>
          <a:ext cx="8229599" cy="48769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68DB0FB-E73A-4237-A406-87413D2E50CE}">
      <dsp:nvSpPr>
        <dsp:cNvPr id="0" name=""/>
        <dsp:cNvSpPr/>
      </dsp:nvSpPr>
      <dsp:spPr>
        <a:xfrm>
          <a:off x="442394" y="0"/>
          <a:ext cx="5760720" cy="612185"/>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IN" sz="2000" kern="1200" dirty="0" smtClean="0">
              <a:latin typeface="Times New Roman" pitchFamily="18" charset="0"/>
              <a:cs typeface="Times New Roman" pitchFamily="18" charset="0"/>
            </a:rPr>
            <a:t>MODERNISATION OF POLICE FORCE IN INDIA</a:t>
          </a:r>
          <a:endParaRPr lang="en-IN" sz="2000" kern="1200" dirty="0">
            <a:latin typeface="Times New Roman" pitchFamily="18" charset="0"/>
            <a:cs typeface="Times New Roman" pitchFamily="18" charset="0"/>
          </a:endParaRPr>
        </a:p>
      </dsp:txBody>
      <dsp:txXfrm>
        <a:off x="442394" y="0"/>
        <a:ext cx="5760720" cy="612185"/>
      </dsp:txXfrm>
    </dsp:sp>
    <dsp:sp modelId="{4BECC0B4-9F19-48A7-BDDC-6089FB36A5FC}">
      <dsp:nvSpPr>
        <dsp:cNvPr id="0" name=""/>
        <dsp:cNvSpPr/>
      </dsp:nvSpPr>
      <dsp:spPr>
        <a:xfrm>
          <a:off x="0" y="1309848"/>
          <a:ext cx="8229599"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31687AE-EEEE-4A14-AABC-2605C1864C08}">
      <dsp:nvSpPr>
        <dsp:cNvPr id="0" name=""/>
        <dsp:cNvSpPr/>
      </dsp:nvSpPr>
      <dsp:spPr>
        <a:xfrm>
          <a:off x="442394" y="1189206"/>
          <a:ext cx="5760720" cy="5904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IN" sz="2000" kern="1200" dirty="0" smtClean="0">
              <a:latin typeface="Times New Roman" pitchFamily="18" charset="0"/>
              <a:cs typeface="Times New Roman" pitchFamily="18" charset="0"/>
            </a:rPr>
            <a:t>STRICT LAWS WITH HEAVY PENALTY</a:t>
          </a:r>
          <a:endParaRPr lang="en-IN" sz="2000" kern="1200" dirty="0">
            <a:latin typeface="Times New Roman" pitchFamily="18" charset="0"/>
            <a:cs typeface="Times New Roman" pitchFamily="18" charset="0"/>
          </a:endParaRPr>
        </a:p>
      </dsp:txBody>
      <dsp:txXfrm>
        <a:off x="442394" y="1189206"/>
        <a:ext cx="5760720" cy="590400"/>
      </dsp:txXfrm>
    </dsp:sp>
    <dsp:sp modelId="{8DBBAA07-D299-4200-8FA6-839BABF5D229}">
      <dsp:nvSpPr>
        <dsp:cNvPr id="0" name=""/>
        <dsp:cNvSpPr/>
      </dsp:nvSpPr>
      <dsp:spPr>
        <a:xfrm>
          <a:off x="0" y="2217048"/>
          <a:ext cx="8229599"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79B9145-A32C-4FD3-93B8-8BAD33EE2CCC}">
      <dsp:nvSpPr>
        <dsp:cNvPr id="0" name=""/>
        <dsp:cNvSpPr/>
      </dsp:nvSpPr>
      <dsp:spPr>
        <a:xfrm>
          <a:off x="411479" y="1921848"/>
          <a:ext cx="5760720" cy="5904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IN" sz="1800" kern="1200" dirty="0" smtClean="0">
              <a:latin typeface="Times New Roman" pitchFamily="18" charset="0"/>
              <a:cs typeface="Times New Roman" pitchFamily="18" charset="0"/>
            </a:rPr>
            <a:t>AWARNESS PROGRAMMES IN SCHOOLS AND COLLEGES</a:t>
          </a:r>
          <a:endParaRPr lang="en-IN" sz="1800" kern="1200" dirty="0">
            <a:latin typeface="Times New Roman" pitchFamily="18" charset="0"/>
            <a:cs typeface="Times New Roman" pitchFamily="18" charset="0"/>
          </a:endParaRPr>
        </a:p>
      </dsp:txBody>
      <dsp:txXfrm>
        <a:off x="411479" y="1921848"/>
        <a:ext cx="5760720" cy="590400"/>
      </dsp:txXfrm>
    </dsp:sp>
    <dsp:sp modelId="{DCE2043B-AE2E-4945-B9C8-7EA605856D01}">
      <dsp:nvSpPr>
        <dsp:cNvPr id="0" name=""/>
        <dsp:cNvSpPr/>
      </dsp:nvSpPr>
      <dsp:spPr>
        <a:xfrm>
          <a:off x="0" y="3124248"/>
          <a:ext cx="8229599"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A62902-2844-4BBB-86C9-84ADFF2B23DB}">
      <dsp:nvSpPr>
        <dsp:cNvPr id="0" name=""/>
        <dsp:cNvSpPr/>
      </dsp:nvSpPr>
      <dsp:spPr>
        <a:xfrm>
          <a:off x="411479" y="2829048"/>
          <a:ext cx="5760720" cy="5904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IN" sz="2000" kern="1200" dirty="0" smtClean="0">
              <a:latin typeface="Times New Roman" pitchFamily="18" charset="0"/>
              <a:cs typeface="Times New Roman" pitchFamily="18" charset="0"/>
            </a:rPr>
            <a:t>USE OF STRONG PASSWORDS</a:t>
          </a:r>
          <a:endParaRPr lang="en-IN" sz="2000" kern="1200" dirty="0">
            <a:latin typeface="Times New Roman" pitchFamily="18" charset="0"/>
            <a:cs typeface="Times New Roman" pitchFamily="18" charset="0"/>
          </a:endParaRPr>
        </a:p>
      </dsp:txBody>
      <dsp:txXfrm>
        <a:off x="411479" y="2829048"/>
        <a:ext cx="5760720" cy="590400"/>
      </dsp:txXfrm>
    </dsp:sp>
    <dsp:sp modelId="{6672FD13-EDA0-4B84-9262-182F191077E5}">
      <dsp:nvSpPr>
        <dsp:cNvPr id="0" name=""/>
        <dsp:cNvSpPr/>
      </dsp:nvSpPr>
      <dsp:spPr>
        <a:xfrm>
          <a:off x="0" y="4031448"/>
          <a:ext cx="8229599"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5AD61EE-862C-470E-B4FB-D1E9F8E79801}">
      <dsp:nvSpPr>
        <dsp:cNvPr id="0" name=""/>
        <dsp:cNvSpPr/>
      </dsp:nvSpPr>
      <dsp:spPr>
        <a:xfrm>
          <a:off x="370385" y="3742217"/>
          <a:ext cx="5760720" cy="5904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IN" sz="2000" kern="1200" dirty="0" smtClean="0">
              <a:latin typeface="Times New Roman" pitchFamily="18" charset="0"/>
              <a:cs typeface="Times New Roman" pitchFamily="18" charset="0"/>
            </a:rPr>
            <a:t>STAY UPDATED WITH SECURITY SOFTWARES</a:t>
          </a:r>
          <a:endParaRPr lang="en-IN" sz="2000" kern="1200" dirty="0">
            <a:latin typeface="Times New Roman" pitchFamily="18" charset="0"/>
            <a:cs typeface="Times New Roman" pitchFamily="18" charset="0"/>
          </a:endParaRPr>
        </a:p>
      </dsp:txBody>
      <dsp:txXfrm>
        <a:off x="370385" y="3742217"/>
        <a:ext cx="5760720" cy="590400"/>
      </dsp:txXfrm>
    </dsp:sp>
    <dsp:sp modelId="{19CA8F17-22FF-47F5-83C7-24390E1511CF}">
      <dsp:nvSpPr>
        <dsp:cNvPr id="0" name=""/>
        <dsp:cNvSpPr/>
      </dsp:nvSpPr>
      <dsp:spPr>
        <a:xfrm>
          <a:off x="0" y="4938648"/>
          <a:ext cx="8229599"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CE5EE18-5BC1-4D11-955D-656088E7A15E}">
      <dsp:nvSpPr>
        <dsp:cNvPr id="0" name=""/>
        <dsp:cNvSpPr/>
      </dsp:nvSpPr>
      <dsp:spPr>
        <a:xfrm>
          <a:off x="442394" y="4658686"/>
          <a:ext cx="5760720" cy="5904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rtl="0">
            <a:lnSpc>
              <a:spcPct val="90000"/>
            </a:lnSpc>
            <a:spcBef>
              <a:spcPct val="0"/>
            </a:spcBef>
            <a:spcAft>
              <a:spcPct val="35000"/>
            </a:spcAft>
          </a:pPr>
          <a:r>
            <a:rPr lang="en-IN" sz="2000" kern="1200" dirty="0" smtClean="0">
              <a:latin typeface="Times New Roman" pitchFamily="18" charset="0"/>
              <a:cs typeface="Times New Roman" pitchFamily="18" charset="0"/>
            </a:rPr>
            <a:t>DON’T BE AFRAID TO REPORT A CASE</a:t>
          </a:r>
          <a:endParaRPr lang="en-IN" sz="2000" kern="1200" dirty="0">
            <a:latin typeface="Times New Roman" pitchFamily="18" charset="0"/>
            <a:cs typeface="Times New Roman" pitchFamily="18" charset="0"/>
          </a:endParaRPr>
        </a:p>
      </dsp:txBody>
      <dsp:txXfrm>
        <a:off x="442394" y="4658686"/>
        <a:ext cx="5760720" cy="5904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56ED37-5500-4E97-AE2C-F79FDCDA4AC1}" type="datetimeFigureOut">
              <a:rPr lang="en-IN" smtClean="0"/>
              <a:pPr/>
              <a:t>31-03-2017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674D2-7760-4B57-992E-1EDCEE8B57D5}"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0674D2-7760-4B57-992E-1EDCEE8B57D5}" type="slidenum">
              <a:rPr lang="en-IN" smtClean="0"/>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4B02C-B4B7-4CED-8DCE-3F44502E5842}" type="datetimeFigureOut">
              <a:rPr lang="en-IN" smtClean="0"/>
              <a:pPr/>
              <a:t>31-03-2017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757C24-070C-4811-A2C6-7FA386F58EF0}"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B02C-B4B7-4CED-8DCE-3F44502E5842}" type="datetimeFigureOut">
              <a:rPr lang="en-IN" smtClean="0"/>
              <a:pPr/>
              <a:t>31-03-2017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57C24-070C-4811-A2C6-7FA386F58EF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alpha val="38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0"/>
            <a:ext cx="7772400" cy="1658665"/>
          </a:xfrm>
        </p:spPr>
        <p:txBody>
          <a:bodyPr>
            <a:normAutofit/>
          </a:bodyPr>
          <a:lstStyle/>
          <a:p>
            <a:r>
              <a:rPr lang="en-IN" sz="2000" b="1" dirty="0" smtClean="0">
                <a:latin typeface="Times New Roman" pitchFamily="18" charset="0"/>
                <a:cs typeface="Times New Roman" pitchFamily="18" charset="0"/>
              </a:rPr>
              <a:t>CYBER STALKING </a:t>
            </a:r>
            <a:r>
              <a:rPr lang="en-IN" sz="2000" i="1" dirty="0" smtClean="0">
                <a:latin typeface="Times New Roman" pitchFamily="18" charset="0"/>
                <a:cs typeface="Times New Roman" pitchFamily="18" charset="0"/>
              </a:rPr>
              <a:t>: VICTIMISATION OF WOMEN</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b="1" dirty="0" smtClean="0">
                <a:latin typeface="Times New Roman" pitchFamily="18" charset="0"/>
                <a:cs typeface="Times New Roman" pitchFamily="18" charset="0"/>
              </a:rPr>
              <a:t>PATHFINDER PROJECT</a:t>
            </a:r>
            <a:endParaRPr lang="en-IN"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1043608" y="3933056"/>
            <a:ext cx="7416824" cy="2497832"/>
          </a:xfrm>
        </p:spPr>
        <p:txBody>
          <a:bodyPr>
            <a:normAutofit/>
          </a:bodyPr>
          <a:lstStyle/>
          <a:p>
            <a:pPr algn="l"/>
            <a:r>
              <a:rPr lang="en-IN" sz="1600" b="1" dirty="0" smtClean="0">
                <a:latin typeface="Times New Roman" pitchFamily="18" charset="0"/>
                <a:cs typeface="Times New Roman" pitchFamily="18" charset="0"/>
              </a:rPr>
              <a:t>SUBMITTED BY :                                                  UNDER THE SUPERVISION OF</a:t>
            </a:r>
            <a:r>
              <a:rPr lang="en-IN" sz="1600" dirty="0" smtClean="0">
                <a:latin typeface="Times New Roman" pitchFamily="18" charset="0"/>
                <a:cs typeface="Times New Roman" pitchFamily="18" charset="0"/>
              </a:rPr>
              <a:t>:</a:t>
            </a:r>
          </a:p>
          <a:p>
            <a:pPr algn="l"/>
            <a:r>
              <a:rPr lang="en-IN" sz="1600" dirty="0" smtClean="0">
                <a:latin typeface="Times New Roman" pitchFamily="18" charset="0"/>
                <a:cs typeface="Times New Roman" pitchFamily="18" charset="0"/>
              </a:rPr>
              <a:t>Neha                                                                             Ms. Rupal </a:t>
            </a:r>
            <a:r>
              <a:rPr lang="en-IN" sz="1600" dirty="0">
                <a:latin typeface="Times New Roman" pitchFamily="18" charset="0"/>
                <a:cs typeface="Times New Roman" pitchFamily="18" charset="0"/>
              </a:rPr>
              <a:t>A</a:t>
            </a:r>
            <a:r>
              <a:rPr lang="en-IN" sz="1600" dirty="0" smtClean="0">
                <a:latin typeface="Times New Roman" pitchFamily="18" charset="0"/>
                <a:cs typeface="Times New Roman" pitchFamily="18" charset="0"/>
              </a:rPr>
              <a:t>rora</a:t>
            </a:r>
          </a:p>
          <a:p>
            <a:pPr algn="l"/>
            <a:r>
              <a:rPr lang="en-IN" sz="1600" dirty="0" smtClean="0">
                <a:latin typeface="Times New Roman" pitchFamily="18" charset="0"/>
                <a:cs typeface="Times New Roman" pitchFamily="18" charset="0"/>
              </a:rPr>
              <a:t>Muskan </a:t>
            </a:r>
            <a:r>
              <a:rPr lang="en-IN" sz="1600" dirty="0">
                <a:latin typeface="Times New Roman" pitchFamily="18" charset="0"/>
                <a:cs typeface="Times New Roman" pitchFamily="18" charset="0"/>
              </a:rPr>
              <a:t>S</a:t>
            </a:r>
            <a:r>
              <a:rPr lang="en-IN" sz="1600" dirty="0" smtClean="0">
                <a:latin typeface="Times New Roman" pitchFamily="18" charset="0"/>
                <a:cs typeface="Times New Roman" pitchFamily="18" charset="0"/>
              </a:rPr>
              <a:t>odhi                                                               Ms. Payal Jain</a:t>
            </a:r>
          </a:p>
          <a:p>
            <a:pPr algn="l"/>
            <a:r>
              <a:rPr lang="en-IN" sz="1600" dirty="0" smtClean="0">
                <a:latin typeface="Times New Roman" pitchFamily="18" charset="0"/>
                <a:cs typeface="Times New Roman" pitchFamily="18" charset="0"/>
              </a:rPr>
              <a:t>Meenakshi Kharakwal                                                   (Department of Commerce)</a:t>
            </a:r>
          </a:p>
          <a:p>
            <a:pPr algn="l"/>
            <a:r>
              <a:rPr lang="en-IN" sz="1600" dirty="0" smtClean="0">
                <a:latin typeface="Times New Roman" pitchFamily="18" charset="0"/>
                <a:cs typeface="Times New Roman" pitchFamily="18" charset="0"/>
              </a:rPr>
              <a:t>(Bcom P , 2</a:t>
            </a:r>
            <a:r>
              <a:rPr lang="en-IN" sz="1600" baseline="30000" dirty="0" smtClean="0">
                <a:latin typeface="Times New Roman" pitchFamily="18" charset="0"/>
                <a:cs typeface="Times New Roman" pitchFamily="18" charset="0"/>
              </a:rPr>
              <a:t>nd</a:t>
            </a:r>
            <a:r>
              <a:rPr lang="en-IN" sz="1600" dirty="0" smtClean="0">
                <a:latin typeface="Times New Roman" pitchFamily="18" charset="0"/>
                <a:cs typeface="Times New Roman" pitchFamily="18" charset="0"/>
              </a:rPr>
              <a:t> year)                                                          Gargi College</a:t>
            </a:r>
          </a:p>
          <a:p>
            <a:pPr algn="l"/>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University Of Delhi</a:t>
            </a:r>
            <a:endParaRPr lang="en-IN" sz="1600" dirty="0">
              <a:latin typeface="Times New Roman" pitchFamily="18" charset="0"/>
              <a:cs typeface="Times New Roman" pitchFamily="18" charset="0"/>
            </a:endParaRPr>
          </a:p>
        </p:txBody>
      </p:sp>
      <p:pic>
        <p:nvPicPr>
          <p:cNvPr id="4" name="Picture 3" descr="cyber-stalking.jpg"/>
          <p:cNvPicPr>
            <a:picLocks noChangeAspect="1"/>
          </p:cNvPicPr>
          <p:nvPr/>
        </p:nvPicPr>
        <p:blipFill>
          <a:blip r:embed="rId3" cstate="print"/>
          <a:stretch>
            <a:fillRect/>
          </a:stretch>
        </p:blipFill>
        <p:spPr>
          <a:xfrm>
            <a:off x="2555776" y="1628800"/>
            <a:ext cx="3851920" cy="22517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b="1"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CASE STUDY ANALYSIS</a:t>
            </a:r>
            <a:r>
              <a:rPr lang="en-IN" dirty="0" smtClean="0"/>
              <a:t/>
            </a:r>
            <a:br>
              <a:rPr lang="en-IN" dirty="0" smtClean="0"/>
            </a:br>
            <a:endParaRPr lang="en-IN" dirty="0"/>
          </a:p>
        </p:txBody>
      </p:sp>
      <p:sp>
        <p:nvSpPr>
          <p:cNvPr id="3" name="Content Placeholder 2"/>
          <p:cNvSpPr>
            <a:spLocks noGrp="1"/>
          </p:cNvSpPr>
          <p:nvPr>
            <p:ph idx="1"/>
          </p:nvPr>
        </p:nvSpPr>
        <p:spPr>
          <a:xfrm>
            <a:off x="457200" y="836712"/>
            <a:ext cx="8229600" cy="5832648"/>
          </a:xfrm>
        </p:spPr>
        <p:txBody>
          <a:bodyPr>
            <a:normAutofit fontScale="25000" lnSpcReduction="20000"/>
          </a:bodyPr>
          <a:lstStyle/>
          <a:p>
            <a:r>
              <a:rPr lang="en-IN" dirty="0"/>
              <a:t> </a:t>
            </a:r>
          </a:p>
          <a:p>
            <a:pPr algn="just">
              <a:buNone/>
            </a:pPr>
            <a:r>
              <a:rPr lang="en-IN" sz="5600" b="1" dirty="0">
                <a:latin typeface="Times New Roman" pitchFamily="18" charset="0"/>
                <a:cs typeface="Times New Roman" pitchFamily="18" charset="0"/>
              </a:rPr>
              <a:t>Findings from secondary data </a:t>
            </a:r>
            <a:r>
              <a:rPr lang="en-IN" sz="5600" dirty="0">
                <a:latin typeface="Times New Roman" pitchFamily="18" charset="0"/>
                <a:cs typeface="Times New Roman" pitchFamily="18" charset="0"/>
              </a:rPr>
              <a:t>-</a:t>
            </a:r>
          </a:p>
          <a:p>
            <a:pPr algn="just">
              <a:buNone/>
            </a:pPr>
            <a:r>
              <a:rPr lang="en-IN" sz="5600" dirty="0">
                <a:latin typeface="Times New Roman" pitchFamily="18" charset="0"/>
                <a:cs typeface="Times New Roman" pitchFamily="18" charset="0"/>
              </a:rPr>
              <a:t> </a:t>
            </a:r>
          </a:p>
          <a:p>
            <a:pPr algn="just">
              <a:buNone/>
            </a:pPr>
            <a:r>
              <a:rPr lang="en-IN" sz="5600" b="1" dirty="0" smtClean="0">
                <a:latin typeface="Times New Roman" pitchFamily="18" charset="0"/>
                <a:cs typeface="Times New Roman" pitchFamily="18" charset="0"/>
              </a:rPr>
              <a:t>      CASE </a:t>
            </a:r>
            <a:r>
              <a:rPr lang="en-IN" sz="5600" b="1" dirty="0">
                <a:latin typeface="Times New Roman" pitchFamily="18" charset="0"/>
                <a:cs typeface="Times New Roman" pitchFamily="18" charset="0"/>
              </a:rPr>
              <a:t>1</a:t>
            </a:r>
            <a:endParaRPr lang="en-IN" sz="5600" dirty="0">
              <a:latin typeface="Times New Roman" pitchFamily="18" charset="0"/>
              <a:cs typeface="Times New Roman" pitchFamily="18" charset="0"/>
            </a:endParaRPr>
          </a:p>
          <a:p>
            <a:pPr algn="just">
              <a:buNone/>
            </a:pPr>
            <a:r>
              <a:rPr lang="en-IN" sz="5600" b="1" dirty="0" smtClean="0">
                <a:latin typeface="Times New Roman" pitchFamily="18" charset="0"/>
                <a:cs typeface="Times New Roman" pitchFamily="18" charset="0"/>
              </a:rPr>
              <a:t>      </a:t>
            </a:r>
            <a:r>
              <a:rPr lang="en-IN" sz="5600" b="1" dirty="0">
                <a:latin typeface="Times New Roman" pitchFamily="18" charset="0"/>
                <a:cs typeface="Times New Roman" pitchFamily="18" charset="0"/>
              </a:rPr>
              <a:t> </a:t>
            </a:r>
            <a:r>
              <a:rPr lang="en-IN" sz="5600" b="1" dirty="0" smtClean="0">
                <a:latin typeface="Times New Roman" pitchFamily="18" charset="0"/>
                <a:cs typeface="Times New Roman" pitchFamily="18" charset="0"/>
              </a:rPr>
              <a:t>Delhi </a:t>
            </a:r>
            <a:r>
              <a:rPr lang="en-IN" sz="5600" b="1" dirty="0">
                <a:latin typeface="Times New Roman" pitchFamily="18" charset="0"/>
                <a:cs typeface="Times New Roman" pitchFamily="18" charset="0"/>
              </a:rPr>
              <a:t>university law student charged with cyber stalking</a:t>
            </a:r>
            <a:r>
              <a:rPr lang="en-IN" sz="5600" dirty="0">
                <a:latin typeface="Times New Roman" pitchFamily="18" charset="0"/>
                <a:cs typeface="Times New Roman" pitchFamily="18" charset="0"/>
              </a:rPr>
              <a:t>.</a:t>
            </a:r>
          </a:p>
          <a:p>
            <a:pPr>
              <a:buNone/>
            </a:pPr>
            <a:r>
              <a:rPr lang="en-IN" sz="5600" dirty="0" smtClean="0">
                <a:latin typeface="Times New Roman" pitchFamily="18" charset="0"/>
                <a:cs typeface="Times New Roman" pitchFamily="18" charset="0"/>
              </a:rPr>
              <a:t>        In </a:t>
            </a:r>
            <a:r>
              <a:rPr lang="en-IN" sz="5600" dirty="0">
                <a:latin typeface="Times New Roman" pitchFamily="18" charset="0"/>
                <a:cs typeface="Times New Roman" pitchFamily="18" charset="0"/>
              </a:rPr>
              <a:t>the case of </a:t>
            </a:r>
            <a:r>
              <a:rPr lang="en-US" sz="5600" dirty="0">
                <a:latin typeface="Times New Roman" pitchFamily="18" charset="0"/>
                <a:cs typeface="Times New Roman" pitchFamily="18" charset="0"/>
              </a:rPr>
              <a:t>(chauhan, 2011)</a:t>
            </a:r>
            <a:r>
              <a:rPr lang="en-IN" sz="5600" dirty="0">
                <a:latin typeface="Times New Roman" pitchFamily="18" charset="0"/>
                <a:cs typeface="Times New Roman" pitchFamily="18" charset="0"/>
              </a:rPr>
              <a:t> it was found that the accused used to stalk </a:t>
            </a:r>
            <a:r>
              <a:rPr lang="en-IN" sz="5600" dirty="0" smtClean="0">
                <a:latin typeface="Times New Roman" pitchFamily="18" charset="0"/>
                <a:cs typeface="Times New Roman" pitchFamily="18" charset="0"/>
              </a:rPr>
              <a:t>the victim </a:t>
            </a:r>
            <a:r>
              <a:rPr lang="en-IN" sz="5600" dirty="0">
                <a:latin typeface="Times New Roman" pitchFamily="18" charset="0"/>
                <a:cs typeface="Times New Roman" pitchFamily="18" charset="0"/>
              </a:rPr>
              <a:t>and created fake profiles of </a:t>
            </a:r>
            <a:r>
              <a:rPr lang="en-IN" sz="5600" dirty="0" smtClean="0">
                <a:latin typeface="Times New Roman" pitchFamily="18" charset="0"/>
                <a:cs typeface="Times New Roman" pitchFamily="18" charset="0"/>
              </a:rPr>
              <a:t>her on social </a:t>
            </a:r>
            <a:r>
              <a:rPr lang="en-IN" sz="5600" dirty="0">
                <a:latin typeface="Times New Roman" pitchFamily="18" charset="0"/>
                <a:cs typeface="Times New Roman" pitchFamily="18" charset="0"/>
              </a:rPr>
              <a:t>networking sites to defame her. </a:t>
            </a:r>
            <a:r>
              <a:rPr lang="en-IN" sz="5600" dirty="0" smtClean="0">
                <a:latin typeface="Times New Roman" pitchFamily="18" charset="0"/>
                <a:cs typeface="Times New Roman" pitchFamily="18" charset="0"/>
              </a:rPr>
              <a:t>A </a:t>
            </a:r>
            <a:r>
              <a:rPr lang="en-IN" sz="5600" dirty="0">
                <a:latin typeface="Times New Roman" pitchFamily="18" charset="0"/>
                <a:cs typeface="Times New Roman" pitchFamily="18" charset="0"/>
              </a:rPr>
              <a:t>case under section 66-A of Information Technology Act 2000 was lodged and in the complaint, the victim said that she was a victim of cyber stalking and identity theft which has created grave problems for her and her family.</a:t>
            </a:r>
          </a:p>
          <a:p>
            <a:pPr algn="just">
              <a:buNone/>
            </a:pPr>
            <a:r>
              <a:rPr lang="en-IN" sz="5600" dirty="0">
                <a:latin typeface="Times New Roman" pitchFamily="18" charset="0"/>
                <a:cs typeface="Times New Roman" pitchFamily="18" charset="0"/>
              </a:rPr>
              <a:t> </a:t>
            </a:r>
          </a:p>
          <a:p>
            <a:pPr algn="just">
              <a:buNone/>
            </a:pPr>
            <a:endParaRPr lang="en-IN" sz="5600" b="1" dirty="0" smtClean="0">
              <a:latin typeface="Times New Roman" pitchFamily="18" charset="0"/>
              <a:cs typeface="Times New Roman" pitchFamily="18" charset="0"/>
            </a:endParaRPr>
          </a:p>
          <a:p>
            <a:pPr algn="just">
              <a:buNone/>
            </a:pPr>
            <a:r>
              <a:rPr lang="en-IN" sz="5600" b="1" dirty="0" smtClean="0">
                <a:latin typeface="Times New Roman" pitchFamily="18" charset="0"/>
                <a:cs typeface="Times New Roman" pitchFamily="18" charset="0"/>
              </a:rPr>
              <a:t>     CASE </a:t>
            </a:r>
            <a:r>
              <a:rPr lang="en-IN" sz="5600" b="1" dirty="0">
                <a:latin typeface="Times New Roman" pitchFamily="18" charset="0"/>
                <a:cs typeface="Times New Roman" pitchFamily="18" charset="0"/>
              </a:rPr>
              <a:t>2</a:t>
            </a:r>
            <a:endParaRPr lang="en-IN" sz="5600" dirty="0">
              <a:latin typeface="Times New Roman" pitchFamily="18" charset="0"/>
              <a:cs typeface="Times New Roman" pitchFamily="18" charset="0"/>
            </a:endParaRPr>
          </a:p>
          <a:p>
            <a:pPr algn="just">
              <a:buNone/>
            </a:pPr>
            <a:r>
              <a:rPr lang="en-IN" sz="5600" b="1" dirty="0" smtClean="0">
                <a:latin typeface="Times New Roman" pitchFamily="18" charset="0"/>
                <a:cs typeface="Times New Roman" pitchFamily="18" charset="0"/>
              </a:rPr>
              <a:t>     </a:t>
            </a:r>
            <a:r>
              <a:rPr lang="en-IN" sz="5600" b="1" dirty="0">
                <a:latin typeface="Times New Roman" pitchFamily="18" charset="0"/>
                <a:cs typeface="Times New Roman" pitchFamily="18" charset="0"/>
              </a:rPr>
              <a:t> </a:t>
            </a:r>
            <a:r>
              <a:rPr lang="en-IN" sz="5600" b="1" dirty="0" smtClean="0">
                <a:latin typeface="Times New Roman" pitchFamily="18" charset="0"/>
                <a:cs typeface="Times New Roman" pitchFamily="18" charset="0"/>
              </a:rPr>
              <a:t>First </a:t>
            </a:r>
            <a:r>
              <a:rPr lang="en-IN" sz="5600" b="1" dirty="0">
                <a:latin typeface="Times New Roman" pitchFamily="18" charset="0"/>
                <a:cs typeface="Times New Roman" pitchFamily="18" charset="0"/>
              </a:rPr>
              <a:t>conviction in cyber stalking case in Maharashtra</a:t>
            </a:r>
            <a:r>
              <a:rPr lang="en-IN" sz="5600" dirty="0">
                <a:latin typeface="Times New Roman" pitchFamily="18" charset="0"/>
                <a:cs typeface="Times New Roman" pitchFamily="18" charset="0"/>
              </a:rPr>
              <a:t>.</a:t>
            </a:r>
          </a:p>
          <a:p>
            <a:pPr algn="just">
              <a:buNone/>
            </a:pPr>
            <a:r>
              <a:rPr lang="en-IN" sz="5600" dirty="0" smtClean="0">
                <a:latin typeface="Times New Roman" pitchFamily="18" charset="0"/>
                <a:cs typeface="Times New Roman" pitchFamily="18" charset="0"/>
              </a:rPr>
              <a:t>       In </a:t>
            </a:r>
            <a:r>
              <a:rPr lang="en-IN" sz="5600" dirty="0">
                <a:latin typeface="Times New Roman" pitchFamily="18" charset="0"/>
                <a:cs typeface="Times New Roman" pitchFamily="18" charset="0"/>
              </a:rPr>
              <a:t>this case </a:t>
            </a:r>
            <a:r>
              <a:rPr lang="en-US" sz="5600" dirty="0">
                <a:latin typeface="Times New Roman" pitchFamily="18" charset="0"/>
                <a:cs typeface="Times New Roman" pitchFamily="18" charset="0"/>
              </a:rPr>
              <a:t>(shah, 2015)</a:t>
            </a:r>
            <a:r>
              <a:rPr lang="en-IN" sz="5600" dirty="0">
                <a:latin typeface="Times New Roman" pitchFamily="18" charset="0"/>
                <a:cs typeface="Times New Roman" pitchFamily="18" charset="0"/>
              </a:rPr>
              <a:t>, a 35 year old man was convicted in a cyber stalking case in Maharashtra. This was the first conviction in a cyber stalking case in Maharashtra. The man use to send obscene material and photos to a women he met online. A case was registered under section 509[outraging the modesty of a woman] of Indian Penal Code and section 66[E] [punishment for violation of privacy] of the Information Technology Act 2008.</a:t>
            </a:r>
          </a:p>
          <a:p>
            <a:pPr algn="just">
              <a:buNone/>
            </a:pPr>
            <a:r>
              <a:rPr lang="en-IN" sz="5600" b="1" dirty="0">
                <a:latin typeface="Times New Roman" pitchFamily="18" charset="0"/>
                <a:cs typeface="Times New Roman" pitchFamily="18" charset="0"/>
              </a:rPr>
              <a:t> </a:t>
            </a:r>
            <a:endParaRPr lang="en-IN" sz="5600" dirty="0">
              <a:latin typeface="Times New Roman" pitchFamily="18" charset="0"/>
              <a:cs typeface="Times New Roman" pitchFamily="18" charset="0"/>
            </a:endParaRPr>
          </a:p>
          <a:p>
            <a:pPr algn="just">
              <a:buNone/>
            </a:pPr>
            <a:endParaRPr lang="en-IN" sz="5600" b="1" dirty="0" smtClean="0">
              <a:latin typeface="Times New Roman" pitchFamily="18" charset="0"/>
              <a:cs typeface="Times New Roman" pitchFamily="18" charset="0"/>
            </a:endParaRPr>
          </a:p>
          <a:p>
            <a:pPr algn="just">
              <a:buNone/>
            </a:pPr>
            <a:endParaRPr lang="en-IN" sz="5600" b="1" dirty="0">
              <a:latin typeface="Times New Roman" pitchFamily="18" charset="0"/>
              <a:cs typeface="Times New Roman" pitchFamily="18" charset="0"/>
            </a:endParaRPr>
          </a:p>
          <a:p>
            <a:pPr algn="just">
              <a:buNone/>
            </a:pPr>
            <a:r>
              <a:rPr lang="en-IN" sz="5600" b="1" dirty="0" smtClean="0">
                <a:latin typeface="Times New Roman" pitchFamily="18" charset="0"/>
                <a:cs typeface="Times New Roman" pitchFamily="18" charset="0"/>
              </a:rPr>
              <a:t>     CASE </a:t>
            </a:r>
            <a:r>
              <a:rPr lang="en-IN" sz="5600" b="1" dirty="0">
                <a:latin typeface="Times New Roman" pitchFamily="18" charset="0"/>
                <a:cs typeface="Times New Roman" pitchFamily="18" charset="0"/>
              </a:rPr>
              <a:t>3</a:t>
            </a:r>
            <a:endParaRPr lang="en-IN" sz="5600" dirty="0">
              <a:latin typeface="Times New Roman" pitchFamily="18" charset="0"/>
              <a:cs typeface="Times New Roman" pitchFamily="18" charset="0"/>
            </a:endParaRPr>
          </a:p>
          <a:p>
            <a:pPr algn="just">
              <a:buNone/>
            </a:pPr>
            <a:r>
              <a:rPr lang="en-IN" sz="5600" b="1" dirty="0" smtClean="0">
                <a:latin typeface="Times New Roman" pitchFamily="18" charset="0"/>
                <a:cs typeface="Times New Roman" pitchFamily="18" charset="0"/>
              </a:rPr>
              <a:t>     </a:t>
            </a:r>
            <a:r>
              <a:rPr lang="en-IN" sz="5600" b="1" dirty="0">
                <a:latin typeface="Times New Roman" pitchFamily="18" charset="0"/>
                <a:cs typeface="Times New Roman" pitchFamily="18" charset="0"/>
              </a:rPr>
              <a:t> </a:t>
            </a:r>
            <a:r>
              <a:rPr lang="en-IN" sz="5600" b="1" dirty="0" smtClean="0">
                <a:latin typeface="Times New Roman" pitchFamily="18" charset="0"/>
                <a:cs typeface="Times New Roman" pitchFamily="18" charset="0"/>
              </a:rPr>
              <a:t>Women </a:t>
            </a:r>
            <a:r>
              <a:rPr lang="en-IN" sz="5600" b="1" dirty="0">
                <a:latin typeface="Times New Roman" pitchFamily="18" charset="0"/>
                <a:cs typeface="Times New Roman" pitchFamily="18" charset="0"/>
              </a:rPr>
              <a:t>employee cyber stalked by hacking</a:t>
            </a:r>
            <a:r>
              <a:rPr lang="en-IN" sz="5600" dirty="0">
                <a:latin typeface="Times New Roman" pitchFamily="18" charset="0"/>
                <a:cs typeface="Times New Roman" pitchFamily="18" charset="0"/>
              </a:rPr>
              <a:t>.</a:t>
            </a:r>
          </a:p>
          <a:p>
            <a:pPr algn="just">
              <a:buNone/>
            </a:pPr>
            <a:r>
              <a:rPr lang="en-IN" sz="5600" dirty="0" smtClean="0">
                <a:latin typeface="Times New Roman" pitchFamily="18" charset="0"/>
                <a:cs typeface="Times New Roman" pitchFamily="18" charset="0"/>
              </a:rPr>
              <a:t>       In </a:t>
            </a:r>
            <a:r>
              <a:rPr lang="en-IN" sz="5600" dirty="0">
                <a:latin typeface="Times New Roman" pitchFamily="18" charset="0"/>
                <a:cs typeface="Times New Roman" pitchFamily="18" charset="0"/>
              </a:rPr>
              <a:t>this case</a:t>
            </a:r>
            <a:r>
              <a:rPr lang="en-US" sz="5600" dirty="0">
                <a:latin typeface="Times New Roman" pitchFamily="18" charset="0"/>
                <a:cs typeface="Times New Roman" pitchFamily="18" charset="0"/>
              </a:rPr>
              <a:t> (TOI, 2003)</a:t>
            </a:r>
            <a:r>
              <a:rPr lang="en-IN" sz="5600" dirty="0">
                <a:latin typeface="Times New Roman" pitchFamily="18" charset="0"/>
                <a:cs typeface="Times New Roman" pitchFamily="18" charset="0"/>
              </a:rPr>
              <a:t>, a woman received a series of e mails telling her to pose nude for the stalker or give him Rs 1,00,000.He threatened to put her photos on adult websites, he even mailed her photographs to her e-mail address and it was found that the stalker hacked her e-mail which contained her photographs. A case was registered under section 509 of Indian Penal Code and under Information Technology Act, 2000.</a:t>
            </a:r>
          </a:p>
          <a:p>
            <a:pPr algn="just">
              <a:buNone/>
            </a:pPr>
            <a:r>
              <a:rPr lang="en-IN" sz="5600" b="1" dirty="0">
                <a:latin typeface="Times New Roman" pitchFamily="18" charset="0"/>
                <a:cs typeface="Times New Roman" pitchFamily="18" charset="0"/>
              </a:rPr>
              <a:t> </a:t>
            </a:r>
            <a:endParaRPr lang="en-IN" sz="5600" dirty="0">
              <a:latin typeface="Times New Roman" pitchFamily="18" charset="0"/>
              <a:cs typeface="Times New Roman" pitchFamily="18" charset="0"/>
            </a:endParaRPr>
          </a:p>
          <a:p>
            <a:pPr>
              <a:buNone/>
            </a:pPr>
            <a:r>
              <a:rPr lang="en-IN" sz="3700" b="1" dirty="0">
                <a:latin typeface="Times New Roman" pitchFamily="18" charset="0"/>
                <a:cs typeface="Times New Roman" pitchFamily="18" charset="0"/>
              </a:rPr>
              <a:t> </a:t>
            </a:r>
            <a:endParaRPr lang="en-IN" sz="3700" dirty="0">
              <a:latin typeface="Times New Roman" pitchFamily="18" charset="0"/>
              <a:cs typeface="Times New Roman"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endParaRPr lang="en-IN" b="1" dirty="0" smtClean="0"/>
          </a:p>
          <a:p>
            <a:pPr>
              <a:buNone/>
            </a:pPr>
            <a:r>
              <a:rPr lang="en-IN" sz="1600" b="1" dirty="0" smtClean="0">
                <a:latin typeface="Times New Roman" pitchFamily="18" charset="0"/>
                <a:cs typeface="Times New Roman" pitchFamily="18" charset="0"/>
              </a:rPr>
              <a:t>     CASE </a:t>
            </a:r>
            <a:r>
              <a:rPr lang="en-IN" sz="1600" b="1" dirty="0">
                <a:latin typeface="Times New Roman" pitchFamily="18" charset="0"/>
                <a:cs typeface="Times New Roman" pitchFamily="18" charset="0"/>
              </a:rPr>
              <a:t>4</a:t>
            </a:r>
            <a:endParaRPr lang="en-IN" sz="1600" dirty="0">
              <a:latin typeface="Times New Roman" pitchFamily="18" charset="0"/>
              <a:cs typeface="Times New Roman" pitchFamily="18" charset="0"/>
            </a:endParaRPr>
          </a:p>
          <a:p>
            <a:pPr>
              <a:buNone/>
            </a:pPr>
            <a:r>
              <a:rPr lang="en-IN" sz="1600" b="1"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Cyber </a:t>
            </a:r>
            <a:r>
              <a:rPr lang="en-IN" sz="1600" b="1" dirty="0">
                <a:latin typeface="Times New Roman" pitchFamily="18" charset="0"/>
                <a:cs typeface="Times New Roman" pitchFamily="18" charset="0"/>
              </a:rPr>
              <a:t>stalked by own relative</a:t>
            </a:r>
            <a:r>
              <a:rPr lang="en-IN" sz="1600" dirty="0">
                <a:latin typeface="Times New Roman" pitchFamily="18" charset="0"/>
                <a:cs typeface="Times New Roman" pitchFamily="18" charset="0"/>
              </a:rPr>
              <a:t>.</a:t>
            </a:r>
          </a:p>
          <a:p>
            <a:pPr>
              <a:buNone/>
            </a:pPr>
            <a:r>
              <a:rPr lang="en-IN" sz="1600" dirty="0" smtClean="0">
                <a:latin typeface="Times New Roman" pitchFamily="18" charset="0"/>
                <a:cs typeface="Times New Roman" pitchFamily="18" charset="0"/>
              </a:rPr>
              <a:t>     In </a:t>
            </a:r>
            <a:r>
              <a:rPr lang="en-IN" sz="1600" dirty="0">
                <a:latin typeface="Times New Roman" pitchFamily="18" charset="0"/>
                <a:cs typeface="Times New Roman" pitchFamily="18" charset="0"/>
              </a:rPr>
              <a:t>the case,</a:t>
            </a:r>
            <a:r>
              <a:rPr lang="en-US" sz="1600" dirty="0">
                <a:latin typeface="Times New Roman" pitchFamily="18" charset="0"/>
                <a:cs typeface="Times New Roman" pitchFamily="18" charset="0"/>
              </a:rPr>
              <a:t> (HI, 2017)</a:t>
            </a:r>
            <a:r>
              <a:rPr lang="en-IN" sz="1600" dirty="0">
                <a:latin typeface="Times New Roman" pitchFamily="18" charset="0"/>
                <a:cs typeface="Times New Roman" pitchFamily="18" charset="0"/>
              </a:rPr>
              <a:t>, police arrested a cyber stalker who had posted </a:t>
            </a:r>
            <a:r>
              <a:rPr lang="en-IN" sz="1600" dirty="0" smtClean="0">
                <a:latin typeface="Times New Roman" pitchFamily="18" charset="0"/>
                <a:cs typeface="Times New Roman" pitchFamily="18" charset="0"/>
              </a:rPr>
              <a:t>indecent videos </a:t>
            </a:r>
            <a:r>
              <a:rPr lang="en-IN" sz="1600" dirty="0">
                <a:latin typeface="Times New Roman" pitchFamily="18" charset="0"/>
                <a:cs typeface="Times New Roman" pitchFamily="18" charset="0"/>
              </a:rPr>
              <a:t>of a girl on </a:t>
            </a:r>
            <a:r>
              <a:rPr lang="en-IN" sz="1600" dirty="0" smtClean="0">
                <a:latin typeface="Times New Roman" pitchFamily="18" charset="0"/>
                <a:cs typeface="Times New Roman" pitchFamily="18" charset="0"/>
              </a:rPr>
              <a:t>adult websites </a:t>
            </a:r>
            <a:r>
              <a:rPr lang="en-IN" sz="1600" dirty="0">
                <a:latin typeface="Times New Roman" pitchFamily="18" charset="0"/>
                <a:cs typeface="Times New Roman" pitchFamily="18" charset="0"/>
              </a:rPr>
              <a:t>and sent the links to all of her relatives as she refused to appease his requests. The victim was identified and he was a relative of the victim. The complaint was lodged and the case was registered.</a:t>
            </a:r>
          </a:p>
          <a:p>
            <a:pPr>
              <a:buNone/>
            </a:pPr>
            <a:r>
              <a:rPr lang="en-IN" sz="1600" dirty="0">
                <a:latin typeface="Times New Roman" pitchFamily="18" charset="0"/>
                <a:cs typeface="Times New Roman" pitchFamily="18" charset="0"/>
              </a:rPr>
              <a:t> </a:t>
            </a:r>
          </a:p>
          <a:p>
            <a:pPr>
              <a:buNone/>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CASE </a:t>
            </a:r>
            <a:r>
              <a:rPr lang="en-IN" sz="1600" b="1" dirty="0">
                <a:latin typeface="Times New Roman" pitchFamily="18" charset="0"/>
                <a:cs typeface="Times New Roman" pitchFamily="18" charset="0"/>
              </a:rPr>
              <a:t>5</a:t>
            </a:r>
            <a:endParaRPr lang="en-IN" sz="1600" dirty="0">
              <a:latin typeface="Times New Roman" pitchFamily="18" charset="0"/>
              <a:cs typeface="Times New Roman" pitchFamily="18" charset="0"/>
            </a:endParaRPr>
          </a:p>
          <a:p>
            <a:pPr>
              <a:buNone/>
            </a:pP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First </a:t>
            </a:r>
            <a:r>
              <a:rPr lang="en-IN" sz="1600" b="1" dirty="0">
                <a:latin typeface="Times New Roman" pitchFamily="18" charset="0"/>
                <a:cs typeface="Times New Roman" pitchFamily="18" charset="0"/>
              </a:rPr>
              <a:t>conviction in cyber stalking case in Kanpur</a:t>
            </a:r>
            <a:r>
              <a:rPr lang="en-IN" sz="1600" dirty="0">
                <a:latin typeface="Times New Roman" pitchFamily="18" charset="0"/>
                <a:cs typeface="Times New Roman" pitchFamily="18" charset="0"/>
              </a:rPr>
              <a:t>.</a:t>
            </a:r>
          </a:p>
          <a:p>
            <a:pPr>
              <a:buNone/>
            </a:pPr>
            <a:r>
              <a:rPr lang="en-IN" sz="1600" dirty="0" smtClean="0">
                <a:latin typeface="Times New Roman" pitchFamily="18" charset="0"/>
                <a:cs typeface="Times New Roman" pitchFamily="18" charset="0"/>
              </a:rPr>
              <a:t>      In </a:t>
            </a:r>
            <a:r>
              <a:rPr lang="en-IN" sz="1600" dirty="0">
                <a:latin typeface="Times New Roman" pitchFamily="18" charset="0"/>
                <a:cs typeface="Times New Roman" pitchFamily="18" charset="0"/>
              </a:rPr>
              <a:t>this case</a:t>
            </a:r>
            <a:r>
              <a:rPr lang="en-US" sz="1600" dirty="0">
                <a:latin typeface="Times New Roman" pitchFamily="18" charset="0"/>
                <a:cs typeface="Times New Roman" pitchFamily="18" charset="0"/>
              </a:rPr>
              <a:t> (Correspondent, 2016)</a:t>
            </a:r>
            <a:r>
              <a:rPr lang="en-IN" sz="1600" dirty="0">
                <a:latin typeface="Times New Roman" pitchFamily="18" charset="0"/>
                <a:cs typeface="Times New Roman" pitchFamily="18" charset="0"/>
              </a:rPr>
              <a:t>, a man was convicted for stalking a teenage girl on internet, creating a fake face book account in her name and posting obscene morphed pictures. This was the first conviction in a cyber stalking case in Kanpur. The case was registered under provisions of IT Act, 2000 and under protection of children from Sexual Offences Act, 2000.</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DATA  ANALYSIS AND FINDINGS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2492896"/>
            <a:ext cx="8229600" cy="2160240"/>
          </a:xfrm>
        </p:spPr>
        <p:txBody>
          <a:bodyPr>
            <a:normAutofit fontScale="47500" lnSpcReduction="20000"/>
          </a:bodyPr>
          <a:lstStyle/>
          <a:p>
            <a:pPr algn="just">
              <a:buNone/>
            </a:pPr>
            <a:r>
              <a:rPr lang="en-IN" sz="4900" dirty="0" smtClean="0">
                <a:latin typeface="Times New Roman" pitchFamily="18" charset="0"/>
                <a:cs typeface="Times New Roman" pitchFamily="18" charset="0"/>
              </a:rPr>
              <a:t>We conducted a survey among 120 women on cyber stalking and the analysis of the survey are as </a:t>
            </a:r>
            <a:r>
              <a:rPr lang="en-IN" sz="4900" dirty="0" smtClean="0">
                <a:latin typeface="Times New Roman" pitchFamily="18" charset="0"/>
                <a:cs typeface="Times New Roman" pitchFamily="18" charset="0"/>
              </a:rPr>
              <a:t>follows:-</a:t>
            </a:r>
            <a:endParaRPr lang="en-IN" sz="4900" dirty="0">
              <a:latin typeface="Times New Roman" pitchFamily="18" charset="0"/>
              <a:cs typeface="Times New Roman" pitchFamily="18" charset="0"/>
            </a:endParaRPr>
          </a:p>
          <a:p>
            <a:pPr algn="just">
              <a:buNone/>
            </a:pPr>
            <a:r>
              <a:rPr lang="en-IN" sz="4900" dirty="0">
                <a:latin typeface="Times New Roman" pitchFamily="18" charset="0"/>
                <a:cs typeface="Times New Roman" pitchFamily="18" charset="0"/>
              </a:rPr>
              <a:t> </a:t>
            </a:r>
          </a:p>
          <a:p>
            <a:pPr>
              <a:buNone/>
            </a:pPr>
            <a:r>
              <a:rPr lang="en-IN" sz="11100" dirty="0">
                <a:latin typeface="Times New Roman" pitchFamily="18" charset="0"/>
                <a:cs typeface="Times New Roman" pitchFamily="18" charset="0"/>
              </a:rPr>
              <a:t> </a:t>
            </a:r>
            <a:endParaRPr lang="en-IN" dirty="0"/>
          </a:p>
          <a:p>
            <a:pPr>
              <a:buNone/>
            </a:pPr>
            <a:r>
              <a:rPr lang="en-IN" dirty="0"/>
              <a:t>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9552" y="4797152"/>
            <a:ext cx="7848872" cy="1375048"/>
          </a:xfrm>
        </p:spPr>
        <p:txBody>
          <a:bodyPr/>
          <a:lstStyle/>
          <a:p>
            <a:r>
              <a:rPr lang="en-IN" dirty="0">
                <a:latin typeface="Times New Roman" pitchFamily="18" charset="0"/>
                <a:cs typeface="Times New Roman" pitchFamily="18" charset="0"/>
              </a:rPr>
              <a:t>The survey shows that a large number of women are currently residing in Delhi. After Delhi, Gurugram comes second, followed by Faridabad, Noida and UP. Lastly Patna, Bangalore, Karnataka and Mumbai have least </a:t>
            </a:r>
            <a:r>
              <a:rPr lang="en-IN" dirty="0" smtClean="0">
                <a:latin typeface="Times New Roman" pitchFamily="18" charset="0"/>
                <a:cs typeface="Times New Roman" pitchFamily="18" charset="0"/>
              </a:rPr>
              <a:t>and </a:t>
            </a:r>
            <a:r>
              <a:rPr lang="en-IN" dirty="0">
                <a:latin typeface="Times New Roman" pitchFamily="18" charset="0"/>
                <a:cs typeface="Times New Roman" pitchFamily="18" charset="0"/>
              </a:rPr>
              <a:t>equal number of women</a:t>
            </a:r>
          </a:p>
        </p:txBody>
      </p:sp>
      <p:graphicFrame>
        <p:nvGraphicFramePr>
          <p:cNvPr id="5" name="Picture Placeholder 4"/>
          <p:cNvGraphicFramePr>
            <a:graphicFrameLocks noGrp="1"/>
          </p:cNvGraphicFramePr>
          <p:nvPr>
            <p:ph type="pic" idx="1"/>
          </p:nvPr>
        </p:nvGraphicFramePr>
        <p:xfrm>
          <a:off x="611560" y="260648"/>
          <a:ext cx="7848872" cy="439248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9552" y="4869160"/>
            <a:ext cx="8064896" cy="1303040"/>
          </a:xfrm>
        </p:spPr>
        <p:txBody>
          <a:bodyPr>
            <a:normAutofit/>
          </a:bodyPr>
          <a:lstStyle/>
          <a:p>
            <a:pPr algn="ctr"/>
            <a:r>
              <a:rPr lang="en-IN" sz="1600" dirty="0">
                <a:latin typeface="Times New Roman" pitchFamily="18" charset="0"/>
                <a:cs typeface="Times New Roman" pitchFamily="18" charset="0"/>
              </a:rPr>
              <a:t>It was found that everybody uses the internet on a daily basis</a:t>
            </a:r>
          </a:p>
        </p:txBody>
      </p:sp>
      <p:sp>
        <p:nvSpPr>
          <p:cNvPr id="5" name="Picture Placeholder 2"/>
          <p:cNvSpPr txBox="1">
            <a:spLocks/>
          </p:cNvSpPr>
          <p:nvPr/>
        </p:nvSpPr>
        <p:spPr>
          <a:xfrm>
            <a:off x="1835696" y="620688"/>
            <a:ext cx="5486400" cy="4114800"/>
          </a:xfrm>
          <a:prstGeom prst="rect">
            <a:avLst/>
          </a:prstGeom>
        </p:spPr>
      </p:sp>
      <p:graphicFrame>
        <p:nvGraphicFramePr>
          <p:cNvPr id="6" name="Picture Placeholder 5"/>
          <p:cNvGraphicFramePr>
            <a:graphicFrameLocks noGrp="1"/>
          </p:cNvGraphicFramePr>
          <p:nvPr>
            <p:ph type="pic" idx="1"/>
          </p:nvPr>
        </p:nvGraphicFramePr>
        <p:xfrm>
          <a:off x="755576" y="620688"/>
          <a:ext cx="756084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9552" y="4869160"/>
            <a:ext cx="8208912" cy="1303040"/>
          </a:xfrm>
        </p:spPr>
        <p:txBody>
          <a:bodyPr/>
          <a:lstStyle/>
          <a:p>
            <a:r>
              <a:rPr lang="en-IN" sz="1600" dirty="0">
                <a:latin typeface="Times New Roman" pitchFamily="18" charset="0"/>
                <a:cs typeface="Times New Roman" pitchFamily="18" charset="0"/>
              </a:rPr>
              <a:t>Out of 120 women, </a:t>
            </a:r>
            <a:r>
              <a:rPr lang="en-IN" sz="1600" dirty="0" smtClean="0">
                <a:latin typeface="Times New Roman" pitchFamily="18" charset="0"/>
                <a:cs typeface="Times New Roman" pitchFamily="18" charset="0"/>
              </a:rPr>
              <a:t>98.3</a:t>
            </a:r>
            <a:r>
              <a:rPr lang="en-IN" sz="1600" dirty="0">
                <a:latin typeface="Times New Roman" pitchFamily="18" charset="0"/>
                <a:cs typeface="Times New Roman" pitchFamily="18" charset="0"/>
              </a:rPr>
              <a:t>% of them uses social media</a:t>
            </a:r>
            <a:r>
              <a:rPr lang="en-IN" sz="1200"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graphicFrame>
        <p:nvGraphicFramePr>
          <p:cNvPr id="5" name="Picture Placeholder 4"/>
          <p:cNvGraphicFramePr>
            <a:graphicFrameLocks noGrp="1"/>
          </p:cNvGraphicFramePr>
          <p:nvPr>
            <p:ph type="pic" idx="1"/>
          </p:nvPr>
        </p:nvGraphicFramePr>
        <p:xfrm>
          <a:off x="611560" y="612775"/>
          <a:ext cx="8064896"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43608" y="4797152"/>
            <a:ext cx="7344816" cy="1375048"/>
          </a:xfrm>
        </p:spPr>
        <p:txBody>
          <a:bodyPr/>
          <a:lstStyle/>
          <a:p>
            <a:r>
              <a:rPr lang="en-IN" sz="1600" dirty="0" smtClean="0">
                <a:latin typeface="Times New Roman" pitchFamily="18" charset="0"/>
                <a:cs typeface="Times New Roman" pitchFamily="18" charset="0"/>
              </a:rPr>
              <a:t>Out of the various social media sites, 66.4% use WhatsApp messenger, 33.6% use Facebook, 22.7% use Instagram, 5% of people use other social media sites and 25.2% uses all of the social media sites listed except Twitter</a:t>
            </a:r>
            <a:r>
              <a:rPr lang="en-IN" sz="1600" dirty="0" smtClean="0"/>
              <a:t>. </a:t>
            </a:r>
          </a:p>
          <a:p>
            <a:endParaRPr lang="en-IN" dirty="0"/>
          </a:p>
        </p:txBody>
      </p:sp>
      <p:graphicFrame>
        <p:nvGraphicFramePr>
          <p:cNvPr id="5" name="Picture Placeholder 4"/>
          <p:cNvGraphicFramePr>
            <a:graphicFrameLocks noGrp="1"/>
          </p:cNvGraphicFramePr>
          <p:nvPr>
            <p:ph type="pic" idx="1"/>
          </p:nvPr>
        </p:nvGraphicFramePr>
        <p:xfrm>
          <a:off x="1043608" y="612775"/>
          <a:ext cx="6984776"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7584" y="4725144"/>
            <a:ext cx="7272808" cy="1447056"/>
          </a:xfrm>
        </p:spPr>
        <p:txBody>
          <a:bodyPr/>
          <a:lstStyle/>
          <a:p>
            <a:r>
              <a:rPr lang="en-IN" sz="1800" dirty="0" smtClean="0">
                <a:latin typeface="Times New Roman" pitchFamily="18" charset="0"/>
                <a:cs typeface="Times New Roman" pitchFamily="18" charset="0"/>
              </a:rPr>
              <a:t>In the past one year, 61.7% of the women felt that they are safe on the internet while 38.3% felt unsafe while surfing the internet.</a:t>
            </a:r>
          </a:p>
          <a:p>
            <a:endParaRPr lang="en-IN" dirty="0"/>
          </a:p>
        </p:txBody>
      </p:sp>
      <p:graphicFrame>
        <p:nvGraphicFramePr>
          <p:cNvPr id="5" name="Picture Placeholder 4"/>
          <p:cNvGraphicFramePr>
            <a:graphicFrameLocks noGrp="1"/>
          </p:cNvGraphicFramePr>
          <p:nvPr>
            <p:ph type="pic" idx="1"/>
          </p:nvPr>
        </p:nvGraphicFramePr>
        <p:xfrm>
          <a:off x="755576" y="612775"/>
          <a:ext cx="7488832"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55576" y="4941168"/>
            <a:ext cx="7560840" cy="1231032"/>
          </a:xfrm>
        </p:spPr>
        <p:txBody>
          <a:bodyPr>
            <a:normAutofit lnSpcReduction="10000"/>
          </a:bodyPr>
          <a:lstStyle/>
          <a:p>
            <a:r>
              <a:rPr lang="en-IN" sz="1600" dirty="0" smtClean="0">
                <a:latin typeface="Times New Roman" pitchFamily="18" charset="0"/>
                <a:cs typeface="Times New Roman" pitchFamily="18" charset="0"/>
              </a:rPr>
              <a:t>33.3% of women experienced that somebody has tried to access their personal information like messages or e-mail, 13.3% have received threats or abusive messages in chat rooms while 17.8% of them have received via social networking sites, 8.9% have received threats through e-mail and messages. Rest 29.2% have experienced behaviours of cyber stalking in another ways. </a:t>
            </a:r>
          </a:p>
          <a:p>
            <a:endParaRPr lang="en-IN" dirty="0"/>
          </a:p>
        </p:txBody>
      </p:sp>
      <p:graphicFrame>
        <p:nvGraphicFramePr>
          <p:cNvPr id="5" name="Picture Placeholder 4"/>
          <p:cNvGraphicFramePr>
            <a:graphicFrameLocks noGrp="1"/>
          </p:cNvGraphicFramePr>
          <p:nvPr>
            <p:ph type="pic" idx="1"/>
          </p:nvPr>
        </p:nvGraphicFramePr>
        <p:xfrm>
          <a:off x="827584" y="332656"/>
          <a:ext cx="7344816" cy="439491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7584" y="4869160"/>
            <a:ext cx="7416824" cy="1303040"/>
          </a:xfrm>
        </p:spPr>
        <p:txBody>
          <a:bodyPr>
            <a:normAutofit/>
          </a:bodyPr>
          <a:lstStyle/>
          <a:p>
            <a:r>
              <a:rPr lang="en-IN" sz="1600" dirty="0" smtClean="0">
                <a:latin typeface="Times New Roman" pitchFamily="18" charset="0"/>
                <a:cs typeface="Times New Roman" pitchFamily="18" charset="0"/>
              </a:rPr>
              <a:t>Out of 120 women, 65.8% of women have been harassed online by unknown people, 2.5% by ex-partner, 3.3% by a friend, 0.8% by work colleague and rest 29.2% by others.</a:t>
            </a:r>
          </a:p>
          <a:p>
            <a:endParaRPr lang="en-IN" sz="1600" dirty="0">
              <a:latin typeface="Times New Roman" pitchFamily="18" charset="0"/>
              <a:cs typeface="Times New Roman" pitchFamily="18" charset="0"/>
            </a:endParaRPr>
          </a:p>
        </p:txBody>
      </p:sp>
      <p:graphicFrame>
        <p:nvGraphicFramePr>
          <p:cNvPr id="5" name="Picture Placeholder 4"/>
          <p:cNvGraphicFramePr>
            <a:graphicFrameLocks noGrp="1"/>
          </p:cNvGraphicFramePr>
          <p:nvPr>
            <p:ph type="pic" idx="1"/>
          </p:nvPr>
        </p:nvGraphicFramePr>
        <p:xfrm>
          <a:off x="683568" y="612775"/>
          <a:ext cx="7704856"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99592" y="4725144"/>
            <a:ext cx="7344816" cy="1447056"/>
          </a:xfrm>
        </p:spPr>
        <p:txBody>
          <a:bodyPr/>
          <a:lstStyle/>
          <a:p>
            <a:r>
              <a:rPr lang="en-IN" sz="1600" dirty="0" smtClean="0">
                <a:latin typeface="Times New Roman" pitchFamily="18" charset="0"/>
                <a:cs typeface="Times New Roman" pitchFamily="18" charset="0"/>
              </a:rPr>
              <a:t>80.8% of the women did not inform anybody about themselves being harassed while 19.2% reported someone.</a:t>
            </a:r>
          </a:p>
          <a:p>
            <a:endParaRPr lang="en-IN" dirty="0"/>
          </a:p>
        </p:txBody>
      </p:sp>
      <p:graphicFrame>
        <p:nvGraphicFramePr>
          <p:cNvPr id="5" name="Picture Placeholder 4"/>
          <p:cNvGraphicFramePr>
            <a:graphicFrameLocks noGrp="1"/>
          </p:cNvGraphicFramePr>
          <p:nvPr>
            <p:ph type="pic" idx="1"/>
          </p:nvPr>
        </p:nvGraphicFramePr>
        <p:xfrm>
          <a:off x="755576" y="612775"/>
          <a:ext cx="756084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7584" y="4869160"/>
            <a:ext cx="7272808" cy="1303040"/>
          </a:xfrm>
        </p:spPr>
        <p:txBody>
          <a:bodyPr/>
          <a:lstStyle/>
          <a:p>
            <a:r>
              <a:rPr lang="en-IN" sz="1600" dirty="0" smtClean="0">
                <a:latin typeface="Times New Roman" pitchFamily="18" charset="0"/>
                <a:cs typeface="Times New Roman" pitchFamily="18" charset="0"/>
              </a:rPr>
              <a:t>72.5% of women consider themselves as an intermediate in terms of their computer knowledge, 18.3% think themselves as a beginner and 9.2% see themselves as expert/professional.</a:t>
            </a:r>
          </a:p>
          <a:p>
            <a:endParaRPr lang="en-IN" dirty="0"/>
          </a:p>
        </p:txBody>
      </p:sp>
      <p:graphicFrame>
        <p:nvGraphicFramePr>
          <p:cNvPr id="5" name="Picture Placeholder 4"/>
          <p:cNvGraphicFramePr>
            <a:graphicFrameLocks noGrp="1"/>
          </p:cNvGraphicFramePr>
          <p:nvPr>
            <p:ph type="pic" idx="1"/>
          </p:nvPr>
        </p:nvGraphicFramePr>
        <p:xfrm>
          <a:off x="1115616" y="612775"/>
          <a:ext cx="6912768"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CONCLUSION AND RECOMMENDATIONS</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67544" y="980728"/>
          <a:ext cx="822960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1"/>
                </a:solidFill>
                <a:latin typeface="Times New Roman" pitchFamily="18" charset="0"/>
                <a:cs typeface="Times New Roman" pitchFamily="18" charset="0"/>
              </a:rPr>
              <a:t>THANKYOU</a:t>
            </a:r>
            <a:endParaRPr lang="en-IN" dirty="0">
              <a:solidFill>
                <a:schemeClr val="accent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95536" y="692696"/>
          <a:ext cx="822960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76672"/>
          <a:ext cx="8229600" cy="5649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4082"/>
          </a:xfrm>
        </p:spPr>
        <p:txBody>
          <a:bodyPr>
            <a:normAutofit/>
          </a:bodyPr>
          <a:lstStyle/>
          <a:p>
            <a:r>
              <a:rPr lang="en-IN" sz="1600" b="1"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LEGAL FRAMEWORK  OF CYBER STALKING</a:t>
            </a:r>
            <a:endParaRPr lang="en-IN" sz="1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20688"/>
            <a:ext cx="8229600" cy="5904656"/>
          </a:xfrm>
        </p:spPr>
        <p:txBody>
          <a:bodyPr>
            <a:normAutofit/>
          </a:bodyPr>
          <a:lstStyle/>
          <a:p>
            <a:pPr algn="just"/>
            <a:r>
              <a:rPr lang="en-IN" sz="1700" dirty="0" smtClean="0">
                <a:latin typeface="Times New Roman" pitchFamily="18" charset="0"/>
                <a:cs typeface="Times New Roman" pitchFamily="18" charset="0"/>
              </a:rPr>
              <a:t>The Indian Information technology Act 2008 (amended) does not directly address stalking. But the problem is dealt more as an "intrusion on to the privacy of individual" than as regular cyber offences which are discussed in the IT Act 2008. Hence the most used provision for regulating cyber stalking in India is section 72 of the Indian information technology act (Amended) , 2008 </a:t>
            </a:r>
          </a:p>
          <a:p>
            <a:pPr algn="just"/>
            <a:r>
              <a:rPr lang="en-IN" sz="1700" dirty="0" smtClean="0">
                <a:latin typeface="Times New Roman" pitchFamily="18" charset="0"/>
                <a:cs typeface="Times New Roman" pitchFamily="18" charset="0"/>
              </a:rPr>
              <a:t>Section 72: Breach of confidentiality and privacy.</a:t>
            </a:r>
          </a:p>
          <a:p>
            <a:r>
              <a:rPr lang="en-IN" sz="1800" dirty="0" smtClean="0">
                <a:latin typeface="Times New Roman" pitchFamily="18" charset="0"/>
                <a:cs typeface="Times New Roman" pitchFamily="18" charset="0"/>
              </a:rPr>
              <a:t>Whoever commits the offence shall be punished for an imprisonment up to three years on first conviction and on a second or subsequent conviction the imprisonment could extend up to five years. In each case, the offender shall also be liable to pay the fine.</a:t>
            </a:r>
          </a:p>
          <a:p>
            <a:r>
              <a:rPr lang="en-IN" sz="1700" b="1" dirty="0" smtClean="0">
                <a:latin typeface="Times New Roman" pitchFamily="18" charset="0"/>
                <a:cs typeface="Times New Roman" pitchFamily="18" charset="0"/>
              </a:rPr>
              <a:t>How to Report Cyber-Stalking in India</a:t>
            </a:r>
            <a:endParaRPr lang="en-IN" sz="1700" dirty="0" smtClean="0">
              <a:latin typeface="Times New Roman" pitchFamily="18" charset="0"/>
              <a:cs typeface="Times New Roman" pitchFamily="18" charset="0"/>
            </a:endParaRPr>
          </a:p>
          <a:p>
            <a:pPr lvl="0"/>
            <a:r>
              <a:rPr lang="en-IN" sz="1700" dirty="0" smtClean="0">
                <a:latin typeface="Times New Roman" pitchFamily="18" charset="0"/>
                <a:cs typeface="Times New Roman" pitchFamily="18" charset="0"/>
              </a:rPr>
              <a:t>One must register a written complaint to her immediate cyber-cell in the city. In case of non-availability of cyber-cells in the city, one can file a F.I.R. in the local police station.</a:t>
            </a:r>
          </a:p>
          <a:p>
            <a:pPr lvl="0"/>
            <a:r>
              <a:rPr lang="en-IN" sz="1700" dirty="0" smtClean="0">
                <a:latin typeface="Times New Roman" pitchFamily="18" charset="0"/>
                <a:cs typeface="Times New Roman" pitchFamily="18" charset="0"/>
              </a:rPr>
              <a:t>In case of non-acceptance of your complaint, one can always refer your complaint to the commissioner or judicial magistrate of the city.</a:t>
            </a:r>
          </a:p>
          <a:p>
            <a:pPr lvl="0"/>
            <a:r>
              <a:rPr lang="en-IN" sz="1700" dirty="0" smtClean="0">
                <a:latin typeface="Times New Roman" pitchFamily="18" charset="0"/>
                <a:cs typeface="Times New Roman" pitchFamily="18" charset="0"/>
              </a:rPr>
              <a:t>Legal Assistance: If a woman approaches to the police station with an allegation of cyber-stalking she is entitled to legal counsel to help her file a case.</a:t>
            </a:r>
          </a:p>
          <a:p>
            <a:pPr lvl="0"/>
            <a:r>
              <a:rPr lang="en-IN" sz="1700" dirty="0" smtClean="0">
                <a:latin typeface="Times New Roman" pitchFamily="18" charset="0"/>
                <a:cs typeface="Times New Roman" pitchFamily="18" charset="0"/>
              </a:rPr>
              <a:t>Privacy: The victim’s statement would be taken down in private. Often the cyber police station has women police officers/constables who can help the complainant to file a complaint.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692696"/>
            <a:ext cx="7772400" cy="1470025"/>
          </a:xfrm>
        </p:spPr>
        <p:txBody>
          <a:bodyPr>
            <a:normAutofit/>
          </a:bodyPr>
          <a:lstStyle/>
          <a:p>
            <a:r>
              <a:rPr lang="en-IN" sz="2400" dirty="0" smtClean="0">
                <a:latin typeface="Times New Roman" pitchFamily="18" charset="0"/>
                <a:cs typeface="Times New Roman" pitchFamily="18" charset="0"/>
              </a:rPr>
              <a:t>COMPARISION</a:t>
            </a:r>
            <a:endParaRPr lang="en-IN" sz="2400" dirty="0">
              <a:latin typeface="Times New Roman" pitchFamily="18" charset="0"/>
              <a:cs typeface="Times New Roman" pitchFamily="18" charset="0"/>
            </a:endParaRPr>
          </a:p>
        </p:txBody>
      </p:sp>
      <p:sp>
        <p:nvSpPr>
          <p:cNvPr id="5" name="Subtitle 4"/>
          <p:cNvSpPr>
            <a:spLocks noGrp="1"/>
          </p:cNvSpPr>
          <p:nvPr>
            <p:ph type="subTitle" idx="1"/>
          </p:nvPr>
        </p:nvSpPr>
        <p:spPr>
          <a:xfrm>
            <a:off x="1403648" y="2276872"/>
            <a:ext cx="6400800" cy="1752600"/>
          </a:xfrm>
        </p:spPr>
        <p:txBody>
          <a:bodyPr>
            <a:normAutofit/>
          </a:bodyPr>
          <a:lstStyle/>
          <a:p>
            <a:r>
              <a:rPr lang="en-IN" sz="2800" dirty="0" smtClean="0">
                <a:latin typeface="Times New Roman" pitchFamily="18" charset="0"/>
                <a:cs typeface="Times New Roman" pitchFamily="18" charset="0"/>
              </a:rPr>
              <a:t>INDIA , US, CHINA AND RUSSIA</a:t>
            </a:r>
            <a:endParaRPr lang="en-IN"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India</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IT Act 2008 is the only legislation governing cyber crimes in India including cyber stalking.</a:t>
            </a:r>
          </a:p>
          <a:p>
            <a:r>
              <a:rPr lang="en-US" sz="2000" dirty="0" smtClean="0">
                <a:latin typeface="Times New Roman" pitchFamily="18" charset="0"/>
                <a:cs typeface="Times New Roman" pitchFamily="18" charset="0"/>
              </a:rPr>
              <a:t>Prior to February 2013, there were no laws that directly regulates  cyber stalking in India. </a:t>
            </a:r>
          </a:p>
          <a:p>
            <a:r>
              <a:rPr lang="en-US" sz="2000" dirty="0" smtClean="0">
                <a:latin typeface="Times New Roman" pitchFamily="18" charset="0"/>
                <a:cs typeface="Times New Roman" pitchFamily="18" charset="0"/>
              </a:rPr>
              <a:t>In  2013,indian Parliament made amendment to IPC , introducing  cyber stalking as criminal offence.</a:t>
            </a:r>
          </a:p>
          <a:p>
            <a:r>
              <a:rPr lang="en-US" sz="2000" dirty="0" smtClean="0">
                <a:latin typeface="Times New Roman" pitchFamily="18" charset="0"/>
                <a:cs typeface="Times New Roman" pitchFamily="18" charset="0"/>
              </a:rPr>
              <a:t>A man committing the offence liable for imprisonment upto three year for first offence and for any subsequent conviction would be liable for 5 years and fine.</a:t>
            </a:r>
          </a:p>
          <a:p>
            <a:r>
              <a:rPr lang="en-US" sz="2000" dirty="0" smtClean="0">
                <a:latin typeface="Times New Roman" pitchFamily="18" charset="0"/>
                <a:cs typeface="Times New Roman" pitchFamily="18" charset="0"/>
              </a:rPr>
              <a:t>But there is no specific law in particular to regulate cyber stalking in India. </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United States</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Font typeface="Arial" charset="0"/>
              <a:buChar char="•"/>
            </a:pPr>
            <a:r>
              <a:rPr lang="en-US" sz="2300" dirty="0" smtClean="0">
                <a:latin typeface="Times New Roman" pitchFamily="18" charset="0"/>
                <a:cs typeface="Times New Roman" pitchFamily="18" charset="0"/>
              </a:rPr>
              <a:t>Criminal offence under anti-stalking , slander and harassment law.</a:t>
            </a:r>
          </a:p>
          <a:p>
            <a:pPr>
              <a:buFont typeface="Arial" charset="0"/>
              <a:buChar char="•"/>
            </a:pPr>
            <a:r>
              <a:rPr lang="en-US" sz="2300" dirty="0" smtClean="0">
                <a:latin typeface="Times New Roman" pitchFamily="18" charset="0"/>
                <a:cs typeface="Times New Roman" pitchFamily="18" charset="0"/>
              </a:rPr>
              <a:t>Specifically addressed in recent U.S. Federal Law. For example- Violence Against Woman Act passed in 2000.</a:t>
            </a:r>
          </a:p>
          <a:p>
            <a:pPr>
              <a:buFont typeface="Arial" charset="0"/>
              <a:buChar char="•"/>
            </a:pPr>
            <a:r>
              <a:rPr lang="en-US" sz="2300" dirty="0" smtClean="0">
                <a:latin typeface="Times New Roman" pitchFamily="18" charset="0"/>
                <a:cs typeface="Times New Roman" pitchFamily="18" charset="0"/>
              </a:rPr>
              <a:t>First anti-stalking law enacted in California 1990 .</a:t>
            </a:r>
          </a:p>
          <a:p>
            <a:pPr>
              <a:buFont typeface="Arial" charset="0"/>
              <a:buChar char="•"/>
            </a:pPr>
            <a:r>
              <a:rPr lang="en-US" sz="2300" dirty="0" smtClean="0">
                <a:latin typeface="Times New Roman" pitchFamily="18" charset="0"/>
                <a:cs typeface="Times New Roman" pitchFamily="18" charset="0"/>
              </a:rPr>
              <a:t> Conviction: restraining order, probation, or criminal penalties against the assailant, including jail.</a:t>
            </a:r>
          </a:p>
          <a:p>
            <a:pPr>
              <a:buFont typeface="Arial" charset="0"/>
              <a:buChar char="•"/>
            </a:pPr>
            <a:r>
              <a:rPr lang="en-US" sz="2300" dirty="0" smtClean="0">
                <a:latin typeface="Times New Roman" pitchFamily="18" charset="0"/>
                <a:cs typeface="Times New Roman" pitchFamily="18" charset="0"/>
              </a:rPr>
              <a:t>Sentence can range from 18 months in prison and a $ 10,000 fine for fourth-degree charge to ten years prison and a $ 1,50,000 fine for a second degree charge.</a:t>
            </a:r>
          </a:p>
          <a:p>
            <a:pPr>
              <a:buFont typeface="Arial" charset="0"/>
              <a:buChar char="•"/>
            </a:pPr>
            <a:r>
              <a:rPr lang="en-US" sz="2300" dirty="0" smtClean="0">
                <a:latin typeface="Times New Roman" pitchFamily="18" charset="0"/>
                <a:cs typeface="Times New Roman" pitchFamily="18" charset="0"/>
              </a:rPr>
              <a:t>Still ,there remains a lack of federal legislation to specifically address cyber stalking and harassment statuses that criminalize threatening and unwanted electronic communication </a:t>
            </a:r>
            <a:r>
              <a:rPr lang="en-US" dirty="0" smtClean="0"/>
              <a:t>.</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8229600" cy="1143000"/>
          </a:xfrm>
        </p:spPr>
        <p:txBody>
          <a:bodyPr>
            <a:normAutofit fontScale="90000"/>
          </a:bodyPr>
          <a:lstStyle/>
          <a:p>
            <a:r>
              <a:rPr lang="en-US" sz="3100" b="1" dirty="0" smtClean="0">
                <a:latin typeface="Times New Roman" pitchFamily="18" charset="0"/>
                <a:cs typeface="Times New Roman" pitchFamily="18" charset="0"/>
              </a:rPr>
              <a:t>China and Russia</a:t>
            </a:r>
            <a:r>
              <a:rPr lang="en-US" dirty="0" smtClean="0"/>
              <a:t/>
            </a:r>
            <a:br>
              <a:rPr lang="en-US" dirty="0" smtClean="0"/>
            </a:br>
            <a:endParaRPr lang="en-US" dirty="0"/>
          </a:p>
        </p:txBody>
      </p:sp>
      <p:sp>
        <p:nvSpPr>
          <p:cNvPr id="3" name="Content Placeholder 2"/>
          <p:cNvSpPr>
            <a:spLocks noGrp="1"/>
          </p:cNvSpPr>
          <p:nvPr>
            <p:ph idx="1"/>
          </p:nvPr>
        </p:nvSpPr>
        <p:spPr>
          <a:xfrm>
            <a:off x="395536" y="2060848"/>
            <a:ext cx="8229600" cy="4349080"/>
          </a:xfrm>
        </p:spPr>
        <p:txBody>
          <a:bodyPr>
            <a:normAutofit/>
          </a:bodyPr>
          <a:lstStyle/>
          <a:p>
            <a:r>
              <a:rPr lang="en-US" sz="2000" dirty="0" smtClean="0">
                <a:latin typeface="Times New Roman" pitchFamily="18" charset="0"/>
                <a:cs typeface="Times New Roman" pitchFamily="18" charset="0"/>
              </a:rPr>
              <a:t>Invest resources in industrial espionage and the risk of cyber attacks from these countries are very high</a:t>
            </a:r>
          </a:p>
          <a:p>
            <a:r>
              <a:rPr lang="en-US" sz="2000" dirty="0" smtClean="0">
                <a:latin typeface="Times New Roman" pitchFamily="18" charset="0"/>
                <a:cs typeface="Times New Roman" pitchFamily="18" charset="0"/>
              </a:rPr>
              <a:t>Government appears to pay more attention to cyber-crime that involve damaging the political stability and state unity rather then cyber-criminal behavior</a:t>
            </a:r>
          </a:p>
          <a:p>
            <a:r>
              <a:rPr lang="en-US" sz="2000" dirty="0" smtClean="0">
                <a:latin typeface="Times New Roman" pitchFamily="18" charset="0"/>
                <a:cs typeface="Times New Roman" pitchFamily="18" charset="0"/>
              </a:rPr>
              <a:t>CNCERT/CC OPERATES operates under the administration of the Ministry of Information Industry .</a:t>
            </a:r>
          </a:p>
          <a:p>
            <a:r>
              <a:rPr lang="en-US" sz="2000" dirty="0" smtClean="0">
                <a:latin typeface="Times New Roman" pitchFamily="18" charset="0"/>
                <a:cs typeface="Times New Roman" pitchFamily="18" charset="0"/>
              </a:rPr>
              <a:t>There are no clear provisions on real-time surveillance in the regulations . China hasn’t joined any international treaty.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1075</Words>
  <Application>Microsoft Office PowerPoint</Application>
  <PresentationFormat>On-screen Show (4:3)</PresentationFormat>
  <Paragraphs>117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CYBER STALKING : VICTIMISATION OF WOMEN  PATHFINDER PROJECT</vt:lpstr>
      <vt:lpstr>INTRODUCTION</vt:lpstr>
      <vt:lpstr>Slide 3</vt:lpstr>
      <vt:lpstr>Slide 4</vt:lpstr>
      <vt:lpstr> LEGAL FRAMEWORK  OF CYBER STALKING</vt:lpstr>
      <vt:lpstr>COMPARISION</vt:lpstr>
      <vt:lpstr>India</vt:lpstr>
      <vt:lpstr>United States</vt:lpstr>
      <vt:lpstr>China and Russia </vt:lpstr>
      <vt:lpstr> CASE STUDY ANALYSIS </vt:lpstr>
      <vt:lpstr>Slide 11</vt:lpstr>
      <vt:lpstr> DATA  ANALYSIS AND FINDINGS</vt:lpstr>
      <vt:lpstr>Slide 13</vt:lpstr>
      <vt:lpstr>Slide 14</vt:lpstr>
      <vt:lpstr>Slide 15</vt:lpstr>
      <vt:lpstr>Slide 16</vt:lpstr>
      <vt:lpstr>Slide 17</vt:lpstr>
      <vt:lpstr>Slide 18</vt:lpstr>
      <vt:lpstr>Slide 19</vt:lpstr>
      <vt:lpstr>Slide 20</vt:lpstr>
      <vt:lpstr>Slide 21</vt:lpstr>
      <vt:lpstr> CONCLUSION AND RECOMMENDATIONS </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STALKING : VICTIMISATION OF WOMEN   PATHFINDER PROJECT</dc:title>
  <dc:creator>ashutosh</dc:creator>
  <cp:lastModifiedBy>ashutosh</cp:lastModifiedBy>
  <cp:revision>40</cp:revision>
  <dcterms:created xsi:type="dcterms:W3CDTF">2017-03-28T05:08:34Z</dcterms:created>
  <dcterms:modified xsi:type="dcterms:W3CDTF">2017-03-31T05:37:51Z</dcterms:modified>
</cp:coreProperties>
</file>