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66977" y="3108227"/>
            <a:ext cx="8610600" cy="1938992"/>
          </a:xfrm>
          <a:prstGeom prst="rect">
            <a:avLst/>
          </a:prstGeom>
          <a:noFill/>
        </p:spPr>
        <p:txBody>
          <a:bodyPr wrap="square" rtlCol="0">
            <a:spAutoFit/>
          </a:bodyPr>
          <a:lstStyle/>
          <a:p>
            <a:r>
              <a:rPr lang="en-US" sz="2400" dirty="0"/>
              <a:t>STUDENT </a:t>
            </a:r>
            <a:r>
              <a:rPr lang="en-US" sz="2400" dirty="0" err="1"/>
              <a:t>NAME:Meenakshi.M</a:t>
            </a:r>
            <a:endParaRPr lang="en-US" sz="2400" dirty="0"/>
          </a:p>
          <a:p>
            <a:r>
              <a:rPr lang="en-US" sz="2400" dirty="0"/>
              <a:t>REGISTER NO: 312204813</a:t>
            </a:r>
          </a:p>
          <a:p>
            <a:r>
              <a:rPr lang="en-US" sz="2400" dirty="0"/>
              <a:t>DEPARTMENT: </a:t>
            </a:r>
            <a:r>
              <a:rPr lang="en-US" sz="2400" dirty="0" err="1"/>
              <a:t>B.com</a:t>
            </a:r>
            <a:r>
              <a:rPr lang="en-US" sz="2400" dirty="0"/>
              <a:t>(G)</a:t>
            </a:r>
          </a:p>
          <a:p>
            <a:r>
              <a:rPr lang="en-US" sz="2400" dirty="0"/>
              <a:t>COLLEGE </a:t>
            </a:r>
            <a:r>
              <a:rPr lang="en-US" sz="2400" dirty="0" err="1"/>
              <a:t>Thirumurugan</a:t>
            </a:r>
            <a:r>
              <a:rPr lang="en-US" sz="2400" dirty="0"/>
              <a:t> arts and science college for women </a:t>
            </a:r>
          </a:p>
          <a:p>
            <a:r>
              <a:rPr lang="en-US" sz="2400" dirty="0"/>
              <a:t>           </a:t>
            </a:r>
            <a:endParaRPr lang="en-IN" sz="2400" dirty="0"/>
          </a:p>
        </p:txBody>
      </p:sp>
      <p:sp>
        <p:nvSpPr>
          <p:cNvPr id="10" name="TextBox 9">
            <a:extLst>
              <a:ext uri="{FF2B5EF4-FFF2-40B4-BE49-F238E27FC236}">
                <a16:creationId xmlns:a16="http://schemas.microsoft.com/office/drawing/2014/main" id="{5F46A5DC-31D0-A725-B674-C814A4410B31}"/>
              </a:ext>
            </a:extLst>
          </p:cNvPr>
          <p:cNvSpPr txBox="1"/>
          <p:nvPr/>
        </p:nvSpPr>
        <p:spPr>
          <a:xfrm>
            <a:off x="1306713" y="1649225"/>
            <a:ext cx="8610600" cy="830997"/>
          </a:xfrm>
          <a:prstGeom prst="rect">
            <a:avLst/>
          </a:prstGeom>
          <a:noFill/>
        </p:spPr>
        <p:txBody>
          <a:bodyPr wrap="square" rtlCol="0">
            <a:spAutoFit/>
          </a:bodyPr>
          <a:lstStyle/>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F575E76-048B-4FFB-EA09-86056562CE8C}"/>
              </a:ext>
            </a:extLst>
          </p:cNvPr>
          <p:cNvSpPr txBox="1"/>
          <p:nvPr/>
        </p:nvSpPr>
        <p:spPr>
          <a:xfrm>
            <a:off x="1166812" y="619084"/>
            <a:ext cx="6107906" cy="3139321"/>
          </a:xfrm>
          <a:prstGeom prst="rect">
            <a:avLst/>
          </a:prstGeom>
          <a:noFill/>
        </p:spPr>
        <p:txBody>
          <a:bodyPr wrap="square">
            <a:spAutoFit/>
          </a:bodyPr>
          <a:lstStyle/>
          <a:p>
            <a:pPr algn="l"/>
            <a:r>
              <a:rPr lang="en-US" b="1" i="0" dirty="0" err="1">
                <a:solidFill>
                  <a:srgbClr val="FFFFFF"/>
                </a:solidFill>
                <a:effectLst/>
                <a:latin typeface="ui-sans-serif"/>
              </a:rPr>
              <a:t>ChatGPT</a:t>
            </a:r>
            <a:r>
              <a:rPr lang="en-US" b="1" i="0" dirty="0">
                <a:solidFill>
                  <a:srgbClr val="FFFFFF"/>
                </a:solidFill>
                <a:effectLst/>
                <a:latin typeface="ui-sans-serif"/>
              </a:rPr>
              <a:t> 4o mini</a:t>
            </a:r>
          </a:p>
          <a:p>
            <a:pPr algn="l"/>
            <a:r>
              <a:rPr lang="en-US" b="0" i="0" dirty="0">
                <a:solidFill>
                  <a:srgbClr val="FFFFFF"/>
                </a:solidFill>
                <a:effectLst/>
                <a:latin typeface="ui-sans-serif"/>
              </a:rPr>
              <a:t>Log in</a:t>
            </a:r>
          </a:p>
          <a:p>
            <a:endParaRPr lang="en-US" dirty="0">
              <a:effectLst/>
            </a:endParaRPr>
          </a:p>
          <a:p>
            <a:r>
              <a:rPr lang="en-US" dirty="0">
                <a:effectLst/>
              </a:rPr>
              <a:t>Modelling can refer to several different concepts depending on the context. Are you referring to:</a:t>
            </a:r>
          </a:p>
          <a:p>
            <a:pPr>
              <a:buFont typeface="+mj-lt"/>
              <a:buAutoNum type="arabicPeriod"/>
            </a:pPr>
            <a:r>
              <a:rPr lang="en-US" b="1" dirty="0">
                <a:effectLst/>
              </a:rPr>
              <a:t>Mathematical or Statistical Modelling</a:t>
            </a:r>
            <a:r>
              <a:rPr lang="en-US" dirty="0">
                <a:effectLst/>
              </a:rPr>
              <a:t>: Creating mathematical representations of real-world systems to analyze and make predictions.</a:t>
            </a:r>
          </a:p>
          <a:p>
            <a:pPr>
              <a:buFont typeface="+mj-lt"/>
              <a:buAutoNum type="arabicPeriod"/>
            </a:pPr>
            <a:r>
              <a:rPr lang="en-US" b="1" dirty="0">
                <a:effectLst/>
              </a:rPr>
              <a:t>Physical Modelling</a:t>
            </a:r>
            <a:r>
              <a:rPr lang="en-US" dirty="0">
                <a:effectLst/>
              </a:rPr>
              <a:t>: Using physical materials to create representations of objects or systems, often used in engineering or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740B804-2916-E39E-3FF8-235DB55D6430}"/>
              </a:ext>
            </a:extLst>
          </p:cNvPr>
          <p:cNvSpPr txBox="1"/>
          <p:nvPr/>
        </p:nvSpPr>
        <p:spPr>
          <a:xfrm>
            <a:off x="1076325" y="2019301"/>
            <a:ext cx="5460206" cy="923330"/>
          </a:xfrm>
          <a:prstGeom prst="rect">
            <a:avLst/>
          </a:prstGeom>
          <a:noFill/>
        </p:spPr>
        <p:txBody>
          <a:bodyPr wrap="square">
            <a:spAutoFit/>
          </a:bodyPr>
          <a:lstStyle/>
          <a:p>
            <a:r>
              <a:rPr lang="en-US" dirty="0"/>
              <a:t>Sure, could you please clarify what you mean by "results"? Are you looking for results of a specific test, experiment, or something else?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BA9AFFD-6139-2576-4BD3-51FE6286FFFE}"/>
              </a:ext>
            </a:extLst>
          </p:cNvPr>
          <p:cNvSpPr txBox="1"/>
          <p:nvPr/>
        </p:nvSpPr>
        <p:spPr>
          <a:xfrm>
            <a:off x="982267" y="2018109"/>
            <a:ext cx="4786312" cy="2393157"/>
          </a:xfrm>
          <a:prstGeom prst="rect">
            <a:avLst/>
          </a:prstGeom>
          <a:noFill/>
        </p:spPr>
        <p:txBody>
          <a:bodyPr wrap="square">
            <a:spAutoFit/>
          </a:bodyPr>
          <a:lstStyle/>
          <a:p>
            <a:r>
              <a:rPr lang="en-US" dirty="0"/>
              <a:t>A conclusion typically summarizes the key points or arguments made in a discussion or text, and provides a final perspective or resolution. It wraps up the content by reinforcing the main ideas and offering any final insights or recommendations. If you have a specific topic or text in mind, I can help craft a tailored conclusion for it.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9775" y="3495368"/>
            <a:ext cx="7394575" cy="186720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To analyze employee performance using Excel, you typically need to organize and structure your data effectively. Here's a step-by-step guide to creating and analyzing employee performance data in Excel:</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619443" y="19765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0289" y="187036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6B3AA55-EC39-F79A-BF4F-B051AB8E78E6}"/>
              </a:ext>
            </a:extLst>
          </p:cNvPr>
          <p:cNvSpPr txBox="1"/>
          <p:nvPr/>
        </p:nvSpPr>
        <p:spPr>
          <a:xfrm>
            <a:off x="3042047" y="2690336"/>
            <a:ext cx="6107906" cy="1477328"/>
          </a:xfrm>
          <a:prstGeom prst="rect">
            <a:avLst/>
          </a:prstGeom>
          <a:noFill/>
        </p:spPr>
        <p:txBody>
          <a:bodyPr wrap="square">
            <a:spAutoFit/>
          </a:bodyPr>
          <a:lstStyle/>
          <a:p>
            <a:r>
              <a:rPr lang="en-US" dirty="0"/>
              <a:t>Sure, I'd be happy to help with a database problem statement. Could you please provide the details of the problem you're facing? This might include information about the database schema, the issue you're encountering, or any specific questions you have.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95C4FE5-DADA-A87E-CE28-0573E328B345}"/>
              </a:ext>
            </a:extLst>
          </p:cNvPr>
          <p:cNvSpPr txBox="1"/>
          <p:nvPr/>
        </p:nvSpPr>
        <p:spPr>
          <a:xfrm>
            <a:off x="1375173" y="2019300"/>
            <a:ext cx="5875734" cy="1200329"/>
          </a:xfrm>
          <a:prstGeom prst="rect">
            <a:avLst/>
          </a:prstGeom>
          <a:noFill/>
        </p:spPr>
        <p:txBody>
          <a:bodyPr wrap="square">
            <a:spAutoFit/>
          </a:bodyPr>
          <a:lstStyle/>
          <a:p>
            <a:r>
              <a:rPr lang="en-US" dirty="0"/>
              <a:t>Sure! To provide a project overview, I'll need some details about the project. Could you provide information on the project’s goals, scope, timeline, key stakeholders, and any specific requirements or constraints?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C61A644-3837-0F0A-CD11-69C7D6C745EA}"/>
              </a:ext>
            </a:extLst>
          </p:cNvPr>
          <p:cNvSpPr txBox="1"/>
          <p:nvPr/>
        </p:nvSpPr>
        <p:spPr>
          <a:xfrm>
            <a:off x="1464469" y="1695451"/>
            <a:ext cx="5804297" cy="2308324"/>
          </a:xfrm>
          <a:prstGeom prst="rect">
            <a:avLst/>
          </a:prstGeom>
          <a:noFill/>
        </p:spPr>
        <p:txBody>
          <a:bodyPr wrap="square">
            <a:spAutoFit/>
          </a:bodyPr>
          <a:lstStyle/>
          <a:p>
            <a:r>
              <a:rPr lang="en-US" dirty="0"/>
              <a:t>The term "end user" refers to the person or group who ultimately uses a product or service. In the context of technology, an end user is the final individual who interacts with a software application, system, or device, as opposed to those involved in the development, distribution, or maintenance of the product. For example, if a company develops a new app, the end users are the people who download and use that app in their daily lives.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E79DCE7-0B9C-6EDA-8974-2B621E76D83F}"/>
              </a:ext>
            </a:extLst>
          </p:cNvPr>
          <p:cNvSpPr txBox="1"/>
          <p:nvPr/>
        </p:nvSpPr>
        <p:spPr>
          <a:xfrm>
            <a:off x="3042047" y="2967335"/>
            <a:ext cx="3654028" cy="1477328"/>
          </a:xfrm>
          <a:prstGeom prst="rect">
            <a:avLst/>
          </a:prstGeom>
          <a:noFill/>
        </p:spPr>
        <p:txBody>
          <a:bodyPr wrap="square">
            <a:spAutoFit/>
          </a:bodyPr>
          <a:lstStyle/>
          <a:p>
            <a:r>
              <a:rPr lang="en-US" dirty="0"/>
              <a:t>Could you clarify what solution you're referring to? Are you looking to explore its value proposition in terms of business or another context?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8CFB5C2-BBE5-000D-F838-093054E94B67}"/>
              </a:ext>
            </a:extLst>
          </p:cNvPr>
          <p:cNvSpPr txBox="1"/>
          <p:nvPr/>
        </p:nvSpPr>
        <p:spPr>
          <a:xfrm>
            <a:off x="755332" y="1397675"/>
            <a:ext cx="4834652" cy="2031325"/>
          </a:xfrm>
          <a:prstGeom prst="rect">
            <a:avLst/>
          </a:prstGeom>
          <a:noFill/>
        </p:spPr>
        <p:txBody>
          <a:bodyPr wrap="square">
            <a:spAutoFit/>
          </a:bodyPr>
          <a:lstStyle/>
          <a:p>
            <a:r>
              <a:rPr lang="en-US" dirty="0"/>
              <a:t>A dataset description typically includes the following elements:</a:t>
            </a:r>
          </a:p>
          <a:p>
            <a:pPr>
              <a:buFont typeface="+mj-lt"/>
              <a:buAutoNum type="arabicPeriod"/>
            </a:pPr>
            <a:r>
              <a:rPr lang="en-US" b="1" dirty="0"/>
              <a:t>Title</a:t>
            </a:r>
            <a:r>
              <a:rPr lang="en-US" dirty="0"/>
              <a:t>: Name of the dataset.</a:t>
            </a:r>
          </a:p>
          <a:p>
            <a:pPr>
              <a:buFont typeface="+mj-lt"/>
              <a:buAutoNum type="arabicPeriod"/>
            </a:pPr>
            <a:r>
              <a:rPr lang="en-US" b="1" dirty="0"/>
              <a:t>Purpose</a:t>
            </a:r>
            <a:r>
              <a:rPr lang="en-US" dirty="0"/>
              <a:t>: The intended use or goals of the dataset.</a:t>
            </a:r>
          </a:p>
          <a:p>
            <a:pPr>
              <a:buFont typeface="+mj-lt"/>
              <a:buAutoNum type="arabicPeriod"/>
            </a:pPr>
            <a:r>
              <a:rPr lang="en-US" b="1" dirty="0"/>
              <a:t>Source</a:t>
            </a:r>
            <a:r>
              <a:rPr lang="en-US" dirty="0"/>
              <a:t>: Where the data comes from or who created it.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A7C81EC-E5B9-D871-E03F-1A35087AEBF3}"/>
              </a:ext>
            </a:extLst>
          </p:cNvPr>
          <p:cNvSpPr txBox="1"/>
          <p:nvPr/>
        </p:nvSpPr>
        <p:spPr>
          <a:xfrm>
            <a:off x="3042047" y="2967335"/>
            <a:ext cx="3333750" cy="1477328"/>
          </a:xfrm>
          <a:prstGeom prst="rect">
            <a:avLst/>
          </a:prstGeom>
          <a:noFill/>
        </p:spPr>
        <p:txBody>
          <a:bodyPr wrap="square">
            <a:spAutoFit/>
          </a:bodyPr>
          <a:lstStyle/>
          <a:p>
            <a:r>
              <a:rPr lang="en-US" dirty="0"/>
              <a:t>Could you clarify what you mean by "the wow" in your solution? Are you referring to a standout feature or a key element that sets it apart?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sandhiyameena2020@gmail.com</cp:lastModifiedBy>
  <cp:revision>17</cp:revision>
  <dcterms:created xsi:type="dcterms:W3CDTF">2024-03-29T15:07:22Z</dcterms:created>
  <dcterms:modified xsi:type="dcterms:W3CDTF">2024-09-06T07:44:34Z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