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14" r:id="rId5"/>
    <p:sldId id="32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29469"/>
            <a:ext cx="8961120" cy="5599062"/>
          </a:xfrm>
        </p:spPr>
        <p:txBody>
          <a:bodyPr/>
          <a:lstStyle/>
          <a:p>
            <a:r>
              <a:rPr lang="en-US" sz="5400" dirty="0"/>
              <a:t>Data Spark -</a:t>
            </a:r>
            <a:br>
              <a:rPr lang="en-US" sz="5400" dirty="0"/>
            </a:br>
            <a:r>
              <a:rPr lang="en-US" sz="5400" dirty="0"/>
              <a:t>Illuminating insights for Global electronics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2444" y="2324697"/>
            <a:ext cx="8687657" cy="32575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Illuminating insights for Global electronics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Data Cleaning and Preprocessing done for this data 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EDA Analysis done to see the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10 SQL queries created for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Power BI Visualizations created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354E976-D9B8-49D6-BB1E-30B410663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B6D968-3BA5-45CA-AFA4-01F84FB04F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7C52C5-6F65-4D42-B855-A3283C5558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{C377A270-1881-40E5-B18E-B2FC7A544645}tf03460604_win32</Template>
  <TotalTime>4</TotalTime>
  <Words>43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Custom</vt:lpstr>
      <vt:lpstr>Data Spark - Illuminating insights for Global electronics </vt:lpstr>
      <vt:lpstr>PowerPoint Presentation</vt:lpstr>
    </vt:vector>
  </TitlesOfParts>
  <Company>WDC,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Spart</dc:title>
  <dc:creator>Mathisankar Mani</dc:creator>
  <cp:lastModifiedBy>DELL</cp:lastModifiedBy>
  <cp:revision>2</cp:revision>
  <dcterms:created xsi:type="dcterms:W3CDTF">2024-10-18T05:51:19Z</dcterms:created>
  <dcterms:modified xsi:type="dcterms:W3CDTF">2024-10-18T05:59:13Z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