
<file path=[Content_Types].xml><?xml version="1.0" encoding="utf-8"?>
<Types xmlns="http://schemas.openxmlformats.org/package/2006/content-types">
  <Default Extension="rels" ContentType="application/vnd.openxmlformats-package.relationships+xml"/>
  <Default Extension="xml" ContentType="application/xml"/>
  <Default Extension="wmf" ContentType="image/x-wmf"/>
  <Default Extension="gif" ContentType="image/gif"/>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720" r:id="rId1"/>
  </p:sldMasterIdLst>
  <p:notesMasterIdLst>
    <p:notesMasterId r:id="rId2"/>
  </p:notesMasterIdLst>
  <p:sldIdLst>
    <p:sldId id="345" r:id="rId3"/>
    <p:sldId id="346" r:id="rId4"/>
    <p:sldId id="347" r:id="rId5"/>
    <p:sldId id="348" r:id="rId6"/>
    <p:sldId id="349" r:id="rId7"/>
    <p:sldId id="350" r:id="rId8"/>
    <p:sldId id="351" r:id="rId9"/>
    <p:sldId id="352" r:id="rId10"/>
    <p:sldId id="353" r:id="rId11"/>
    <p:sldId id="354" r:id="rId12"/>
    <p:sldId id="355" r:id="rId13"/>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8" name=""/>
        <p:cNvGrpSpPr/>
        <p:nvPr/>
      </p:nvGrpSpPr>
      <p:grpSpPr>
        <a:xfrm>
          <a:off x="0" y="0"/>
          <a:ext cx="0" cy="0"/>
          <a:chOff x="0" y="0"/>
          <a:chExt cx="0" cy="0"/>
        </a:xfrm>
      </p:grpSpPr>
      <p:sp>
        <p:nvSpPr>
          <p:cNvPr id="104867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4" name=""/>
        <p:cNvGrpSpPr/>
        <p:nvPr/>
      </p:nvGrpSpPr>
      <p:grpSpPr>
        <a:xfrm>
          <a:off x="0" y="0"/>
          <a:ext cx="0" cy="0"/>
          <a:chOff x="0" y="0"/>
          <a:chExt cx="0" cy="0"/>
        </a:xfrm>
      </p:grpSpPr>
      <p:sp>
        <p:nvSpPr>
          <p:cNvPr id="1048584" name="Right Triangle 9"/>
          <p:cNvSpPr/>
          <p:nvPr/>
        </p:nvSpPr>
        <p:spPr>
          <a:xfrm>
            <a:off x="-2" y="4664147"/>
            <a:ext cx="9151089" cy="0"/>
          </a:xfrm>
          <a:prstGeom prst="rtTriangle"/>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5" name="Title 8"/>
          <p:cNvSpPr>
            <a:spLocks noGrp="1"/>
          </p:cNvSpPr>
          <p:nvPr>
            <p:ph type="ctrTitle"/>
          </p:nvPr>
        </p:nvSpPr>
        <p:spPr>
          <a:xfrm>
            <a:off x="685800" y="1752601"/>
            <a:ext cx="7772400" cy="1829761"/>
          </a:xfrm>
        </p:spPr>
        <p:txBody>
          <a:bodyPr anchor="b" vert="horz">
            <a:normAutofit/>
            <a:scene3d>
              <a:camera prst="orthographicFront"/>
              <a:lightRig dir="t" rig="soft"/>
            </a:scene3d>
            <a:sp3d prstMaterial="softEdge">
              <a:bevelT w="25400" h="25400"/>
            </a:sp3d>
          </a:bodyPr>
          <a:lstStyle>
            <a:lvl1pPr algn="r">
              <a:defRPr b="1" sz="4800">
                <a:solidFill>
                  <a:schemeClr val="tx2"/>
                </a:solidFill>
                <a:effectLst>
                  <a:outerShdw algn="tl" blurRad="31750" dir="5400000" dist="25400" rotWithShape="0">
                    <a:srgbClr val="000000">
                      <a:alpha val="25000"/>
                    </a:srgbClr>
                  </a:outerShdw>
                </a:effectLst>
              </a:defRPr>
            </a:lvl1pPr>
          </a:lstStyle>
          <a:p>
            <a:r>
              <a:rPr kumimoji="0" lang="en-US" smtClean="0"/>
              <a:t>Click to edit Master title style</a:t>
            </a:r>
            <a:endParaRPr kumimoji="0" lang="en-US"/>
          </a:p>
        </p:txBody>
      </p:sp>
      <p:sp>
        <p:nvSpPr>
          <p:cNvPr id="1048586" name="Subtitle 16"/>
          <p:cNvSpPr>
            <a:spLocks noGrp="1"/>
          </p:cNvSpPr>
          <p:nvPr>
            <p:ph type="subTitle" idx="1"/>
          </p:nvPr>
        </p:nvSpPr>
        <p:spPr>
          <a:xfrm>
            <a:off x="685800" y="3611607"/>
            <a:ext cx="7772400" cy="1199704"/>
          </a:xfrm>
        </p:spPr>
        <p:txBody>
          <a:bodyPr lIns="45720" rIns="45720"/>
          <a:lstStyle>
            <a:lvl1pPr algn="r" indent="0" marL="0" marR="64008">
              <a:buNone/>
              <a:defRPr>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grpSp>
        <p:nvGrpSpPr>
          <p:cNvPr id="25" name="Group 1"/>
          <p:cNvGrpSpPr/>
          <p:nvPr/>
        </p:nvGrpSpPr>
        <p:grpSpPr>
          <a:xfrm>
            <a:off x="-3765" y="4953000"/>
            <a:ext cx="9147765" cy="1912088"/>
            <a:chOff x="-3765" y="4832896"/>
            <a:chExt cx="9147765" cy="2032192"/>
          </a:xfrm>
        </p:grpSpPr>
        <p:sp>
          <p:nvSpPr>
            <p:cNvPr id="104858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9"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xmlns:r="http://schemas.openxmlformats.org/officeDocument/2006/relationships" r:embed="rId1">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29" name="Straight Connector 11"/>
            <p:cNvCxnSpPr>
              <a:cxnSpLocks/>
            </p:cNvCxnSpPr>
            <p:nvPr/>
          </p:nvCxnSpPr>
          <p:spPr>
            <a:xfrm>
              <a:off x="-3765" y="4880373"/>
              <a:ext cx="9147765" cy="83994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048590" name="Date Placeholder 29"/>
          <p:cNvSpPr>
            <a:spLocks noGrp="1"/>
          </p:cNvSpPr>
          <p:nvPr>
            <p:ph type="dt" sz="half" idx="10"/>
          </p:nvPr>
        </p:nvSpPr>
        <p:spPr/>
        <p:txBody>
          <a:bodyPr/>
          <a:lstStyle>
            <a:lvl1pPr>
              <a:defRPr>
                <a:solidFill>
                  <a:srgbClr val="FFFFFF"/>
                </a:solidFill>
              </a:defRPr>
            </a:lvl1pPr>
          </a:lstStyle>
          <a:p>
            <a:fld id="{04788F3D-1915-478F-8B6B-885FED7BAB72}" type="datetimeFigureOut">
              <a:rPr lang="en-US" smtClean="0"/>
              <a:t>8/29/2024</a:t>
            </a:fld>
            <a:endParaRPr lang="en-US"/>
          </a:p>
        </p:txBody>
      </p:sp>
      <p:sp>
        <p:nvSpPr>
          <p:cNvPr id="1048591"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1048592" name="Slide Number Placeholder 26"/>
          <p:cNvSpPr>
            <a:spLocks noGrp="1"/>
          </p:cNvSpPr>
          <p:nvPr>
            <p:ph type="sldNum" sz="quarter" idx="12"/>
          </p:nvPr>
        </p:nvSpPr>
        <p:spPr/>
        <p:txBody>
          <a:bodyPr/>
          <a:lstStyle>
            <a:lvl1pPr>
              <a:defRPr>
                <a:solidFill>
                  <a:srgbClr val="FFFFFF"/>
                </a:solidFill>
              </a:defRPr>
            </a:lvl1pPr>
          </a:lstStyle>
          <a:p>
            <a:fld id="{2BD29267-01E5-4328-A2C9-3A402FB6AEA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2" name=""/>
        <p:cNvGrpSpPr/>
        <p:nvPr/>
      </p:nvGrpSpPr>
      <p:grpSpPr>
        <a:xfrm>
          <a:off x="0" y="0"/>
          <a:ext cx="0" cy="0"/>
          <a:chOff x="0" y="0"/>
          <a:chExt cx="0" cy="0"/>
        </a:xfrm>
      </p:grpSpPr>
      <p:sp>
        <p:nvSpPr>
          <p:cNvPr id="1048640" name="Title 1"/>
          <p:cNvSpPr>
            <a:spLocks noGrp="1"/>
          </p:cNvSpPr>
          <p:nvPr>
            <p:ph type="title"/>
          </p:nvPr>
        </p:nvSpPr>
        <p:spPr/>
        <p:txBody>
          <a:bodyPr/>
          <a:p>
            <a:r>
              <a:rPr kumimoji="0" lang="en-US" smtClean="0"/>
              <a:t>Click to edit Master title style</a:t>
            </a:r>
            <a:endParaRPr kumimoji="0" lang="en-US"/>
          </a:p>
        </p:txBody>
      </p:sp>
      <p:sp>
        <p:nvSpPr>
          <p:cNvPr id="1048641" name="Vertical Text Placeholder 2"/>
          <p:cNvSpPr>
            <a:spLocks noGrp="1"/>
          </p:cNvSpPr>
          <p:nvPr>
            <p:ph type="body" orient="vert" idx="1"/>
          </p:nvPr>
        </p:nvSpPr>
        <p:spPr>
          <a:xfrm>
            <a:off x="457200" y="1481329"/>
            <a:ext cx="8229600" cy="4386071"/>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2" name="Date Placeholder 3"/>
          <p:cNvSpPr>
            <a:spLocks noGrp="1"/>
          </p:cNvSpPr>
          <p:nvPr>
            <p:ph type="dt" sz="half" idx="10"/>
          </p:nvPr>
        </p:nvSpPr>
        <p:spPr/>
        <p:txBody>
          <a:bodyPr/>
          <a:p>
            <a:fld id="{04788F3D-1915-478F-8B6B-885FED7BAB72}" type="datetimeFigureOut">
              <a:rPr lang="en-US" smtClean="0"/>
              <a:t>8/29/2024</a:t>
            </a:fld>
            <a:endParaRPr lang="en-US"/>
          </a:p>
        </p:txBody>
      </p:sp>
      <p:sp>
        <p:nvSpPr>
          <p:cNvPr id="1048643" name="Footer Placeholder 4"/>
          <p:cNvSpPr>
            <a:spLocks noGrp="1"/>
          </p:cNvSpPr>
          <p:nvPr>
            <p:ph type="ftr" sz="quarter" idx="11"/>
          </p:nvPr>
        </p:nvSpPr>
        <p:spPr/>
        <p:txBody>
          <a:bodyPr/>
          <a:p>
            <a:endParaRPr lang="en-US"/>
          </a:p>
        </p:txBody>
      </p:sp>
      <p:sp>
        <p:nvSpPr>
          <p:cNvPr id="1048644" name="Slide Number Placeholder 5"/>
          <p:cNvSpPr>
            <a:spLocks noGrp="1"/>
          </p:cNvSpPr>
          <p:nvPr>
            <p:ph type="sldNum" sz="quarter" idx="12"/>
          </p:nvPr>
        </p:nvSpPr>
        <p:spPr/>
        <p:txBody>
          <a:bodyPr/>
          <a:p>
            <a:fld id="{2BD29267-01E5-4328-A2C9-3A402FB6AEA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0" name=""/>
        <p:cNvGrpSpPr/>
        <p:nvPr/>
      </p:nvGrpSpPr>
      <p:grpSpPr>
        <a:xfrm>
          <a:off x="0" y="0"/>
          <a:ext cx="0" cy="0"/>
          <a:chOff x="0" y="0"/>
          <a:chExt cx="0" cy="0"/>
        </a:xfrm>
      </p:grpSpPr>
      <p:sp>
        <p:nvSpPr>
          <p:cNvPr id="1048624" name="Vertical Title 1"/>
          <p:cNvSpPr>
            <a:spLocks noGrp="1"/>
          </p:cNvSpPr>
          <p:nvPr>
            <p:ph type="title" orient="vert"/>
          </p:nvPr>
        </p:nvSpPr>
        <p:spPr>
          <a:xfrm>
            <a:off x="6844013" y="274640"/>
            <a:ext cx="1777470" cy="5592761"/>
          </a:xfrm>
        </p:spPr>
        <p:txBody>
          <a:bodyPr vert="eaVert"/>
          <a:p>
            <a:r>
              <a:rPr kumimoji="0" lang="en-US" smtClean="0"/>
              <a:t>Click to edit Master title style</a:t>
            </a:r>
            <a:endParaRPr kumimoji="0" lang="en-US"/>
          </a:p>
        </p:txBody>
      </p:sp>
      <p:sp>
        <p:nvSpPr>
          <p:cNvPr id="1048625" name="Vertical Text Placeholder 2"/>
          <p:cNvSpPr>
            <a:spLocks noGrp="1"/>
          </p:cNvSpPr>
          <p:nvPr>
            <p:ph type="body" orient="vert" idx="1"/>
          </p:nvPr>
        </p:nvSpPr>
        <p:spPr>
          <a:xfrm>
            <a:off x="457200" y="274641"/>
            <a:ext cx="6324600" cy="5592760"/>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26" name="Date Placeholder 3"/>
          <p:cNvSpPr>
            <a:spLocks noGrp="1"/>
          </p:cNvSpPr>
          <p:nvPr>
            <p:ph type="dt" sz="half" idx="10"/>
          </p:nvPr>
        </p:nvSpPr>
        <p:spPr/>
        <p:txBody>
          <a:bodyPr/>
          <a:p>
            <a:fld id="{04788F3D-1915-478F-8B6B-885FED7BAB72}" type="datetimeFigureOut">
              <a:rPr lang="en-US" smtClean="0"/>
              <a:t>8/29/2024</a:t>
            </a:fld>
            <a:endParaRPr lang="en-US"/>
          </a:p>
        </p:txBody>
      </p:sp>
      <p:sp>
        <p:nvSpPr>
          <p:cNvPr id="1048627" name="Footer Placeholder 4"/>
          <p:cNvSpPr>
            <a:spLocks noGrp="1"/>
          </p:cNvSpPr>
          <p:nvPr>
            <p:ph type="ftr" sz="quarter" idx="11"/>
          </p:nvPr>
        </p:nvSpPr>
        <p:spPr/>
        <p:txBody>
          <a:bodyPr/>
          <a:p>
            <a:endParaRPr lang="en-US"/>
          </a:p>
        </p:txBody>
      </p:sp>
      <p:sp>
        <p:nvSpPr>
          <p:cNvPr id="1048628" name="Slide Number Placeholder 5"/>
          <p:cNvSpPr>
            <a:spLocks noGrp="1"/>
          </p:cNvSpPr>
          <p:nvPr>
            <p:ph type="sldNum" sz="quarter" idx="12"/>
          </p:nvPr>
        </p:nvSpPr>
        <p:spPr/>
        <p:txBody>
          <a:bodyPr/>
          <a:p>
            <a:fld id="{2BD29267-01E5-4328-A2C9-3A402FB6AEA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8" name=""/>
        <p:cNvGrpSpPr/>
        <p:nvPr/>
      </p:nvGrpSpPr>
      <p:grpSpPr>
        <a:xfrm>
          <a:off x="0" y="0"/>
          <a:ext cx="0" cy="0"/>
          <a:chOff x="0" y="0"/>
          <a:chExt cx="0" cy="0"/>
        </a:xfrm>
      </p:grpSpPr>
      <p:sp>
        <p:nvSpPr>
          <p:cNvPr id="1048596"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97" name="Date Placeholder 3"/>
          <p:cNvSpPr>
            <a:spLocks noGrp="1"/>
          </p:cNvSpPr>
          <p:nvPr>
            <p:ph type="dt" sz="half" idx="10"/>
          </p:nvPr>
        </p:nvSpPr>
        <p:spPr/>
        <p:txBody>
          <a:bodyPr/>
          <a:p>
            <a:fld id="{04788F3D-1915-478F-8B6B-885FED7BAB72}" type="datetimeFigureOut">
              <a:rPr lang="en-US" smtClean="0"/>
              <a:t>8/29/2024</a:t>
            </a:fld>
            <a:endParaRPr lang="en-US"/>
          </a:p>
        </p:txBody>
      </p:sp>
      <p:sp>
        <p:nvSpPr>
          <p:cNvPr id="1048598" name="Footer Placeholder 4"/>
          <p:cNvSpPr>
            <a:spLocks noGrp="1"/>
          </p:cNvSpPr>
          <p:nvPr>
            <p:ph type="ftr" sz="quarter" idx="11"/>
          </p:nvPr>
        </p:nvSpPr>
        <p:spPr/>
        <p:txBody>
          <a:bodyPr/>
          <a:p>
            <a:endParaRPr lang="en-US"/>
          </a:p>
        </p:txBody>
      </p:sp>
      <p:sp>
        <p:nvSpPr>
          <p:cNvPr id="1048599" name="Slide Number Placeholder 5"/>
          <p:cNvSpPr>
            <a:spLocks noGrp="1"/>
          </p:cNvSpPr>
          <p:nvPr>
            <p:ph type="sldNum" sz="quarter" idx="12"/>
          </p:nvPr>
        </p:nvSpPr>
        <p:spPr/>
        <p:txBody>
          <a:bodyPr/>
          <a:p>
            <a:fld id="{2BD29267-01E5-4328-A2C9-3A402FB6AEAB}" type="slidenum">
              <a:rPr lang="en-US" smtClean="0"/>
              <a:t>‹#›</a:t>
            </a:fld>
            <a:endParaRPr lang="en-US"/>
          </a:p>
        </p:txBody>
      </p:sp>
      <p:sp>
        <p:nvSpPr>
          <p:cNvPr id="1048600" name="Title 6"/>
          <p:cNvSpPr>
            <a:spLocks noGrp="1"/>
          </p:cNvSpPr>
          <p:nvPr>
            <p:ph type="title"/>
          </p:nvPr>
        </p:nvSpPr>
        <p:spPr/>
        <p:txBody>
          <a:bodyPr rtlCol="0"/>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2">
        <a:schemeClr val="bg1"/>
      </p:bgRef>
    </p:bg>
    <p:spTree>
      <p:nvGrpSpPr>
        <p:cNvPr id="43" name=""/>
        <p:cNvGrpSpPr/>
        <p:nvPr/>
      </p:nvGrpSpPr>
      <p:grpSpPr>
        <a:xfrm>
          <a:off x="0" y="0"/>
          <a:ext cx="0" cy="0"/>
          <a:chOff x="0" y="0"/>
          <a:chExt cx="0" cy="0"/>
        </a:xfrm>
      </p:grpSpPr>
      <p:sp>
        <p:nvSpPr>
          <p:cNvPr id="1048645" name="Title 1"/>
          <p:cNvSpPr>
            <a:spLocks noGrp="1"/>
          </p:cNvSpPr>
          <p:nvPr>
            <p:ph type="title"/>
          </p:nvPr>
        </p:nvSpPr>
        <p:spPr>
          <a:xfrm>
            <a:off x="722376" y="1059712"/>
            <a:ext cx="7772400" cy="1828800"/>
          </a:xfrm>
        </p:spPr>
        <p:txBody>
          <a:bodyPr anchor="b" vert="horz">
            <a:normAutofit/>
            <a:scene3d>
              <a:camera prst="orthographicFront"/>
              <a:lightRig dir="t" rig="soft"/>
            </a:scene3d>
            <a:sp3d prstMaterial="softEdge">
              <a:bevelT w="25400" h="25400"/>
            </a:sp3d>
          </a:bodyPr>
          <a:lstStyle>
            <a:lvl1pPr algn="r">
              <a:buNone/>
              <a:defRPr baseline="0" b="1" cap="none" sz="4800">
                <a:effectLst>
                  <a:outerShdw algn="tl" blurRad="31750" dir="5400000" dist="25400" rotWithShape="0">
                    <a:srgbClr val="000000">
                      <a:alpha val="25000"/>
                    </a:srgbClr>
                  </a:outerShdw>
                </a:effectLst>
              </a:defRPr>
            </a:lvl1pPr>
          </a:lstStyle>
          <a:p>
            <a:r>
              <a:rPr kumimoji="0" lang="en-US" smtClean="0"/>
              <a:t>Click to edit Master title style</a:t>
            </a:r>
            <a:endParaRPr kumimoji="0" lang="en-US"/>
          </a:p>
        </p:txBody>
      </p:sp>
      <p:sp>
        <p:nvSpPr>
          <p:cNvPr id="1048646" name="Text Placeholder 2"/>
          <p:cNvSpPr>
            <a:spLocks noGrp="1"/>
          </p:cNvSpPr>
          <p:nvPr>
            <p:ph type="body" idx="1"/>
          </p:nvPr>
        </p:nvSpPr>
        <p:spPr>
          <a:xfrm>
            <a:off x="3922713" y="2931712"/>
            <a:ext cx="4572000" cy="1454888"/>
          </a:xfrm>
        </p:spPr>
        <p:txBody>
          <a:bodyPr anchor="t" lIns="91440" rIns="91440"/>
          <a:lstStyle>
            <a:lvl1pPr algn="l" indent="0" marL="0">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47" name="Date Placeholder 3"/>
          <p:cNvSpPr>
            <a:spLocks noGrp="1"/>
          </p:cNvSpPr>
          <p:nvPr>
            <p:ph type="dt" sz="half" idx="10"/>
          </p:nvPr>
        </p:nvSpPr>
        <p:spPr/>
        <p:txBody>
          <a:bodyPr/>
          <a:p>
            <a:fld id="{04788F3D-1915-478F-8B6B-885FED7BAB72}" type="datetimeFigureOut">
              <a:rPr lang="en-US" smtClean="0"/>
              <a:t>8/29/2024</a:t>
            </a:fld>
            <a:endParaRPr lang="en-US"/>
          </a:p>
        </p:txBody>
      </p:sp>
      <p:sp>
        <p:nvSpPr>
          <p:cNvPr id="1048648" name="Footer Placeholder 4"/>
          <p:cNvSpPr>
            <a:spLocks noGrp="1"/>
          </p:cNvSpPr>
          <p:nvPr>
            <p:ph type="ftr" sz="quarter" idx="11"/>
          </p:nvPr>
        </p:nvSpPr>
        <p:spPr/>
        <p:txBody>
          <a:bodyPr/>
          <a:p>
            <a:endParaRPr lang="en-US"/>
          </a:p>
        </p:txBody>
      </p:sp>
      <p:sp>
        <p:nvSpPr>
          <p:cNvPr id="1048649" name="Slide Number Placeholder 5"/>
          <p:cNvSpPr>
            <a:spLocks noGrp="1"/>
          </p:cNvSpPr>
          <p:nvPr>
            <p:ph type="sldNum" sz="quarter" idx="12"/>
          </p:nvPr>
        </p:nvSpPr>
        <p:spPr/>
        <p:txBody>
          <a:bodyPr/>
          <a:p>
            <a:fld id="{2BD29267-01E5-4328-A2C9-3A402FB6AEAB}" type="slidenum">
              <a:rPr lang="en-US" smtClean="0"/>
              <a:t>‹#›</a:t>
            </a:fld>
            <a:endParaRPr lang="en-US"/>
          </a:p>
        </p:txBody>
      </p:sp>
      <p:sp>
        <p:nvSpPr>
          <p:cNvPr id="1048650"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
        <p:nvSpPr>
          <p:cNvPr id="1048651"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bg>
      <p:bgRef idx="1002">
        <a:schemeClr val="bg1"/>
      </p:bgRef>
    </p:bg>
    <p:spTree>
      <p:nvGrpSpPr>
        <p:cNvPr id="44" name=""/>
        <p:cNvGrpSpPr/>
        <p:nvPr/>
      </p:nvGrpSpPr>
      <p:grpSpPr>
        <a:xfrm>
          <a:off x="0" y="0"/>
          <a:ext cx="0" cy="0"/>
          <a:chOff x="0" y="0"/>
          <a:chExt cx="0" cy="0"/>
        </a:xfrm>
      </p:grpSpPr>
      <p:sp>
        <p:nvSpPr>
          <p:cNvPr id="1048652"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3"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4" name="Date Placeholder 4"/>
          <p:cNvSpPr>
            <a:spLocks noGrp="1"/>
          </p:cNvSpPr>
          <p:nvPr>
            <p:ph type="dt" sz="half" idx="10"/>
          </p:nvPr>
        </p:nvSpPr>
        <p:spPr/>
        <p:txBody>
          <a:bodyPr/>
          <a:p>
            <a:fld id="{04788F3D-1915-478F-8B6B-885FED7BAB72}" type="datetimeFigureOut">
              <a:rPr lang="en-US" smtClean="0"/>
              <a:t>8/29/2024</a:t>
            </a:fld>
            <a:endParaRPr lang="en-US"/>
          </a:p>
        </p:txBody>
      </p:sp>
      <p:sp>
        <p:nvSpPr>
          <p:cNvPr id="1048655" name="Footer Placeholder 5"/>
          <p:cNvSpPr>
            <a:spLocks noGrp="1"/>
          </p:cNvSpPr>
          <p:nvPr>
            <p:ph type="ftr" sz="quarter" idx="11"/>
          </p:nvPr>
        </p:nvSpPr>
        <p:spPr/>
        <p:txBody>
          <a:bodyPr/>
          <a:p>
            <a:endParaRPr lang="en-US"/>
          </a:p>
        </p:txBody>
      </p:sp>
      <p:sp>
        <p:nvSpPr>
          <p:cNvPr id="1048656" name="Slide Number Placeholder 6"/>
          <p:cNvSpPr>
            <a:spLocks noGrp="1"/>
          </p:cNvSpPr>
          <p:nvPr>
            <p:ph type="sldNum" sz="quarter" idx="12"/>
          </p:nvPr>
        </p:nvSpPr>
        <p:spPr/>
        <p:txBody>
          <a:bodyPr/>
          <a:p>
            <a:fld id="{2BD29267-01E5-4328-A2C9-3A402FB6AEAB}" type="slidenum">
              <a:rPr lang="en-US" smtClean="0"/>
              <a:t>‹#›</a:t>
            </a:fld>
            <a:endParaRPr lang="en-US"/>
          </a:p>
        </p:txBody>
      </p:sp>
      <p:sp>
        <p:nvSpPr>
          <p:cNvPr id="1048657" name="Title 7"/>
          <p:cNvSpPr>
            <a:spLocks noGrp="1"/>
          </p:cNvSpPr>
          <p:nvPr>
            <p:ph type="title"/>
          </p:nvPr>
        </p:nvSpPr>
        <p:spPr/>
        <p:txBody>
          <a:bodyPr rtlCol="0"/>
          <a:p>
            <a:r>
              <a:rPr kumimoji="0" lang="en-US" smtClean="0"/>
              <a:t>Click to edit Master title style</a:t>
            </a:r>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bg>
      <p:bgRef idx="1003">
        <a:schemeClr val="bg1"/>
      </p:bgRef>
    </p:bg>
    <p:spTree>
      <p:nvGrpSpPr>
        <p:cNvPr id="45" name=""/>
        <p:cNvGrpSpPr/>
        <p:nvPr/>
      </p:nvGrpSpPr>
      <p:grpSpPr>
        <a:xfrm>
          <a:off x="0" y="0"/>
          <a:ext cx="0" cy="0"/>
          <a:chOff x="0" y="0"/>
          <a:chExt cx="0" cy="0"/>
        </a:xfrm>
      </p:grpSpPr>
      <p:sp>
        <p:nvSpPr>
          <p:cNvPr id="1048658" name="Title 1"/>
          <p:cNvSpPr>
            <a:spLocks noGrp="1"/>
          </p:cNvSpPr>
          <p:nvPr>
            <p:ph type="title"/>
          </p:nvPr>
        </p:nvSpPr>
        <p:spPr>
          <a:xfrm>
            <a:off x="457200" y="273050"/>
            <a:ext cx="8229600" cy="1143000"/>
          </a:xfrm>
        </p:spPr>
        <p:txBody>
          <a:bodyPr anchor="ctr"/>
          <a:p>
            <a:r>
              <a:rPr kumimoji="0" lang="en-US" smtClean="0"/>
              <a:t>Click to edit Master title style</a:t>
            </a:r>
            <a:endParaRPr kumimoji="0" lang="en-US"/>
          </a:p>
        </p:txBody>
      </p:sp>
      <p:sp>
        <p:nvSpPr>
          <p:cNvPr id="1048659"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anchor="ctr" lIns="182880"/>
          <a:lstStyle>
            <a:lvl1pPr indent="0" marL="0">
              <a:buNone/>
              <a:defRPr b="0" sz="2400">
                <a:solidFill>
                  <a:schemeClr val="bg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0"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anchor="ctr" lIns="182880"/>
          <a:lstStyle>
            <a:lvl1pPr indent="0" marL="0">
              <a:buNone/>
              <a:defRPr b="0" sz="2400">
                <a:solidFill>
                  <a:schemeClr val="bg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1"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2"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3" name="Date Placeholder 6"/>
          <p:cNvSpPr>
            <a:spLocks noGrp="1"/>
          </p:cNvSpPr>
          <p:nvPr>
            <p:ph type="dt" sz="half" idx="10"/>
          </p:nvPr>
        </p:nvSpPr>
        <p:spPr/>
        <p:txBody>
          <a:bodyPr/>
          <a:p>
            <a:fld id="{04788F3D-1915-478F-8B6B-885FED7BAB72}" type="datetimeFigureOut">
              <a:rPr lang="en-US" smtClean="0"/>
              <a:t>8/29/2024</a:t>
            </a:fld>
            <a:endParaRPr lang="en-US"/>
          </a:p>
        </p:txBody>
      </p:sp>
      <p:sp>
        <p:nvSpPr>
          <p:cNvPr id="1048664" name="Footer Placeholder 7"/>
          <p:cNvSpPr>
            <a:spLocks noGrp="1"/>
          </p:cNvSpPr>
          <p:nvPr>
            <p:ph type="ftr" sz="quarter" idx="11"/>
          </p:nvPr>
        </p:nvSpPr>
        <p:spPr/>
        <p:txBody>
          <a:bodyPr/>
          <a:p>
            <a:endParaRPr lang="en-US"/>
          </a:p>
        </p:txBody>
      </p:sp>
      <p:sp>
        <p:nvSpPr>
          <p:cNvPr id="1048665" name="Slide Number Placeholder 8"/>
          <p:cNvSpPr>
            <a:spLocks noGrp="1"/>
          </p:cNvSpPr>
          <p:nvPr>
            <p:ph type="sldNum" sz="quarter" idx="12"/>
          </p:nvPr>
        </p:nvSpPr>
        <p:spPr/>
        <p:txBody>
          <a:bodyPr/>
          <a:p>
            <a:fld id="{2BD29267-01E5-4328-A2C9-3A402FB6AEAB}"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bg>
      <p:bgRef idx="1002">
        <a:schemeClr val="bg1"/>
      </p:bgRef>
    </p:bg>
    <p:spTree>
      <p:nvGrpSpPr>
        <p:cNvPr id="39" name=""/>
        <p:cNvGrpSpPr/>
        <p:nvPr/>
      </p:nvGrpSpPr>
      <p:grpSpPr>
        <a:xfrm>
          <a:off x="0" y="0"/>
          <a:ext cx="0" cy="0"/>
          <a:chOff x="0" y="0"/>
          <a:chExt cx="0" cy="0"/>
        </a:xfrm>
      </p:grpSpPr>
      <p:sp>
        <p:nvSpPr>
          <p:cNvPr id="1048620" name="Date Placeholder 2"/>
          <p:cNvSpPr>
            <a:spLocks noGrp="1"/>
          </p:cNvSpPr>
          <p:nvPr>
            <p:ph type="dt" sz="half" idx="10"/>
          </p:nvPr>
        </p:nvSpPr>
        <p:spPr/>
        <p:txBody>
          <a:bodyPr/>
          <a:p>
            <a:fld id="{04788F3D-1915-478F-8B6B-885FED7BAB72}" type="datetimeFigureOut">
              <a:rPr lang="en-US" smtClean="0"/>
              <a:t>8/29/2024</a:t>
            </a:fld>
            <a:endParaRPr lang="en-US"/>
          </a:p>
        </p:txBody>
      </p:sp>
      <p:sp>
        <p:nvSpPr>
          <p:cNvPr id="1048621" name="Footer Placeholder 3"/>
          <p:cNvSpPr>
            <a:spLocks noGrp="1"/>
          </p:cNvSpPr>
          <p:nvPr>
            <p:ph type="ftr" sz="quarter" idx="11"/>
          </p:nvPr>
        </p:nvSpPr>
        <p:spPr/>
        <p:txBody>
          <a:bodyPr/>
          <a:p>
            <a:endParaRPr lang="en-US"/>
          </a:p>
        </p:txBody>
      </p:sp>
      <p:sp>
        <p:nvSpPr>
          <p:cNvPr id="1048622" name="Slide Number Placeholder 4"/>
          <p:cNvSpPr>
            <a:spLocks noGrp="1"/>
          </p:cNvSpPr>
          <p:nvPr>
            <p:ph type="sldNum" sz="quarter" idx="12"/>
          </p:nvPr>
        </p:nvSpPr>
        <p:spPr/>
        <p:txBody>
          <a:bodyPr/>
          <a:p>
            <a:fld id="{2BD29267-01E5-4328-A2C9-3A402FB6AEAB}" type="slidenum">
              <a:rPr lang="en-US" smtClean="0"/>
              <a:t>‹#›</a:t>
            </a:fld>
            <a:endParaRPr lang="en-US"/>
          </a:p>
        </p:txBody>
      </p:sp>
      <p:sp>
        <p:nvSpPr>
          <p:cNvPr id="1048623" name="Title 5"/>
          <p:cNvSpPr>
            <a:spLocks noGrp="1"/>
          </p:cNvSpPr>
          <p:nvPr>
            <p:ph type="title"/>
          </p:nvPr>
        </p:nvSpPr>
        <p:spPr/>
        <p:txBody>
          <a:bodyPr rtlCol="0"/>
          <a:p>
            <a:r>
              <a:rPr kumimoji="0" lang="en-US" smtClean="0"/>
              <a:t>Click to edit Master title style</a:t>
            </a:r>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6" name=""/>
        <p:cNvGrpSpPr/>
        <p:nvPr/>
      </p:nvGrpSpPr>
      <p:grpSpPr>
        <a:xfrm>
          <a:off x="0" y="0"/>
          <a:ext cx="0" cy="0"/>
          <a:chOff x="0" y="0"/>
          <a:chExt cx="0" cy="0"/>
        </a:xfrm>
      </p:grpSpPr>
      <p:sp>
        <p:nvSpPr>
          <p:cNvPr id="1048666" name="Date Placeholder 1"/>
          <p:cNvSpPr>
            <a:spLocks noGrp="1"/>
          </p:cNvSpPr>
          <p:nvPr>
            <p:ph type="dt" sz="half" idx="10"/>
          </p:nvPr>
        </p:nvSpPr>
        <p:spPr/>
        <p:txBody>
          <a:bodyPr/>
          <a:p>
            <a:fld id="{04788F3D-1915-478F-8B6B-885FED7BAB72}" type="datetimeFigureOut">
              <a:rPr lang="en-US" smtClean="0"/>
              <a:t>8/29/2024</a:t>
            </a:fld>
            <a:endParaRPr lang="en-US"/>
          </a:p>
        </p:txBody>
      </p:sp>
      <p:sp>
        <p:nvSpPr>
          <p:cNvPr id="1048667" name="Footer Placeholder 2"/>
          <p:cNvSpPr>
            <a:spLocks noGrp="1"/>
          </p:cNvSpPr>
          <p:nvPr>
            <p:ph type="ftr" sz="quarter" idx="11"/>
          </p:nvPr>
        </p:nvSpPr>
        <p:spPr/>
        <p:txBody>
          <a:bodyPr/>
          <a:p>
            <a:endParaRPr lang="en-US"/>
          </a:p>
        </p:txBody>
      </p:sp>
      <p:sp>
        <p:nvSpPr>
          <p:cNvPr id="1048668" name="Slide Number Placeholder 3"/>
          <p:cNvSpPr>
            <a:spLocks noGrp="1"/>
          </p:cNvSpPr>
          <p:nvPr>
            <p:ph type="sldNum" sz="quarter" idx="12"/>
          </p:nvPr>
        </p:nvSpPr>
        <p:spPr/>
        <p:txBody>
          <a:bodyPr/>
          <a:p>
            <a:fld id="{2BD29267-01E5-4328-A2C9-3A402FB6AEA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3">
        <a:schemeClr val="bg1"/>
      </p:bgRef>
    </p:bg>
    <p:spTree>
      <p:nvGrpSpPr>
        <p:cNvPr id="47" name=""/>
        <p:cNvGrpSpPr/>
        <p:nvPr/>
      </p:nvGrpSpPr>
      <p:grpSpPr>
        <a:xfrm>
          <a:off x="0" y="0"/>
          <a:ext cx="0" cy="0"/>
          <a:chOff x="0" y="0"/>
          <a:chExt cx="0" cy="0"/>
        </a:xfrm>
      </p:grpSpPr>
      <p:sp>
        <p:nvSpPr>
          <p:cNvPr id="1048669" name="Title 1"/>
          <p:cNvSpPr>
            <a:spLocks noGrp="1"/>
          </p:cNvSpPr>
          <p:nvPr>
            <p:ph type="title"/>
          </p:nvPr>
        </p:nvSpPr>
        <p:spPr>
          <a:xfrm>
            <a:off x="914400" y="4876800"/>
            <a:ext cx="7481776" cy="457200"/>
          </a:xfrm>
        </p:spPr>
        <p:txBody>
          <a:bodyPr anchor="t" vert="horz">
            <a:noAutofit/>
            <a:sp3d prstMaterial="softEdge">
              <a:bevelT w="0" h="0"/>
            </a:sp3d>
          </a:bodyPr>
          <a:lstStyle>
            <a:lvl1pPr algn="r">
              <a:buNone/>
              <a:defRPr b="0" sz="2500">
                <a:solidFill>
                  <a:schemeClr val="accent1"/>
                </a:solidFill>
                <a:effectLst/>
              </a:defRPr>
            </a:lvl1pPr>
          </a:lstStyle>
          <a:p>
            <a:r>
              <a:rPr kumimoji="0" lang="en-US" smtClean="0"/>
              <a:t>Click to edit Master title style</a:t>
            </a:r>
            <a:endParaRPr kumimoji="0" lang="en-US"/>
          </a:p>
        </p:txBody>
      </p:sp>
      <p:sp>
        <p:nvSpPr>
          <p:cNvPr id="1048670" name="Text Placeholder 2"/>
          <p:cNvSpPr>
            <a:spLocks noGrp="1"/>
          </p:cNvSpPr>
          <p:nvPr>
            <p:ph type="body" idx="2"/>
          </p:nvPr>
        </p:nvSpPr>
        <p:spPr>
          <a:xfrm>
            <a:off x="4419600" y="5355102"/>
            <a:ext cx="3974592" cy="914400"/>
          </a:xfrm>
        </p:spPr>
        <p:txBody>
          <a:bodyPr/>
          <a:lstStyle>
            <a:lvl1pPr algn="r" indent="0" marL="0">
              <a:buNone/>
              <a:defRPr sz="16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671"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2" name="Date Placeholder 4"/>
          <p:cNvSpPr>
            <a:spLocks noGrp="1"/>
          </p:cNvSpPr>
          <p:nvPr>
            <p:ph type="dt" sz="half" idx="10"/>
          </p:nvPr>
        </p:nvSpPr>
        <p:spPr>
          <a:xfrm>
            <a:off x="6727032" y="6407944"/>
            <a:ext cx="1920240" cy="365760"/>
          </a:xfrm>
        </p:spPr>
        <p:txBody>
          <a:bodyPr/>
          <a:p>
            <a:fld id="{04788F3D-1915-478F-8B6B-885FED7BAB72}" type="datetimeFigureOut">
              <a:rPr lang="en-US" smtClean="0"/>
              <a:t>8/29/2024</a:t>
            </a:fld>
            <a:endParaRPr lang="en-US"/>
          </a:p>
        </p:txBody>
      </p:sp>
      <p:sp>
        <p:nvSpPr>
          <p:cNvPr id="1048673" name="Footer Placeholder 5"/>
          <p:cNvSpPr>
            <a:spLocks noGrp="1"/>
          </p:cNvSpPr>
          <p:nvPr>
            <p:ph type="ftr" sz="quarter" idx="11"/>
          </p:nvPr>
        </p:nvSpPr>
        <p:spPr/>
        <p:txBody>
          <a:bodyPr/>
          <a:p>
            <a:endParaRPr lang="en-US"/>
          </a:p>
        </p:txBody>
      </p:sp>
      <p:sp>
        <p:nvSpPr>
          <p:cNvPr id="1048674" name="Slide Number Placeholder 6"/>
          <p:cNvSpPr>
            <a:spLocks noGrp="1"/>
          </p:cNvSpPr>
          <p:nvPr>
            <p:ph type="sldNum" sz="quarter" idx="12"/>
          </p:nvPr>
        </p:nvSpPr>
        <p:spPr/>
        <p:txBody>
          <a:bodyPr/>
          <a:p>
            <a:fld id="{2BD29267-01E5-4328-A2C9-3A402FB6AEAB}"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bg>
      <p:bgRef idx="1002">
        <a:schemeClr val="bg1"/>
      </p:bgRef>
    </p:bg>
    <p:spTree>
      <p:nvGrpSpPr>
        <p:cNvPr id="41" name=""/>
        <p:cNvGrpSpPr/>
        <p:nvPr/>
      </p:nvGrpSpPr>
      <p:grpSpPr>
        <a:xfrm>
          <a:off x="0" y="0"/>
          <a:ext cx="0" cy="0"/>
          <a:chOff x="0" y="0"/>
          <a:chExt cx="0" cy="0"/>
        </a:xfrm>
      </p:grpSpPr>
      <p:sp>
        <p:nvSpPr>
          <p:cNvPr id="1048629" name="Text Placeholder 3"/>
          <p:cNvSpPr>
            <a:spLocks noGrp="1"/>
          </p:cNvSpPr>
          <p:nvPr>
            <p:ph type="body" sz="half" idx="2"/>
          </p:nvPr>
        </p:nvSpPr>
        <p:spPr>
          <a:xfrm>
            <a:off x="1141232" y="5443402"/>
            <a:ext cx="7162800" cy="648232"/>
          </a:xfrm>
          <a:noFill/>
        </p:spPr>
        <p:txBody>
          <a:bodyPr anchor="t" lIns="91440" rIns="91440" tIns="0"/>
          <a:lstStyle>
            <a:lvl1pPr algn="r" indent="0" marL="0" marR="18288">
              <a:buNone/>
              <a:defRPr sz="14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30" name="Picture Placeholder 2"/>
          <p:cNvSpPr>
            <a:spLocks noGrp="1"/>
          </p:cNvSpPr>
          <p:nvPr>
            <p:ph type="pic" idx="1"/>
          </p:nvPr>
        </p:nvSpPr>
        <p:spPr>
          <a:xfrm>
            <a:off x="228600" y="189968"/>
            <a:ext cx="8686800" cy="4389120"/>
          </a:xfrm>
          <a:prstGeom prst="rect"/>
          <a:solidFill>
            <a:schemeClr val="bg2"/>
          </a:solidFill>
          <a:ln>
            <a:solidFill>
              <a:schemeClr val="bg1"/>
            </a:solidFill>
          </a:ln>
          <a:effectLst>
            <a:innerShdw blurRad="95250">
              <a:srgbClr val="000000"/>
            </a:innerShdw>
          </a:effectLst>
        </p:spPr>
        <p:txBody>
          <a:bodyPr/>
          <a:lstStyle>
            <a:lvl1pPr indent="0" marL="0">
              <a:buNone/>
              <a:defRPr sz="3200"/>
            </a:lvl1pPr>
          </a:lstStyle>
          <a:p>
            <a:r>
              <a:rPr kumimoji="0" lang="en-US" smtClean="0"/>
              <a:t>Click icon to add picture</a:t>
            </a:r>
            <a:endParaRPr dirty="0" kumimoji="0" lang="en-US"/>
          </a:p>
        </p:txBody>
      </p:sp>
      <p:sp>
        <p:nvSpPr>
          <p:cNvPr id="1048631" name="Date Placeholder 4"/>
          <p:cNvSpPr>
            <a:spLocks noGrp="1"/>
          </p:cNvSpPr>
          <p:nvPr>
            <p:ph type="dt" sz="half" idx="10"/>
          </p:nvPr>
        </p:nvSpPr>
        <p:spPr/>
        <p:txBody>
          <a:bodyPr/>
          <a:lstStyle>
            <a:lvl1pPr>
              <a:defRPr>
                <a:solidFill>
                  <a:schemeClr val="tx1"/>
                </a:solidFill>
              </a:defRPr>
            </a:lvl1pPr>
          </a:lstStyle>
          <a:p>
            <a:fld id="{04788F3D-1915-478F-8B6B-885FED7BAB72}" type="datetimeFigureOut">
              <a:rPr lang="en-US" smtClean="0"/>
              <a:t>8/29/2024</a:t>
            </a:fld>
            <a:endParaRPr lang="en-US"/>
          </a:p>
        </p:txBody>
      </p:sp>
      <p:sp>
        <p:nvSpPr>
          <p:cNvPr id="1048632"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1048633" name="Slide Number Placeholder 6"/>
          <p:cNvSpPr>
            <a:spLocks noGrp="1"/>
          </p:cNvSpPr>
          <p:nvPr>
            <p:ph type="sldNum" sz="quarter" idx="12"/>
          </p:nvPr>
        </p:nvSpPr>
        <p:spPr/>
        <p:txBody>
          <a:bodyPr/>
          <a:lstStyle>
            <a:lvl1pPr>
              <a:defRPr>
                <a:solidFill>
                  <a:schemeClr val="tx1"/>
                </a:solidFill>
              </a:defRPr>
            </a:lvl1pPr>
          </a:lstStyle>
          <a:p>
            <a:fld id="{2BD29267-01E5-4328-A2C9-3A402FB6AEAB}" type="slidenum">
              <a:rPr lang="en-US" smtClean="0"/>
              <a:t>‹#›</a:t>
            </a:fld>
            <a:endParaRPr lang="en-US"/>
          </a:p>
        </p:txBody>
      </p:sp>
      <p:sp>
        <p:nvSpPr>
          <p:cNvPr id="1048634" name="Title 1"/>
          <p:cNvSpPr>
            <a:spLocks noGrp="1"/>
          </p:cNvSpPr>
          <p:nvPr>
            <p:ph type="title"/>
          </p:nvPr>
        </p:nvSpPr>
        <p:spPr>
          <a:xfrm>
            <a:off x="228600" y="4865122"/>
            <a:ext cx="8075432" cy="562672"/>
          </a:xfrm>
          <a:noFill/>
        </p:spPr>
        <p:txBody>
          <a:bodyPr anchor="t">
            <a:sp3d prstMaterial="softEdge"/>
          </a:bodyPr>
          <a:lstStyle>
            <a:lvl1pPr algn="r" marR="0">
              <a:buNone/>
              <a:defRPr b="0" sz="3000">
                <a:solidFill>
                  <a:schemeClr val="accent1"/>
                </a:solidFill>
                <a:effectLst>
                  <a:outerShdw algn="t" blurRad="50800" dir="5400000" dist="25000" rotWithShape="0">
                    <a:prstClr val="black">
                      <a:alpha val="45000"/>
                    </a:prstClr>
                  </a:outerShdw>
                </a:effectLst>
              </a:defRPr>
            </a:lvl1pPr>
          </a:lstStyle>
          <a:p>
            <a:r>
              <a:rPr kumimoji="0" lang="en-US" smtClean="0"/>
              <a:t>Click to edit Master title style</a:t>
            </a:r>
            <a:endParaRPr kumimoji="0" lang="en-US"/>
          </a:p>
        </p:txBody>
      </p:sp>
      <p:sp>
        <p:nvSpPr>
          <p:cNvPr id="1048635"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36"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37" name="Right Triangle 9"/>
          <p:cNvSpPr/>
          <p:nvPr/>
        </p:nvSpPr>
        <p:spPr bwMode="auto">
          <a:xfrm>
            <a:off x="-6042" y="5791253"/>
            <a:ext cx="3402314" cy="1080868"/>
          </a:xfrm>
          <a:prstGeom prst="rtTriangle"/>
          <a:blipFill>
            <a:blip xmlns:r="http://schemas.openxmlformats.org/officeDocument/2006/relationships" r:embed="rId1">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30" name="Straight Connector 10"/>
          <p:cNvCxnSpPr>
            <a:cxnSpLocks/>
          </p:cNvCxnSpPr>
          <p:nvPr/>
        </p:nvCxnSpPr>
        <p:spPr>
          <a:xfrm>
            <a:off x="-9237" y="5787738"/>
            <a:ext cx="3405509" cy="108438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48638"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
        <p:nvSpPr>
          <p:cNvPr id="1048639"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77"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78" name="Right Triangle 13"/>
          <p:cNvSpPr/>
          <p:nvPr/>
        </p:nvSpPr>
        <p:spPr bwMode="auto">
          <a:xfrm>
            <a:off x="-6042" y="5791253"/>
            <a:ext cx="3402314" cy="1080868"/>
          </a:xfrm>
          <a:prstGeom prst="rtTriangle"/>
          <a:blipFill>
            <a:blip xmlns:r="http://schemas.openxmlformats.org/officeDocument/2006/relationships" r:embed="rId12">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28" name="Straight Connector 14"/>
          <p:cNvCxnSpPr>
            <a:cxnSpLocks/>
          </p:cNvCxnSpPr>
          <p:nvPr/>
        </p:nvCxnSpPr>
        <p:spPr>
          <a:xfrm>
            <a:off x="-9237" y="5787738"/>
            <a:ext cx="3405509" cy="108438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48579" name="Title Placeholder 8"/>
          <p:cNvSpPr>
            <a:spLocks noGrp="1"/>
          </p:cNvSpPr>
          <p:nvPr>
            <p:ph type="title"/>
          </p:nvPr>
        </p:nvSpPr>
        <p:spPr>
          <a:xfrm>
            <a:off x="457200" y="274638"/>
            <a:ext cx="8229600" cy="1143000"/>
          </a:xfrm>
          <a:prstGeom prst="rect"/>
        </p:spPr>
        <p:txBody>
          <a:bodyPr anchor="ctr" vert="horz">
            <a:normAutofit/>
            <a:scene3d>
              <a:camera prst="orthographicFront"/>
              <a:lightRig dir="t" rig="soft"/>
            </a:scene3d>
            <a:sp3d prstMaterial="softEdge">
              <a:bevelT w="25400" h="25400"/>
            </a:sp3d>
          </a:bodyPr>
          <a:p>
            <a:r>
              <a:rPr kumimoji="0" lang="en-US" smtClean="0"/>
              <a:t>Click to edit Master title style</a:t>
            </a:r>
            <a:endParaRPr kumimoji="0" lang="en-US"/>
          </a:p>
        </p:txBody>
      </p:sp>
      <p:sp>
        <p:nvSpPr>
          <p:cNvPr id="1048580" name="Text Placeholder 29"/>
          <p:cNvSpPr>
            <a:spLocks noGrp="1"/>
          </p:cNvSpPr>
          <p:nvPr>
            <p:ph type="body" idx="1"/>
          </p:nvPr>
        </p:nvSpPr>
        <p:spPr>
          <a:xfrm>
            <a:off x="457200" y="1481328"/>
            <a:ext cx="8229600" cy="4525963"/>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1" name="Date Placeholder 9"/>
          <p:cNvSpPr>
            <a:spLocks noGrp="1"/>
          </p:cNvSpPr>
          <p:nvPr>
            <p:ph type="dt" sz="half" idx="2"/>
          </p:nvPr>
        </p:nvSpPr>
        <p:spPr>
          <a:xfrm>
            <a:off x="6727032" y="6407944"/>
            <a:ext cx="1920240" cy="365760"/>
          </a:xfrm>
          <a:prstGeom prst="rect"/>
        </p:spPr>
        <p:txBody>
          <a:bodyPr anchor="b" vert="horz"/>
          <a:lstStyle>
            <a:lvl1pPr algn="l" eaLnBrk="1" hangingPunct="1" latinLnBrk="0">
              <a:defRPr sz="1000" kumimoji="0">
                <a:solidFill>
                  <a:schemeClr val="tx1"/>
                </a:solidFill>
              </a:defRPr>
            </a:lvl1pPr>
          </a:lstStyle>
          <a:p>
            <a:fld id="{04788F3D-1915-478F-8B6B-885FED7BAB72}" type="datetimeFigureOut">
              <a:rPr lang="en-US" smtClean="0"/>
              <a:t>8/29/2024</a:t>
            </a:fld>
            <a:endParaRPr lang="en-US"/>
          </a:p>
        </p:txBody>
      </p:sp>
      <p:sp>
        <p:nvSpPr>
          <p:cNvPr id="1048582" name="Footer Placeholder 21"/>
          <p:cNvSpPr>
            <a:spLocks noGrp="1"/>
          </p:cNvSpPr>
          <p:nvPr>
            <p:ph type="ftr" sz="quarter" idx="3"/>
          </p:nvPr>
        </p:nvSpPr>
        <p:spPr>
          <a:xfrm>
            <a:off x="4380072" y="6407944"/>
            <a:ext cx="2350681" cy="365125"/>
          </a:xfrm>
          <a:prstGeom prst="rect"/>
        </p:spPr>
        <p:txBody>
          <a:bodyPr anchor="b" vert="horz"/>
          <a:lstStyle>
            <a:lvl1pPr algn="r" eaLnBrk="1" hangingPunct="1" latinLnBrk="0">
              <a:defRPr sz="1000" kumimoji="0">
                <a:solidFill>
                  <a:schemeClr val="tx1"/>
                </a:solidFill>
              </a:defRPr>
            </a:lvl1pPr>
          </a:lstStyle>
          <a:p>
            <a:endParaRPr lang="en-US"/>
          </a:p>
        </p:txBody>
      </p:sp>
      <p:sp>
        <p:nvSpPr>
          <p:cNvPr id="1048583" name="Slide Number Placeholder 17"/>
          <p:cNvSpPr>
            <a:spLocks noGrp="1"/>
          </p:cNvSpPr>
          <p:nvPr>
            <p:ph type="sldNum" sz="quarter" idx="4"/>
          </p:nvPr>
        </p:nvSpPr>
        <p:spPr>
          <a:xfrm>
            <a:off x="8647272" y="6407944"/>
            <a:ext cx="365760" cy="365125"/>
          </a:xfrm>
          <a:prstGeom prst="rect"/>
        </p:spPr>
        <p:txBody>
          <a:bodyPr anchor="b" vert="horz"/>
          <a:lstStyle>
            <a:lvl1pPr algn="r" eaLnBrk="1" hangingPunct="1" latinLnBrk="0">
              <a:defRPr b="0" sz="1000" kumimoji="0">
                <a:solidFill>
                  <a:schemeClr val="tx1"/>
                </a:solidFill>
              </a:defRPr>
            </a:lvl1pPr>
          </a:lstStyle>
          <a:p>
            <a:fld id="{2BD29267-01E5-4328-A2C9-3A402FB6AEA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eaLnBrk="1" hangingPunct="1" latinLnBrk="0" rtl="0">
        <a:spcBef>
          <a:spcPct val="0"/>
        </a:spcBef>
        <a:buNone/>
        <a:defRPr b="1" sz="4100" kern="1200" kumimoji="0">
          <a:solidFill>
            <a:schemeClr val="tx2"/>
          </a:solidFill>
          <a:effectLst>
            <a:outerShdw algn="tl" blurRad="31750" dir="5400000" dist="25400" rotWithShape="0">
              <a:srgbClr val="000000">
                <a:alpha val="25000"/>
              </a:srgbClr>
            </a:outerShdw>
          </a:effectLst>
          <a:latin typeface="+mj-lt"/>
          <a:ea typeface="+mj-ea"/>
          <a:cs typeface="+mj-cs"/>
        </a:defRPr>
      </a:lvl1pPr>
    </p:titleStyle>
    <p:bodyStyle>
      <a:lvl1pPr algn="l" eaLnBrk="1" hangingPunct="1" indent="-256032" latinLnBrk="0" marL="365760" rtl="0">
        <a:spcBef>
          <a:spcPts val="400"/>
        </a:spcBef>
        <a:spcAft>
          <a:spcPts val="0"/>
        </a:spcAft>
        <a:buClr>
          <a:schemeClr val="accent1"/>
        </a:buClr>
        <a:buSzPct val="68000"/>
        <a:buFont typeface="Wingdings 3"/>
        <a:buChar char=""/>
        <a:defRPr sz="2700" kern="1200" kumimoji="0">
          <a:solidFill>
            <a:schemeClr val="tx1"/>
          </a:solidFill>
          <a:latin typeface="+mn-lt"/>
          <a:ea typeface="+mn-ea"/>
          <a:cs typeface="+mn-cs"/>
        </a:defRPr>
      </a:lvl1pPr>
      <a:lvl2pPr algn="l" eaLnBrk="1" hangingPunct="1" indent="-228600" latinLnBrk="0" marL="621792" rtl="0">
        <a:spcBef>
          <a:spcPts val="324"/>
        </a:spcBef>
        <a:buClr>
          <a:schemeClr val="accent1"/>
        </a:buClr>
        <a:buFont typeface="Verdana"/>
        <a:buChar char="◦"/>
        <a:defRPr sz="2300" kern="1200" kumimoji="0">
          <a:solidFill>
            <a:schemeClr val="tx1"/>
          </a:solidFill>
          <a:latin typeface="+mn-lt"/>
          <a:ea typeface="+mn-ea"/>
          <a:cs typeface="+mn-cs"/>
        </a:defRPr>
      </a:lvl2pPr>
      <a:lvl3pPr algn="l" eaLnBrk="1" hangingPunct="1" indent="-228600" latinLnBrk="0" marL="859536" rtl="0">
        <a:spcBef>
          <a:spcPts val="350"/>
        </a:spcBef>
        <a:buClr>
          <a:schemeClr val="accent2"/>
        </a:buClr>
        <a:buSzPct val="100000"/>
        <a:buFont typeface="Wingdings 2"/>
        <a:buChar char=""/>
        <a:defRPr sz="2100" kern="1200" kumimoji="0">
          <a:solidFill>
            <a:schemeClr val="tx1"/>
          </a:solidFill>
          <a:latin typeface="+mn-lt"/>
          <a:ea typeface="+mn-ea"/>
          <a:cs typeface="+mn-cs"/>
        </a:defRPr>
      </a:lvl3pPr>
      <a:lvl4pPr algn="l" eaLnBrk="1" hangingPunct="1" indent="-228600" latinLnBrk="0" marL="1143000" rtl="0">
        <a:spcBef>
          <a:spcPts val="350"/>
        </a:spcBef>
        <a:buClr>
          <a:schemeClr val="accent2"/>
        </a:buClr>
        <a:buFont typeface="Wingdings 2"/>
        <a:buChar char=""/>
        <a:defRPr sz="1900" kern="1200" kumimoji="0">
          <a:solidFill>
            <a:schemeClr val="tx1"/>
          </a:solidFill>
          <a:latin typeface="+mn-lt"/>
          <a:ea typeface="+mn-ea"/>
          <a:cs typeface="+mn-cs"/>
        </a:defRPr>
      </a:lvl4pPr>
      <a:lvl5pPr algn="l" eaLnBrk="1" hangingPunct="1" indent="-228600" latinLnBrk="0" marL="1371600" rtl="0">
        <a:spcBef>
          <a:spcPts val="350"/>
        </a:spcBef>
        <a:buClr>
          <a:schemeClr val="accent2"/>
        </a:buClr>
        <a:buFont typeface="Wingdings 2"/>
        <a:buChar char=""/>
        <a:defRPr sz="1800" kern="1200" kumimoji="0">
          <a:solidFill>
            <a:schemeClr val="tx1"/>
          </a:solidFill>
          <a:latin typeface="+mn-lt"/>
          <a:ea typeface="+mn-ea"/>
          <a:cs typeface="+mn-cs"/>
        </a:defRPr>
      </a:lvl5pPr>
      <a:lvl6pPr algn="l" eaLnBrk="1" hangingPunct="1" indent="-228600" latinLnBrk="0" marL="1600200" rtl="0">
        <a:spcBef>
          <a:spcPts val="350"/>
        </a:spcBef>
        <a:buClr>
          <a:schemeClr val="accent3"/>
        </a:buClr>
        <a:buFont typeface="Wingdings 2"/>
        <a:buChar char=""/>
        <a:defRPr sz="1800" kern="1200" kumimoji="0">
          <a:solidFill>
            <a:schemeClr val="tx1"/>
          </a:solidFill>
          <a:latin typeface="+mn-lt"/>
          <a:ea typeface="+mn-ea"/>
          <a:cs typeface="+mn-cs"/>
        </a:defRPr>
      </a:lvl6pPr>
      <a:lvl7pPr algn="l" eaLnBrk="1" hangingPunct="1" indent="-228600" latinLnBrk="0" marL="1828800" rtl="0">
        <a:spcBef>
          <a:spcPts val="350"/>
        </a:spcBef>
        <a:buClr>
          <a:schemeClr val="accent3"/>
        </a:buClr>
        <a:buFont typeface="Wingdings 2"/>
        <a:buChar char=""/>
        <a:defRPr sz="1600" kern="1200" kumimoji="0">
          <a:solidFill>
            <a:schemeClr val="tx1"/>
          </a:solidFill>
          <a:latin typeface="+mn-lt"/>
          <a:ea typeface="+mn-ea"/>
          <a:cs typeface="+mn-cs"/>
        </a:defRPr>
      </a:lvl7pPr>
      <a:lvl8pPr algn="l" eaLnBrk="1" hangingPunct="1" indent="-228600" latinLnBrk="0" marL="2057400" rtl="0">
        <a:spcBef>
          <a:spcPts val="350"/>
        </a:spcBef>
        <a:buClr>
          <a:schemeClr val="accent3"/>
        </a:buClr>
        <a:buFont typeface="Wingdings 2"/>
        <a:buChar char=""/>
        <a:defRPr sz="1600" kern="1200" kumimoji="0">
          <a:solidFill>
            <a:schemeClr val="tx1"/>
          </a:solidFill>
          <a:latin typeface="+mn-lt"/>
          <a:ea typeface="+mn-ea"/>
          <a:cs typeface="+mn-cs"/>
        </a:defRPr>
      </a:lvl8pPr>
      <a:lvl9pPr algn="l" eaLnBrk="1" hangingPunct="1" indent="-228600" latinLnBrk="0" marL="2286000" rtl="0">
        <a:spcBef>
          <a:spcPts val="350"/>
        </a:spcBef>
        <a:buClr>
          <a:schemeClr val="accent3"/>
        </a:buClr>
        <a:buFont typeface="Wingdings 2"/>
        <a:buChar char=""/>
        <a:defRPr baseline="0" sz="16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2.gif"/><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26" name=""/>
        <p:cNvGrpSpPr/>
        <p:nvPr/>
      </p:nvGrpSpPr>
      <p:grpSpPr>
        <a:xfrm>
          <a:off x="0" y="0"/>
          <a:ext cx="0" cy="0"/>
          <a:chOff x="0" y="0"/>
          <a:chExt cx="0" cy="0"/>
        </a:xfrm>
      </p:grpSpPr>
      <p:sp>
        <p:nvSpPr>
          <p:cNvPr id="1048593" name="Title 1"/>
          <p:cNvSpPr>
            <a:spLocks noGrp="1"/>
          </p:cNvSpPr>
          <p:nvPr>
            <p:ph type="ctrTitle"/>
          </p:nvPr>
        </p:nvSpPr>
        <p:spPr>
          <a:xfrm>
            <a:off x="228600" y="0"/>
            <a:ext cx="7772400" cy="2515562"/>
          </a:xfrm>
        </p:spPr>
        <p:txBody>
          <a:bodyPr>
            <a:normAutofit/>
          </a:bodyPr>
          <a:p>
            <a:r>
              <a:rPr dirty="0" lang="en-US" smtClean="0">
                <a:latin typeface="Andalus" pitchFamily="18" charset="-78"/>
                <a:cs typeface="Andalus" pitchFamily="18" charset="-78"/>
              </a:rPr>
              <a:t>EMPLOYEE PERFORMANCE ANALYSIS USING EXCEL</a:t>
            </a:r>
            <a:endParaRPr dirty="0" lang="en-US">
              <a:latin typeface="Andalus" pitchFamily="18" charset="-78"/>
              <a:cs typeface="Andalus" pitchFamily="18" charset="-78"/>
            </a:endParaRPr>
          </a:p>
        </p:txBody>
      </p:sp>
      <p:sp>
        <p:nvSpPr>
          <p:cNvPr id="1048594" name="Subtitle 2"/>
          <p:cNvSpPr>
            <a:spLocks noGrp="1"/>
          </p:cNvSpPr>
          <p:nvPr>
            <p:ph type="subTitle" idx="1"/>
          </p:nvPr>
        </p:nvSpPr>
        <p:spPr>
          <a:xfrm>
            <a:off x="685800" y="3124200"/>
            <a:ext cx="7772400" cy="1600200"/>
          </a:xfrm>
        </p:spPr>
        <p:txBody>
          <a:bodyPr>
            <a:noAutofit/>
          </a:bodyPr>
          <a:p>
            <a:pPr algn="l"/>
            <a:r>
              <a:rPr b="1" dirty="0" sz="2400" lang="en-US" smtClean="0">
                <a:latin typeface="Constantia" pitchFamily="18" charset="0"/>
              </a:rPr>
              <a:t>Presented by : </a:t>
            </a:r>
            <a:r>
              <a:rPr b="1" dirty="0" sz="2400" lang="en-US" smtClean="0">
                <a:latin typeface="Constantia" pitchFamily="18" charset="0"/>
              </a:rPr>
              <a:t>M</a:t>
            </a:r>
            <a:r>
              <a:rPr b="1" dirty="0" sz="2400" lang="en-US" smtClean="0">
                <a:latin typeface="Constantia" pitchFamily="18" charset="0"/>
              </a:rPr>
              <a:t>e</a:t>
            </a:r>
            <a:r>
              <a:rPr b="1" dirty="0" sz="2400" lang="en-US" smtClean="0">
                <a:latin typeface="Constantia" pitchFamily="18" charset="0"/>
              </a:rPr>
              <a:t>e</a:t>
            </a:r>
            <a:r>
              <a:rPr b="1" dirty="0" sz="2400" lang="en-US" smtClean="0">
                <a:latin typeface="Constantia" pitchFamily="18" charset="0"/>
              </a:rPr>
              <a:t>n</a:t>
            </a:r>
            <a:r>
              <a:rPr b="1" dirty="0" sz="2400" lang="en-US" smtClean="0">
                <a:latin typeface="Constantia" pitchFamily="18" charset="0"/>
              </a:rPr>
              <a:t>a</a:t>
            </a:r>
            <a:r>
              <a:rPr b="1" dirty="0" sz="2400" lang="en-US" smtClean="0">
                <a:latin typeface="Constantia" pitchFamily="18" charset="0"/>
              </a:rPr>
              <a:t>k</a:t>
            </a:r>
            <a:r>
              <a:rPr b="1" dirty="0" sz="2400" lang="en-US" smtClean="0">
                <a:latin typeface="Constantia" pitchFamily="18" charset="0"/>
              </a:rPr>
              <a:t>s</a:t>
            </a:r>
            <a:r>
              <a:rPr b="1" dirty="0" sz="2400" lang="en-US" smtClean="0">
                <a:latin typeface="Constantia" pitchFamily="18" charset="0"/>
              </a:rPr>
              <a:t>h</a:t>
            </a:r>
            <a:r>
              <a:rPr b="1" dirty="0" sz="2400" lang="en-US" smtClean="0">
                <a:latin typeface="Constantia" pitchFamily="18" charset="0"/>
              </a:rPr>
              <a:t>i</a:t>
            </a:r>
            <a:r>
              <a:rPr b="1" dirty="0" sz="2400" lang="en-US" smtClean="0">
                <a:latin typeface="Constantia" pitchFamily="18" charset="0"/>
              </a:rPr>
              <a:t>.</a:t>
            </a:r>
            <a:r>
              <a:rPr b="1" dirty="0" sz="2400" lang="en-US" smtClean="0">
                <a:latin typeface="Constantia" pitchFamily="18" charset="0"/>
              </a:rPr>
              <a:t> </a:t>
            </a:r>
            <a:r>
              <a:rPr b="1" dirty="0" sz="2400" lang="en-US" smtClean="0">
                <a:latin typeface="Constantia" pitchFamily="18" charset="0"/>
              </a:rPr>
              <a:t>M</a:t>
            </a:r>
            <a:endParaRPr b="1" dirty="0" sz="2400" lang="en-US" smtClean="0">
              <a:latin typeface="Constantia" pitchFamily="18" charset="0"/>
            </a:endParaRPr>
          </a:p>
          <a:p>
            <a:pPr algn="l"/>
            <a:r>
              <a:rPr b="1" dirty="0" sz="2400" lang="en-US" smtClean="0">
                <a:latin typeface="Constantia" pitchFamily="18" charset="0"/>
              </a:rPr>
              <a:t>Register No : </a:t>
            </a:r>
            <a:r>
              <a:rPr b="1" dirty="0" sz="2400" lang="en-US">
                <a:latin typeface="Constantia" pitchFamily="18" charset="0"/>
              </a:rPr>
              <a:t>312</a:t>
            </a:r>
            <a:r>
              <a:rPr b="1" dirty="0" sz="2400" lang="en-US">
                <a:latin typeface="Constantia" pitchFamily="18" charset="0"/>
              </a:rPr>
              <a:t>2</a:t>
            </a:r>
            <a:r>
              <a:rPr b="1" dirty="0" sz="2400" lang="en-US">
                <a:latin typeface="Constantia" pitchFamily="18" charset="0"/>
              </a:rPr>
              <a:t>1</a:t>
            </a:r>
            <a:r>
              <a:rPr b="1" dirty="0" sz="2400" lang="en-US">
                <a:latin typeface="Constantia" pitchFamily="18" charset="0"/>
              </a:rPr>
              <a:t>6</a:t>
            </a:r>
            <a:r>
              <a:rPr b="1" dirty="0" sz="2400" lang="en-US">
                <a:latin typeface="Constantia" pitchFamily="18" charset="0"/>
              </a:rPr>
              <a:t>5</a:t>
            </a:r>
            <a:r>
              <a:rPr b="1" dirty="0" sz="2400" lang="en-US">
                <a:latin typeface="Constantia" pitchFamily="18" charset="0"/>
              </a:rPr>
              <a:t>7</a:t>
            </a:r>
            <a:r>
              <a:rPr b="1" dirty="0" sz="2400" lang="en-US">
                <a:latin typeface="Constantia" pitchFamily="18" charset="0"/>
              </a:rPr>
              <a:t>1</a:t>
            </a:r>
            <a:endParaRPr b="1" dirty="0" sz="2400" lang="en-US" smtClean="0">
              <a:latin typeface="Constantia" pitchFamily="18" charset="0"/>
            </a:endParaRPr>
          </a:p>
          <a:p>
            <a:pPr algn="l"/>
            <a:r>
              <a:rPr b="1" dirty="0" sz="2400" lang="en-US" smtClean="0">
                <a:latin typeface="Constantia" pitchFamily="18" charset="0"/>
              </a:rPr>
              <a:t>Department : Commerce</a:t>
            </a:r>
          </a:p>
          <a:p>
            <a:pPr algn="l"/>
            <a:r>
              <a:rPr b="1" dirty="0" sz="2400" lang="en-US" smtClean="0">
                <a:latin typeface="Constantia" pitchFamily="18" charset="0"/>
              </a:rPr>
              <a:t>College : </a:t>
            </a:r>
            <a:r>
              <a:rPr b="1" dirty="0" sz="2400" lang="en-US" smtClean="0">
                <a:latin typeface="Constantia" pitchFamily="18" charset="0"/>
              </a:rPr>
              <a:t>R</a:t>
            </a:r>
            <a:r>
              <a:rPr b="1" dirty="0" sz="2400" lang="en-US" smtClean="0">
                <a:latin typeface="Constantia" pitchFamily="18" charset="0"/>
              </a:rPr>
              <a:t>.</a:t>
            </a:r>
            <a:r>
              <a:rPr b="1" dirty="0" sz="2400" lang="en-US" smtClean="0">
                <a:latin typeface="Constantia" pitchFamily="18" charset="0"/>
              </a:rPr>
              <a:t>B</a:t>
            </a:r>
            <a:r>
              <a:rPr b="1" dirty="0" sz="2400" lang="en-US" smtClean="0">
                <a:latin typeface="Constantia" pitchFamily="18" charset="0"/>
              </a:rPr>
              <a:t>.</a:t>
            </a:r>
            <a:r>
              <a:rPr b="1" dirty="0" sz="2400" lang="en-US" smtClean="0">
                <a:latin typeface="Constantia" pitchFamily="18" charset="0"/>
              </a:rPr>
              <a:t> </a:t>
            </a:r>
            <a:r>
              <a:rPr b="1" dirty="0" sz="2400" lang="en-US" smtClean="0">
                <a:latin typeface="Constantia" pitchFamily="18" charset="0"/>
              </a:rPr>
              <a:t>G</a:t>
            </a:r>
            <a:r>
              <a:rPr b="1" dirty="0" sz="2400" lang="en-US" smtClean="0">
                <a:latin typeface="Constantia" pitchFamily="18" charset="0"/>
              </a:rPr>
              <a:t>o</a:t>
            </a:r>
            <a:r>
              <a:rPr b="1" dirty="0" sz="2400" lang="en-US" smtClean="0">
                <a:latin typeface="Constantia" pitchFamily="18" charset="0"/>
              </a:rPr>
              <a:t>t</a:t>
            </a:r>
            <a:r>
              <a:rPr b="1" dirty="0" sz="2400" lang="en-US" smtClean="0">
                <a:latin typeface="Constantia" pitchFamily="18" charset="0"/>
              </a:rPr>
              <a:t>h</a:t>
            </a:r>
            <a:r>
              <a:rPr b="1" dirty="0" sz="2400" lang="en-US" smtClean="0">
                <a:latin typeface="Constantia" pitchFamily="18" charset="0"/>
              </a:rPr>
              <a:t>i</a:t>
            </a:r>
            <a:r>
              <a:rPr b="1" dirty="0" sz="2400" lang="en-US" smtClean="0">
                <a:latin typeface="Constantia" pitchFamily="18" charset="0"/>
              </a:rPr>
              <a:t> </a:t>
            </a:r>
            <a:r>
              <a:rPr b="1" dirty="0" sz="2400" lang="en-US" smtClean="0">
                <a:latin typeface="Constantia" pitchFamily="18" charset="0"/>
              </a:rPr>
              <a:t>j</a:t>
            </a:r>
            <a:r>
              <a:rPr b="1" dirty="0" sz="2400" lang="en-US" smtClean="0">
                <a:latin typeface="Constantia" pitchFamily="18" charset="0"/>
              </a:rPr>
              <a:t>a</a:t>
            </a:r>
            <a:r>
              <a:rPr b="1" dirty="0" sz="2400" lang="en-US" smtClean="0">
                <a:latin typeface="Constantia" pitchFamily="18" charset="0"/>
              </a:rPr>
              <a:t>i</a:t>
            </a:r>
            <a:r>
              <a:rPr b="1" dirty="0" sz="2400" lang="en-US" smtClean="0">
                <a:latin typeface="Constantia" pitchFamily="18" charset="0"/>
              </a:rPr>
              <a:t>n</a:t>
            </a:r>
            <a:r>
              <a:rPr b="1" dirty="0" sz="2400" lang="en-US" smtClean="0">
                <a:latin typeface="Constantia" pitchFamily="18" charset="0"/>
              </a:rPr>
              <a:t> </a:t>
            </a:r>
            <a:r>
              <a:rPr b="1" dirty="0" sz="2400" lang="en-US" smtClean="0">
                <a:latin typeface="Constantia" pitchFamily="18" charset="0"/>
              </a:rPr>
              <a:t>c</a:t>
            </a:r>
            <a:r>
              <a:rPr b="1" dirty="0" sz="2400" lang="en-US" smtClean="0">
                <a:latin typeface="Constantia" pitchFamily="18" charset="0"/>
              </a:rPr>
              <a:t>o</a:t>
            </a:r>
            <a:r>
              <a:rPr b="1" dirty="0" sz="2400" lang="en-US" smtClean="0">
                <a:latin typeface="Constantia" pitchFamily="18" charset="0"/>
              </a:rPr>
              <a:t>l</a:t>
            </a:r>
            <a:r>
              <a:rPr b="1" dirty="0" sz="2400" lang="en-US" smtClean="0">
                <a:latin typeface="Constantia" pitchFamily="18" charset="0"/>
              </a:rPr>
              <a:t>l</a:t>
            </a:r>
            <a:r>
              <a:rPr b="1" dirty="0" sz="2400" lang="en-US" smtClean="0">
                <a:latin typeface="Constantia" pitchFamily="18" charset="0"/>
              </a:rPr>
              <a:t>e</a:t>
            </a:r>
            <a:r>
              <a:rPr b="1" dirty="0" sz="2400" lang="en-US" smtClean="0">
                <a:latin typeface="Constantia" pitchFamily="18" charset="0"/>
              </a:rPr>
              <a:t>g</a:t>
            </a:r>
            <a:r>
              <a:rPr b="1" dirty="0" sz="2400" lang="en-US" smtClean="0">
                <a:latin typeface="Constantia" pitchFamily="18" charset="0"/>
              </a:rPr>
              <a:t>e</a:t>
            </a:r>
            <a:r>
              <a:rPr b="1" dirty="0" sz="2400" lang="en-US" smtClean="0">
                <a:latin typeface="Constantia" pitchFamily="18" charset="0"/>
              </a:rPr>
              <a:t> </a:t>
            </a:r>
            <a:r>
              <a:rPr b="1" dirty="0" sz="2400" lang="en-US" smtClean="0">
                <a:latin typeface="Constantia" pitchFamily="18" charset="0"/>
              </a:rPr>
              <a:t>f</a:t>
            </a:r>
            <a:r>
              <a:rPr b="1" dirty="0" sz="2400" lang="en-US" smtClean="0">
                <a:latin typeface="Constantia" pitchFamily="18" charset="0"/>
              </a:rPr>
              <a:t>o</a:t>
            </a:r>
            <a:r>
              <a:rPr b="1" dirty="0" sz="2400" lang="en-US" smtClean="0">
                <a:latin typeface="Constantia" pitchFamily="18" charset="0"/>
              </a:rPr>
              <a:t>r</a:t>
            </a:r>
            <a:r>
              <a:rPr b="1" dirty="0" sz="2400" lang="en-US" smtClean="0">
                <a:latin typeface="Constantia" pitchFamily="18" charset="0"/>
              </a:rPr>
              <a:t> </a:t>
            </a:r>
            <a:r>
              <a:rPr b="1" dirty="0" sz="2400" lang="en-US" smtClean="0">
                <a:latin typeface="Constantia" pitchFamily="18" charset="0"/>
              </a:rPr>
              <a:t>w</a:t>
            </a:r>
            <a:r>
              <a:rPr b="1" dirty="0" sz="2400" lang="en-US" smtClean="0">
                <a:latin typeface="Constantia" pitchFamily="18" charset="0"/>
              </a:rPr>
              <a:t>o</a:t>
            </a:r>
            <a:r>
              <a:rPr b="1" dirty="0" sz="2400" lang="en-US" smtClean="0">
                <a:latin typeface="Constantia" pitchFamily="18" charset="0"/>
              </a:rPr>
              <a:t>m</a:t>
            </a:r>
            <a:r>
              <a:rPr b="1" dirty="0" sz="2400" lang="en-US" smtClean="0">
                <a:latin typeface="Constantia" pitchFamily="18" charset="0"/>
              </a:rPr>
              <a:t>e</a:t>
            </a:r>
            <a:r>
              <a:rPr b="1" dirty="0" sz="2400" lang="en-US" smtClean="0">
                <a:latin typeface="Constantia" pitchFamily="18" charset="0"/>
              </a:rPr>
              <a:t>n</a:t>
            </a:r>
            <a:endParaRPr b="1" dirty="0" sz="2400" lang="en-US">
              <a:latin typeface="Constantia" pitchFamily="18" charset="0"/>
            </a:endParaRPr>
          </a:p>
        </p:txBody>
      </p:sp>
      <p:sp>
        <p:nvSpPr>
          <p:cNvPr id="1048595" name=""/>
          <p:cNvSpPr txBox="1"/>
          <p:nvPr/>
        </p:nvSpPr>
        <p:spPr>
          <a:xfrm>
            <a:off x="2572000" y="3219450"/>
            <a:ext cx="4000000" cy="5232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7" name="Title 2"/>
          <p:cNvSpPr>
            <a:spLocks noGrp="1"/>
          </p:cNvSpPr>
          <p:nvPr>
            <p:ph type="title"/>
          </p:nvPr>
        </p:nvSpPr>
        <p:spPr/>
        <p:txBody>
          <a:bodyPr/>
          <a:p>
            <a:pPr algn="ctr"/>
            <a:r>
              <a:rPr dirty="0" lang="en-US" smtClean="0"/>
              <a:t>RESULT</a:t>
            </a:r>
            <a:endParaRPr dirty="0" lang="en-US"/>
          </a:p>
        </p:txBody>
      </p:sp>
      <p:pic>
        <p:nvPicPr>
          <p:cNvPr id="2097154"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80857" y="1371600"/>
            <a:ext cx="9063143" cy="5486400"/>
          </a:xfrm>
          <a:prstGeom prst="rect"/>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8" name="Content Placeholder 1"/>
          <p:cNvSpPr>
            <a:spLocks noGrp="1"/>
          </p:cNvSpPr>
          <p:nvPr>
            <p:ph idx="1"/>
          </p:nvPr>
        </p:nvSpPr>
        <p:spPr/>
        <p:txBody>
          <a:bodyPr>
            <a:normAutofit/>
          </a:bodyPr>
          <a:p>
            <a:r>
              <a:rPr dirty="0" sz="3200" lang="en-US" smtClean="0">
                <a:latin typeface="Constantia" pitchFamily="18" charset="0"/>
              </a:rPr>
              <a:t>The sales department's performance has been instrumental in driving our company’s growth and profitability. Each team within the department has demonstrated strengths in various areas, from customer acquisition to account management and strategic sales initiatives. The analysis reveals that while there have been notable successes, there are also areas requiring improvement.</a:t>
            </a:r>
          </a:p>
          <a:p>
            <a:r>
              <a:rPr dirty="0" sz="3200" lang="en-US" smtClean="0">
                <a:latin typeface="Constantia" pitchFamily="18" charset="0"/>
              </a:rPr>
              <a:t>To sustain and build on our successes, it is essential to address the identified challenges and leverage the opportunities for growth. Enhancing training programs, optimizing sales processes, and increasing cross-departmental collaboration will be critical in achieving our sales targets and improving overall performance.</a:t>
            </a:r>
          </a:p>
          <a:p>
            <a:endParaRPr dirty="0" lang="en-US"/>
          </a:p>
        </p:txBody>
      </p:sp>
      <p:sp>
        <p:nvSpPr>
          <p:cNvPr id="1048619" name="Title 2"/>
          <p:cNvSpPr>
            <a:spLocks noGrp="1"/>
          </p:cNvSpPr>
          <p:nvPr>
            <p:ph type="title"/>
          </p:nvPr>
        </p:nvSpPr>
        <p:spPr/>
        <p:txBody>
          <a:bodyPr/>
          <a:p>
            <a:pPr algn="ctr"/>
            <a:r>
              <a:rPr dirty="0" lang="en-US" smtClean="0"/>
              <a:t>CONCLUSION</a:t>
            </a:r>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1" name="Content Placeholder 2"/>
          <p:cNvSpPr>
            <a:spLocks noGrp="1"/>
          </p:cNvSpPr>
          <p:nvPr>
            <p:ph idx="1"/>
          </p:nvPr>
        </p:nvSpPr>
        <p:spPr>
          <a:xfrm>
            <a:off x="609600" y="1447800"/>
            <a:ext cx="8229600" cy="4525963"/>
          </a:xfrm>
        </p:spPr>
        <p:txBody>
          <a:bodyPr>
            <a:normAutofit/>
          </a:bodyPr>
          <a:p>
            <a:r>
              <a:rPr dirty="0" sz="2400" lang="en-US" smtClean="0"/>
              <a:t>Sales Department Wise</a:t>
            </a:r>
            <a:endParaRPr dirty="0" sz="2400" lang="en-US"/>
          </a:p>
        </p:txBody>
      </p:sp>
      <p:sp>
        <p:nvSpPr>
          <p:cNvPr id="1048602" name="Title 1"/>
          <p:cNvSpPr>
            <a:spLocks noGrp="1"/>
          </p:cNvSpPr>
          <p:nvPr>
            <p:ph type="title"/>
          </p:nvPr>
        </p:nvSpPr>
        <p:spPr/>
        <p:txBody>
          <a:bodyPr/>
          <a:p>
            <a:r>
              <a:rPr dirty="0" lang="en-US" u="sng" smtClean="0">
                <a:latin typeface="Andalus" pitchFamily="18" charset="-78"/>
                <a:cs typeface="Andalus" pitchFamily="18" charset="-78"/>
              </a:rPr>
              <a:t>PROJECT TITLE</a:t>
            </a:r>
            <a:endParaRPr dirty="0" lang="en-US" u="sng">
              <a:latin typeface="Andalus" pitchFamily="18" charset="-78"/>
              <a:cs typeface="Andalus" pitchFamily="18" charset="-7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3" name="Content Placeholder 1"/>
          <p:cNvSpPr>
            <a:spLocks noGrp="1"/>
          </p:cNvSpPr>
          <p:nvPr>
            <p:ph idx="1"/>
          </p:nvPr>
        </p:nvSpPr>
        <p:spPr/>
        <p:txBody>
          <a:bodyPr/>
          <a:p>
            <a:r>
              <a:rPr dirty="0" lang="en-US" smtClean="0"/>
              <a:t>1. Problem Statement</a:t>
            </a:r>
          </a:p>
          <a:p>
            <a:r>
              <a:rPr dirty="0" lang="en-US" smtClean="0"/>
              <a:t>2. Project Overview</a:t>
            </a:r>
          </a:p>
          <a:p>
            <a:r>
              <a:rPr dirty="0" lang="en-US" smtClean="0"/>
              <a:t>3. End Users</a:t>
            </a:r>
          </a:p>
          <a:p>
            <a:r>
              <a:rPr dirty="0" lang="en-US" smtClean="0"/>
              <a:t>4. Our  Solution And Proportion </a:t>
            </a:r>
          </a:p>
          <a:p>
            <a:r>
              <a:rPr dirty="0" lang="en-US" smtClean="0"/>
              <a:t>5. Dataset Description</a:t>
            </a:r>
          </a:p>
          <a:p>
            <a:r>
              <a:rPr dirty="0" lang="en-US" smtClean="0"/>
              <a:t>6. </a:t>
            </a:r>
            <a:r>
              <a:rPr dirty="0" lang="en-US" err="1" smtClean="0"/>
              <a:t>Modelling</a:t>
            </a:r>
            <a:r>
              <a:rPr dirty="0" lang="en-US" smtClean="0"/>
              <a:t> Approach </a:t>
            </a:r>
          </a:p>
          <a:p>
            <a:r>
              <a:rPr dirty="0" lang="en-US" smtClean="0"/>
              <a:t>7. Results And Description</a:t>
            </a:r>
          </a:p>
          <a:p>
            <a:r>
              <a:rPr dirty="0" lang="en-US" smtClean="0"/>
              <a:t>8. Conclusion</a:t>
            </a:r>
          </a:p>
          <a:p>
            <a:endParaRPr dirty="0" lang="en-US" smtClean="0"/>
          </a:p>
          <a:p>
            <a:endParaRPr dirty="0" lang="en-US"/>
          </a:p>
        </p:txBody>
      </p:sp>
      <p:sp>
        <p:nvSpPr>
          <p:cNvPr id="1048604" name="Title 2"/>
          <p:cNvSpPr>
            <a:spLocks noGrp="1"/>
          </p:cNvSpPr>
          <p:nvPr>
            <p:ph type="title"/>
          </p:nvPr>
        </p:nvSpPr>
        <p:spPr/>
        <p:txBody>
          <a:bodyPr/>
          <a:p>
            <a:r>
              <a:rPr dirty="0" lang="en-US" u="sng" smtClean="0">
                <a:latin typeface="Andalus" pitchFamily="18" charset="-78"/>
                <a:cs typeface="Andalus" pitchFamily="18" charset="-78"/>
              </a:rPr>
              <a:t>AGENDA</a:t>
            </a:r>
            <a:endParaRPr dirty="0" lang="en-US" u="sng">
              <a:latin typeface="Andalus" pitchFamily="18" charset="-78"/>
              <a:cs typeface="Andalus" pitchFamily="18" charset="-7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5" name="Content Placeholder 1"/>
          <p:cNvSpPr>
            <a:spLocks noGrp="1"/>
          </p:cNvSpPr>
          <p:nvPr>
            <p:ph idx="1"/>
          </p:nvPr>
        </p:nvSpPr>
        <p:spPr/>
        <p:txBody>
          <a:bodyPr/>
          <a:p>
            <a:r>
              <a:rPr dirty="0" lang="en-US" smtClean="0">
                <a:latin typeface="Constantia" pitchFamily="18" charset="0"/>
              </a:rPr>
              <a:t>The inconsistent performance across sales departments is leading to suboptimal overall organizational performance and customer experience. Specifically, some departments are underperforming compared to their targets, while others are excelling. This disparity affects overall profitability, resource allocation, and strategic decision-making.</a:t>
            </a:r>
            <a:endParaRPr dirty="0" lang="en-US">
              <a:latin typeface="Constantia" pitchFamily="18" charset="0"/>
            </a:endParaRPr>
          </a:p>
        </p:txBody>
      </p:sp>
      <p:sp>
        <p:nvSpPr>
          <p:cNvPr id="1048606" name="Title 2"/>
          <p:cNvSpPr>
            <a:spLocks noGrp="1"/>
          </p:cNvSpPr>
          <p:nvPr>
            <p:ph type="title"/>
          </p:nvPr>
        </p:nvSpPr>
        <p:spPr>
          <a:xfrm>
            <a:off x="457200" y="274638"/>
            <a:ext cx="8229600" cy="1143000"/>
          </a:xfrm>
        </p:spPr>
        <p:txBody>
          <a:bodyPr/>
          <a:p>
            <a:r>
              <a:rPr dirty="0" lang="en-US" u="sng" smtClean="0">
                <a:latin typeface="Andalus" pitchFamily="18" charset="-78"/>
                <a:cs typeface="Andalus" pitchFamily="18" charset="-78"/>
              </a:rPr>
              <a:t>PROBLEM STATEMENT</a:t>
            </a:r>
            <a:endParaRPr dirty="0" lang="en-US" u="sng">
              <a:latin typeface="Andalus" pitchFamily="18" charset="-78"/>
              <a:cs typeface="Andalus" pitchFamily="18" charset="-7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7" name="Content Placeholder 1"/>
          <p:cNvSpPr>
            <a:spLocks noGrp="1"/>
          </p:cNvSpPr>
          <p:nvPr>
            <p:ph idx="1"/>
          </p:nvPr>
        </p:nvSpPr>
        <p:spPr>
          <a:xfrm>
            <a:off x="533400" y="2133600"/>
            <a:ext cx="8229600" cy="4525963"/>
          </a:xfrm>
        </p:spPr>
        <p:txBody>
          <a:bodyPr/>
          <a:p>
            <a:r>
              <a:rPr dirty="0" lang="en-US" smtClean="0"/>
              <a:t>The aim of a "Sales Department Wise" analysis is to evaluate and enhance the performance of individual sales departments within an organization. This involves examining each department’s specific metrics, strategies, and challenges to improve overall efficiency and effectiveness.</a:t>
            </a:r>
            <a:endParaRPr dirty="0" lang="en-US"/>
          </a:p>
        </p:txBody>
      </p:sp>
      <p:sp>
        <p:nvSpPr>
          <p:cNvPr id="1048608" name="Title 2"/>
          <p:cNvSpPr>
            <a:spLocks noGrp="1"/>
          </p:cNvSpPr>
          <p:nvPr>
            <p:ph type="title"/>
          </p:nvPr>
        </p:nvSpPr>
        <p:spPr/>
        <p:txBody>
          <a:bodyPr>
            <a:normAutofit fontScale="90244"/>
          </a:bodyPr>
          <a:p>
            <a:r>
              <a:rPr dirty="0" lang="en-US" u="sng" smtClean="0">
                <a:latin typeface="Andalus" pitchFamily="18" charset="-78"/>
                <a:cs typeface="Andalus" pitchFamily="18" charset="-78"/>
              </a:rPr>
              <a:t>OVERVIEW ABOUT SALES DEPARTMENT WISE.</a:t>
            </a:r>
            <a:endParaRPr dirty="0" lang="en-US" u="sng">
              <a:latin typeface="Andalus" pitchFamily="18" charset="-78"/>
              <a:cs typeface="Andalus" pitchFamily="18" charset="-7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9" name="Content Placeholder 1"/>
          <p:cNvSpPr>
            <a:spLocks noGrp="1"/>
          </p:cNvSpPr>
          <p:nvPr>
            <p:ph idx="1"/>
          </p:nvPr>
        </p:nvSpPr>
        <p:spPr/>
        <p:txBody>
          <a:bodyPr/>
          <a:p>
            <a:r>
              <a:rPr dirty="0" lang="en-US" smtClean="0">
                <a:latin typeface="Constantia" pitchFamily="18" charset="0"/>
              </a:rPr>
              <a:t>Employees</a:t>
            </a:r>
          </a:p>
          <a:p>
            <a:r>
              <a:rPr dirty="0" lang="en-US" smtClean="0">
                <a:latin typeface="Constantia" pitchFamily="18" charset="0"/>
              </a:rPr>
              <a:t>Employers</a:t>
            </a:r>
          </a:p>
          <a:p>
            <a:r>
              <a:rPr dirty="0" lang="en-US" smtClean="0">
                <a:latin typeface="Constantia" pitchFamily="18" charset="0"/>
              </a:rPr>
              <a:t>Organization </a:t>
            </a:r>
          </a:p>
          <a:p>
            <a:r>
              <a:rPr dirty="0" lang="en-US" smtClean="0">
                <a:latin typeface="Constantia" pitchFamily="18" charset="0"/>
              </a:rPr>
              <a:t>Business people</a:t>
            </a:r>
            <a:endParaRPr dirty="0" lang="en-US">
              <a:latin typeface="Constantia" pitchFamily="18" charset="0"/>
            </a:endParaRPr>
          </a:p>
        </p:txBody>
      </p:sp>
      <p:sp>
        <p:nvSpPr>
          <p:cNvPr id="1048610" name="Title 2"/>
          <p:cNvSpPr>
            <a:spLocks noGrp="1"/>
          </p:cNvSpPr>
          <p:nvPr>
            <p:ph type="title"/>
          </p:nvPr>
        </p:nvSpPr>
        <p:spPr>
          <a:xfrm>
            <a:off x="457200" y="304800"/>
            <a:ext cx="8229600" cy="1143000"/>
          </a:xfrm>
        </p:spPr>
        <p:txBody>
          <a:bodyPr>
            <a:normAutofit/>
          </a:bodyPr>
          <a:p>
            <a:r>
              <a:rPr b="0" dirty="0" sz="4000" lang="en-US" u="sng" smtClean="0">
                <a:solidFill>
                  <a:schemeClr val="bg2">
                    <a:lumMod val="10000"/>
                  </a:schemeClr>
                </a:solidFill>
                <a:latin typeface="Andalus" pitchFamily="18" charset="-78"/>
                <a:cs typeface="Andalus" pitchFamily="18" charset="-78"/>
              </a:rPr>
              <a:t>WHO ARE THE END USERS</a:t>
            </a:r>
            <a:endParaRPr b="0" dirty="0" sz="4000" lang="en-US" u="sng">
              <a:solidFill>
                <a:schemeClr val="bg2">
                  <a:lumMod val="10000"/>
                </a:schemeClr>
              </a:solidFill>
              <a:latin typeface="Andalus" pitchFamily="18" charset="-78"/>
              <a:cs typeface="Andalus" pitchFamily="18" charset="-78"/>
            </a:endParaRPr>
          </a:p>
        </p:txBody>
      </p:sp>
      <p:pic>
        <p:nvPicPr>
          <p:cNvPr id="2097152" name="Picture 2" descr="C:\Program Files (x86)\Microsoft Office\MEDIA\CAGCAT10\j0234687.gif"/>
          <p:cNvPicPr>
            <a:picLocks noChangeAspect="1" noChangeArrowheads="1" noCrop="1"/>
          </p:cNvPicPr>
          <p:nvPr/>
        </p:nvPicPr>
        <p:blipFill>
          <a:blip xmlns:r="http://schemas.openxmlformats.org/officeDocument/2006/relationships" r:embed="rId1"/>
          <a:srcRect/>
          <a:stretch>
            <a:fillRect/>
          </a:stretch>
        </p:blipFill>
        <p:spPr bwMode="auto">
          <a:xfrm>
            <a:off x="5791200" y="2819400"/>
            <a:ext cx="2974808" cy="1752600"/>
          </a:xfrm>
          <a:prstGeom prst="rect"/>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1" name="Content Placeholder 1"/>
          <p:cNvSpPr>
            <a:spLocks noGrp="1"/>
          </p:cNvSpPr>
          <p:nvPr>
            <p:ph idx="1"/>
          </p:nvPr>
        </p:nvSpPr>
        <p:spPr/>
        <p:txBody>
          <a:bodyPr/>
          <a:p>
            <a:r>
              <a:rPr b="1" dirty="0" lang="en-US" smtClean="0">
                <a:latin typeface="Constantia" pitchFamily="18" charset="0"/>
              </a:rPr>
              <a:t>Filtering</a:t>
            </a:r>
            <a:r>
              <a:rPr dirty="0" lang="en-US" smtClean="0">
                <a:latin typeface="Constantia" pitchFamily="18" charset="0"/>
              </a:rPr>
              <a:t>- remove missing values</a:t>
            </a:r>
          </a:p>
          <a:p>
            <a:r>
              <a:rPr b="1" dirty="0" lang="en-US" smtClean="0">
                <a:latin typeface="Constantia" pitchFamily="18" charset="0"/>
              </a:rPr>
              <a:t>Conditional </a:t>
            </a:r>
            <a:r>
              <a:rPr b="1" dirty="0" lang="en-US" err="1" smtClean="0">
                <a:latin typeface="Constantia" pitchFamily="18" charset="0"/>
              </a:rPr>
              <a:t>Formating</a:t>
            </a:r>
            <a:r>
              <a:rPr dirty="0" lang="en-US" smtClean="0">
                <a:latin typeface="Constantia" pitchFamily="18" charset="0"/>
              </a:rPr>
              <a:t>-blanks</a:t>
            </a:r>
          </a:p>
          <a:p>
            <a:r>
              <a:rPr b="1" dirty="0" lang="en-US" smtClean="0">
                <a:latin typeface="Constantia" pitchFamily="18" charset="0"/>
              </a:rPr>
              <a:t>Pivot table</a:t>
            </a:r>
            <a:r>
              <a:rPr dirty="0" lang="en-US" smtClean="0">
                <a:latin typeface="Constantia" pitchFamily="18" charset="0"/>
              </a:rPr>
              <a:t>- Summary Of The Sales Department Wise</a:t>
            </a:r>
          </a:p>
          <a:p>
            <a:r>
              <a:rPr b="1" dirty="0" lang="en-US" smtClean="0">
                <a:latin typeface="Constantia" pitchFamily="18" charset="0"/>
              </a:rPr>
              <a:t>Formulas </a:t>
            </a:r>
            <a:r>
              <a:rPr dirty="0" lang="en-US" smtClean="0">
                <a:latin typeface="Constantia" pitchFamily="18" charset="0"/>
              </a:rPr>
              <a:t>– IFS</a:t>
            </a:r>
          </a:p>
          <a:p>
            <a:r>
              <a:rPr b="1" dirty="0" lang="en-US" smtClean="0">
                <a:latin typeface="Constantia" pitchFamily="18" charset="0"/>
              </a:rPr>
              <a:t>Graphs</a:t>
            </a:r>
            <a:r>
              <a:rPr dirty="0" lang="en-US" smtClean="0">
                <a:latin typeface="Constantia" pitchFamily="18" charset="0"/>
              </a:rPr>
              <a:t>- FINAL REPORT</a:t>
            </a:r>
            <a:endParaRPr dirty="0" lang="en-US">
              <a:latin typeface="Constantia" pitchFamily="18" charset="0"/>
            </a:endParaRPr>
          </a:p>
        </p:txBody>
      </p:sp>
      <p:sp>
        <p:nvSpPr>
          <p:cNvPr id="1048612" name="Title 2"/>
          <p:cNvSpPr>
            <a:spLocks noGrp="1"/>
          </p:cNvSpPr>
          <p:nvPr>
            <p:ph type="title"/>
          </p:nvPr>
        </p:nvSpPr>
        <p:spPr>
          <a:xfrm>
            <a:off x="533400" y="228600"/>
            <a:ext cx="8229600" cy="1143000"/>
          </a:xfrm>
        </p:spPr>
        <p:txBody>
          <a:bodyPr>
            <a:normAutofit/>
          </a:bodyPr>
          <a:p>
            <a:r>
              <a:rPr dirty="0" lang="en-US" u="sng" smtClean="0">
                <a:latin typeface="Andalus" pitchFamily="18" charset="-78"/>
                <a:cs typeface="Andalus" pitchFamily="18" charset="-78"/>
              </a:rPr>
              <a:t>OUR SOLUTION AND IT’S VALUE PROPOSITION</a:t>
            </a:r>
            <a:endParaRPr dirty="0" lang="en-US" u="sng">
              <a:latin typeface="Andalus" pitchFamily="18" charset="-78"/>
              <a:cs typeface="Andalus" pitchFamily="18" charset="-78"/>
            </a:endParaRPr>
          </a:p>
        </p:txBody>
      </p:sp>
      <p:pic>
        <p:nvPicPr>
          <p:cNvPr id="2097153" name="Picture 2" descr="C:\Program Files (x86)\Microsoft Office\MEDIA\CAGCAT10\j0149481.wmf"/>
          <p:cNvPicPr>
            <a:picLocks noChangeAspect="1" noChangeArrowheads="1"/>
          </p:cNvPicPr>
          <p:nvPr/>
        </p:nvPicPr>
        <p:blipFill>
          <a:blip xmlns:r="http://schemas.openxmlformats.org/officeDocument/2006/relationships" r:embed="rId1"/>
          <a:srcRect/>
          <a:stretch>
            <a:fillRect/>
          </a:stretch>
        </p:blipFill>
        <p:spPr bwMode="auto">
          <a:xfrm>
            <a:off x="5029200" y="2743200"/>
            <a:ext cx="3599341" cy="3657600"/>
          </a:xfrm>
          <a:prstGeom prst="rect"/>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3" name="Content Placeholder 1"/>
          <p:cNvSpPr>
            <a:spLocks noGrp="1"/>
          </p:cNvSpPr>
          <p:nvPr>
            <p:ph idx="1"/>
          </p:nvPr>
        </p:nvSpPr>
        <p:spPr/>
        <p:txBody>
          <a:bodyPr>
            <a:noAutofit/>
          </a:bodyPr>
          <a:p>
            <a:pPr fontAlgn="base"/>
            <a:r>
              <a:rPr b="1" dirty="0" sz="1800" lang="en-US" smtClean="0">
                <a:latin typeface="Constantia" pitchFamily="18" charset="0"/>
              </a:rPr>
              <a:t>Seller:</a:t>
            </a:r>
            <a:r>
              <a:rPr dirty="0" sz="1800" lang="en-US" smtClean="0">
                <a:latin typeface="Constantia" pitchFamily="18" charset="0"/>
              </a:rPr>
              <a:t> Salesperson's name.</a:t>
            </a:r>
          </a:p>
          <a:p>
            <a:pPr fontAlgn="base"/>
            <a:r>
              <a:rPr b="1" dirty="0" sz="1800" lang="en-US" smtClean="0">
                <a:latin typeface="Constantia" pitchFamily="18" charset="0"/>
              </a:rPr>
              <a:t>Department</a:t>
            </a:r>
            <a:r>
              <a:rPr b="1" dirty="0" sz="1800" lang="en-US" smtClean="0"/>
              <a:t>:</a:t>
            </a:r>
            <a:r>
              <a:rPr dirty="0" sz="1800" lang="en-US" smtClean="0"/>
              <a:t> </a:t>
            </a:r>
            <a:r>
              <a:rPr dirty="0" sz="1800" lang="en-US" smtClean="0">
                <a:latin typeface="Constantia" pitchFamily="18" charset="0"/>
              </a:rPr>
              <a:t>Department to which the salesperson belongs.</a:t>
            </a:r>
          </a:p>
          <a:p>
            <a:pPr fontAlgn="base"/>
            <a:r>
              <a:rPr b="1" dirty="0" sz="1800" lang="en-US" smtClean="0">
                <a:latin typeface="Constantia" pitchFamily="18" charset="0"/>
              </a:rPr>
              <a:t>Revenue:</a:t>
            </a:r>
            <a:r>
              <a:rPr dirty="0" sz="1800" lang="en-US" smtClean="0">
                <a:latin typeface="Constantia" pitchFamily="18" charset="0"/>
              </a:rPr>
              <a:t> Revenue generated by the salesperson on the respective day.</a:t>
            </a:r>
          </a:p>
          <a:p>
            <a:pPr fontAlgn="base"/>
            <a:r>
              <a:rPr b="1" dirty="0" sz="1800" lang="en-US" smtClean="0">
                <a:latin typeface="Constantia" pitchFamily="18" charset="0"/>
              </a:rPr>
              <a:t>Revenue Goal:</a:t>
            </a:r>
            <a:r>
              <a:rPr dirty="0" sz="1800" lang="en-US" smtClean="0">
                <a:latin typeface="Constantia" pitchFamily="18" charset="0"/>
              </a:rPr>
              <a:t> Salesperson's revenue goal for the respective day.</a:t>
            </a:r>
          </a:p>
          <a:p>
            <a:pPr fontAlgn="base"/>
            <a:r>
              <a:rPr b="1" dirty="0" sz="1800" lang="en-US" smtClean="0">
                <a:latin typeface="Constantia" pitchFamily="18" charset="0"/>
              </a:rPr>
              <a:t>Margin:</a:t>
            </a:r>
            <a:r>
              <a:rPr dirty="0" sz="1800" lang="en-US" smtClean="0">
                <a:latin typeface="Constantia" pitchFamily="18" charset="0"/>
              </a:rPr>
              <a:t> Gross profit margin achieved by the salesperson on the respective day.</a:t>
            </a:r>
          </a:p>
          <a:p>
            <a:pPr fontAlgn="base"/>
            <a:r>
              <a:rPr b="1" dirty="0" sz="1800" lang="en-US" smtClean="0">
                <a:latin typeface="Constantia" pitchFamily="18" charset="0"/>
              </a:rPr>
              <a:t>Margin Goal:</a:t>
            </a:r>
            <a:r>
              <a:rPr dirty="0" sz="1800" lang="en-US" smtClean="0">
                <a:latin typeface="Constantia" pitchFamily="18" charset="0"/>
              </a:rPr>
              <a:t> Salesperson's profit margin goal for the respective day.</a:t>
            </a:r>
          </a:p>
          <a:p>
            <a:pPr fontAlgn="base"/>
            <a:r>
              <a:rPr b="1" dirty="0" sz="1800" lang="en-US" smtClean="0">
                <a:latin typeface="Constantia" pitchFamily="18" charset="0"/>
              </a:rPr>
              <a:t>Date:</a:t>
            </a:r>
            <a:r>
              <a:rPr dirty="0" sz="1800" lang="en-US" smtClean="0">
                <a:latin typeface="Constantia" pitchFamily="18" charset="0"/>
              </a:rPr>
              <a:t> Date on which the sales were recorded.</a:t>
            </a:r>
          </a:p>
          <a:p>
            <a:pPr fontAlgn="base"/>
            <a:r>
              <a:rPr b="1" dirty="0" sz="1800" lang="en-US" smtClean="0">
                <a:latin typeface="Constantia" pitchFamily="18" charset="0"/>
              </a:rPr>
              <a:t>Sales Quantity:</a:t>
            </a:r>
            <a:r>
              <a:rPr dirty="0" sz="1800" lang="en-US" smtClean="0">
                <a:latin typeface="Constantia" pitchFamily="18" charset="0"/>
              </a:rPr>
              <a:t> Number of customers who actually made a purchase.</a:t>
            </a:r>
          </a:p>
          <a:p>
            <a:pPr fontAlgn="base"/>
            <a:r>
              <a:rPr b="1" dirty="0" sz="1800" lang="en-US" smtClean="0">
                <a:latin typeface="Constantia" pitchFamily="18" charset="0"/>
              </a:rPr>
              <a:t>Customers:</a:t>
            </a:r>
            <a:r>
              <a:rPr dirty="0" sz="1800" lang="en-US" smtClean="0">
                <a:latin typeface="Constantia" pitchFamily="18" charset="0"/>
              </a:rPr>
              <a:t> Total number of customers served.</a:t>
            </a:r>
          </a:p>
          <a:p>
            <a:endParaRPr dirty="0" sz="1800" lang="en-US"/>
          </a:p>
        </p:txBody>
      </p:sp>
      <p:sp>
        <p:nvSpPr>
          <p:cNvPr id="1048614" name="Title 2"/>
          <p:cNvSpPr>
            <a:spLocks noGrp="1"/>
          </p:cNvSpPr>
          <p:nvPr>
            <p:ph type="title"/>
          </p:nvPr>
        </p:nvSpPr>
        <p:spPr/>
        <p:txBody>
          <a:bodyPr/>
          <a:p>
            <a:r>
              <a:rPr dirty="0" lang="en-US" u="sng" smtClean="0">
                <a:latin typeface="Andalus" pitchFamily="18" charset="-78"/>
                <a:cs typeface="Andalus" pitchFamily="18" charset="-78"/>
              </a:rPr>
              <a:t>DATA DESCRIPTION</a:t>
            </a:r>
            <a:endParaRPr dirty="0" lang="en-US" u="sng">
              <a:latin typeface="Andalus" pitchFamily="18" charset="-78"/>
              <a:cs typeface="Andalus" pitchFamily="18" charset="-7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5" name="Content Placeholder 1"/>
          <p:cNvSpPr>
            <a:spLocks noGrp="1"/>
          </p:cNvSpPr>
          <p:nvPr>
            <p:ph idx="1"/>
          </p:nvPr>
        </p:nvSpPr>
        <p:spPr/>
        <p:txBody>
          <a:bodyPr/>
          <a:p>
            <a:r>
              <a:rPr dirty="0" lang="en-US" smtClean="0">
                <a:latin typeface="Constantia" pitchFamily="18" charset="0"/>
              </a:rPr>
              <a:t>Date Set: Kaggle, Sales Department Wise</a:t>
            </a:r>
          </a:p>
          <a:p>
            <a:r>
              <a:rPr dirty="0" lang="en-US" smtClean="0">
                <a:latin typeface="Constantia" pitchFamily="18" charset="0"/>
              </a:rPr>
              <a:t>Feature Selection:</a:t>
            </a:r>
          </a:p>
          <a:p>
            <a:r>
              <a:rPr dirty="0" lang="en-US" smtClean="0">
                <a:latin typeface="Constantia" pitchFamily="18" charset="0"/>
              </a:rPr>
              <a:t>Data Cleaning: Missing Values Irrelevant</a:t>
            </a:r>
          </a:p>
          <a:p>
            <a:r>
              <a:rPr dirty="0" lang="en-US" smtClean="0">
                <a:latin typeface="Constantia" pitchFamily="18" charset="0"/>
              </a:rPr>
              <a:t>Formula: Performance Calculation, Low, Med, High</a:t>
            </a:r>
          </a:p>
          <a:p>
            <a:r>
              <a:rPr dirty="0" lang="en-US" smtClean="0">
                <a:latin typeface="Constantia" pitchFamily="18" charset="0"/>
              </a:rPr>
              <a:t>Pivot Table: Summary, Business Unit, Gender , Employment Type, Employee Id, Performance</a:t>
            </a:r>
          </a:p>
          <a:p>
            <a:endParaRPr dirty="0" lang="en-US" smtClean="0">
              <a:latin typeface="Constantia" pitchFamily="18" charset="0"/>
            </a:endParaRPr>
          </a:p>
          <a:p>
            <a:r>
              <a:rPr dirty="0" lang="en-US" smtClean="0">
                <a:latin typeface="Constantia" pitchFamily="18" charset="0"/>
              </a:rPr>
              <a:t>Chart : Report: Slicer</a:t>
            </a:r>
            <a:endParaRPr dirty="0" lang="en-US">
              <a:latin typeface="Constantia" pitchFamily="18" charset="0"/>
            </a:endParaRPr>
          </a:p>
        </p:txBody>
      </p:sp>
      <p:sp>
        <p:nvSpPr>
          <p:cNvPr id="1048616" name="Title 2"/>
          <p:cNvSpPr>
            <a:spLocks noGrp="1"/>
          </p:cNvSpPr>
          <p:nvPr>
            <p:ph type="title"/>
          </p:nvPr>
        </p:nvSpPr>
        <p:spPr>
          <a:xfrm>
            <a:off x="457200" y="304800"/>
            <a:ext cx="8229600" cy="1143000"/>
          </a:xfrm>
        </p:spPr>
        <p:txBody>
          <a:bodyPr>
            <a:normAutofit/>
          </a:bodyPr>
          <a:p>
            <a:r>
              <a:rPr dirty="0" lang="en-US" err="1" u="sng" smtClean="0">
                <a:latin typeface="Andalus" pitchFamily="18" charset="-78"/>
                <a:cs typeface="Andalus" pitchFamily="18" charset="-78"/>
              </a:rPr>
              <a:t>Modelling</a:t>
            </a:r>
            <a:r>
              <a:rPr dirty="0" lang="en-US" smtClean="0">
                <a:latin typeface="Andalus" pitchFamily="18" charset="-78"/>
                <a:cs typeface="Andalus" pitchFamily="18" charset="-78"/>
              </a:rPr>
              <a:t> </a:t>
            </a:r>
            <a:endParaRPr dirty="0" lang="en-US">
              <a:latin typeface="Andalus" pitchFamily="18" charset="-78"/>
              <a:cs typeface="Andalus" pitchFamily="18" charset="-78"/>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lastClr="000000" val="windowText"/>
      </a:dk1>
      <a:lt1>
        <a:sysClr lastClr="FFFFFF" val="window"/>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r="5400000" dist="38100" rotWithShape="0">
              <a:srgbClr val="000000">
                <a:alpha val="35000"/>
              </a:srgbClr>
            </a:outerShdw>
          </a:effectLst>
        </a:effectStyle>
        <a:effectStyle>
          <a:effectLst>
            <a:outerShdw blurRad="50800" dir="5400000" dist="38100" rotWithShape="0">
              <a:srgbClr val="000000">
                <a:alpha val="35000"/>
              </a:srgbClr>
            </a:outerShdw>
          </a:effectLst>
        </a:effectStyle>
        <a:effectStyle>
          <a:effectLst>
            <a:outerShdw blurRad="63500" dir="5400000" dist="38100" rotWithShape="0">
              <a:srgbClr val="000000">
                <a:alpha val="45000"/>
              </a:srgbClr>
            </a:outerShdw>
          </a:effectLst>
          <a:scene3d>
            <a:camera prst="orthographicFront" fov="0">
              <a:rot lat="0" lon="0" rev="0"/>
            </a:camera>
            <a:lightRig dir="t" rig="glow">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algn="tl" flip="none" sx="50000" sy="50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PERFORMANCE ANALIS USING EXCEL</dc:title>
  <dc:creator>admin</dc:creator>
  <cp:lastModifiedBy>Windows User</cp:lastModifiedBy>
  <dcterms:created xsi:type="dcterms:W3CDTF">2024-08-18T20:09:31Z</dcterms:created>
  <dcterms:modified xsi:type="dcterms:W3CDTF">2024-09-09T03:20:10Z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74f4c55e60da454da80e7b6053374355</vt:lpwstr>
  </property>
</Properties>
</file>