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APPLIED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23MEE371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65F-9614-C198-4864-78AB8C67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</a:t>
            </a:r>
            <a:r>
              <a:rPr lang="en-US" dirty="0" err="1"/>
              <a:t>u_d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9A2844-D48C-E3A5-764B-3319E6DA7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694" y="1890876"/>
            <a:ext cx="8976612" cy="4084474"/>
          </a:xfrm>
        </p:spPr>
      </p:pic>
    </p:spTree>
    <p:extLst>
      <p:ext uri="{BB962C8B-B14F-4D97-AF65-F5344CB8AC3E}">
        <p14:creationId xmlns:p14="http://schemas.microsoft.com/office/powerpoint/2010/main" val="86721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7BED-71DA-4FB4-B419-D65635CF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</a:t>
            </a:r>
            <a:r>
              <a:rPr lang="en-US" dirty="0" err="1"/>
              <a:t>U_q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6B1DB-7D74-5575-FFB9-8BDF7EB3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37" y="1890876"/>
            <a:ext cx="8487925" cy="4084474"/>
          </a:xfrm>
        </p:spPr>
      </p:pic>
    </p:spTree>
    <p:extLst>
      <p:ext uri="{BB962C8B-B14F-4D97-AF65-F5344CB8AC3E}">
        <p14:creationId xmlns:p14="http://schemas.microsoft.com/office/powerpoint/2010/main" val="415779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FE9-E886-3691-95BE-35CD1380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I_Q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EF5B5-2875-C45E-4DEC-365FE8C3C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314" y="1961897"/>
            <a:ext cx="8107371" cy="3818172"/>
          </a:xfrm>
        </p:spPr>
      </p:pic>
    </p:spTree>
    <p:extLst>
      <p:ext uri="{BB962C8B-B14F-4D97-AF65-F5344CB8AC3E}">
        <p14:creationId xmlns:p14="http://schemas.microsoft.com/office/powerpoint/2010/main" val="37818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0B00-DAFD-831C-5DFF-3B523BFA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281533"/>
            <a:ext cx="11029615" cy="2147467"/>
          </a:xfrm>
        </p:spPr>
        <p:txBody>
          <a:bodyPr/>
          <a:lstStyle/>
          <a:p>
            <a:pPr algn="ctr"/>
            <a:r>
              <a:rPr lang="en-US" dirty="0"/>
              <a:t>Graphs Plotted using EXCEL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6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AD0C-90E3-D062-3528-F5D15114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vs pm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61E1E6-C8AA-6A42-2760-ABF9D5E3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693" y="1890876"/>
            <a:ext cx="9268613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2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76E-6F78-5919-AF45-661C6FED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Coolant vs motor speed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9162C7-699F-5211-2B48-8B15BDC7F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21" y="1890876"/>
            <a:ext cx="8466957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85C-04D9-6BF1-94D8-FE7ABE7F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Motor speed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508AB4-3CBF-BB80-0C5D-E4E241E5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488" y="1890876"/>
            <a:ext cx="8973023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6661-B118-AC86-D7D3-2434D8002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572" y="2237172"/>
            <a:ext cx="2898855" cy="83531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706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5A7-1CB1-7E08-6B79-066E47E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9A92-10CD-ECD6-D6A1-5BDD79D8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37171"/>
            <a:ext cx="11029615" cy="1536515"/>
          </a:xfrm>
        </p:spPr>
        <p:txBody>
          <a:bodyPr>
            <a:noAutofit/>
          </a:bodyPr>
          <a:lstStyle/>
          <a:p>
            <a:r>
              <a:rPr lang="en-US" sz="2000" dirty="0"/>
              <a:t>Kapilash S 				– 	CB.EN.U4MEE20014</a:t>
            </a:r>
          </a:p>
          <a:p>
            <a:r>
              <a:rPr lang="en-US" sz="2000" dirty="0"/>
              <a:t>Meenakshisundram G 		– 	CB.EN.U4MEE20025</a:t>
            </a:r>
          </a:p>
          <a:p>
            <a:r>
              <a:rPr lang="en-US" sz="2000" dirty="0"/>
              <a:t>Karthik Krishna J P 		– 	CB.EN.U4MEE20115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23C0-31AC-60B4-60B5-16550358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23F4-DAC4-FCDA-BB35-A9CA8516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89" y="2476869"/>
            <a:ext cx="11101821" cy="174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	</a:t>
            </a:r>
            <a:r>
              <a:rPr lang="en-US" sz="2400" dirty="0"/>
              <a:t>By utilizing this sensor dataset, build a model capable of predicting the amount of heat lost by electric motors during their normal operation.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43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E076-ABC0-8D0D-C5FF-6E20FB9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D93C6-663A-D6BB-E8AC-307FB36C4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83" y="2075233"/>
            <a:ext cx="6879881" cy="4589167"/>
          </a:xfrm>
        </p:spPr>
      </p:pic>
    </p:spTree>
    <p:extLst>
      <p:ext uri="{BB962C8B-B14F-4D97-AF65-F5344CB8AC3E}">
        <p14:creationId xmlns:p14="http://schemas.microsoft.com/office/powerpoint/2010/main" val="335410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BE74-4E5F-550B-3345-BE740198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18A53-A61A-BE9C-26B3-C45DFB32F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66355"/>
            <a:ext cx="9456184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42CE7-9821-C797-249B-55EE28A22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0" t="68271" b="23560"/>
          <a:stretch/>
        </p:blipFill>
        <p:spPr>
          <a:xfrm>
            <a:off x="10037376" y="4387789"/>
            <a:ext cx="773296" cy="3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BFBF-3A83-65B3-0669-1DF438A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A4B68-AE0D-8C12-62B0-5BC54E4D0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252160"/>
            <a:ext cx="11029950" cy="1610931"/>
          </a:xfrm>
        </p:spPr>
      </p:pic>
    </p:spTree>
    <p:extLst>
      <p:ext uri="{BB962C8B-B14F-4D97-AF65-F5344CB8AC3E}">
        <p14:creationId xmlns:p14="http://schemas.microsoft.com/office/powerpoint/2010/main" val="3459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0B00-DAFD-831C-5DFF-3B523BFA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281533"/>
            <a:ext cx="11029615" cy="2147467"/>
          </a:xfrm>
        </p:spPr>
        <p:txBody>
          <a:bodyPr/>
          <a:lstStyle/>
          <a:p>
            <a:pPr algn="ctr"/>
            <a:r>
              <a:rPr lang="en-US" dirty="0"/>
              <a:t>Graphs Plotted using MATPLOTLIB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0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0100-6419-7273-C7E5-4EDAE7C6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Linear Regression for Ambient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B6567-30EA-23EB-B299-8D794ED58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107" y="1890876"/>
            <a:ext cx="8257785" cy="4077190"/>
          </a:xfrm>
        </p:spPr>
      </p:pic>
    </p:spTree>
    <p:extLst>
      <p:ext uri="{BB962C8B-B14F-4D97-AF65-F5344CB8AC3E}">
        <p14:creationId xmlns:p14="http://schemas.microsoft.com/office/powerpoint/2010/main" val="880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1A22-065A-8610-90D0-FB7483B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Coolant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DF718-1FAC-C291-C22E-D2CFBA57E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463" y="2086184"/>
            <a:ext cx="8919074" cy="4264968"/>
          </a:xfrm>
        </p:spPr>
      </p:pic>
    </p:spTree>
    <p:extLst>
      <p:ext uri="{BB962C8B-B14F-4D97-AF65-F5344CB8AC3E}">
        <p14:creationId xmlns:p14="http://schemas.microsoft.com/office/powerpoint/2010/main" val="250161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{59AAADD9-AC4E-4FA7-B487-73C2EAC27782}tf33552983_win32</Template>
  <TotalTime>24</TotalTime>
  <Words>128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Franklin Gothic Demi</vt:lpstr>
      <vt:lpstr>Wingdings 2</vt:lpstr>
      <vt:lpstr>DividendVTI</vt:lpstr>
      <vt:lpstr>APPLIED ANALYTICS</vt:lpstr>
      <vt:lpstr>Group Members</vt:lpstr>
      <vt:lpstr>Problem Definition </vt:lpstr>
      <vt:lpstr>Code</vt:lpstr>
      <vt:lpstr>CODE</vt:lpstr>
      <vt:lpstr>Output</vt:lpstr>
      <vt:lpstr>Graphs Plotted using MATPLOTLIB</vt:lpstr>
      <vt:lpstr> Linear Regression for Ambient</vt:lpstr>
      <vt:lpstr>Linear Regression for Coolant</vt:lpstr>
      <vt:lpstr>Linear Regression for u_d</vt:lpstr>
      <vt:lpstr>Linear Regression for U_q</vt:lpstr>
      <vt:lpstr>Linear Regression for I_Q</vt:lpstr>
      <vt:lpstr>Graphs Plotted using EXCEL DASHBOARD</vt:lpstr>
      <vt:lpstr>ambient vs pm</vt:lpstr>
      <vt:lpstr>  Coolant vs motor speed  </vt:lpstr>
      <vt:lpstr>Current vs Motor speed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</dc:title>
  <dc:creator>Meenakshisundram G</dc:creator>
  <cp:lastModifiedBy>Meenakshisundram G</cp:lastModifiedBy>
  <cp:revision>1</cp:revision>
  <dcterms:created xsi:type="dcterms:W3CDTF">2023-06-19T04:32:29Z</dcterms:created>
  <dcterms:modified xsi:type="dcterms:W3CDTF">2023-06-19T04:57:24Z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