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c57f9f39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c57f9f39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c57f9f39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fc57f9f39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c57f9f3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c57f9f3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c57f9f39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c57f9f39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c57f9f3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c57f9f39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c57f9f39a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c57f9f39a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c57f9f3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c57f9f3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c57f9f39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c57f9f39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c57f9f39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c57f9f39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c57f9f39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c57f9f39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Initial Mockup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VocabApp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UI Design Walkthrough</a:t>
            </a:r>
            <a:endParaRPr/>
          </a:p>
          <a:p>
            <a:pPr indent="0" lvl="0" marL="0" rtl="0" algn="l">
              <a:spcBef>
                <a:spcPts val="0"/>
              </a:spcBef>
              <a:spcAft>
                <a:spcPts val="0"/>
              </a:spcAft>
              <a:buNone/>
            </a:pPr>
            <a:r>
              <a:t/>
            </a:r>
            <a:endParaRPr/>
          </a:p>
        </p:txBody>
      </p:sp>
      <p:sp>
        <p:nvSpPr>
          <p:cNvPr id="239" name="Google Shape;239;p22"/>
          <p:cNvSpPr txBox="1"/>
          <p:nvPr>
            <p:ph idx="1" type="body"/>
          </p:nvPr>
        </p:nvSpPr>
        <p:spPr>
          <a:xfrm>
            <a:off x="3140325" y="1017725"/>
            <a:ext cx="29943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My Words List Walkthrough</a:t>
            </a:r>
            <a:endParaRPr/>
          </a:p>
        </p:txBody>
      </p:sp>
      <p:grpSp>
        <p:nvGrpSpPr>
          <p:cNvPr id="240" name="Google Shape;240;p22"/>
          <p:cNvGrpSpPr/>
          <p:nvPr/>
        </p:nvGrpSpPr>
        <p:grpSpPr>
          <a:xfrm>
            <a:off x="311700" y="1479425"/>
            <a:ext cx="2200525" cy="3136500"/>
            <a:chOff x="5329200" y="1616225"/>
            <a:chExt cx="2200525" cy="3136500"/>
          </a:xfrm>
        </p:grpSpPr>
        <p:sp>
          <p:nvSpPr>
            <p:cNvPr id="241" name="Google Shape;241;p22"/>
            <p:cNvSpPr/>
            <p:nvPr/>
          </p:nvSpPr>
          <p:spPr>
            <a:xfrm>
              <a:off x="5329200" y="1616225"/>
              <a:ext cx="2200500" cy="3130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2"/>
            <p:cNvSpPr/>
            <p:nvPr/>
          </p:nvSpPr>
          <p:spPr>
            <a:xfrm>
              <a:off x="5329225" y="1616225"/>
              <a:ext cx="2193300" cy="4020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22"/>
            <p:cNvSpPr/>
            <p:nvPr/>
          </p:nvSpPr>
          <p:spPr>
            <a:xfrm>
              <a:off x="5370238" y="2119388"/>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1</a:t>
              </a:r>
              <a:endParaRPr/>
            </a:p>
          </p:txBody>
        </p:sp>
        <p:sp>
          <p:nvSpPr>
            <p:cNvPr id="244" name="Google Shape;244;p22"/>
            <p:cNvSpPr/>
            <p:nvPr/>
          </p:nvSpPr>
          <p:spPr>
            <a:xfrm>
              <a:off x="5370533" y="2645453"/>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2</a:t>
              </a:r>
              <a:endParaRPr/>
            </a:p>
          </p:txBody>
        </p:sp>
        <p:sp>
          <p:nvSpPr>
            <p:cNvPr id="245" name="Google Shape;245;p22"/>
            <p:cNvSpPr/>
            <p:nvPr/>
          </p:nvSpPr>
          <p:spPr>
            <a:xfrm>
              <a:off x="5370683" y="317151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3</a:t>
              </a:r>
              <a:endParaRPr/>
            </a:p>
          </p:txBody>
        </p:sp>
        <p:sp>
          <p:nvSpPr>
            <p:cNvPr id="246" name="Google Shape;246;p22"/>
            <p:cNvSpPr/>
            <p:nvPr/>
          </p:nvSpPr>
          <p:spPr>
            <a:xfrm>
              <a:off x="5370675" y="370970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4</a:t>
              </a:r>
              <a:endParaRPr/>
            </a:p>
          </p:txBody>
        </p:sp>
        <p:sp>
          <p:nvSpPr>
            <p:cNvPr id="247" name="Google Shape;247;p22"/>
            <p:cNvSpPr/>
            <p:nvPr/>
          </p:nvSpPr>
          <p:spPr>
            <a:xfrm>
              <a:off x="5329225" y="4267625"/>
              <a:ext cx="2200500" cy="485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22"/>
            <p:cNvSpPr/>
            <p:nvPr/>
          </p:nvSpPr>
          <p:spPr>
            <a:xfrm>
              <a:off x="540307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Learn new words</a:t>
              </a:r>
              <a:endParaRPr sz="600"/>
            </a:p>
          </p:txBody>
        </p:sp>
        <p:sp>
          <p:nvSpPr>
            <p:cNvPr id="249" name="Google Shape;249;p22"/>
            <p:cNvSpPr/>
            <p:nvPr/>
          </p:nvSpPr>
          <p:spPr>
            <a:xfrm>
              <a:off x="59550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250" name="Google Shape;250;p22"/>
            <p:cNvSpPr/>
            <p:nvPr/>
          </p:nvSpPr>
          <p:spPr>
            <a:xfrm>
              <a:off x="6506975" y="4348400"/>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Test</a:t>
              </a:r>
              <a:endParaRPr sz="800"/>
            </a:p>
          </p:txBody>
        </p:sp>
        <p:sp>
          <p:nvSpPr>
            <p:cNvPr id="251" name="Google Shape;251;p22"/>
            <p:cNvSpPr/>
            <p:nvPr/>
          </p:nvSpPr>
          <p:spPr>
            <a:xfrm>
              <a:off x="70462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My Word List</a:t>
              </a:r>
              <a:endParaRPr sz="600"/>
            </a:p>
          </p:txBody>
        </p:sp>
        <p:sp>
          <p:nvSpPr>
            <p:cNvPr id="252" name="Google Shape;252;p22"/>
            <p:cNvSpPr/>
            <p:nvPr/>
          </p:nvSpPr>
          <p:spPr>
            <a:xfrm>
              <a:off x="6738250" y="1707275"/>
              <a:ext cx="278700" cy="2532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2"/>
            <p:cNvSpPr txBox="1"/>
            <p:nvPr/>
          </p:nvSpPr>
          <p:spPr>
            <a:xfrm>
              <a:off x="6949125" y="1648625"/>
              <a:ext cx="5736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grpSp>
      <p:sp>
        <p:nvSpPr>
          <p:cNvPr id="254" name="Google Shape;254;p22"/>
          <p:cNvSpPr txBox="1"/>
          <p:nvPr/>
        </p:nvSpPr>
        <p:spPr>
          <a:xfrm>
            <a:off x="871213" y="4615925"/>
            <a:ext cx="10815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Home Page</a:t>
            </a:r>
            <a:endParaRPr sz="1300">
              <a:solidFill>
                <a:srgbClr val="595959"/>
              </a:solidFill>
            </a:endParaRPr>
          </a:p>
        </p:txBody>
      </p:sp>
      <p:grpSp>
        <p:nvGrpSpPr>
          <p:cNvPr id="255" name="Google Shape;255;p22"/>
          <p:cNvGrpSpPr/>
          <p:nvPr/>
        </p:nvGrpSpPr>
        <p:grpSpPr>
          <a:xfrm>
            <a:off x="3471785" y="1479412"/>
            <a:ext cx="2331395" cy="3136535"/>
            <a:chOff x="3851600" y="135000"/>
            <a:chExt cx="2851510" cy="3801400"/>
          </a:xfrm>
        </p:grpSpPr>
        <p:grpSp>
          <p:nvGrpSpPr>
            <p:cNvPr id="256" name="Google Shape;256;p22"/>
            <p:cNvGrpSpPr/>
            <p:nvPr/>
          </p:nvGrpSpPr>
          <p:grpSpPr>
            <a:xfrm>
              <a:off x="3851600" y="135000"/>
              <a:ext cx="2851510" cy="3801400"/>
              <a:chOff x="398775" y="214575"/>
              <a:chExt cx="2851510" cy="3801400"/>
            </a:xfrm>
          </p:grpSpPr>
          <p:sp>
            <p:nvSpPr>
              <p:cNvPr id="257" name="Google Shape;257;p22"/>
              <p:cNvSpPr/>
              <p:nvPr/>
            </p:nvSpPr>
            <p:spPr>
              <a:xfrm>
                <a:off x="398800" y="214575"/>
                <a:ext cx="2691300" cy="380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2"/>
              <p:cNvSpPr/>
              <p:nvPr/>
            </p:nvSpPr>
            <p:spPr>
              <a:xfrm>
                <a:off x="431450" y="255725"/>
                <a:ext cx="2604300" cy="4122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22"/>
              <p:cNvSpPr/>
              <p:nvPr/>
            </p:nvSpPr>
            <p:spPr>
              <a:xfrm>
                <a:off x="2305625" y="351875"/>
                <a:ext cx="278700" cy="2532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22"/>
              <p:cNvSpPr txBox="1"/>
              <p:nvPr/>
            </p:nvSpPr>
            <p:spPr>
              <a:xfrm>
                <a:off x="2516485" y="293217"/>
                <a:ext cx="7338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sp>
            <p:nvSpPr>
              <p:cNvPr id="261" name="Google Shape;261;p22"/>
              <p:cNvSpPr/>
              <p:nvPr/>
            </p:nvSpPr>
            <p:spPr>
              <a:xfrm>
                <a:off x="480150" y="771525"/>
                <a:ext cx="25557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Learned word 1</a:t>
                </a:r>
                <a:endParaRPr/>
              </a:p>
            </p:txBody>
          </p:sp>
          <p:sp>
            <p:nvSpPr>
              <p:cNvPr id="262" name="Google Shape;262;p22"/>
              <p:cNvSpPr/>
              <p:nvPr/>
            </p:nvSpPr>
            <p:spPr>
              <a:xfrm>
                <a:off x="398775" y="3446275"/>
                <a:ext cx="2691300" cy="569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22"/>
              <p:cNvSpPr/>
              <p:nvPr/>
            </p:nvSpPr>
            <p:spPr>
              <a:xfrm>
                <a:off x="489100"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Learn new word</a:t>
                </a:r>
                <a:endParaRPr sz="600"/>
              </a:p>
            </p:txBody>
          </p:sp>
          <p:sp>
            <p:nvSpPr>
              <p:cNvPr id="264" name="Google Shape;264;p22"/>
              <p:cNvSpPr/>
              <p:nvPr/>
            </p:nvSpPr>
            <p:spPr>
              <a:xfrm>
                <a:off x="1164163"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265" name="Google Shape;265;p22"/>
              <p:cNvSpPr/>
              <p:nvPr/>
            </p:nvSpPr>
            <p:spPr>
              <a:xfrm>
                <a:off x="1839213"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Test</a:t>
                </a:r>
                <a:endParaRPr sz="1100"/>
              </a:p>
            </p:txBody>
          </p:sp>
          <p:sp>
            <p:nvSpPr>
              <p:cNvPr id="266" name="Google Shape;266;p22"/>
              <p:cNvSpPr/>
              <p:nvPr/>
            </p:nvSpPr>
            <p:spPr>
              <a:xfrm>
                <a:off x="2498750"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My Word List</a:t>
                </a:r>
                <a:endParaRPr sz="700"/>
              </a:p>
            </p:txBody>
          </p:sp>
        </p:grpSp>
        <p:sp>
          <p:nvSpPr>
            <p:cNvPr id="267" name="Google Shape;267;p22"/>
            <p:cNvSpPr/>
            <p:nvPr/>
          </p:nvSpPr>
          <p:spPr>
            <a:xfrm>
              <a:off x="3919413" y="1244575"/>
              <a:ext cx="25557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Learned word 2</a:t>
              </a:r>
              <a:endParaRPr/>
            </a:p>
          </p:txBody>
        </p:sp>
        <p:sp>
          <p:nvSpPr>
            <p:cNvPr id="268" name="Google Shape;268;p22"/>
            <p:cNvSpPr/>
            <p:nvPr/>
          </p:nvSpPr>
          <p:spPr>
            <a:xfrm>
              <a:off x="3919425" y="1799300"/>
              <a:ext cx="25557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Learned word 3</a:t>
              </a:r>
              <a:endParaRPr/>
            </a:p>
          </p:txBody>
        </p:sp>
        <p:sp>
          <p:nvSpPr>
            <p:cNvPr id="269" name="Google Shape;269;p22"/>
            <p:cNvSpPr/>
            <p:nvPr/>
          </p:nvSpPr>
          <p:spPr>
            <a:xfrm>
              <a:off x="3919425" y="2354025"/>
              <a:ext cx="25557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Learned word 4</a:t>
              </a:r>
              <a:endParaRPr/>
            </a:p>
          </p:txBody>
        </p:sp>
        <p:sp>
          <p:nvSpPr>
            <p:cNvPr id="270" name="Google Shape;270;p22"/>
            <p:cNvSpPr/>
            <p:nvPr/>
          </p:nvSpPr>
          <p:spPr>
            <a:xfrm>
              <a:off x="3919413" y="2866750"/>
              <a:ext cx="25557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Learned word 5</a:t>
              </a:r>
              <a:endParaRPr/>
            </a:p>
          </p:txBody>
        </p:sp>
      </p:grpSp>
      <p:grpSp>
        <p:nvGrpSpPr>
          <p:cNvPr id="271" name="Google Shape;271;p22"/>
          <p:cNvGrpSpPr/>
          <p:nvPr/>
        </p:nvGrpSpPr>
        <p:grpSpPr>
          <a:xfrm>
            <a:off x="6631772" y="1479410"/>
            <a:ext cx="2331654" cy="3136535"/>
            <a:chOff x="398775" y="214575"/>
            <a:chExt cx="2851827" cy="3801400"/>
          </a:xfrm>
        </p:grpSpPr>
        <p:sp>
          <p:nvSpPr>
            <p:cNvPr id="272" name="Google Shape;272;p22"/>
            <p:cNvSpPr/>
            <p:nvPr/>
          </p:nvSpPr>
          <p:spPr>
            <a:xfrm>
              <a:off x="398800" y="214575"/>
              <a:ext cx="2691300" cy="380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22"/>
            <p:cNvSpPr/>
            <p:nvPr/>
          </p:nvSpPr>
          <p:spPr>
            <a:xfrm>
              <a:off x="431450" y="255725"/>
              <a:ext cx="2604300" cy="4122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22"/>
            <p:cNvSpPr/>
            <p:nvPr/>
          </p:nvSpPr>
          <p:spPr>
            <a:xfrm>
              <a:off x="2305625" y="351875"/>
              <a:ext cx="278700" cy="2532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2"/>
            <p:cNvSpPr txBox="1"/>
            <p:nvPr/>
          </p:nvSpPr>
          <p:spPr>
            <a:xfrm>
              <a:off x="2516502" y="293219"/>
              <a:ext cx="7341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sp>
          <p:nvSpPr>
            <p:cNvPr id="276" name="Google Shape;276;p22"/>
            <p:cNvSpPr/>
            <p:nvPr/>
          </p:nvSpPr>
          <p:spPr>
            <a:xfrm>
              <a:off x="480150" y="771525"/>
              <a:ext cx="25557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Word</a:t>
              </a:r>
              <a:endParaRPr/>
            </a:p>
          </p:txBody>
        </p:sp>
        <p:sp>
          <p:nvSpPr>
            <p:cNvPr id="277" name="Google Shape;277;p22"/>
            <p:cNvSpPr/>
            <p:nvPr/>
          </p:nvSpPr>
          <p:spPr>
            <a:xfrm>
              <a:off x="398775" y="3446275"/>
              <a:ext cx="2691300" cy="569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22"/>
            <p:cNvSpPr/>
            <p:nvPr/>
          </p:nvSpPr>
          <p:spPr>
            <a:xfrm>
              <a:off x="489100"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Learn new word</a:t>
              </a:r>
              <a:endParaRPr sz="700"/>
            </a:p>
          </p:txBody>
        </p:sp>
        <p:sp>
          <p:nvSpPr>
            <p:cNvPr id="279" name="Google Shape;279;p22"/>
            <p:cNvSpPr/>
            <p:nvPr/>
          </p:nvSpPr>
          <p:spPr>
            <a:xfrm>
              <a:off x="1164163"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280" name="Google Shape;280;p22"/>
            <p:cNvSpPr/>
            <p:nvPr/>
          </p:nvSpPr>
          <p:spPr>
            <a:xfrm>
              <a:off x="1839213"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Test</a:t>
              </a:r>
              <a:endParaRPr sz="1100"/>
            </a:p>
          </p:txBody>
        </p:sp>
        <p:sp>
          <p:nvSpPr>
            <p:cNvPr id="281" name="Google Shape;281;p22"/>
            <p:cNvSpPr/>
            <p:nvPr/>
          </p:nvSpPr>
          <p:spPr>
            <a:xfrm>
              <a:off x="2498750"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My Word List</a:t>
              </a:r>
              <a:endParaRPr sz="700"/>
            </a:p>
          </p:txBody>
        </p:sp>
        <p:sp>
          <p:nvSpPr>
            <p:cNvPr id="282" name="Google Shape;282;p22"/>
            <p:cNvSpPr/>
            <p:nvPr/>
          </p:nvSpPr>
          <p:spPr>
            <a:xfrm>
              <a:off x="536875" y="1333500"/>
              <a:ext cx="2433300" cy="569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Meaning of the word</a:t>
              </a:r>
              <a:endParaRPr/>
            </a:p>
          </p:txBody>
        </p:sp>
        <p:sp>
          <p:nvSpPr>
            <p:cNvPr id="283" name="Google Shape;283;p22"/>
            <p:cNvSpPr/>
            <p:nvPr/>
          </p:nvSpPr>
          <p:spPr>
            <a:xfrm>
              <a:off x="516950" y="1992375"/>
              <a:ext cx="2433300" cy="472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Synonyms of the word</a:t>
              </a:r>
              <a:endParaRPr/>
            </a:p>
          </p:txBody>
        </p:sp>
      </p:grpSp>
      <p:sp>
        <p:nvSpPr>
          <p:cNvPr id="284" name="Google Shape;284;p22"/>
          <p:cNvSpPr txBox="1"/>
          <p:nvPr/>
        </p:nvSpPr>
        <p:spPr>
          <a:xfrm>
            <a:off x="3777375" y="4621325"/>
            <a:ext cx="1720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My Words List Page</a:t>
            </a:r>
            <a:endParaRPr sz="1300">
              <a:solidFill>
                <a:srgbClr val="595959"/>
              </a:solidFill>
            </a:endParaRPr>
          </a:p>
        </p:txBody>
      </p:sp>
      <p:sp>
        <p:nvSpPr>
          <p:cNvPr id="285" name="Google Shape;285;p22"/>
          <p:cNvSpPr txBox="1"/>
          <p:nvPr/>
        </p:nvSpPr>
        <p:spPr>
          <a:xfrm>
            <a:off x="7256850" y="4615925"/>
            <a:ext cx="10815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Word Page</a:t>
            </a:r>
            <a:endParaRPr sz="1300">
              <a:solidFill>
                <a:srgbClr val="595959"/>
              </a:solidFill>
            </a:endParaRPr>
          </a:p>
        </p:txBody>
      </p:sp>
      <p:sp>
        <p:nvSpPr>
          <p:cNvPr id="286" name="Google Shape;286;p22"/>
          <p:cNvSpPr/>
          <p:nvPr/>
        </p:nvSpPr>
        <p:spPr>
          <a:xfrm>
            <a:off x="2697693" y="2873525"/>
            <a:ext cx="588600" cy="3483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22"/>
          <p:cNvSpPr/>
          <p:nvPr/>
        </p:nvSpPr>
        <p:spPr>
          <a:xfrm>
            <a:off x="5923168" y="2873525"/>
            <a:ext cx="588600" cy="3483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UI Design Walkthrough</a:t>
            </a:r>
            <a:endParaRPr/>
          </a:p>
        </p:txBody>
      </p:sp>
      <p:sp>
        <p:nvSpPr>
          <p:cNvPr id="293" name="Google Shape;293;p23"/>
          <p:cNvSpPr txBox="1"/>
          <p:nvPr>
            <p:ph idx="1" type="body"/>
          </p:nvPr>
        </p:nvSpPr>
        <p:spPr>
          <a:xfrm>
            <a:off x="3913950" y="1017725"/>
            <a:ext cx="13161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User Menu</a:t>
            </a:r>
            <a:endParaRPr/>
          </a:p>
        </p:txBody>
      </p:sp>
      <p:grpSp>
        <p:nvGrpSpPr>
          <p:cNvPr id="294" name="Google Shape;294;p23"/>
          <p:cNvGrpSpPr/>
          <p:nvPr/>
        </p:nvGrpSpPr>
        <p:grpSpPr>
          <a:xfrm>
            <a:off x="3394927" y="1479429"/>
            <a:ext cx="2354146" cy="3277187"/>
            <a:chOff x="517975" y="422200"/>
            <a:chExt cx="2691375" cy="3801400"/>
          </a:xfrm>
        </p:grpSpPr>
        <p:sp>
          <p:nvSpPr>
            <p:cNvPr id="295" name="Google Shape;295;p23"/>
            <p:cNvSpPr/>
            <p:nvPr/>
          </p:nvSpPr>
          <p:spPr>
            <a:xfrm>
              <a:off x="518000" y="422200"/>
              <a:ext cx="2691300" cy="380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23"/>
            <p:cNvSpPr/>
            <p:nvPr/>
          </p:nvSpPr>
          <p:spPr>
            <a:xfrm>
              <a:off x="550650" y="463350"/>
              <a:ext cx="2604300" cy="4122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23"/>
            <p:cNvSpPr/>
            <p:nvPr/>
          </p:nvSpPr>
          <p:spPr>
            <a:xfrm>
              <a:off x="599350" y="979150"/>
              <a:ext cx="25557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1</a:t>
              </a:r>
              <a:endParaRPr/>
            </a:p>
          </p:txBody>
        </p:sp>
        <p:sp>
          <p:nvSpPr>
            <p:cNvPr id="298" name="Google Shape;298;p23"/>
            <p:cNvSpPr/>
            <p:nvPr/>
          </p:nvSpPr>
          <p:spPr>
            <a:xfrm>
              <a:off x="599700" y="1555550"/>
              <a:ext cx="25557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2</a:t>
              </a:r>
              <a:endParaRPr/>
            </a:p>
          </p:txBody>
        </p:sp>
        <p:sp>
          <p:nvSpPr>
            <p:cNvPr id="299" name="Google Shape;299;p23"/>
            <p:cNvSpPr/>
            <p:nvPr/>
          </p:nvSpPr>
          <p:spPr>
            <a:xfrm>
              <a:off x="599700" y="2131950"/>
              <a:ext cx="25554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3</a:t>
              </a:r>
              <a:endParaRPr/>
            </a:p>
          </p:txBody>
        </p:sp>
        <p:sp>
          <p:nvSpPr>
            <p:cNvPr id="300" name="Google Shape;300;p23"/>
            <p:cNvSpPr/>
            <p:nvPr/>
          </p:nvSpPr>
          <p:spPr>
            <a:xfrm>
              <a:off x="608300" y="2708350"/>
              <a:ext cx="2555400" cy="472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4</a:t>
              </a:r>
              <a:endParaRPr/>
            </a:p>
          </p:txBody>
        </p:sp>
        <p:sp>
          <p:nvSpPr>
            <p:cNvPr id="301" name="Google Shape;301;p23"/>
            <p:cNvSpPr/>
            <p:nvPr/>
          </p:nvSpPr>
          <p:spPr>
            <a:xfrm>
              <a:off x="517975" y="3653900"/>
              <a:ext cx="2691300" cy="569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23"/>
            <p:cNvSpPr/>
            <p:nvPr/>
          </p:nvSpPr>
          <p:spPr>
            <a:xfrm>
              <a:off x="608300" y="3731825"/>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Learn new word</a:t>
              </a:r>
              <a:endParaRPr sz="800"/>
            </a:p>
          </p:txBody>
        </p:sp>
        <p:sp>
          <p:nvSpPr>
            <p:cNvPr id="303" name="Google Shape;303;p23"/>
            <p:cNvSpPr/>
            <p:nvPr/>
          </p:nvSpPr>
          <p:spPr>
            <a:xfrm>
              <a:off x="1283363" y="3731825"/>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Add new word</a:t>
              </a:r>
              <a:endParaRPr sz="800"/>
            </a:p>
          </p:txBody>
        </p:sp>
        <p:sp>
          <p:nvSpPr>
            <p:cNvPr id="304" name="Google Shape;304;p23"/>
            <p:cNvSpPr/>
            <p:nvPr/>
          </p:nvSpPr>
          <p:spPr>
            <a:xfrm>
              <a:off x="1958413" y="3731825"/>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Test</a:t>
              </a:r>
              <a:endParaRPr sz="1200"/>
            </a:p>
          </p:txBody>
        </p:sp>
        <p:sp>
          <p:nvSpPr>
            <p:cNvPr id="305" name="Google Shape;305;p23"/>
            <p:cNvSpPr/>
            <p:nvPr/>
          </p:nvSpPr>
          <p:spPr>
            <a:xfrm>
              <a:off x="2617950" y="3731825"/>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My List</a:t>
              </a:r>
              <a:endParaRPr sz="1000"/>
            </a:p>
          </p:txBody>
        </p:sp>
        <p:sp>
          <p:nvSpPr>
            <p:cNvPr id="306" name="Google Shape;306;p23"/>
            <p:cNvSpPr/>
            <p:nvPr/>
          </p:nvSpPr>
          <p:spPr>
            <a:xfrm>
              <a:off x="2005750" y="439625"/>
              <a:ext cx="1203600" cy="3783900"/>
            </a:xfrm>
            <a:prstGeom prst="rect">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3"/>
            <p:cNvSpPr txBox="1"/>
            <p:nvPr/>
          </p:nvSpPr>
          <p:spPr>
            <a:xfrm>
              <a:off x="2161479" y="506263"/>
              <a:ext cx="648900" cy="42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sp>
          <p:nvSpPr>
            <p:cNvPr id="308" name="Google Shape;308;p23"/>
            <p:cNvSpPr/>
            <p:nvPr/>
          </p:nvSpPr>
          <p:spPr>
            <a:xfrm>
              <a:off x="2689923" y="592852"/>
              <a:ext cx="265500" cy="256500"/>
            </a:xfrm>
            <a:prstGeom prst="smileyFace">
              <a:avLst>
                <a:gd fmla="val 4653"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23"/>
            <p:cNvSpPr/>
            <p:nvPr/>
          </p:nvSpPr>
          <p:spPr>
            <a:xfrm>
              <a:off x="2133975" y="961650"/>
              <a:ext cx="870000" cy="256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Logout</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Before diving into the UI walkthrough, we’d like to highlight the core value of our app. Designed to enhance vocabulary, our approach prioritizes simplicity and ease of use. We’ve intentionally created an app that eliminates unnecessary complexity, ensuring that anyone with basic English proficiency can easily engage with and benefit from the learning experience.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a:t>
            </a:r>
            <a:r>
              <a:rPr lang="en-GB"/>
              <a:t> Description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UI consists of 4 main screens after the login page - Homepage/Courses page, Dictionary page, Test page, My Word List page.</a:t>
            </a:r>
            <a:endParaRPr/>
          </a:p>
          <a:p>
            <a:pPr indent="-342900" lvl="0" marL="457200" marR="0" rtl="0" algn="l">
              <a:lnSpc>
                <a:spcPct val="115000"/>
              </a:lnSpc>
              <a:spcBef>
                <a:spcPts val="1200"/>
              </a:spcBef>
              <a:spcAft>
                <a:spcPts val="0"/>
              </a:spcAft>
              <a:buSzPts val="1800"/>
              <a:buChar char="●"/>
            </a:pPr>
            <a:r>
              <a:rPr lang="en-GB"/>
              <a:t>Homepage/Courses: Courses are designed in bite-sized modules, allowing users to easily learn new words on the go.</a:t>
            </a:r>
            <a:endParaRPr/>
          </a:p>
          <a:p>
            <a:pPr indent="-342900" lvl="0" marL="457200" marR="0" rtl="0" algn="l">
              <a:lnSpc>
                <a:spcPct val="115000"/>
              </a:lnSpc>
              <a:spcBef>
                <a:spcPts val="0"/>
              </a:spcBef>
              <a:spcAft>
                <a:spcPts val="0"/>
              </a:spcAft>
              <a:buSzPts val="1800"/>
              <a:buChar char="●"/>
            </a:pPr>
            <a:r>
              <a:rPr lang="en-GB"/>
              <a:t>Dictionary: Users can enhance their vocabulary by adding new words and exploring definitions within the in-built dictionary.</a:t>
            </a:r>
            <a:endParaRPr/>
          </a:p>
          <a:p>
            <a:pPr indent="-342900" lvl="0" marL="457200" marR="0" rtl="0" algn="l">
              <a:lnSpc>
                <a:spcPct val="115000"/>
              </a:lnSpc>
              <a:spcBef>
                <a:spcPts val="0"/>
              </a:spcBef>
              <a:spcAft>
                <a:spcPts val="0"/>
              </a:spcAft>
              <a:buSzPts val="1800"/>
              <a:buChar char="●"/>
            </a:pPr>
            <a:r>
              <a:rPr lang="en-GB"/>
              <a:t>My Word List: This page compiles all words the user has learned, either from the courses or the dictionary, for easy review and revision.</a:t>
            </a:r>
            <a:endParaRPr/>
          </a:p>
          <a:p>
            <a:pPr indent="-342900" lvl="0" marL="457200" marR="0" rtl="0" algn="l">
              <a:lnSpc>
                <a:spcPct val="115000"/>
              </a:lnSpc>
              <a:spcBef>
                <a:spcPts val="0"/>
              </a:spcBef>
              <a:spcAft>
                <a:spcPts val="0"/>
              </a:spcAft>
              <a:buSzPts val="1800"/>
              <a:buChar char="●"/>
            </a:pPr>
            <a:r>
              <a:rPr lang="en-GB"/>
              <a:t>Test Page: Words from the 'My Word List' are fed into our testing algorithm, allowing users to assess their knowledge and practice both old and new words for better retention.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Happy Path</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t>From the homepage, users have the flexibility to navigate to any section of their choice. Upon first login, they will typically begin by selecting a course to learn new words or by using the dictionary to look up a word.</a:t>
            </a:r>
            <a:endParaRPr/>
          </a:p>
          <a:p>
            <a:pPr indent="0" lvl="0" marL="0" rtl="0" algn="l">
              <a:spcBef>
                <a:spcPts val="1200"/>
              </a:spcBef>
              <a:spcAft>
                <a:spcPts val="1200"/>
              </a:spcAft>
              <a:buNone/>
            </a:pPr>
            <a:r>
              <a:rPr lang="en-GB"/>
              <a:t>After learning a few words, users can proceed to the test page, where they can assess their knowledge of the words learned so far. To review, they can either revisit the dictionary or access the 'My Words List' tab, which consolidates all their learned vocabulary for easy revision.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Success Criteria</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GB" sz="6000"/>
              <a:t>Quantitative:</a:t>
            </a:r>
            <a:endParaRPr sz="6000"/>
          </a:p>
          <a:p>
            <a:pPr indent="-352425" lvl="0" marL="457200" rtl="0" algn="l">
              <a:spcBef>
                <a:spcPts val="1200"/>
              </a:spcBef>
              <a:spcAft>
                <a:spcPts val="0"/>
              </a:spcAft>
              <a:buSzPct val="100000"/>
              <a:buChar char="●"/>
            </a:pPr>
            <a:r>
              <a:rPr lang="en-GB" sz="6000"/>
              <a:t>Number of downloads per month of the app</a:t>
            </a:r>
            <a:endParaRPr sz="6000"/>
          </a:p>
          <a:p>
            <a:pPr indent="-352425" lvl="0" marL="457200" rtl="0" algn="l">
              <a:spcBef>
                <a:spcPts val="0"/>
              </a:spcBef>
              <a:spcAft>
                <a:spcPts val="0"/>
              </a:spcAft>
              <a:buSzPct val="100000"/>
              <a:buChar char="●"/>
            </a:pPr>
            <a:r>
              <a:rPr lang="en-GB" sz="6000"/>
              <a:t>Revenue generated from the app</a:t>
            </a:r>
            <a:endParaRPr sz="6000"/>
          </a:p>
          <a:p>
            <a:pPr indent="-352425" lvl="0" marL="457200" rtl="0" algn="l">
              <a:spcBef>
                <a:spcPts val="0"/>
              </a:spcBef>
              <a:spcAft>
                <a:spcPts val="0"/>
              </a:spcAft>
              <a:buSzPct val="100000"/>
              <a:buChar char="●"/>
            </a:pPr>
            <a:r>
              <a:rPr lang="en-GB" sz="6000"/>
              <a:t>Average time spent in app</a:t>
            </a:r>
            <a:endParaRPr sz="6000"/>
          </a:p>
          <a:p>
            <a:pPr indent="-352425" lvl="0" marL="457200" rtl="0" algn="l">
              <a:spcBef>
                <a:spcPts val="0"/>
              </a:spcBef>
              <a:spcAft>
                <a:spcPts val="0"/>
              </a:spcAft>
              <a:buSzPct val="100000"/>
              <a:buChar char="●"/>
            </a:pPr>
            <a:r>
              <a:rPr lang="en-GB" sz="6000"/>
              <a:t>Retention metrics (how much time the app stayed installed on the user’s phone)</a:t>
            </a:r>
            <a:endParaRPr sz="6000"/>
          </a:p>
          <a:p>
            <a:pPr indent="0" lvl="0" marL="0" rtl="0" algn="l">
              <a:spcBef>
                <a:spcPts val="1200"/>
              </a:spcBef>
              <a:spcAft>
                <a:spcPts val="0"/>
              </a:spcAft>
              <a:buNone/>
            </a:pPr>
            <a:r>
              <a:rPr lang="en-GB" sz="6000"/>
              <a:t>Qualitative:</a:t>
            </a:r>
            <a:endParaRPr sz="6000"/>
          </a:p>
          <a:p>
            <a:pPr indent="-352425" lvl="0" marL="457200" rtl="0" algn="l">
              <a:spcBef>
                <a:spcPts val="1200"/>
              </a:spcBef>
              <a:spcAft>
                <a:spcPts val="0"/>
              </a:spcAft>
              <a:buSzPct val="100000"/>
              <a:buChar char="●"/>
            </a:pPr>
            <a:r>
              <a:rPr lang="en-GB" sz="6000"/>
              <a:t>Reviews on Play Store/App Store</a:t>
            </a:r>
            <a:endParaRPr sz="6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UI Design Walkthrough</a:t>
            </a:r>
            <a:endParaRPr/>
          </a:p>
        </p:txBody>
      </p:sp>
      <p:sp>
        <p:nvSpPr>
          <p:cNvPr id="90" name="Google Shape;90;p18"/>
          <p:cNvSpPr txBox="1"/>
          <p:nvPr>
            <p:ph idx="1" type="body"/>
          </p:nvPr>
        </p:nvSpPr>
        <p:spPr>
          <a:xfrm>
            <a:off x="3814800" y="1017725"/>
            <a:ext cx="1514400" cy="4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Initial SignUp</a:t>
            </a:r>
            <a:endParaRPr/>
          </a:p>
        </p:txBody>
      </p:sp>
      <p:sp>
        <p:nvSpPr>
          <p:cNvPr id="91" name="Google Shape;91;p18"/>
          <p:cNvSpPr/>
          <p:nvPr/>
        </p:nvSpPr>
        <p:spPr>
          <a:xfrm>
            <a:off x="1614300" y="1616225"/>
            <a:ext cx="2200500" cy="3130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2" name="Google Shape;92;p18"/>
          <p:cNvGrpSpPr/>
          <p:nvPr/>
        </p:nvGrpSpPr>
        <p:grpSpPr>
          <a:xfrm>
            <a:off x="5329200" y="1616225"/>
            <a:ext cx="2200525" cy="3136500"/>
            <a:chOff x="5329200" y="1616225"/>
            <a:chExt cx="2200525" cy="3136500"/>
          </a:xfrm>
        </p:grpSpPr>
        <p:sp>
          <p:nvSpPr>
            <p:cNvPr id="93" name="Google Shape;93;p18"/>
            <p:cNvSpPr/>
            <p:nvPr/>
          </p:nvSpPr>
          <p:spPr>
            <a:xfrm>
              <a:off x="5329200" y="1616225"/>
              <a:ext cx="2200500" cy="3130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8"/>
            <p:cNvSpPr/>
            <p:nvPr/>
          </p:nvSpPr>
          <p:spPr>
            <a:xfrm>
              <a:off x="5329225" y="1616225"/>
              <a:ext cx="2193300" cy="4020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8"/>
            <p:cNvSpPr/>
            <p:nvPr/>
          </p:nvSpPr>
          <p:spPr>
            <a:xfrm>
              <a:off x="5370238" y="2119388"/>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1</a:t>
              </a:r>
              <a:endParaRPr/>
            </a:p>
          </p:txBody>
        </p:sp>
        <p:sp>
          <p:nvSpPr>
            <p:cNvPr id="96" name="Google Shape;96;p18"/>
            <p:cNvSpPr/>
            <p:nvPr/>
          </p:nvSpPr>
          <p:spPr>
            <a:xfrm>
              <a:off x="5370533" y="2645453"/>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2</a:t>
              </a:r>
              <a:endParaRPr/>
            </a:p>
          </p:txBody>
        </p:sp>
        <p:sp>
          <p:nvSpPr>
            <p:cNvPr id="97" name="Google Shape;97;p18"/>
            <p:cNvSpPr/>
            <p:nvPr/>
          </p:nvSpPr>
          <p:spPr>
            <a:xfrm>
              <a:off x="5370683" y="317151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3</a:t>
              </a:r>
              <a:endParaRPr/>
            </a:p>
          </p:txBody>
        </p:sp>
        <p:sp>
          <p:nvSpPr>
            <p:cNvPr id="98" name="Google Shape;98;p18"/>
            <p:cNvSpPr/>
            <p:nvPr/>
          </p:nvSpPr>
          <p:spPr>
            <a:xfrm>
              <a:off x="5370675" y="370970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4</a:t>
              </a:r>
              <a:endParaRPr/>
            </a:p>
          </p:txBody>
        </p:sp>
        <p:sp>
          <p:nvSpPr>
            <p:cNvPr id="99" name="Google Shape;99;p18"/>
            <p:cNvSpPr/>
            <p:nvPr/>
          </p:nvSpPr>
          <p:spPr>
            <a:xfrm>
              <a:off x="5329225" y="4267625"/>
              <a:ext cx="2200500" cy="485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p:nvPr/>
          </p:nvSpPr>
          <p:spPr>
            <a:xfrm>
              <a:off x="540307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Learn new words</a:t>
              </a:r>
              <a:endParaRPr sz="600"/>
            </a:p>
          </p:txBody>
        </p:sp>
        <p:sp>
          <p:nvSpPr>
            <p:cNvPr id="101" name="Google Shape;101;p18"/>
            <p:cNvSpPr/>
            <p:nvPr/>
          </p:nvSpPr>
          <p:spPr>
            <a:xfrm>
              <a:off x="59550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102" name="Google Shape;102;p18"/>
            <p:cNvSpPr/>
            <p:nvPr/>
          </p:nvSpPr>
          <p:spPr>
            <a:xfrm>
              <a:off x="6506975" y="4348400"/>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Test</a:t>
              </a:r>
              <a:endParaRPr sz="800"/>
            </a:p>
          </p:txBody>
        </p:sp>
        <p:sp>
          <p:nvSpPr>
            <p:cNvPr id="103" name="Google Shape;103;p18"/>
            <p:cNvSpPr/>
            <p:nvPr/>
          </p:nvSpPr>
          <p:spPr>
            <a:xfrm>
              <a:off x="70462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My Word List</a:t>
              </a:r>
              <a:endParaRPr sz="600"/>
            </a:p>
          </p:txBody>
        </p:sp>
        <p:sp>
          <p:nvSpPr>
            <p:cNvPr id="104" name="Google Shape;104;p18"/>
            <p:cNvSpPr/>
            <p:nvPr/>
          </p:nvSpPr>
          <p:spPr>
            <a:xfrm>
              <a:off x="6738250" y="1707275"/>
              <a:ext cx="278700" cy="2532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8"/>
            <p:cNvSpPr txBox="1"/>
            <p:nvPr/>
          </p:nvSpPr>
          <p:spPr>
            <a:xfrm>
              <a:off x="6949125" y="1648625"/>
              <a:ext cx="5736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grpSp>
      <p:sp>
        <p:nvSpPr>
          <p:cNvPr id="106" name="Google Shape;106;p18"/>
          <p:cNvSpPr txBox="1"/>
          <p:nvPr/>
        </p:nvSpPr>
        <p:spPr>
          <a:xfrm>
            <a:off x="1827000" y="4746725"/>
            <a:ext cx="17751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Login / Register page</a:t>
            </a:r>
            <a:endParaRPr sz="1300">
              <a:solidFill>
                <a:srgbClr val="595959"/>
              </a:solidFill>
            </a:endParaRPr>
          </a:p>
        </p:txBody>
      </p:sp>
      <p:sp>
        <p:nvSpPr>
          <p:cNvPr id="107" name="Google Shape;107;p18"/>
          <p:cNvSpPr txBox="1"/>
          <p:nvPr/>
        </p:nvSpPr>
        <p:spPr>
          <a:xfrm>
            <a:off x="5888725" y="4746725"/>
            <a:ext cx="10815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Home Page</a:t>
            </a:r>
            <a:endParaRPr sz="1300">
              <a:solidFill>
                <a:srgbClr val="595959"/>
              </a:solidFill>
            </a:endParaRPr>
          </a:p>
        </p:txBody>
      </p:sp>
      <p:sp>
        <p:nvSpPr>
          <p:cNvPr id="108" name="Google Shape;108;p18"/>
          <p:cNvSpPr txBox="1"/>
          <p:nvPr/>
        </p:nvSpPr>
        <p:spPr>
          <a:xfrm>
            <a:off x="2245050" y="2436600"/>
            <a:ext cx="9390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595959"/>
                </a:solidFill>
              </a:rPr>
              <a:t>LOGIN</a:t>
            </a:r>
            <a:endParaRPr b="1" sz="1800">
              <a:solidFill>
                <a:srgbClr val="595959"/>
              </a:solidFill>
            </a:endParaRPr>
          </a:p>
        </p:txBody>
      </p:sp>
      <p:sp>
        <p:nvSpPr>
          <p:cNvPr id="109" name="Google Shape;109;p18"/>
          <p:cNvSpPr/>
          <p:nvPr/>
        </p:nvSpPr>
        <p:spPr>
          <a:xfrm>
            <a:off x="1914025" y="3174925"/>
            <a:ext cx="1601046" cy="412074"/>
          </a:xfrm>
          <a:prstGeom prst="flowChartTerminator">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Login via google</a:t>
            </a:r>
            <a:endParaRPr sz="1200"/>
          </a:p>
        </p:txBody>
      </p:sp>
      <p:sp>
        <p:nvSpPr>
          <p:cNvPr id="110" name="Google Shape;110;p18"/>
          <p:cNvSpPr/>
          <p:nvPr/>
        </p:nvSpPr>
        <p:spPr>
          <a:xfrm>
            <a:off x="3988188" y="3007325"/>
            <a:ext cx="1167600" cy="3483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UI Design Walkthrough</a:t>
            </a:r>
            <a:endParaRPr/>
          </a:p>
        </p:txBody>
      </p:sp>
      <p:sp>
        <p:nvSpPr>
          <p:cNvPr id="116" name="Google Shape;116;p19"/>
          <p:cNvSpPr txBox="1"/>
          <p:nvPr>
            <p:ph idx="1" type="body"/>
          </p:nvPr>
        </p:nvSpPr>
        <p:spPr>
          <a:xfrm>
            <a:off x="3418800" y="1017725"/>
            <a:ext cx="22359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Course Walkthrough</a:t>
            </a:r>
            <a:endParaRPr/>
          </a:p>
        </p:txBody>
      </p:sp>
      <p:grpSp>
        <p:nvGrpSpPr>
          <p:cNvPr id="117" name="Google Shape;117;p19"/>
          <p:cNvGrpSpPr/>
          <p:nvPr/>
        </p:nvGrpSpPr>
        <p:grpSpPr>
          <a:xfrm>
            <a:off x="1586150" y="1479425"/>
            <a:ext cx="2200525" cy="3136500"/>
            <a:chOff x="5329200" y="1616225"/>
            <a:chExt cx="2200525" cy="3136500"/>
          </a:xfrm>
        </p:grpSpPr>
        <p:sp>
          <p:nvSpPr>
            <p:cNvPr id="118" name="Google Shape;118;p19"/>
            <p:cNvSpPr/>
            <p:nvPr/>
          </p:nvSpPr>
          <p:spPr>
            <a:xfrm>
              <a:off x="5329200" y="1616225"/>
              <a:ext cx="2200500" cy="3130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9"/>
            <p:cNvSpPr/>
            <p:nvPr/>
          </p:nvSpPr>
          <p:spPr>
            <a:xfrm>
              <a:off x="5329225" y="1616225"/>
              <a:ext cx="2193300" cy="4020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9"/>
            <p:cNvSpPr/>
            <p:nvPr/>
          </p:nvSpPr>
          <p:spPr>
            <a:xfrm>
              <a:off x="5370238" y="2119388"/>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1</a:t>
              </a:r>
              <a:endParaRPr/>
            </a:p>
          </p:txBody>
        </p:sp>
        <p:sp>
          <p:nvSpPr>
            <p:cNvPr id="121" name="Google Shape;121;p19"/>
            <p:cNvSpPr/>
            <p:nvPr/>
          </p:nvSpPr>
          <p:spPr>
            <a:xfrm>
              <a:off x="5370533" y="2645453"/>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2</a:t>
              </a:r>
              <a:endParaRPr/>
            </a:p>
          </p:txBody>
        </p:sp>
        <p:sp>
          <p:nvSpPr>
            <p:cNvPr id="122" name="Google Shape;122;p19"/>
            <p:cNvSpPr/>
            <p:nvPr/>
          </p:nvSpPr>
          <p:spPr>
            <a:xfrm>
              <a:off x="5370683" y="317151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3</a:t>
              </a:r>
              <a:endParaRPr/>
            </a:p>
          </p:txBody>
        </p:sp>
        <p:sp>
          <p:nvSpPr>
            <p:cNvPr id="123" name="Google Shape;123;p19"/>
            <p:cNvSpPr/>
            <p:nvPr/>
          </p:nvSpPr>
          <p:spPr>
            <a:xfrm>
              <a:off x="5370675" y="370970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4</a:t>
              </a:r>
              <a:endParaRPr/>
            </a:p>
          </p:txBody>
        </p:sp>
        <p:sp>
          <p:nvSpPr>
            <p:cNvPr id="124" name="Google Shape;124;p19"/>
            <p:cNvSpPr/>
            <p:nvPr/>
          </p:nvSpPr>
          <p:spPr>
            <a:xfrm>
              <a:off x="5329225" y="4267625"/>
              <a:ext cx="2200500" cy="485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9"/>
            <p:cNvSpPr/>
            <p:nvPr/>
          </p:nvSpPr>
          <p:spPr>
            <a:xfrm>
              <a:off x="540307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Learn new words</a:t>
              </a:r>
              <a:endParaRPr sz="600"/>
            </a:p>
          </p:txBody>
        </p:sp>
        <p:sp>
          <p:nvSpPr>
            <p:cNvPr id="126" name="Google Shape;126;p19"/>
            <p:cNvSpPr/>
            <p:nvPr/>
          </p:nvSpPr>
          <p:spPr>
            <a:xfrm>
              <a:off x="59550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127" name="Google Shape;127;p19"/>
            <p:cNvSpPr/>
            <p:nvPr/>
          </p:nvSpPr>
          <p:spPr>
            <a:xfrm>
              <a:off x="6506975" y="4348400"/>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Test</a:t>
              </a:r>
              <a:endParaRPr sz="800"/>
            </a:p>
          </p:txBody>
        </p:sp>
        <p:sp>
          <p:nvSpPr>
            <p:cNvPr id="128" name="Google Shape;128;p19"/>
            <p:cNvSpPr/>
            <p:nvPr/>
          </p:nvSpPr>
          <p:spPr>
            <a:xfrm>
              <a:off x="70462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My Word List</a:t>
              </a:r>
              <a:endParaRPr sz="600"/>
            </a:p>
          </p:txBody>
        </p:sp>
        <p:sp>
          <p:nvSpPr>
            <p:cNvPr id="129" name="Google Shape;129;p19"/>
            <p:cNvSpPr/>
            <p:nvPr/>
          </p:nvSpPr>
          <p:spPr>
            <a:xfrm>
              <a:off x="6738250" y="1707275"/>
              <a:ext cx="278700" cy="2532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9"/>
            <p:cNvSpPr txBox="1"/>
            <p:nvPr/>
          </p:nvSpPr>
          <p:spPr>
            <a:xfrm>
              <a:off x="6949125" y="1648625"/>
              <a:ext cx="5736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grpSp>
      <p:grpSp>
        <p:nvGrpSpPr>
          <p:cNvPr id="131" name="Google Shape;131;p19"/>
          <p:cNvGrpSpPr/>
          <p:nvPr/>
        </p:nvGrpSpPr>
        <p:grpSpPr>
          <a:xfrm>
            <a:off x="5298000" y="1479425"/>
            <a:ext cx="2200500" cy="3136500"/>
            <a:chOff x="5308600" y="1479425"/>
            <a:chExt cx="2200500" cy="3136500"/>
          </a:xfrm>
        </p:grpSpPr>
        <p:sp>
          <p:nvSpPr>
            <p:cNvPr id="132" name="Google Shape;132;p19"/>
            <p:cNvSpPr/>
            <p:nvPr/>
          </p:nvSpPr>
          <p:spPr>
            <a:xfrm>
              <a:off x="5308600" y="1479425"/>
              <a:ext cx="2200500" cy="3136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19"/>
            <p:cNvSpPr/>
            <p:nvPr/>
          </p:nvSpPr>
          <p:spPr>
            <a:xfrm>
              <a:off x="5324121" y="1513378"/>
              <a:ext cx="2129400" cy="3399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19"/>
            <p:cNvSpPr/>
            <p:nvPr/>
          </p:nvSpPr>
          <p:spPr>
            <a:xfrm>
              <a:off x="6818136" y="1605786"/>
              <a:ext cx="227700" cy="2088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9"/>
            <p:cNvSpPr txBox="1"/>
            <p:nvPr/>
          </p:nvSpPr>
          <p:spPr>
            <a:xfrm>
              <a:off x="6984624" y="1544275"/>
              <a:ext cx="5133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595959"/>
                  </a:solidFill>
                </a:rPr>
                <a:t>User</a:t>
              </a:r>
              <a:endParaRPr sz="1100">
                <a:solidFill>
                  <a:srgbClr val="595959"/>
                </a:solidFill>
              </a:endParaRPr>
            </a:p>
          </p:txBody>
        </p:sp>
        <p:sp>
          <p:nvSpPr>
            <p:cNvPr id="136" name="Google Shape;136;p19"/>
            <p:cNvSpPr/>
            <p:nvPr/>
          </p:nvSpPr>
          <p:spPr>
            <a:xfrm>
              <a:off x="5363941" y="1938965"/>
              <a:ext cx="2089800" cy="3900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Word</a:t>
              </a:r>
              <a:endParaRPr/>
            </a:p>
          </p:txBody>
        </p:sp>
        <p:sp>
          <p:nvSpPr>
            <p:cNvPr id="137" name="Google Shape;137;p19"/>
            <p:cNvSpPr/>
            <p:nvPr/>
          </p:nvSpPr>
          <p:spPr>
            <a:xfrm>
              <a:off x="5371259" y="4210197"/>
              <a:ext cx="439200" cy="3399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Learn new word</a:t>
              </a:r>
              <a:endParaRPr sz="700"/>
            </a:p>
          </p:txBody>
        </p:sp>
        <p:sp>
          <p:nvSpPr>
            <p:cNvPr id="138" name="Google Shape;138;p19"/>
            <p:cNvSpPr/>
            <p:nvPr/>
          </p:nvSpPr>
          <p:spPr>
            <a:xfrm>
              <a:off x="5923222" y="4210197"/>
              <a:ext cx="439200" cy="3399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139" name="Google Shape;139;p19"/>
            <p:cNvSpPr/>
            <p:nvPr/>
          </p:nvSpPr>
          <p:spPr>
            <a:xfrm>
              <a:off x="6475175" y="4210197"/>
              <a:ext cx="439200" cy="3399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Test</a:t>
              </a:r>
              <a:endParaRPr sz="1100"/>
            </a:p>
          </p:txBody>
        </p:sp>
        <p:sp>
          <p:nvSpPr>
            <p:cNvPr id="140" name="Google Shape;140;p19"/>
            <p:cNvSpPr/>
            <p:nvPr/>
          </p:nvSpPr>
          <p:spPr>
            <a:xfrm>
              <a:off x="7014444" y="4210197"/>
              <a:ext cx="439200" cy="3399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My Word List</a:t>
              </a:r>
              <a:endParaRPr sz="700"/>
            </a:p>
          </p:txBody>
        </p:sp>
        <p:sp>
          <p:nvSpPr>
            <p:cNvPr id="141" name="Google Shape;141;p19"/>
            <p:cNvSpPr/>
            <p:nvPr/>
          </p:nvSpPr>
          <p:spPr>
            <a:xfrm>
              <a:off x="5410322" y="2402650"/>
              <a:ext cx="1989900" cy="470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Meaning of the word</a:t>
              </a:r>
              <a:endParaRPr/>
            </a:p>
          </p:txBody>
        </p:sp>
        <p:sp>
          <p:nvSpPr>
            <p:cNvPr id="142" name="Google Shape;142;p19"/>
            <p:cNvSpPr/>
            <p:nvPr/>
          </p:nvSpPr>
          <p:spPr>
            <a:xfrm>
              <a:off x="5394030" y="2946288"/>
              <a:ext cx="1989900" cy="390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Synonyms of the word</a:t>
              </a:r>
              <a:endParaRPr/>
            </a:p>
          </p:txBody>
        </p:sp>
        <p:sp>
          <p:nvSpPr>
            <p:cNvPr id="143" name="Google Shape;143;p19"/>
            <p:cNvSpPr/>
            <p:nvPr/>
          </p:nvSpPr>
          <p:spPr>
            <a:xfrm>
              <a:off x="7045821" y="3788715"/>
              <a:ext cx="346500" cy="208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19"/>
            <p:cNvSpPr/>
            <p:nvPr/>
          </p:nvSpPr>
          <p:spPr>
            <a:xfrm>
              <a:off x="5410322" y="3768769"/>
              <a:ext cx="346500" cy="208800"/>
            </a:xfrm>
            <a:prstGeom prst="lef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45" name="Google Shape;145;p19"/>
          <p:cNvSpPr/>
          <p:nvPr/>
        </p:nvSpPr>
        <p:spPr>
          <a:xfrm>
            <a:off x="3952938" y="2873525"/>
            <a:ext cx="1167600" cy="3483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9"/>
          <p:cNvSpPr txBox="1"/>
          <p:nvPr/>
        </p:nvSpPr>
        <p:spPr>
          <a:xfrm>
            <a:off x="2145650" y="4615925"/>
            <a:ext cx="10815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Home Page</a:t>
            </a:r>
            <a:endParaRPr sz="1300">
              <a:solidFill>
                <a:srgbClr val="595959"/>
              </a:solidFill>
            </a:endParaRPr>
          </a:p>
        </p:txBody>
      </p:sp>
      <p:sp>
        <p:nvSpPr>
          <p:cNvPr id="147" name="Google Shape;147;p19"/>
          <p:cNvSpPr txBox="1"/>
          <p:nvPr/>
        </p:nvSpPr>
        <p:spPr>
          <a:xfrm>
            <a:off x="5759688" y="4599725"/>
            <a:ext cx="12771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Course page</a:t>
            </a:r>
            <a:endParaRPr sz="13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UI Design Walkthrough</a:t>
            </a:r>
            <a:endParaRPr/>
          </a:p>
        </p:txBody>
      </p:sp>
      <p:sp>
        <p:nvSpPr>
          <p:cNvPr id="153" name="Google Shape;153;p20"/>
          <p:cNvSpPr txBox="1"/>
          <p:nvPr>
            <p:ph idx="1" type="body"/>
          </p:nvPr>
        </p:nvSpPr>
        <p:spPr>
          <a:xfrm>
            <a:off x="3263250" y="1017725"/>
            <a:ext cx="26175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Dictionary Walkthrough</a:t>
            </a:r>
            <a:endParaRPr/>
          </a:p>
        </p:txBody>
      </p:sp>
      <p:grpSp>
        <p:nvGrpSpPr>
          <p:cNvPr id="154" name="Google Shape;154;p20"/>
          <p:cNvGrpSpPr/>
          <p:nvPr/>
        </p:nvGrpSpPr>
        <p:grpSpPr>
          <a:xfrm>
            <a:off x="1586150" y="1479425"/>
            <a:ext cx="2200525" cy="3136500"/>
            <a:chOff x="5329200" y="1616225"/>
            <a:chExt cx="2200525" cy="3136500"/>
          </a:xfrm>
        </p:grpSpPr>
        <p:sp>
          <p:nvSpPr>
            <p:cNvPr id="155" name="Google Shape;155;p20"/>
            <p:cNvSpPr/>
            <p:nvPr/>
          </p:nvSpPr>
          <p:spPr>
            <a:xfrm>
              <a:off x="5329200" y="1616225"/>
              <a:ext cx="2200500" cy="3130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0"/>
            <p:cNvSpPr/>
            <p:nvPr/>
          </p:nvSpPr>
          <p:spPr>
            <a:xfrm>
              <a:off x="5329225" y="1616225"/>
              <a:ext cx="2193300" cy="4020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0"/>
            <p:cNvSpPr/>
            <p:nvPr/>
          </p:nvSpPr>
          <p:spPr>
            <a:xfrm>
              <a:off x="5370238" y="2119388"/>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1</a:t>
              </a:r>
              <a:endParaRPr/>
            </a:p>
          </p:txBody>
        </p:sp>
        <p:sp>
          <p:nvSpPr>
            <p:cNvPr id="158" name="Google Shape;158;p20"/>
            <p:cNvSpPr/>
            <p:nvPr/>
          </p:nvSpPr>
          <p:spPr>
            <a:xfrm>
              <a:off x="5370533" y="2645453"/>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2</a:t>
              </a:r>
              <a:endParaRPr/>
            </a:p>
          </p:txBody>
        </p:sp>
        <p:sp>
          <p:nvSpPr>
            <p:cNvPr id="159" name="Google Shape;159;p20"/>
            <p:cNvSpPr/>
            <p:nvPr/>
          </p:nvSpPr>
          <p:spPr>
            <a:xfrm>
              <a:off x="5370683" y="317151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3</a:t>
              </a:r>
              <a:endParaRPr/>
            </a:p>
          </p:txBody>
        </p:sp>
        <p:sp>
          <p:nvSpPr>
            <p:cNvPr id="160" name="Google Shape;160;p20"/>
            <p:cNvSpPr/>
            <p:nvPr/>
          </p:nvSpPr>
          <p:spPr>
            <a:xfrm>
              <a:off x="5370675" y="370970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4</a:t>
              </a:r>
              <a:endParaRPr/>
            </a:p>
          </p:txBody>
        </p:sp>
        <p:sp>
          <p:nvSpPr>
            <p:cNvPr id="161" name="Google Shape;161;p20"/>
            <p:cNvSpPr/>
            <p:nvPr/>
          </p:nvSpPr>
          <p:spPr>
            <a:xfrm>
              <a:off x="5329225" y="4267625"/>
              <a:ext cx="2200500" cy="485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0"/>
            <p:cNvSpPr/>
            <p:nvPr/>
          </p:nvSpPr>
          <p:spPr>
            <a:xfrm>
              <a:off x="540307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Learn new words</a:t>
              </a:r>
              <a:endParaRPr sz="600"/>
            </a:p>
          </p:txBody>
        </p:sp>
        <p:sp>
          <p:nvSpPr>
            <p:cNvPr id="163" name="Google Shape;163;p20"/>
            <p:cNvSpPr/>
            <p:nvPr/>
          </p:nvSpPr>
          <p:spPr>
            <a:xfrm>
              <a:off x="59550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164" name="Google Shape;164;p20"/>
            <p:cNvSpPr/>
            <p:nvPr/>
          </p:nvSpPr>
          <p:spPr>
            <a:xfrm>
              <a:off x="6506975" y="4348400"/>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Test</a:t>
              </a:r>
              <a:endParaRPr sz="800"/>
            </a:p>
          </p:txBody>
        </p:sp>
        <p:sp>
          <p:nvSpPr>
            <p:cNvPr id="165" name="Google Shape;165;p20"/>
            <p:cNvSpPr/>
            <p:nvPr/>
          </p:nvSpPr>
          <p:spPr>
            <a:xfrm>
              <a:off x="70462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My Word List</a:t>
              </a:r>
              <a:endParaRPr sz="600"/>
            </a:p>
          </p:txBody>
        </p:sp>
        <p:sp>
          <p:nvSpPr>
            <p:cNvPr id="166" name="Google Shape;166;p20"/>
            <p:cNvSpPr/>
            <p:nvPr/>
          </p:nvSpPr>
          <p:spPr>
            <a:xfrm>
              <a:off x="6738250" y="1707275"/>
              <a:ext cx="278700" cy="2532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0"/>
            <p:cNvSpPr txBox="1"/>
            <p:nvPr/>
          </p:nvSpPr>
          <p:spPr>
            <a:xfrm>
              <a:off x="6949125" y="1648625"/>
              <a:ext cx="5736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grpSp>
      <p:sp>
        <p:nvSpPr>
          <p:cNvPr id="168" name="Google Shape;168;p20"/>
          <p:cNvSpPr txBox="1"/>
          <p:nvPr/>
        </p:nvSpPr>
        <p:spPr>
          <a:xfrm>
            <a:off x="2145650" y="4615925"/>
            <a:ext cx="10815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Home Page</a:t>
            </a:r>
            <a:endParaRPr sz="1300">
              <a:solidFill>
                <a:srgbClr val="595959"/>
              </a:solidFill>
            </a:endParaRPr>
          </a:p>
        </p:txBody>
      </p:sp>
      <p:sp>
        <p:nvSpPr>
          <p:cNvPr id="169" name="Google Shape;169;p20"/>
          <p:cNvSpPr/>
          <p:nvPr/>
        </p:nvSpPr>
        <p:spPr>
          <a:xfrm>
            <a:off x="3952938" y="2873525"/>
            <a:ext cx="1167600" cy="3483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70" name="Google Shape;170;p20"/>
          <p:cNvGrpSpPr/>
          <p:nvPr/>
        </p:nvGrpSpPr>
        <p:grpSpPr>
          <a:xfrm>
            <a:off x="5286825" y="1479425"/>
            <a:ext cx="2253700" cy="3136500"/>
            <a:chOff x="5286825" y="1479425"/>
            <a:chExt cx="2253700" cy="3136500"/>
          </a:xfrm>
        </p:grpSpPr>
        <p:sp>
          <p:nvSpPr>
            <p:cNvPr id="171" name="Google Shape;171;p20"/>
            <p:cNvSpPr/>
            <p:nvPr/>
          </p:nvSpPr>
          <p:spPr>
            <a:xfrm>
              <a:off x="5286825" y="1479425"/>
              <a:ext cx="2200500" cy="3136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0"/>
            <p:cNvSpPr/>
            <p:nvPr/>
          </p:nvSpPr>
          <p:spPr>
            <a:xfrm>
              <a:off x="5313521" y="1513378"/>
              <a:ext cx="2129400" cy="3402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0"/>
            <p:cNvSpPr/>
            <p:nvPr/>
          </p:nvSpPr>
          <p:spPr>
            <a:xfrm>
              <a:off x="6845929" y="1592713"/>
              <a:ext cx="228000" cy="2088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0"/>
            <p:cNvSpPr txBox="1"/>
            <p:nvPr/>
          </p:nvSpPr>
          <p:spPr>
            <a:xfrm>
              <a:off x="7003825" y="1513375"/>
              <a:ext cx="5367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sp>
          <p:nvSpPr>
            <p:cNvPr id="175" name="Google Shape;175;p20"/>
            <p:cNvSpPr/>
            <p:nvPr/>
          </p:nvSpPr>
          <p:spPr>
            <a:xfrm>
              <a:off x="5353340" y="1938971"/>
              <a:ext cx="2089800" cy="3900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Search for a word</a:t>
              </a:r>
              <a:endParaRPr/>
            </a:p>
          </p:txBody>
        </p:sp>
        <p:sp>
          <p:nvSpPr>
            <p:cNvPr id="176" name="Google Shape;176;p20"/>
            <p:cNvSpPr/>
            <p:nvPr/>
          </p:nvSpPr>
          <p:spPr>
            <a:xfrm>
              <a:off x="5360658" y="4210238"/>
              <a:ext cx="439200" cy="340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Learn new word</a:t>
              </a:r>
              <a:endParaRPr sz="600"/>
            </a:p>
          </p:txBody>
        </p:sp>
        <p:sp>
          <p:nvSpPr>
            <p:cNvPr id="177" name="Google Shape;177;p20"/>
            <p:cNvSpPr/>
            <p:nvPr/>
          </p:nvSpPr>
          <p:spPr>
            <a:xfrm>
              <a:off x="5912619" y="4210238"/>
              <a:ext cx="439200" cy="340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178" name="Google Shape;178;p20"/>
            <p:cNvSpPr/>
            <p:nvPr/>
          </p:nvSpPr>
          <p:spPr>
            <a:xfrm>
              <a:off x="6464569" y="4210238"/>
              <a:ext cx="439200" cy="340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Test</a:t>
              </a:r>
              <a:endParaRPr sz="1100"/>
            </a:p>
          </p:txBody>
        </p:sp>
        <p:sp>
          <p:nvSpPr>
            <p:cNvPr id="179" name="Google Shape;179;p20"/>
            <p:cNvSpPr/>
            <p:nvPr/>
          </p:nvSpPr>
          <p:spPr>
            <a:xfrm>
              <a:off x="7003836" y="4210238"/>
              <a:ext cx="439200" cy="340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My Word List</a:t>
              </a:r>
              <a:endParaRPr sz="700"/>
            </a:p>
          </p:txBody>
        </p:sp>
        <p:sp>
          <p:nvSpPr>
            <p:cNvPr id="180" name="Google Shape;180;p20"/>
            <p:cNvSpPr/>
            <p:nvPr/>
          </p:nvSpPr>
          <p:spPr>
            <a:xfrm>
              <a:off x="5399721" y="2402664"/>
              <a:ext cx="1989600" cy="470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Meaning of the word</a:t>
              </a:r>
              <a:endParaRPr/>
            </a:p>
          </p:txBody>
        </p:sp>
        <p:sp>
          <p:nvSpPr>
            <p:cNvPr id="181" name="Google Shape;181;p20"/>
            <p:cNvSpPr/>
            <p:nvPr/>
          </p:nvSpPr>
          <p:spPr>
            <a:xfrm>
              <a:off x="5383430" y="2946310"/>
              <a:ext cx="1989600" cy="390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Synonyms of the word</a:t>
              </a:r>
              <a:endParaRPr/>
            </a:p>
          </p:txBody>
        </p:sp>
      </p:grpSp>
      <p:sp>
        <p:nvSpPr>
          <p:cNvPr id="182" name="Google Shape;182;p20"/>
          <p:cNvSpPr txBox="1"/>
          <p:nvPr/>
        </p:nvSpPr>
        <p:spPr>
          <a:xfrm>
            <a:off x="5702975" y="4599725"/>
            <a:ext cx="14214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Dictionary page</a:t>
            </a:r>
            <a:endParaRPr sz="13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UI Design Walkthrough</a:t>
            </a:r>
            <a:endParaRPr/>
          </a:p>
          <a:p>
            <a:pPr indent="0" lvl="0" marL="0" rtl="0" algn="l">
              <a:spcBef>
                <a:spcPts val="0"/>
              </a:spcBef>
              <a:spcAft>
                <a:spcPts val="0"/>
              </a:spcAft>
              <a:buNone/>
            </a:pPr>
            <a:r>
              <a:t/>
            </a:r>
            <a:endParaRPr/>
          </a:p>
        </p:txBody>
      </p:sp>
      <p:sp>
        <p:nvSpPr>
          <p:cNvPr id="188" name="Google Shape;188;p21"/>
          <p:cNvSpPr txBox="1"/>
          <p:nvPr>
            <p:ph idx="1" type="body"/>
          </p:nvPr>
        </p:nvSpPr>
        <p:spPr>
          <a:xfrm>
            <a:off x="3392250" y="1017725"/>
            <a:ext cx="23595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Testing Walkthrough</a:t>
            </a:r>
            <a:endParaRPr/>
          </a:p>
        </p:txBody>
      </p:sp>
      <p:grpSp>
        <p:nvGrpSpPr>
          <p:cNvPr id="189" name="Google Shape;189;p21"/>
          <p:cNvGrpSpPr/>
          <p:nvPr/>
        </p:nvGrpSpPr>
        <p:grpSpPr>
          <a:xfrm>
            <a:off x="311700" y="1479425"/>
            <a:ext cx="2200525" cy="3136500"/>
            <a:chOff x="5329200" y="1616225"/>
            <a:chExt cx="2200525" cy="3136500"/>
          </a:xfrm>
        </p:grpSpPr>
        <p:sp>
          <p:nvSpPr>
            <p:cNvPr id="190" name="Google Shape;190;p21"/>
            <p:cNvSpPr/>
            <p:nvPr/>
          </p:nvSpPr>
          <p:spPr>
            <a:xfrm>
              <a:off x="5329200" y="1616225"/>
              <a:ext cx="2200500" cy="3130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1"/>
            <p:cNvSpPr/>
            <p:nvPr/>
          </p:nvSpPr>
          <p:spPr>
            <a:xfrm>
              <a:off x="5329225" y="1616225"/>
              <a:ext cx="2193300" cy="4020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1"/>
            <p:cNvSpPr/>
            <p:nvPr/>
          </p:nvSpPr>
          <p:spPr>
            <a:xfrm>
              <a:off x="5370238" y="2119388"/>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1</a:t>
              </a:r>
              <a:endParaRPr/>
            </a:p>
          </p:txBody>
        </p:sp>
        <p:sp>
          <p:nvSpPr>
            <p:cNvPr id="193" name="Google Shape;193;p21"/>
            <p:cNvSpPr/>
            <p:nvPr/>
          </p:nvSpPr>
          <p:spPr>
            <a:xfrm>
              <a:off x="5370533" y="2645453"/>
              <a:ext cx="21522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2</a:t>
              </a:r>
              <a:endParaRPr/>
            </a:p>
          </p:txBody>
        </p:sp>
        <p:sp>
          <p:nvSpPr>
            <p:cNvPr id="194" name="Google Shape;194;p21"/>
            <p:cNvSpPr/>
            <p:nvPr/>
          </p:nvSpPr>
          <p:spPr>
            <a:xfrm>
              <a:off x="5370683" y="317151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3</a:t>
              </a:r>
              <a:endParaRPr/>
            </a:p>
          </p:txBody>
        </p:sp>
        <p:sp>
          <p:nvSpPr>
            <p:cNvPr id="195" name="Google Shape;195;p21"/>
            <p:cNvSpPr/>
            <p:nvPr/>
          </p:nvSpPr>
          <p:spPr>
            <a:xfrm>
              <a:off x="5370675" y="3709709"/>
              <a:ext cx="2151900" cy="461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Course 4</a:t>
              </a:r>
              <a:endParaRPr/>
            </a:p>
          </p:txBody>
        </p:sp>
        <p:sp>
          <p:nvSpPr>
            <p:cNvPr id="196" name="Google Shape;196;p21"/>
            <p:cNvSpPr/>
            <p:nvPr/>
          </p:nvSpPr>
          <p:spPr>
            <a:xfrm>
              <a:off x="5329225" y="4267625"/>
              <a:ext cx="2200500" cy="485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1"/>
            <p:cNvSpPr/>
            <p:nvPr/>
          </p:nvSpPr>
          <p:spPr>
            <a:xfrm>
              <a:off x="540307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Learn new words</a:t>
              </a:r>
              <a:endParaRPr sz="600"/>
            </a:p>
          </p:txBody>
        </p:sp>
        <p:sp>
          <p:nvSpPr>
            <p:cNvPr id="198" name="Google Shape;198;p21"/>
            <p:cNvSpPr/>
            <p:nvPr/>
          </p:nvSpPr>
          <p:spPr>
            <a:xfrm>
              <a:off x="59550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199" name="Google Shape;199;p21"/>
            <p:cNvSpPr/>
            <p:nvPr/>
          </p:nvSpPr>
          <p:spPr>
            <a:xfrm>
              <a:off x="6506975" y="4348400"/>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Test</a:t>
              </a:r>
              <a:endParaRPr sz="800"/>
            </a:p>
          </p:txBody>
        </p:sp>
        <p:sp>
          <p:nvSpPr>
            <p:cNvPr id="200" name="Google Shape;200;p21"/>
            <p:cNvSpPr/>
            <p:nvPr/>
          </p:nvSpPr>
          <p:spPr>
            <a:xfrm>
              <a:off x="7046225" y="4348397"/>
              <a:ext cx="439200" cy="3483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My Word List</a:t>
              </a:r>
              <a:endParaRPr sz="600"/>
            </a:p>
          </p:txBody>
        </p:sp>
        <p:sp>
          <p:nvSpPr>
            <p:cNvPr id="201" name="Google Shape;201;p21"/>
            <p:cNvSpPr/>
            <p:nvPr/>
          </p:nvSpPr>
          <p:spPr>
            <a:xfrm>
              <a:off x="6738250" y="1707275"/>
              <a:ext cx="278700" cy="2532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1"/>
            <p:cNvSpPr txBox="1"/>
            <p:nvPr/>
          </p:nvSpPr>
          <p:spPr>
            <a:xfrm>
              <a:off x="6949125" y="1648625"/>
              <a:ext cx="5736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grpSp>
      <p:sp>
        <p:nvSpPr>
          <p:cNvPr id="203" name="Google Shape;203;p21"/>
          <p:cNvSpPr txBox="1"/>
          <p:nvPr/>
        </p:nvSpPr>
        <p:spPr>
          <a:xfrm>
            <a:off x="871213" y="4615925"/>
            <a:ext cx="10815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Home Page</a:t>
            </a:r>
            <a:endParaRPr sz="1300">
              <a:solidFill>
                <a:srgbClr val="595959"/>
              </a:solidFill>
            </a:endParaRPr>
          </a:p>
        </p:txBody>
      </p:sp>
      <p:sp>
        <p:nvSpPr>
          <p:cNvPr id="204" name="Google Shape;204;p21"/>
          <p:cNvSpPr/>
          <p:nvPr/>
        </p:nvSpPr>
        <p:spPr>
          <a:xfrm>
            <a:off x="2637893" y="2873525"/>
            <a:ext cx="588600" cy="3483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5" name="Google Shape;205;p21"/>
          <p:cNvGrpSpPr/>
          <p:nvPr/>
        </p:nvGrpSpPr>
        <p:grpSpPr>
          <a:xfrm>
            <a:off x="338192" y="1501685"/>
            <a:ext cx="8613832" cy="3114025"/>
            <a:chOff x="6185650" y="343411"/>
            <a:chExt cx="10535508" cy="3801300"/>
          </a:xfrm>
        </p:grpSpPr>
        <p:sp>
          <p:nvSpPr>
            <p:cNvPr id="206" name="Google Shape;206;p21"/>
            <p:cNvSpPr/>
            <p:nvPr/>
          </p:nvSpPr>
          <p:spPr>
            <a:xfrm>
              <a:off x="13883431" y="343411"/>
              <a:ext cx="2691300" cy="380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1"/>
            <p:cNvSpPr/>
            <p:nvPr/>
          </p:nvSpPr>
          <p:spPr>
            <a:xfrm>
              <a:off x="6185650" y="384500"/>
              <a:ext cx="2604300" cy="4122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1"/>
            <p:cNvSpPr/>
            <p:nvPr/>
          </p:nvSpPr>
          <p:spPr>
            <a:xfrm>
              <a:off x="15790271" y="427870"/>
              <a:ext cx="278700" cy="2532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1"/>
            <p:cNvSpPr txBox="1"/>
            <p:nvPr/>
          </p:nvSpPr>
          <p:spPr>
            <a:xfrm>
              <a:off x="16001158" y="369217"/>
              <a:ext cx="72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sp>
          <p:nvSpPr>
            <p:cNvPr id="210" name="Google Shape;210;p21"/>
            <p:cNvSpPr/>
            <p:nvPr/>
          </p:nvSpPr>
          <p:spPr>
            <a:xfrm>
              <a:off x="13883421" y="3522270"/>
              <a:ext cx="2691300" cy="569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1"/>
            <p:cNvSpPr/>
            <p:nvPr/>
          </p:nvSpPr>
          <p:spPr>
            <a:xfrm>
              <a:off x="13973746" y="3600195"/>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Learn new word</a:t>
              </a:r>
              <a:endParaRPr sz="700"/>
            </a:p>
          </p:txBody>
        </p:sp>
        <p:sp>
          <p:nvSpPr>
            <p:cNvPr id="212" name="Google Shape;212;p21"/>
            <p:cNvSpPr/>
            <p:nvPr/>
          </p:nvSpPr>
          <p:spPr>
            <a:xfrm>
              <a:off x="14648808" y="3600195"/>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213" name="Google Shape;213;p21"/>
            <p:cNvSpPr/>
            <p:nvPr/>
          </p:nvSpPr>
          <p:spPr>
            <a:xfrm>
              <a:off x="15323858" y="3600195"/>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Test</a:t>
              </a:r>
              <a:endParaRPr sz="1000"/>
            </a:p>
          </p:txBody>
        </p:sp>
        <p:sp>
          <p:nvSpPr>
            <p:cNvPr id="214" name="Google Shape;214;p21"/>
            <p:cNvSpPr/>
            <p:nvPr/>
          </p:nvSpPr>
          <p:spPr>
            <a:xfrm>
              <a:off x="15983396" y="3600195"/>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My Word List</a:t>
              </a:r>
              <a:endParaRPr sz="700"/>
            </a:p>
          </p:txBody>
        </p:sp>
        <p:sp>
          <p:nvSpPr>
            <p:cNvPr id="215" name="Google Shape;215;p21"/>
            <p:cNvSpPr txBox="1"/>
            <p:nvPr/>
          </p:nvSpPr>
          <p:spPr>
            <a:xfrm>
              <a:off x="14087131" y="944875"/>
              <a:ext cx="2283900" cy="4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500">
                  <a:solidFill>
                    <a:srgbClr val="595959"/>
                  </a:solidFill>
                </a:rPr>
                <a:t>You Scored 7 out of 10 </a:t>
              </a:r>
              <a:endParaRPr b="1" sz="1500">
                <a:solidFill>
                  <a:srgbClr val="595959"/>
                </a:solidFill>
              </a:endParaRPr>
            </a:p>
          </p:txBody>
        </p:sp>
        <p:sp>
          <p:nvSpPr>
            <p:cNvPr id="216" name="Google Shape;216;p21"/>
            <p:cNvSpPr txBox="1"/>
            <p:nvPr/>
          </p:nvSpPr>
          <p:spPr>
            <a:xfrm>
              <a:off x="14657728" y="1595535"/>
              <a:ext cx="1142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Good Job!!</a:t>
              </a:r>
              <a:endParaRPr sz="1200">
                <a:solidFill>
                  <a:srgbClr val="595959"/>
                </a:solidFill>
              </a:endParaRPr>
            </a:p>
          </p:txBody>
        </p:sp>
        <p:sp>
          <p:nvSpPr>
            <p:cNvPr id="217" name="Google Shape;217;p21"/>
            <p:cNvSpPr/>
            <p:nvPr/>
          </p:nvSpPr>
          <p:spPr>
            <a:xfrm>
              <a:off x="14087129" y="1932731"/>
              <a:ext cx="2283900" cy="1420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Correct answers</a:t>
              </a:r>
              <a:endParaRPr/>
            </a:p>
          </p:txBody>
        </p:sp>
      </p:grpSp>
      <p:sp>
        <p:nvSpPr>
          <p:cNvPr id="218" name="Google Shape;218;p21"/>
          <p:cNvSpPr/>
          <p:nvPr/>
        </p:nvSpPr>
        <p:spPr>
          <a:xfrm>
            <a:off x="5751743" y="2873525"/>
            <a:ext cx="588600" cy="3483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9" name="Google Shape;219;p21"/>
          <p:cNvGrpSpPr/>
          <p:nvPr/>
        </p:nvGrpSpPr>
        <p:grpSpPr>
          <a:xfrm>
            <a:off x="3388911" y="1490427"/>
            <a:ext cx="2278196" cy="3136535"/>
            <a:chOff x="398775" y="214575"/>
            <a:chExt cx="2786443" cy="3801400"/>
          </a:xfrm>
        </p:grpSpPr>
        <p:sp>
          <p:nvSpPr>
            <p:cNvPr id="220" name="Google Shape;220;p21"/>
            <p:cNvSpPr/>
            <p:nvPr/>
          </p:nvSpPr>
          <p:spPr>
            <a:xfrm>
              <a:off x="398800" y="214575"/>
              <a:ext cx="2691300" cy="380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1"/>
            <p:cNvSpPr/>
            <p:nvPr/>
          </p:nvSpPr>
          <p:spPr>
            <a:xfrm>
              <a:off x="431450" y="255725"/>
              <a:ext cx="2604300" cy="412200"/>
            </a:xfrm>
            <a:prstGeom prst="flowChartAlternateProcess">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1"/>
            <p:cNvSpPr/>
            <p:nvPr/>
          </p:nvSpPr>
          <p:spPr>
            <a:xfrm>
              <a:off x="2305625" y="351875"/>
              <a:ext cx="278700" cy="253200"/>
            </a:xfrm>
            <a:prstGeom prst="smileyFace">
              <a:avLst>
                <a:gd fmla="val 4653" name="adj"/>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1"/>
            <p:cNvSpPr txBox="1"/>
            <p:nvPr/>
          </p:nvSpPr>
          <p:spPr>
            <a:xfrm>
              <a:off x="2516518" y="293230"/>
              <a:ext cx="668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rPr>
                <a:t>User</a:t>
              </a:r>
              <a:endParaRPr sz="1200">
                <a:solidFill>
                  <a:srgbClr val="595959"/>
                </a:solidFill>
              </a:endParaRPr>
            </a:p>
          </p:txBody>
        </p:sp>
        <p:sp>
          <p:nvSpPr>
            <p:cNvPr id="224" name="Google Shape;224;p21"/>
            <p:cNvSpPr/>
            <p:nvPr/>
          </p:nvSpPr>
          <p:spPr>
            <a:xfrm>
              <a:off x="788825" y="2234550"/>
              <a:ext cx="1795500" cy="3372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Type your answer here</a:t>
              </a:r>
              <a:endParaRPr sz="1000"/>
            </a:p>
          </p:txBody>
        </p:sp>
        <p:sp>
          <p:nvSpPr>
            <p:cNvPr id="225" name="Google Shape;225;p21"/>
            <p:cNvSpPr/>
            <p:nvPr/>
          </p:nvSpPr>
          <p:spPr>
            <a:xfrm>
              <a:off x="398775" y="3446275"/>
              <a:ext cx="2691300" cy="569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21"/>
            <p:cNvSpPr/>
            <p:nvPr/>
          </p:nvSpPr>
          <p:spPr>
            <a:xfrm>
              <a:off x="489100"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00"/>
                <a:t>Learn new word</a:t>
              </a:r>
              <a:endParaRPr sz="600"/>
            </a:p>
          </p:txBody>
        </p:sp>
        <p:sp>
          <p:nvSpPr>
            <p:cNvPr id="227" name="Google Shape;227;p21"/>
            <p:cNvSpPr/>
            <p:nvPr/>
          </p:nvSpPr>
          <p:spPr>
            <a:xfrm>
              <a:off x="1164163"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Add new word</a:t>
              </a:r>
              <a:endParaRPr sz="700"/>
            </a:p>
          </p:txBody>
        </p:sp>
        <p:sp>
          <p:nvSpPr>
            <p:cNvPr id="228" name="Google Shape;228;p21"/>
            <p:cNvSpPr/>
            <p:nvPr/>
          </p:nvSpPr>
          <p:spPr>
            <a:xfrm>
              <a:off x="1839213"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Test</a:t>
              </a:r>
              <a:endParaRPr sz="1100"/>
            </a:p>
          </p:txBody>
        </p:sp>
        <p:sp>
          <p:nvSpPr>
            <p:cNvPr id="229" name="Google Shape;229;p21"/>
            <p:cNvSpPr/>
            <p:nvPr/>
          </p:nvSpPr>
          <p:spPr>
            <a:xfrm>
              <a:off x="2498750" y="3524200"/>
              <a:ext cx="537000" cy="412200"/>
            </a:xfrm>
            <a:prstGeom prst="rect">
              <a:avLst/>
            </a:prstGeom>
            <a:solidFill>
              <a:srgbClr val="EEEEEE"/>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t>My Word List</a:t>
              </a:r>
              <a:endParaRPr sz="700"/>
            </a:p>
          </p:txBody>
        </p:sp>
        <p:sp>
          <p:nvSpPr>
            <p:cNvPr id="230" name="Google Shape;230;p21"/>
            <p:cNvSpPr/>
            <p:nvPr/>
          </p:nvSpPr>
          <p:spPr>
            <a:xfrm>
              <a:off x="516950" y="982663"/>
              <a:ext cx="2433300" cy="996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Meaning of the word</a:t>
              </a:r>
              <a:endParaRPr/>
            </a:p>
          </p:txBody>
        </p:sp>
        <p:sp>
          <p:nvSpPr>
            <p:cNvPr id="231" name="Google Shape;231;p21"/>
            <p:cNvSpPr/>
            <p:nvPr/>
          </p:nvSpPr>
          <p:spPr>
            <a:xfrm>
              <a:off x="1318850" y="2976550"/>
              <a:ext cx="668700" cy="2532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Submit</a:t>
              </a:r>
              <a:endParaRPr sz="800"/>
            </a:p>
          </p:txBody>
        </p:sp>
      </p:grpSp>
      <p:sp>
        <p:nvSpPr>
          <p:cNvPr id="232" name="Google Shape;232;p21"/>
          <p:cNvSpPr txBox="1"/>
          <p:nvPr/>
        </p:nvSpPr>
        <p:spPr>
          <a:xfrm>
            <a:off x="4051900" y="4637950"/>
            <a:ext cx="9522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Test Page</a:t>
            </a:r>
            <a:endParaRPr sz="1300">
              <a:solidFill>
                <a:srgbClr val="595959"/>
              </a:solidFill>
            </a:endParaRPr>
          </a:p>
        </p:txBody>
      </p:sp>
      <p:sp>
        <p:nvSpPr>
          <p:cNvPr id="233" name="Google Shape;233;p21"/>
          <p:cNvSpPr txBox="1"/>
          <p:nvPr/>
        </p:nvSpPr>
        <p:spPr>
          <a:xfrm>
            <a:off x="7204975" y="4615700"/>
            <a:ext cx="11148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rPr>
              <a:t>Result Page</a:t>
            </a:r>
            <a:endParaRPr sz="13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