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e9448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e9448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ee94487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ee94487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e94487d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ee94487d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VocabApp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By Meenal Shah and Aqsa Inamdar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Challenges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Restoration of data on reinstall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with API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Dictionary API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 Host Controller setup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Issues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What’s Next?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actual courses </a:t>
            </a: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</a:t>
            </a: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dummy data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user preferences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new features requested during User Testing phase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 timer for Test page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</a:t>
            </a: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pronunciation</a:t>
            </a: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words in courses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new testing methods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2134375"/>
            <a:ext cx="76887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6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 </a:t>
            </a:r>
            <a:endParaRPr b="1" sz="6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