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480" autoAdjust="0"/>
    <p:restoredTop sz="94608" autoAdjust="0"/>
  </p:normalViewPr>
  <p:slideViewPr>
    <p:cSldViewPr>
      <p:cViewPr>
        <p:scale>
          <a:sx n="60" d="100"/>
          <a:sy n="60" d="100"/>
        </p:scale>
        <p:origin x="-2198" y="-5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5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stable/conten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057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06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PROJECT TITLE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dirty="0" smtClean="0"/>
              <a:t>TEMPERATURE FORECAST</a:t>
            </a:r>
            <a:endParaRPr lang="en-US" sz="24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5029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</a:t>
            </a:r>
            <a:r>
              <a:rPr lang="en-US" dirty="0" smtClean="0"/>
              <a:t>BY:</a:t>
            </a:r>
          </a:p>
          <a:p>
            <a:pPr lvl="1"/>
            <a:r>
              <a:rPr lang="en-US" dirty="0" smtClean="0"/>
              <a:t>P.MEENA  LAKSHMI</a:t>
            </a:r>
          </a:p>
          <a:p>
            <a:pPr lvl="1"/>
            <a:r>
              <a:rPr lang="en-US" dirty="0" smtClean="0"/>
              <a:t>SACS M.A.V.M.M. ENGINEERING COLLEGE</a:t>
            </a:r>
          </a:p>
          <a:p>
            <a:pPr lvl="1"/>
            <a:r>
              <a:rPr lang="en-US" dirty="0" smtClean="0"/>
              <a:t>III</a:t>
            </a:r>
            <a:r>
              <a:rPr lang="en-US" baseline="30000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YR EEE DEPT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 smtClean="0"/>
              <a:t>It proved that we have determined how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smtClean="0"/>
              <a:t>the Temperature forecast </a:t>
            </a:r>
            <a:r>
              <a:rPr lang="en-US" dirty="0" smtClean="0"/>
              <a:t> was </a:t>
            </a:r>
            <a:r>
              <a:rPr lang="en-US" dirty="0" smtClean="0"/>
              <a:t>done and analyze fully by </a:t>
            </a:r>
            <a:r>
              <a:rPr lang="en-US" dirty="0" err="1" smtClean="0"/>
              <a:t>visualstudio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http://www.kaggle.com/datasets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3"/>
              </a:rPr>
              <a:t>http://pandas.pydata.org/pandas-docs/stable/user guide/ index.html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hlinkClick r:id="rId4"/>
              </a:rPr>
              <a:t>http://matplotlib.org/stable/contents.html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503920" cy="3660648"/>
          </a:xfrm>
        </p:spPr>
        <p:txBody>
          <a:bodyPr/>
          <a:lstStyle/>
          <a:p>
            <a:r>
              <a:rPr lang="en-US" dirty="0" smtClean="0"/>
              <a:t>Our goal is to complete the task below based off the article and see if you reach a similar conclusion. We are </a:t>
            </a:r>
            <a:r>
              <a:rPr lang="en-US" dirty="0" smtClean="0"/>
              <a:t>going </a:t>
            </a: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smtClean="0"/>
              <a:t>Temperature </a:t>
            </a:r>
            <a:r>
              <a:rPr lang="en-US" dirty="0" smtClean="0"/>
              <a:t>forecast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03920" cy="3813048"/>
          </a:xfrm>
        </p:spPr>
        <p:txBody>
          <a:bodyPr/>
          <a:lstStyle/>
          <a:p>
            <a:r>
              <a:rPr lang="en-US" dirty="0" smtClean="0"/>
              <a:t>By Utilizing the pandas and visualization skills to </a:t>
            </a:r>
            <a:r>
              <a:rPr lang="en-US" dirty="0" err="1" smtClean="0"/>
              <a:t>analyse</a:t>
            </a:r>
            <a:r>
              <a:rPr lang="en-US" dirty="0" smtClean="0"/>
              <a:t> Temperature forecast </a:t>
            </a:r>
            <a:r>
              <a:rPr lang="en-US" dirty="0" smtClean="0"/>
              <a:t>data by </a:t>
            </a:r>
            <a:r>
              <a:rPr lang="en-US" dirty="0" smtClean="0"/>
              <a:t>using given dataset by </a:t>
            </a:r>
            <a:r>
              <a:rPr lang="en-US" dirty="0" err="1" smtClean="0"/>
              <a:t>spliting</a:t>
            </a:r>
            <a:r>
              <a:rPr lang="en-US" dirty="0" smtClean="0"/>
              <a:t> that into training set and test 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pyth0n 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Content Placeholder 14" descr="__results___26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19201"/>
            <a:ext cx="2438400" cy="2495402"/>
          </a:xfrm>
        </p:spPr>
      </p:pic>
      <p:pic>
        <p:nvPicPr>
          <p:cNvPr id="16" name="Picture 15" descr="__results___26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143000"/>
            <a:ext cx="2610833" cy="2657936"/>
          </a:xfrm>
          <a:prstGeom prst="rect">
            <a:avLst/>
          </a:prstGeom>
        </p:spPr>
      </p:pic>
      <p:pic>
        <p:nvPicPr>
          <p:cNvPr id="17" name="Picture 16" descr="__results___30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62400"/>
            <a:ext cx="2667000" cy="2084768"/>
          </a:xfrm>
          <a:prstGeom prst="rect">
            <a:avLst/>
          </a:prstGeom>
        </p:spPr>
      </p:pic>
      <p:pic>
        <p:nvPicPr>
          <p:cNvPr id="18" name="Picture 17" descr="__results___30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3886200"/>
            <a:ext cx="2971800" cy="2328259"/>
          </a:xfrm>
          <a:prstGeom prst="rect">
            <a:avLst/>
          </a:prstGeom>
        </p:spPr>
      </p:pic>
      <p:pic>
        <p:nvPicPr>
          <p:cNvPr id="19" name="Picture 18" descr="__results___33_1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3886200"/>
            <a:ext cx="2438400" cy="2476010"/>
          </a:xfrm>
          <a:prstGeom prst="rect">
            <a:avLst/>
          </a:prstGeom>
        </p:spPr>
      </p:pic>
      <p:pic>
        <p:nvPicPr>
          <p:cNvPr id="20" name="Picture 19" descr="__results___33_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1219200"/>
            <a:ext cx="2514600" cy="255338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483</TotalTime>
  <Words>502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AADHI ESHWAR.K</cp:lastModifiedBy>
  <cp:revision>45</cp:revision>
  <dcterms:created xsi:type="dcterms:W3CDTF">2024-04-02T14:26:54Z</dcterms:created>
  <dcterms:modified xsi:type="dcterms:W3CDTF">2024-04-22T06:43:53Z</dcterms:modified>
</cp:coreProperties>
</file>