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rts/chart1.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76" d="100"/>
          <a:sy n="76" d="100"/>
        </p:scale>
        <p:origin x="-480" y="-15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69192.850000000006</c:v>
                </c:pt>
                <c:pt idx="6">
                  <c:v>54137.05</c:v>
                </c:pt>
                <c:pt idx="7">
                  <c:v>66017.179999999993</c:v>
                </c:pt>
                <c:pt idx="8">
                  <c:v>69913.39</c:v>
                </c:pt>
                <c:pt idx="9">
                  <c:v>37902.35</c:v>
                </c:pt>
                <c:pt idx="10">
                  <c:v>52748.63</c:v>
                </c:pt>
                <c:pt idx="11">
                  <c:v>57002.02</c:v>
                </c:pt>
                <c:pt idx="12">
                  <c:v>43329.22</c:v>
                </c:pt>
                <c:pt idx="13">
                  <c:v>42314.39</c:v>
                </c:pt>
                <c:pt idx="14">
                  <c:v>61214.26</c:v>
                </c:pt>
                <c:pt idx="15">
                  <c:v>39969.72</c:v>
                </c:pt>
                <c:pt idx="16">
                  <c:v>52246.29</c:v>
                </c:pt>
              </c:numCache>
            </c:numRef>
          </c:val>
        </c:ser>
        <c:dLbls>
          <c:showLegendKey val="0"/>
          <c:showVal val="0"/>
          <c:showCatName val="0"/>
          <c:showSerName val="0"/>
          <c:showPercent val="0"/>
          <c:showBubbleSize val="0"/>
        </c:dLbls>
        <c:gapWidth val="150"/>
        <c:axId val="217842688"/>
        <c:axId val="150630912"/>
      </c:barChart>
      <c:catAx>
        <c:axId val="217842688"/>
        <c:scaling>
          <c:orientation val="minMax"/>
        </c:scaling>
        <c:delete val="0"/>
        <c:axPos val="b"/>
        <c:majorTickMark val="out"/>
        <c:minorTickMark val="none"/>
        <c:tickLblPos val="nextTo"/>
        <c:crossAx val="150630912"/>
        <c:crosses val="autoZero"/>
        <c:auto val="1"/>
        <c:lblAlgn val="ctr"/>
        <c:lblOffset val="100"/>
        <c:noMultiLvlLbl val="0"/>
      </c:catAx>
      <c:valAx>
        <c:axId val="150630912"/>
        <c:scaling>
          <c:orientation val="minMax"/>
        </c:scaling>
        <c:delete val="0"/>
        <c:axPos val="l"/>
        <c:majorGridlines/>
        <c:numFmt formatCode="General" sourceLinked="1"/>
        <c:majorTickMark val="out"/>
        <c:minorTickMark val="none"/>
        <c:tickLblPos val="nextTo"/>
        <c:crossAx val="217842688"/>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6" y="392866"/>
            <a:ext cx="11993817" cy="1493999"/>
          </a:xfrm>
          <a:prstGeom prst="rect">
            <a:avLst/>
          </a:prstGeom>
        </p:spPr>
        <p:txBody>
          <a:bodyPr vert="horz" wrap="square" lIns="0" tIns="16510" rIns="0" bIns="0" rtlCol="0">
            <a:spAutoFit/>
          </a:body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Using Pivot Tables for Employee Turnover                             Analysis</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a:t>
            </a:r>
            <a:r>
              <a:rPr lang="en-US" sz="2400" dirty="0" smtClean="0"/>
              <a:t> MEENA.E</a:t>
            </a:r>
          </a:p>
          <a:p>
            <a:r>
              <a:rPr lang="en-US" sz="2400" dirty="0" smtClean="0"/>
              <a:t>REGISTER </a:t>
            </a:r>
            <a:r>
              <a:rPr lang="en-US" sz="2400" dirty="0"/>
              <a:t>NO: </a:t>
            </a:r>
            <a:r>
              <a:rPr lang="en-US" sz="2400" dirty="0" smtClean="0"/>
              <a:t>312217207</a:t>
            </a:r>
          </a:p>
          <a:p>
            <a:r>
              <a:rPr lang="en-US" sz="2400" dirty="0" smtClean="0"/>
              <a:t>NM </a:t>
            </a:r>
            <a:r>
              <a:rPr lang="en-US" sz="2400" dirty="0"/>
              <a:t>ID             :12AF234551CC73AB3BF469CE11A969AF</a:t>
            </a:r>
          </a:p>
          <a:p>
            <a:r>
              <a:rPr lang="en-US" sz="2400" dirty="0" smtClean="0"/>
              <a:t>DEPARTMENT</a:t>
            </a:r>
            <a:r>
              <a:rPr lang="en-US" sz="2400" dirty="0"/>
              <a:t>: B.com General </a:t>
            </a:r>
          </a:p>
          <a:p>
            <a:r>
              <a:rPr lang="en-US" sz="2400" dirty="0"/>
              <a:t>COLLEGE: </a:t>
            </a:r>
            <a:r>
              <a:rPr lang="en-US" sz="2400" dirty="0" err="1" smtClean="0"/>
              <a:t>Shri</a:t>
            </a:r>
            <a:r>
              <a:rPr lang="en-US" sz="2400" dirty="0" smtClean="0"/>
              <a:t> </a:t>
            </a:r>
            <a:r>
              <a:rPr lang="en-US" sz="2400" dirty="0" err="1" smtClean="0"/>
              <a:t>krishnaswamy</a:t>
            </a:r>
            <a:r>
              <a:rPr lang="en-US" sz="2400" dirty="0" smtClean="0"/>
              <a:t> college </a:t>
            </a:r>
            <a:r>
              <a:rPr lang="en-US" sz="2400" smtClean="0"/>
              <a:t>for women</a:t>
            </a:r>
            <a:endParaRPr lang="en-US" sz="2400" dirty="0"/>
          </a:p>
          <a:p>
            <a:endParaRPr lang="en-US" sz="2400" dirty="0"/>
          </a:p>
          <a:p>
            <a:r>
              <a:rPr lang="en-US" sz="2400" dirty="0"/>
              <a:t>           </a:t>
            </a:r>
            <a:endParaRPr lang="en-IN" sz="2400"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 xmlns:a16="http://schemas.microsoft.com/office/drawing/2014/main" id="{C24CA285-05E0-013F-A18B-5074446C4B5E}"/>
              </a:ext>
            </a:extLst>
          </p:cNvPr>
          <p:cNvSpPr txBox="1"/>
          <p:nvPr/>
        </p:nvSpPr>
        <p:spPr>
          <a:xfrm>
            <a:off x="2634258" y="1778794"/>
            <a:ext cx="6101952" cy="3693319"/>
          </a:xfrm>
          <a:prstGeom prst="rect">
            <a:avLst/>
          </a:prstGeom>
          <a:noFill/>
        </p:spPr>
        <p:txBody>
          <a:bodyPr wrap="square">
            <a:spAutoFit/>
          </a:bodyPr>
          <a:lstStyle/>
          <a:p>
            <a:r>
              <a:rPr lang="en-US" dirty="0"/>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 xmlns:a16="http://schemas.microsoft.com/office/drawing/2014/main" id="{D7A0EC0A-FF55-18FB-4A85-3345AF559D66}"/>
              </a:ext>
            </a:extLst>
          </p:cNvPr>
          <p:cNvSpPr txBox="1"/>
          <p:nvPr/>
        </p:nvSpPr>
        <p:spPr>
          <a:xfrm>
            <a:off x="2169915" y="2136338"/>
            <a:ext cx="6101952" cy="2585323"/>
          </a:xfrm>
          <a:prstGeom prst="rect">
            <a:avLst/>
          </a:prstGeom>
          <a:noFill/>
        </p:spPr>
        <p:txBody>
          <a:bodyPr wrap="square">
            <a:spAutoFit/>
          </a:bodyPr>
          <a:lstStyle/>
          <a:p>
            <a:r>
              <a:rPr lang="en-US" dirty="0"/>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A4104FE7-D27F-93C2-5613-D16E8F65F7CC}"/>
              </a:ext>
            </a:extLst>
          </p:cNvPr>
          <p:cNvSpPr txBox="1"/>
          <p:nvPr/>
        </p:nvSpPr>
        <p:spPr>
          <a:xfrm>
            <a:off x="2083595" y="2003791"/>
            <a:ext cx="6655594" cy="2308324"/>
          </a:xfrm>
          <a:prstGeom prst="rect">
            <a:avLst/>
          </a:prstGeom>
          <a:noFill/>
        </p:spPr>
        <p:txBody>
          <a:bodyPr wrap="square">
            <a:spAutoFit/>
          </a:bodyPr>
          <a:lstStyle/>
          <a:p>
            <a:r>
              <a:rPr lang="en-US" dirty="0"/>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57169" y="2576409"/>
            <a:ext cx="8593228" cy="1877437"/>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2929" y="271236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85CBFBF4-2D66-F48C-9455-FCFA8E3E28B3}"/>
              </a:ext>
            </a:extLst>
          </p:cNvPr>
          <p:cNvSpPr txBox="1"/>
          <p:nvPr/>
        </p:nvSpPr>
        <p:spPr>
          <a:xfrm>
            <a:off x="450056" y="2309812"/>
            <a:ext cx="8476654" cy="2031325"/>
          </a:xfrm>
          <a:prstGeom prst="rect">
            <a:avLst/>
          </a:prstGeom>
          <a:noFill/>
        </p:spPr>
        <p:txBody>
          <a:bodyPr wrap="square">
            <a:spAutoFit/>
          </a:bodyPr>
          <a:lstStyle/>
          <a:p>
            <a:r>
              <a:rPr lang="en-US" dirty="0"/>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01C3D05C-64EB-7B1C-5DA4-882664A99FB5}"/>
              </a:ext>
            </a:extLst>
          </p:cNvPr>
          <p:cNvSpPr txBox="1"/>
          <p:nvPr/>
        </p:nvSpPr>
        <p:spPr>
          <a:xfrm>
            <a:off x="1214438" y="2334815"/>
            <a:ext cx="6985991" cy="2585323"/>
          </a:xfrm>
          <a:prstGeom prst="rect">
            <a:avLst/>
          </a:prstGeom>
          <a:noFill/>
        </p:spPr>
        <p:txBody>
          <a:bodyPr wrap="square">
            <a:spAutoFit/>
          </a:bodyPr>
          <a:lstStyle/>
          <a:p>
            <a:r>
              <a:rPr lang="en-US" dirty="0"/>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522793DE-2A34-7454-E7D5-726C15BAA253}"/>
              </a:ext>
            </a:extLst>
          </p:cNvPr>
          <p:cNvSpPr txBox="1"/>
          <p:nvPr/>
        </p:nvSpPr>
        <p:spPr>
          <a:xfrm>
            <a:off x="723901" y="2201882"/>
            <a:ext cx="7178872" cy="3416320"/>
          </a:xfrm>
          <a:prstGeom prst="rect">
            <a:avLst/>
          </a:prstGeom>
          <a:noFill/>
        </p:spPr>
        <p:txBody>
          <a:bodyPr wrap="square">
            <a:spAutoFit/>
          </a:bodyPr>
          <a:lstStyle/>
          <a:p>
            <a:r>
              <a:rPr lang="en-US" dirty="0"/>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9299"/>
            <a:ext cx="2695574" cy="334327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3E0D0360-C383-BB67-3215-D4FFBFFDE68A}"/>
              </a:ext>
            </a:extLst>
          </p:cNvPr>
          <p:cNvSpPr txBox="1"/>
          <p:nvPr/>
        </p:nvSpPr>
        <p:spPr>
          <a:xfrm>
            <a:off x="3045023" y="2281555"/>
            <a:ext cx="6399013" cy="3139321"/>
          </a:xfrm>
          <a:prstGeom prst="rect">
            <a:avLst/>
          </a:prstGeom>
          <a:noFill/>
        </p:spPr>
        <p:txBody>
          <a:bodyPr wrap="square">
            <a:spAutoFit/>
          </a:bodyPr>
          <a:lstStyle/>
          <a:p>
            <a:r>
              <a:rPr lang="en-US" dirty="0"/>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1892520588"/>
              </p:ext>
            </p:extLst>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32A6D577-6432-1087-D2B7-6EF38B888F5D}"/>
              </a:ext>
            </a:extLst>
          </p:cNvPr>
          <p:cNvSpPr txBox="1"/>
          <p:nvPr/>
        </p:nvSpPr>
        <p:spPr>
          <a:xfrm>
            <a:off x="2778919" y="2202656"/>
            <a:ext cx="6101952" cy="3693319"/>
          </a:xfrm>
          <a:prstGeom prst="rect">
            <a:avLst/>
          </a:prstGeom>
          <a:noFill/>
        </p:spPr>
        <p:txBody>
          <a:bodyPr wrap="square">
            <a:spAutoFit/>
          </a:bodyPr>
          <a:lstStyle/>
          <a:p>
            <a:r>
              <a:rPr lang="en-US" dirty="0"/>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220</TotalTime>
  <Words>960</Words>
  <Application>Microsoft Office PowerPoint</Application>
  <PresentationFormat>Custom</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Using Pivot Tables for Employee Turnover                             Analysis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ismail - [2010]</cp:lastModifiedBy>
  <cp:revision>28</cp:revision>
  <dcterms:created xsi:type="dcterms:W3CDTF">2024-03-29T15:07:22Z</dcterms:created>
  <dcterms:modified xsi:type="dcterms:W3CDTF">2024-09-11T05:02:37Z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