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018D-49C5-8A4A-70BE-DA43DC7F3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AD8DD-0095-1736-F1C5-8B07D4149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101C-7A1F-E464-B21E-211C99AA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404CD-B0E3-50F5-3E1D-A890CBB1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0342-121D-E1EA-603D-16199707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B5BF-7029-7D06-574E-A1F46E40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19652-494D-85FF-B766-6CCA258C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4AB3-FE00-9222-4071-451855CB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7B4E-A6A0-61D1-C4B6-8E12012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CB868-F6A1-A6E0-6E24-A4768D63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9B381-29E4-B2AC-237B-6B2379D23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BAAA-9533-7A4D-9A19-A25A4600F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1A8B-560E-DA7B-0E53-BB4FD65D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4567-A705-24C4-6E74-F50F1534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A6FE-2C3F-750D-AF17-DD1FAA8D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03E-9267-826B-C5FF-5900220A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4FC4-55D7-94F0-34D6-A068CF40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AEF2-5B13-D71A-D173-3D681BDD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4E46-773E-50A2-03DB-29D8A545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7A75-034F-6827-C0AA-E4EF4C95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70AE-452D-4B7C-D606-77153F0C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695FA-9167-AA3E-F826-A6227EF7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9B3D-21B1-EBB7-2B87-48A81E43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64CC-ABA2-F346-1A3C-C44DA6C5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0DE4-D648-1A70-66A3-29FA0F66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9C72-4812-4EE0-965F-CE32F50F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3CEF-EE4B-84B6-0952-0E544F3B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F5422-02C8-7B61-8FB9-35C85E6A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07AEA-738B-3688-0365-04534923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42C78-0CF1-67EB-5A5A-BF6698BF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AC5B-83EE-0236-3118-5F7D309B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C16A-8AB2-E016-C936-4A0B5A52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E1C9-CDC7-C6F2-09F5-68068DC4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27717-056C-3188-B750-A145E8FB1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3CC52-06AB-346A-797E-99A0ABA06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A6866-E385-B922-A5CD-166304D92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28462-6CF1-94F8-712A-05CDD97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163FB-7DC3-9F1C-AAD9-2FEABDCF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DA886-811D-A8FF-BD25-CFEC29F9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DB4A-328A-26BE-D3AB-C97009C6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C3D58-F777-1A6C-1326-126C09A4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2298-33CB-5F11-7A85-3556E4B7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08A9D-5CF5-5786-8FA2-823CF197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85385-1735-0E12-002A-94695685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15D93-45F1-060C-6FC2-62A199A0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25A7-A080-9F9F-F92C-161B27A1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2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9B6E-6BF4-8517-3A74-E198AFD3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DC2-8536-2445-77F3-DFC0E274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743FE-ECCD-3D8D-E80D-69A38943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DDFDD-B901-E5A4-77EA-A8C968B2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6923-732F-24F5-82BC-0BAE6B15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C4449-30EF-3011-DA34-62C74A3D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B5CD-1089-7BE4-6A2A-FDF9A772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F3559-2167-1357-ACDA-FB23A21B7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45BDF-81FD-3493-7A4E-DF6D0085A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B3772-B6B2-48CD-8F9C-5016DFD0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828B-A59E-FB8A-CE0A-4BE784F9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6012C-970F-3146-74EB-2AB74155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4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26161-8ABD-D437-1C2B-06CF0214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13986-95BE-F233-F93A-B845C784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3FEB5-D3CF-2EB5-9A9A-73F869089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04CA-DE85-B340-A3BD-E6860D79289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79D7C-B2F0-C9CB-1FA9-EDEDC9E66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502B-E950-1474-7927-76C9A9A2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58F2D-DE2F-9141-AD77-53538089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4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D67F-8DCA-AFC3-520F-C3E813271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294B4-0698-380D-BF00-7BF346D79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Assignment Questions on 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384029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4F00-EA95-157C-A1B3-43019371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2739-D204-A4F8-55C1-B3307B42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Create a blog or website using </a:t>
            </a:r>
            <a:r>
              <a:rPr lang="en-US" dirty="0" err="1"/>
              <a:t>Blogspot</a:t>
            </a:r>
            <a:r>
              <a:rPr lang="en-US" dirty="0"/>
              <a:t> and WordPress.</a:t>
            </a:r>
          </a:p>
          <a:p>
            <a:pPr marL="0" indent="0">
              <a:buNone/>
            </a:pPr>
            <a:r>
              <a:rPr lang="en-US" dirty="0"/>
              <a:t>Customize the theme design and post new article with 500</a:t>
            </a:r>
          </a:p>
          <a:p>
            <a:r>
              <a:rPr lang="en-US" dirty="0"/>
              <a:t>words.</a:t>
            </a:r>
          </a:p>
          <a:p>
            <a:r>
              <a:rPr lang="en-US" dirty="0"/>
              <a:t>2. Create a New Facebook Business Page and post one</a:t>
            </a:r>
          </a:p>
          <a:p>
            <a:r>
              <a:rPr lang="en-US" dirty="0"/>
              <a:t>social media poster for your brand.</a:t>
            </a:r>
          </a:p>
          <a:p>
            <a:r>
              <a:rPr lang="en-US" dirty="0"/>
              <a:t>3. Create and design a social media advertisement poster</a:t>
            </a:r>
          </a:p>
          <a:p>
            <a:r>
              <a:rPr lang="en-US" dirty="0"/>
              <a:t>using </a:t>
            </a:r>
            <a:r>
              <a:rPr lang="en-US" dirty="0" err="1"/>
              <a:t>canva</a:t>
            </a:r>
            <a:r>
              <a:rPr lang="en-US" dirty="0"/>
              <a:t>.</a:t>
            </a:r>
          </a:p>
          <a:p>
            <a:r>
              <a:rPr lang="en-US" dirty="0"/>
              <a:t>4. Create email newsletter design using </a:t>
            </a:r>
            <a:r>
              <a:rPr lang="en-US" dirty="0" err="1"/>
              <a:t>MailChimp</a:t>
            </a:r>
            <a:r>
              <a:rPr lang="en-US" dirty="0"/>
              <a:t> or </a:t>
            </a:r>
            <a:r>
              <a:rPr lang="en-US" dirty="0" err="1"/>
              <a:t>canva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F9CE-3AF6-FB05-96CB-B11905F5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F7B3-2203-843C-66BD-E9E91254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1.Blog website URL: https://www.blogger.com/blog/posts/6030222005429878173</a:t>
            </a:r>
          </a:p>
        </p:txBody>
      </p:sp>
    </p:spTree>
    <p:extLst>
      <p:ext uri="{BB962C8B-B14F-4D97-AF65-F5344CB8AC3E}">
        <p14:creationId xmlns:p14="http://schemas.microsoft.com/office/powerpoint/2010/main" val="360771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D60A-F64E-9606-BB41-16D35F67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3C9FDB-6362-1289-2B95-0A14E54AE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16" y="696516"/>
            <a:ext cx="3232547" cy="6161483"/>
          </a:xfrm>
        </p:spPr>
      </p:pic>
    </p:spTree>
    <p:extLst>
      <p:ext uri="{BB962C8B-B14F-4D97-AF65-F5344CB8AC3E}">
        <p14:creationId xmlns:p14="http://schemas.microsoft.com/office/powerpoint/2010/main" val="342286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59DA-407A-95AD-D274-596EF3F5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D8B0-713C-A76F-1ADC-FFD337B2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</a:t>
            </a:r>
          </a:p>
          <a:p>
            <a:r>
              <a:rPr lang="en-US" dirty="0"/>
              <a:t>Brand Name: Sugar Buzz</a:t>
            </a:r>
          </a:p>
          <a:p>
            <a:r>
              <a:rPr lang="en-US" dirty="0"/>
              <a:t>Category: Sweets </a:t>
            </a:r>
          </a:p>
          <a:p>
            <a:r>
              <a:rPr lang="en-US" dirty="0"/>
              <a:t>Target Audience: All (Men, Women and Kids)</a:t>
            </a:r>
          </a:p>
          <a:p>
            <a:r>
              <a:rPr lang="en-US" dirty="0"/>
              <a:t> Email : sugarbuzz45@gmail.com</a:t>
            </a:r>
          </a:p>
          <a:p>
            <a:r>
              <a:rPr lang="en-US" dirty="0"/>
              <a:t>Facebook Business Page :https://</a:t>
            </a:r>
            <a:r>
              <a:rPr lang="en-US" dirty="0" err="1"/>
              <a:t>www.facebook.com</a:t>
            </a:r>
            <a:r>
              <a:rPr lang="en-US" dirty="0"/>
              <a:t>/</a:t>
            </a:r>
            <a:r>
              <a:rPr lang="en-US" dirty="0" err="1"/>
              <a:t>profile.php?id</a:t>
            </a:r>
            <a:r>
              <a:rPr lang="en-US" dirty="0"/>
              <a:t>=61552145057281&amp;mibextid=</a:t>
            </a:r>
            <a:r>
              <a:rPr lang="en-US" dirty="0" err="1"/>
              <a:t>ZbWKwL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3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E939-EFA8-829D-0B64-F80BD90B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910A1-07D7-E90A-946B-52747C3F3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73" y="365125"/>
            <a:ext cx="3507282" cy="6376788"/>
          </a:xfrm>
        </p:spPr>
      </p:pic>
    </p:spTree>
    <p:extLst>
      <p:ext uri="{BB962C8B-B14F-4D97-AF65-F5344CB8AC3E}">
        <p14:creationId xmlns:p14="http://schemas.microsoft.com/office/powerpoint/2010/main" val="58018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3A1E-6326-840B-D117-E7BCE5EC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BA72-CAFB-E3A7-BCB5-17DC5B29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3.</a:t>
            </a:r>
          </a:p>
          <a:p>
            <a:r>
              <a:rPr lang="en-US" dirty="0"/>
              <a:t>Brand Name: Sugar Buzz
Category: Sweets 
Target Audience: All (Men, Women and Kids) 
Email : sugarbuzz45@gmail.com
Facebook Business Page: https://www.facebook.com/profile.php?id=61552145057281&amp;mibextid=ZbWKwL</a:t>
            </a:r>
          </a:p>
        </p:txBody>
      </p:sp>
    </p:spTree>
    <p:extLst>
      <p:ext uri="{BB962C8B-B14F-4D97-AF65-F5344CB8AC3E}">
        <p14:creationId xmlns:p14="http://schemas.microsoft.com/office/powerpoint/2010/main" val="318883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16C8-AAF5-9FDC-1B9C-2F280633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9B7B1A-A96E-5979-55EC-FF4BAC0C3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3" y="365126"/>
            <a:ext cx="3839765" cy="6278562"/>
          </a:xfrm>
        </p:spPr>
      </p:pic>
    </p:spTree>
    <p:extLst>
      <p:ext uri="{BB962C8B-B14F-4D97-AF65-F5344CB8AC3E}">
        <p14:creationId xmlns:p14="http://schemas.microsoft.com/office/powerpoint/2010/main" val="428643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751A-ED96-B903-78C0-21095D1B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7562-D1C3-9760-8815-53F4B641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18D88-0D51-E389-D827-C4EC820B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01" y="719666"/>
            <a:ext cx="383099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0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Rashiya Devi</dc:creator>
  <cp:lastModifiedBy>Rashiya Devi</cp:lastModifiedBy>
  <cp:revision>11</cp:revision>
  <dcterms:created xsi:type="dcterms:W3CDTF">2023-10-26T09:05:56Z</dcterms:created>
  <dcterms:modified xsi:type="dcterms:W3CDTF">2023-10-26T10:01:23Z</dcterms:modified>
</cp:coreProperties>
</file>