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07A47D-6512-48B5-A4AA-D80203B56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091D1B2-EA8C-4DAD-85F7-F6190B759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9D50A6D-9194-4E22-BD1A-7E05569D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12ABE24-9CA9-4061-8559-AD86A380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A9AE12-326A-4395-A17D-48F74583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809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CF1A62-7171-4A78-9A97-D4D93B3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FF87A1C-9B5D-426C-A963-96CCAEAB2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C80B758-213B-48B4-8059-F26AB6EC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786DF99-5AC2-437B-A0A7-CDC431F3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86330D0-F4F5-464A-BB6E-4D877E68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787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373AD32-8D65-412D-9908-3F6682F32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73A48E6-C3DD-42B7-A495-743DB39E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86E705-A51B-4572-BA34-15D58D2D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795A487-BF9D-41AA-80A6-D74B1316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283296F-37CB-432E-83BB-B7C95F19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56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7B1F3-398A-452A-827E-75B3E782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E26905-9062-4BBF-B128-AE289D50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C54FB9-1066-40BF-9F62-C3038D47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302FF2-FC7F-4044-AB74-60D4D345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DE2D3B8-ACDA-450F-9666-73E46DEE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1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55D935-21A9-4A22-8D2F-C7B8E4AC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A79DB3-1049-4441-9EF0-4A86C5505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AB5B7D-AF52-4F69-B86E-932485C4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D9D5E8-9781-427F-B927-B3FF4C91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6A96C7-0367-4CC6-867A-197610B0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033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02D13-67B7-4754-9132-D981378A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BA06F1-0B64-47A4-8B50-2032FB1D6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E5D027A-9960-47BD-BFC3-8C53B087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57E6C5C-73E8-4241-B39F-CF6659EC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60BA1AB-F743-42E7-9543-DC78B196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9696E88-3CD1-496B-AEC6-678AEF42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35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16AF22-086E-401D-8F00-BCD81A51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247F6D-4B51-4569-9802-1EE6325B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24A61E8-7CE3-4944-97E1-5CC5884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983C137-8E87-4BCA-8106-21D633B0B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8DAF3CD-6938-4F6F-A034-F650A34B4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DCE0759-BF61-4FCA-9459-B6788637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72AB479-C2F1-40CC-A005-692F1F7D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3E63325-1060-4DAE-9462-CEE80B9D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142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55E6F0-0873-43B9-BBEA-BCE17C6B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4A0F57D-7BF0-4CEC-9413-B6BAE62E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95E938A-1CBB-4AC5-A0DC-DB98332F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BA15844-B5E7-416A-A8BE-8B04CD1D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323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2ECF38E-44EC-4044-95BE-5F60001F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19734AB-2066-4A89-8303-E78AB1C7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898A4FE-AE4A-45E6-9544-94A55D81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09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B673B3-7FA9-44A1-BCB8-E2FEC733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8B8545-492A-4D29-8117-5D092CBBF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3F867EE-1D92-4550-8FC1-B2C3F053B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DCA8D32-2A38-44E1-ACDC-3DE6AAB4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571F396-7719-4F17-9A98-84D08B73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48D3455-1E8A-4094-A0A1-4F8F7ECD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159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0A3591-2D51-4552-8D62-0ACCFAA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1C42383-AA2A-47FC-816A-BEFD6C4B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870E43D-B5ED-40D6-93D5-B92202BF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BEF23B6-EEA4-4B77-A913-C69AD502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E923C24-CD65-4C3D-85DB-7D7341AE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C99C0AC-E18D-4C75-8234-680E838B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095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660E5BA1-7D34-44EA-A049-92DC7BF7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D23969-875E-4942-B6A4-709727D1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D9C5445-F3C8-4665-86AD-32318B56E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E7E7-8776-450C-87E9-FEB969992536}" type="datetimeFigureOut">
              <a:rPr lang="sk-SK" smtClean="0"/>
              <a:t>29. 11. 2021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94F82F4-906A-4F97-986D-6B46F515E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47F1EC7-80A8-48AA-B4BC-66AFB2518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8B0B-E286-402C-95F5-F803857E39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68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44D2CC-DE20-4B61-B32B-AC0CBB6DB6CC}"/>
              </a:ext>
            </a:extLst>
          </p:cNvPr>
          <p:cNvSpPr/>
          <p:nvPr/>
        </p:nvSpPr>
        <p:spPr>
          <a:xfrm>
            <a:off x="1065121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ICO/unique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1D5FAD-5043-474C-BB18-2961D59CB28E}"/>
              </a:ext>
            </a:extLst>
          </p:cNvPr>
          <p:cNvSpPr/>
          <p:nvPr/>
        </p:nvSpPr>
        <p:spPr>
          <a:xfrm>
            <a:off x="1887273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ICO/unique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37F0E-37D5-4EB3-9E7B-30723D44D01A}"/>
              </a:ext>
            </a:extLst>
          </p:cNvPr>
          <p:cNvSpPr/>
          <p:nvPr/>
        </p:nvSpPr>
        <p:spPr>
          <a:xfrm>
            <a:off x="2709423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Customer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DF4C52-76A8-466C-9540-289B090781BF}"/>
              </a:ext>
            </a:extLst>
          </p:cNvPr>
          <p:cNvSpPr/>
          <p:nvPr/>
        </p:nvSpPr>
        <p:spPr>
          <a:xfrm>
            <a:off x="5226236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Regular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21354-EDD5-428A-9D1D-22AFE6D58681}"/>
              </a:ext>
            </a:extLst>
          </p:cNvPr>
          <p:cNvSpPr/>
          <p:nvPr/>
        </p:nvSpPr>
        <p:spPr>
          <a:xfrm>
            <a:off x="6084431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Promo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B99A6B0-2460-4926-BE85-82179B2EA9F3}"/>
              </a:ext>
            </a:extLst>
          </p:cNvPr>
          <p:cNvGrpSpPr/>
          <p:nvPr/>
        </p:nvGrpSpPr>
        <p:grpSpPr>
          <a:xfrm>
            <a:off x="8948994" y="781352"/>
            <a:ext cx="3158290" cy="513369"/>
            <a:chOff x="7589784" y="2035277"/>
            <a:chExt cx="2658495" cy="5506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E485AE-6C9E-4384-B270-B6ED8BBB2777}"/>
                </a:ext>
              </a:extLst>
            </p:cNvPr>
            <p:cNvSpPr/>
            <p:nvPr/>
          </p:nvSpPr>
          <p:spPr>
            <a:xfrm>
              <a:off x="7589784" y="2035277"/>
              <a:ext cx="81004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L1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4B381-594C-4373-96D1-E90992EE68DE}"/>
                </a:ext>
              </a:extLst>
            </p:cNvPr>
            <p:cNvSpPr/>
            <p:nvPr/>
          </p:nvSpPr>
          <p:spPr>
            <a:xfrm>
              <a:off x="8504676" y="2035277"/>
              <a:ext cx="81004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L2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2837C7-D4CB-46A6-A799-73E99641EB17}"/>
                </a:ext>
              </a:extLst>
            </p:cNvPr>
            <p:cNvSpPr/>
            <p:nvPr/>
          </p:nvSpPr>
          <p:spPr>
            <a:xfrm>
              <a:off x="9438239" y="2035277"/>
              <a:ext cx="81004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L3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05CE4DD-045C-4EA3-AFCA-0763DADBBD82}"/>
              </a:ext>
            </a:extLst>
          </p:cNvPr>
          <p:cNvSpPr txBox="1"/>
          <p:nvPr/>
        </p:nvSpPr>
        <p:spPr>
          <a:xfrm>
            <a:off x="1073397" y="1560572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12345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A70445-76A1-498D-ADFD-CBA362BECEB4}"/>
              </a:ext>
            </a:extLst>
          </p:cNvPr>
          <p:cNvSpPr txBox="1"/>
          <p:nvPr/>
        </p:nvSpPr>
        <p:spPr>
          <a:xfrm>
            <a:off x="1073397" y="2307127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67891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646A-5323-469E-A402-576A28766140}"/>
              </a:ext>
            </a:extLst>
          </p:cNvPr>
          <p:cNvSpPr txBox="1"/>
          <p:nvPr/>
        </p:nvSpPr>
        <p:spPr>
          <a:xfrm>
            <a:off x="1073397" y="3089509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98765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D4472-657C-4516-8B06-95B30E0BB18D}"/>
              </a:ext>
            </a:extLst>
          </p:cNvPr>
          <p:cNvSpPr txBox="1"/>
          <p:nvPr/>
        </p:nvSpPr>
        <p:spPr>
          <a:xfrm>
            <a:off x="1887273" y="1560572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EE90F-033C-43B2-A4D9-536C56EC9E9F}"/>
              </a:ext>
            </a:extLst>
          </p:cNvPr>
          <p:cNvSpPr txBox="1"/>
          <p:nvPr/>
        </p:nvSpPr>
        <p:spPr>
          <a:xfrm>
            <a:off x="1887273" y="2307127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8BE93-2EDF-4E55-949F-707801378F30}"/>
              </a:ext>
            </a:extLst>
          </p:cNvPr>
          <p:cNvSpPr txBox="1"/>
          <p:nvPr/>
        </p:nvSpPr>
        <p:spPr>
          <a:xfrm>
            <a:off x="1887273" y="3089509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128BA4-733F-49F4-9275-EE41DC302BD8}"/>
              </a:ext>
            </a:extLst>
          </p:cNvPr>
          <p:cNvSpPr txBox="1"/>
          <p:nvPr/>
        </p:nvSpPr>
        <p:spPr>
          <a:xfrm>
            <a:off x="2701148" y="1560572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A1E4C-0728-41DB-8570-5C93A15EC82C}"/>
              </a:ext>
            </a:extLst>
          </p:cNvPr>
          <p:cNvSpPr txBox="1"/>
          <p:nvPr/>
        </p:nvSpPr>
        <p:spPr>
          <a:xfrm>
            <a:off x="2701148" y="2307127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XYZ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37367-5F94-4BC1-B1EB-4E877D978398}"/>
              </a:ext>
            </a:extLst>
          </p:cNvPr>
          <p:cNvSpPr txBox="1"/>
          <p:nvPr/>
        </p:nvSpPr>
        <p:spPr>
          <a:xfrm>
            <a:off x="2701148" y="3089509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JKL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E18382-669C-4173-83D8-8CB6A1A2591C}"/>
              </a:ext>
            </a:extLst>
          </p:cNvPr>
          <p:cNvSpPr txBox="1"/>
          <p:nvPr/>
        </p:nvSpPr>
        <p:spPr>
          <a:xfrm>
            <a:off x="5259323" y="1560572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4000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3CB798-7751-4A41-A3B3-AB1FCD9CE3EF}"/>
              </a:ext>
            </a:extLst>
          </p:cNvPr>
          <p:cNvSpPr txBox="1"/>
          <p:nvPr/>
        </p:nvSpPr>
        <p:spPr>
          <a:xfrm>
            <a:off x="5259323" y="2321474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2500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BE4F40-1713-42ED-BB0E-A3AD3B946E1B}"/>
              </a:ext>
            </a:extLst>
          </p:cNvPr>
          <p:cNvSpPr txBox="1"/>
          <p:nvPr/>
        </p:nvSpPr>
        <p:spPr>
          <a:xfrm>
            <a:off x="5259323" y="3082376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1200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7423C0-55BD-4A10-BDB5-73F0C41C9E36}"/>
              </a:ext>
            </a:extLst>
          </p:cNvPr>
          <p:cNvSpPr txBox="1"/>
          <p:nvPr/>
        </p:nvSpPr>
        <p:spPr>
          <a:xfrm>
            <a:off x="6084431" y="1560572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113077-654A-4050-82E5-B28FD43CB813}"/>
              </a:ext>
            </a:extLst>
          </p:cNvPr>
          <p:cNvSpPr txBox="1"/>
          <p:nvPr/>
        </p:nvSpPr>
        <p:spPr>
          <a:xfrm>
            <a:off x="6084431" y="2321474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2300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71582D-FCE8-4888-AB9D-FE81923F5F6A}"/>
              </a:ext>
            </a:extLst>
          </p:cNvPr>
          <p:cNvSpPr txBox="1"/>
          <p:nvPr/>
        </p:nvSpPr>
        <p:spPr>
          <a:xfrm>
            <a:off x="6084431" y="3082376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2400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1FD32BF-7465-4555-8B7E-AB4D6CBD47D8}"/>
              </a:ext>
            </a:extLst>
          </p:cNvPr>
          <p:cNvGrpSpPr/>
          <p:nvPr/>
        </p:nvGrpSpPr>
        <p:grpSpPr>
          <a:xfrm>
            <a:off x="5259323" y="2643948"/>
            <a:ext cx="749813" cy="187109"/>
            <a:chOff x="2959039" y="3178796"/>
            <a:chExt cx="804202" cy="20068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A8AA61-B4C9-4721-A67A-137C8D36CF06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EE076EB-ABB7-4049-9612-C7C993D778A9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90A8276-6BEC-441F-9849-9D3B50D2503A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20C37EDC-F267-4D31-A2EC-F1F164324690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BCF315-8FD1-4FF4-8BEE-38A2635FE388}"/>
              </a:ext>
            </a:extLst>
          </p:cNvPr>
          <p:cNvGrpSpPr/>
          <p:nvPr/>
        </p:nvGrpSpPr>
        <p:grpSpPr>
          <a:xfrm>
            <a:off x="6081598" y="2643948"/>
            <a:ext cx="749813" cy="187109"/>
            <a:chOff x="2959039" y="3178796"/>
            <a:chExt cx="804202" cy="20068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E5F5A7-4109-43CB-9B6D-F68BEEBA04C8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7D1C7EE-8E60-47EE-B623-E61AB2ACEC61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1D2CB2-D707-4B29-9274-665BED15659D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46EC0E43-27B6-4A4A-B770-382A7F300E08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73626-45D3-4184-AD8E-D6C3462395FF}"/>
              </a:ext>
            </a:extLst>
          </p:cNvPr>
          <p:cNvSpPr/>
          <p:nvPr/>
        </p:nvSpPr>
        <p:spPr>
          <a:xfrm>
            <a:off x="7827153" y="781352"/>
            <a:ext cx="961382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Quartal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4B9BCC-6AD7-4C53-B00C-4AC812EFB245}"/>
              </a:ext>
            </a:extLst>
          </p:cNvPr>
          <p:cNvSpPr txBox="1"/>
          <p:nvPr/>
        </p:nvSpPr>
        <p:spPr>
          <a:xfrm>
            <a:off x="7827153" y="1560572"/>
            <a:ext cx="566638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87F720-8E81-40E1-8A4A-4CE868B5A361}"/>
              </a:ext>
            </a:extLst>
          </p:cNvPr>
          <p:cNvSpPr txBox="1"/>
          <p:nvPr/>
        </p:nvSpPr>
        <p:spPr>
          <a:xfrm>
            <a:off x="8421443" y="156057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C291F9-67B4-4749-9F58-E33575A32212}"/>
              </a:ext>
            </a:extLst>
          </p:cNvPr>
          <p:cNvSpPr txBox="1"/>
          <p:nvPr/>
        </p:nvSpPr>
        <p:spPr>
          <a:xfrm>
            <a:off x="7827153" y="2303122"/>
            <a:ext cx="566638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715095-DA30-409C-9AE6-F6A3D10ACBB6}"/>
              </a:ext>
            </a:extLst>
          </p:cNvPr>
          <p:cNvSpPr txBox="1"/>
          <p:nvPr/>
        </p:nvSpPr>
        <p:spPr>
          <a:xfrm>
            <a:off x="8421443" y="230312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42ADC3-D5E7-438E-A192-DF6FF59CC697}"/>
              </a:ext>
            </a:extLst>
          </p:cNvPr>
          <p:cNvSpPr txBox="1"/>
          <p:nvPr/>
        </p:nvSpPr>
        <p:spPr>
          <a:xfrm>
            <a:off x="7827153" y="3089508"/>
            <a:ext cx="566638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6C4721-AD41-45D8-9C43-1828308B2D22}"/>
              </a:ext>
            </a:extLst>
          </p:cNvPr>
          <p:cNvSpPr txBox="1"/>
          <p:nvPr/>
        </p:nvSpPr>
        <p:spPr>
          <a:xfrm>
            <a:off x="8421443" y="3089508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19B55B4-3227-4AE2-9177-A8B81C3232AB}"/>
              </a:ext>
            </a:extLst>
          </p:cNvPr>
          <p:cNvGrpSpPr/>
          <p:nvPr/>
        </p:nvGrpSpPr>
        <p:grpSpPr>
          <a:xfrm>
            <a:off x="5259323" y="3376470"/>
            <a:ext cx="749813" cy="187109"/>
            <a:chOff x="2959039" y="3178796"/>
            <a:chExt cx="804202" cy="20068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3C358D-6FB3-4899-95FB-3C1207506B4F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008C0D-835A-4F12-AB81-CE51F27AE740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DCDD7FC-E12A-4E8F-8AB0-C61954069B75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81777457-B865-4301-8540-CD87192FB4A8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3100222-754E-4A2D-9F02-8065808325B9}"/>
              </a:ext>
            </a:extLst>
          </p:cNvPr>
          <p:cNvGrpSpPr/>
          <p:nvPr/>
        </p:nvGrpSpPr>
        <p:grpSpPr>
          <a:xfrm>
            <a:off x="6081598" y="3376470"/>
            <a:ext cx="749813" cy="187109"/>
            <a:chOff x="2959039" y="3178796"/>
            <a:chExt cx="804202" cy="20068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9E7B4EA-BDC7-400E-83AE-069E284341B7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C97B095-A5AE-46AD-82CA-71380B6A83F3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DBF699F-D6E9-487B-8E69-A33C06DE0A69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E997168-38EC-447F-9202-2B0D37E814A7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BB91DE3-F5A0-4DF1-9CD5-05008A779157}"/>
              </a:ext>
            </a:extLst>
          </p:cNvPr>
          <p:cNvGrpSpPr/>
          <p:nvPr/>
        </p:nvGrpSpPr>
        <p:grpSpPr>
          <a:xfrm>
            <a:off x="3500865" y="781352"/>
            <a:ext cx="783112" cy="2782227"/>
            <a:chOff x="3841650" y="2035277"/>
            <a:chExt cx="839916" cy="29840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DDC914-9DAD-497F-AF53-B70341213381}"/>
                </a:ext>
              </a:extLst>
            </p:cNvPr>
            <p:cNvSpPr/>
            <p:nvPr/>
          </p:nvSpPr>
          <p:spPr>
            <a:xfrm>
              <a:off x="3871526" y="2035277"/>
              <a:ext cx="81004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Spirits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28D4BF-40DF-4C53-A95D-38DCE0407916}"/>
                </a:ext>
              </a:extLst>
            </p:cNvPr>
            <p:cNvSpPr txBox="1"/>
            <p:nvPr/>
          </p:nvSpPr>
          <p:spPr>
            <a:xfrm>
              <a:off x="3858578" y="2871019"/>
              <a:ext cx="801164" cy="2805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500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688CEC-7467-496A-9065-98394F4BC970}"/>
                </a:ext>
              </a:extLst>
            </p:cNvPr>
            <p:cNvSpPr txBox="1"/>
            <p:nvPr/>
          </p:nvSpPr>
          <p:spPr>
            <a:xfrm>
              <a:off x="3858578" y="3687114"/>
              <a:ext cx="801164" cy="2850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3000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29095-8B47-4077-BDFB-3954512B6419}"/>
                </a:ext>
              </a:extLst>
            </p:cNvPr>
            <p:cNvSpPr txBox="1"/>
            <p:nvPr/>
          </p:nvSpPr>
          <p:spPr>
            <a:xfrm>
              <a:off x="3858578" y="4503209"/>
              <a:ext cx="801164" cy="2805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400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DF2C4FF-D256-4EE7-ABF5-C5F43B810218}"/>
                </a:ext>
              </a:extLst>
            </p:cNvPr>
            <p:cNvGrpSpPr/>
            <p:nvPr/>
          </p:nvGrpSpPr>
          <p:grpSpPr>
            <a:xfrm>
              <a:off x="3841650" y="4032979"/>
              <a:ext cx="804202" cy="200681"/>
              <a:chOff x="2959039" y="3178796"/>
              <a:chExt cx="804202" cy="200681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582F6E-BA51-4B4A-92C1-B58EF77CB409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193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FC54749-3863-448C-82CE-A9ED9D415A02}"/>
                  </a:ext>
                </a:extLst>
              </p:cNvPr>
              <p:cNvSpPr/>
              <p:nvPr/>
            </p:nvSpPr>
            <p:spPr>
              <a:xfrm>
                <a:off x="2959039" y="3192036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EXC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EF3363D-CDC9-46E3-BD00-D4F66753090A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7B269B7-B8ED-4CEF-9149-2B0AF5B2F89E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3C1FE0E-BB7C-4E22-9FB4-AABD510D48C7}"/>
                </a:ext>
              </a:extLst>
            </p:cNvPr>
            <p:cNvGrpSpPr/>
            <p:nvPr/>
          </p:nvGrpSpPr>
          <p:grpSpPr>
            <a:xfrm>
              <a:off x="3841650" y="4818636"/>
              <a:ext cx="804202" cy="200681"/>
              <a:chOff x="2959039" y="3178796"/>
              <a:chExt cx="804202" cy="20068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279B1E6-DA0F-447F-A9DE-1EEDD62B283D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193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14F1884-9848-41E8-A196-2B502ED4AE1A}"/>
                  </a:ext>
                </a:extLst>
              </p:cNvPr>
              <p:cNvSpPr/>
              <p:nvPr/>
            </p:nvSpPr>
            <p:spPr>
              <a:xfrm>
                <a:off x="2959039" y="3192036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EXC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5451236-57A1-445C-81D2-B0969CAE2893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FB796BE5-E5BC-4998-B1F3-DB25BAF1FB31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18B8351-897F-4236-B465-5800F2B0E6C4}"/>
                </a:ext>
              </a:extLst>
            </p:cNvPr>
            <p:cNvGrpSpPr/>
            <p:nvPr/>
          </p:nvGrpSpPr>
          <p:grpSpPr>
            <a:xfrm>
              <a:off x="3841650" y="3174750"/>
              <a:ext cx="804202" cy="200681"/>
              <a:chOff x="2959039" y="3178796"/>
              <a:chExt cx="804202" cy="20068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77ED899-EFCD-4044-953D-8B33E76FEB7D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193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3A8E6C-965B-4ACB-B010-D3E870083646}"/>
                  </a:ext>
                </a:extLst>
              </p:cNvPr>
              <p:cNvSpPr/>
              <p:nvPr/>
            </p:nvSpPr>
            <p:spPr>
              <a:xfrm>
                <a:off x="2959039" y="3192036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EXC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CBF6701-91B0-44A5-8AD1-6C371C5F256A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B4D1104C-EDEF-4E48-8AA5-A1A79F8DCF8F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3162C1A-1A00-4E2C-B9FA-D4D4EB80668A}"/>
              </a:ext>
            </a:extLst>
          </p:cNvPr>
          <p:cNvGrpSpPr/>
          <p:nvPr/>
        </p:nvGrpSpPr>
        <p:grpSpPr>
          <a:xfrm>
            <a:off x="5259323" y="1843761"/>
            <a:ext cx="749813" cy="187109"/>
            <a:chOff x="2959039" y="3178796"/>
            <a:chExt cx="804202" cy="20068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5163B6F-25E7-4E7B-BE23-015F81D658AA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731EC18-C052-4EF4-8FC8-9E157E4DDCF7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2F5EC31-8526-41D6-B3F1-705EBDB8700A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5A872479-06DC-44B4-802F-C4C40136C83D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39A184F-14CE-4AD9-9B69-82D23E0744B5}"/>
              </a:ext>
            </a:extLst>
          </p:cNvPr>
          <p:cNvGrpSpPr/>
          <p:nvPr/>
        </p:nvGrpSpPr>
        <p:grpSpPr>
          <a:xfrm>
            <a:off x="6081598" y="1843761"/>
            <a:ext cx="749813" cy="187109"/>
            <a:chOff x="2959039" y="3178796"/>
            <a:chExt cx="804202" cy="20068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7161CC-4A09-4471-A825-11402B088C36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DF3DB2-A891-4ACA-8A76-7757312D7F45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B3539AA-471F-40EB-84F3-7B414EC02EA2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B0BDAD3E-BBEB-417A-8F46-2970C3F3DF31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252843E-96AC-4D44-AB1B-E0C0628BD31E}"/>
              </a:ext>
            </a:extLst>
          </p:cNvPr>
          <p:cNvSpPr/>
          <p:nvPr/>
        </p:nvSpPr>
        <p:spPr>
          <a:xfrm>
            <a:off x="6938779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CIP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0502DE7-0D78-475E-848A-2C277F7C91F1}"/>
              </a:ext>
            </a:extLst>
          </p:cNvPr>
          <p:cNvSpPr txBox="1"/>
          <p:nvPr/>
        </p:nvSpPr>
        <p:spPr>
          <a:xfrm>
            <a:off x="6938779" y="1560572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2200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07CB488-43CD-4DF2-ABED-C1A927CE79A4}"/>
              </a:ext>
            </a:extLst>
          </p:cNvPr>
          <p:cNvSpPr txBox="1"/>
          <p:nvPr/>
        </p:nvSpPr>
        <p:spPr>
          <a:xfrm>
            <a:off x="6938779" y="2321474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2300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73E3E4-A7AA-459B-979C-8FDBFD85FA39}"/>
              </a:ext>
            </a:extLst>
          </p:cNvPr>
          <p:cNvSpPr txBox="1"/>
          <p:nvPr/>
        </p:nvSpPr>
        <p:spPr>
          <a:xfrm>
            <a:off x="6938779" y="3082376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5400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05F2E99-00CA-4A43-9491-D284DE3210B9}"/>
              </a:ext>
            </a:extLst>
          </p:cNvPr>
          <p:cNvGrpSpPr/>
          <p:nvPr/>
        </p:nvGrpSpPr>
        <p:grpSpPr>
          <a:xfrm>
            <a:off x="6935946" y="2643948"/>
            <a:ext cx="749813" cy="187109"/>
            <a:chOff x="2959039" y="3178796"/>
            <a:chExt cx="804202" cy="20068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E057364-9166-4D94-922F-853F370F4128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373E413-08F9-469C-907D-71E819DE76C0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3351C96-5425-4E31-9360-B1055A211797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589C7FA4-6304-4230-8FBA-2EAADAEBDEA6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BF35A7F-024A-4581-A097-22C770DEA597}"/>
              </a:ext>
            </a:extLst>
          </p:cNvPr>
          <p:cNvGrpSpPr/>
          <p:nvPr/>
        </p:nvGrpSpPr>
        <p:grpSpPr>
          <a:xfrm>
            <a:off x="6935946" y="3376470"/>
            <a:ext cx="749813" cy="187109"/>
            <a:chOff x="2959039" y="3178796"/>
            <a:chExt cx="804202" cy="20068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2950DB2-BEFA-430E-96A9-901E970CCC3E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F73C9B2-5813-41F0-8198-068FE73A19F7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0DE93C-597E-48B9-AA15-1920C3850413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840FE4A0-B877-4012-9593-7ACE309F5A9B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76CC50-E0B0-4B6D-8B33-B3DD3C57EC84}"/>
              </a:ext>
            </a:extLst>
          </p:cNvPr>
          <p:cNvGrpSpPr/>
          <p:nvPr/>
        </p:nvGrpSpPr>
        <p:grpSpPr>
          <a:xfrm>
            <a:off x="6935946" y="1843761"/>
            <a:ext cx="749813" cy="187109"/>
            <a:chOff x="2959039" y="3178796"/>
            <a:chExt cx="804202" cy="200681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3D08CC0-6383-478E-A15E-C894650321AB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CCFFB42-D0B1-4759-BE2F-CBCC30F2F0E2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A40DD6E-5481-42DB-979C-C24110040076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28BF207F-0595-48FF-B0A6-E36A7CC7E7A8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DF7175A-63EF-451C-A0C9-4CC12A7CB859}"/>
              </a:ext>
            </a:extLst>
          </p:cNvPr>
          <p:cNvGrpSpPr/>
          <p:nvPr/>
        </p:nvGrpSpPr>
        <p:grpSpPr>
          <a:xfrm>
            <a:off x="4377079" y="781352"/>
            <a:ext cx="771808" cy="2782227"/>
            <a:chOff x="2932411" y="2035277"/>
            <a:chExt cx="827792" cy="29840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526F01-7D1B-4D36-B871-BCD264AD62F5}"/>
                </a:ext>
              </a:extLst>
            </p:cNvPr>
            <p:cNvSpPr/>
            <p:nvPr/>
          </p:nvSpPr>
          <p:spPr>
            <a:xfrm>
              <a:off x="2950163" y="2035277"/>
              <a:ext cx="81004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Bulk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04F0FC-ECAD-42F1-9103-5B82ADE06FBA}"/>
                </a:ext>
              </a:extLst>
            </p:cNvPr>
            <p:cNvSpPr txBox="1"/>
            <p:nvPr/>
          </p:nvSpPr>
          <p:spPr>
            <a:xfrm>
              <a:off x="2959039" y="2871019"/>
              <a:ext cx="801164" cy="2850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1000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5D05C9-F8F6-436A-97EA-1D3D3E013478}"/>
                </a:ext>
              </a:extLst>
            </p:cNvPr>
            <p:cNvSpPr txBox="1"/>
            <p:nvPr/>
          </p:nvSpPr>
          <p:spPr>
            <a:xfrm>
              <a:off x="2959039" y="4503209"/>
              <a:ext cx="801164" cy="2850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7000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B68B773-2A9A-4DE4-9187-88C9129AC669}"/>
                </a:ext>
              </a:extLst>
            </p:cNvPr>
            <p:cNvGrpSpPr/>
            <p:nvPr/>
          </p:nvGrpSpPr>
          <p:grpSpPr>
            <a:xfrm>
              <a:off x="2932411" y="3178797"/>
              <a:ext cx="804202" cy="492930"/>
              <a:chOff x="2959039" y="3178796"/>
              <a:chExt cx="804202" cy="79279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EA223A0-CBEE-4F32-831C-DE3B1C8CB56D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7853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E6EF9A3-57BD-4697-806F-89A063B26049}"/>
                  </a:ext>
                </a:extLst>
              </p:cNvPr>
              <p:cNvSpPr/>
              <p:nvPr/>
            </p:nvSpPr>
            <p:spPr>
              <a:xfrm>
                <a:off x="2959039" y="3377189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L&amp;B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81C4323-6D46-43FE-9670-BA43C111BFF5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4D33CA9-9DED-4146-A0A5-639B5A01825B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93A4B6-6734-4C66-B1A7-36B724E4E445}"/>
                  </a:ext>
                </a:extLst>
              </p:cNvPr>
              <p:cNvSpPr/>
              <p:nvPr/>
            </p:nvSpPr>
            <p:spPr>
              <a:xfrm>
                <a:off x="2959039" y="3586167"/>
                <a:ext cx="801164" cy="1851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ysClr val="windowText" lastClr="000000"/>
                    </a:solidFill>
                  </a:rPr>
                  <a:t>LIM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10ED457-9300-4AE0-BBE5-F416EE60CC65}"/>
                  </a:ext>
                </a:extLst>
              </p:cNvPr>
              <p:cNvSpPr/>
              <p:nvPr/>
            </p:nvSpPr>
            <p:spPr>
              <a:xfrm>
                <a:off x="2959039" y="3766571"/>
                <a:ext cx="801164" cy="1851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ysClr val="windowText" lastClr="000000"/>
                    </a:solidFill>
                  </a:rPr>
                  <a:t>EXC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F2E3A0D-3676-48DA-BB09-DD5E67FF88C0}"/>
                </a:ext>
              </a:extLst>
            </p:cNvPr>
            <p:cNvSpPr txBox="1"/>
            <p:nvPr/>
          </p:nvSpPr>
          <p:spPr>
            <a:xfrm>
              <a:off x="2959039" y="3687114"/>
              <a:ext cx="801164" cy="2850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1200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D8C8211-C232-4CCF-88E9-476E0B287F29}"/>
                </a:ext>
              </a:extLst>
            </p:cNvPr>
            <p:cNvGrpSpPr/>
            <p:nvPr/>
          </p:nvGrpSpPr>
          <p:grpSpPr>
            <a:xfrm>
              <a:off x="2935223" y="4032979"/>
              <a:ext cx="804202" cy="200681"/>
              <a:chOff x="2959039" y="3178796"/>
              <a:chExt cx="804202" cy="200681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004053A-F9DB-4811-BEC2-2E5DECE6111D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193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08DF4E8-0238-4C0A-A7AC-88EAB3B2F844}"/>
                  </a:ext>
                </a:extLst>
              </p:cNvPr>
              <p:cNvSpPr/>
              <p:nvPr/>
            </p:nvSpPr>
            <p:spPr>
              <a:xfrm>
                <a:off x="2959039" y="3192036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LIM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F709BCE-6BC1-4973-84A2-99C4DD110072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1727DD32-3A3F-402E-9658-D4E6AFC69D10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B862DBF-A816-4096-82EB-224DFC23CDF7}"/>
                </a:ext>
              </a:extLst>
            </p:cNvPr>
            <p:cNvGrpSpPr/>
            <p:nvPr/>
          </p:nvGrpSpPr>
          <p:grpSpPr>
            <a:xfrm>
              <a:off x="2935223" y="4818636"/>
              <a:ext cx="804202" cy="200681"/>
              <a:chOff x="2959039" y="3178796"/>
              <a:chExt cx="804202" cy="200681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BC87D76-11C5-43F2-8599-050AD3AD6EAC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193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317ADE9-42BD-44CD-B070-2A876E001BA1}"/>
                  </a:ext>
                </a:extLst>
              </p:cNvPr>
              <p:cNvSpPr/>
              <p:nvPr/>
            </p:nvSpPr>
            <p:spPr>
              <a:xfrm>
                <a:off x="2959039" y="3192036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LIM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4E14E84-25FB-46DA-8E93-A3FFB836A67A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0" name="Isosceles Triangle 159">
                <a:extLst>
                  <a:ext uri="{FF2B5EF4-FFF2-40B4-BE49-F238E27FC236}">
                    <a16:creationId xmlns:a16="http://schemas.microsoft.com/office/drawing/2014/main" id="{8CE62B95-8DEC-41F5-A990-110AA04E7772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DC72C8C3-59E6-4122-87AC-17BF6F726DB2}"/>
              </a:ext>
            </a:extLst>
          </p:cNvPr>
          <p:cNvSpPr txBox="1"/>
          <p:nvPr/>
        </p:nvSpPr>
        <p:spPr>
          <a:xfrm>
            <a:off x="8954492" y="156057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873D42-C86B-4446-A1BE-AAB3E94F07E3}"/>
              </a:ext>
            </a:extLst>
          </p:cNvPr>
          <p:cNvSpPr txBox="1"/>
          <p:nvPr/>
        </p:nvSpPr>
        <p:spPr>
          <a:xfrm>
            <a:off x="9548781" y="156057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9DDFDA6-8297-4BF5-A8CF-611404EEDA22}"/>
              </a:ext>
            </a:extLst>
          </p:cNvPr>
          <p:cNvSpPr txBox="1"/>
          <p:nvPr/>
        </p:nvSpPr>
        <p:spPr>
          <a:xfrm>
            <a:off x="10036830" y="156057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29FE8-8344-48BC-A954-E1DD90D70C7D}"/>
              </a:ext>
            </a:extLst>
          </p:cNvPr>
          <p:cNvSpPr txBox="1"/>
          <p:nvPr/>
        </p:nvSpPr>
        <p:spPr>
          <a:xfrm>
            <a:off x="10631120" y="156057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9FBEA85-ED39-41AF-A482-A6F79D302A9D}"/>
              </a:ext>
            </a:extLst>
          </p:cNvPr>
          <p:cNvSpPr txBox="1"/>
          <p:nvPr/>
        </p:nvSpPr>
        <p:spPr>
          <a:xfrm>
            <a:off x="11122440" y="156057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819C6E9-5128-4043-AF5C-9286F68F0B92}"/>
              </a:ext>
            </a:extLst>
          </p:cNvPr>
          <p:cNvSpPr txBox="1"/>
          <p:nvPr/>
        </p:nvSpPr>
        <p:spPr>
          <a:xfrm>
            <a:off x="11716729" y="156057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400" dirty="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1AF5918-750A-4D72-995C-19E638FCC138}"/>
              </a:ext>
            </a:extLst>
          </p:cNvPr>
          <p:cNvGrpSpPr/>
          <p:nvPr/>
        </p:nvGrpSpPr>
        <p:grpSpPr>
          <a:xfrm>
            <a:off x="108179" y="2188275"/>
            <a:ext cx="11946392" cy="760886"/>
            <a:chOff x="1175127" y="2188275"/>
            <a:chExt cx="10879444" cy="760886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713CD8A-C4A7-4D9F-B681-701117BC7EFC}"/>
                </a:ext>
              </a:extLst>
            </p:cNvPr>
            <p:cNvCxnSpPr/>
            <p:nvPr/>
          </p:nvCxnSpPr>
          <p:spPr>
            <a:xfrm>
              <a:off x="1175127" y="2188275"/>
              <a:ext cx="108794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5C0372D-EB9F-4CA1-AA60-898251B7E385}"/>
                </a:ext>
              </a:extLst>
            </p:cNvPr>
            <p:cNvCxnSpPr/>
            <p:nvPr/>
          </p:nvCxnSpPr>
          <p:spPr>
            <a:xfrm>
              <a:off x="1175127" y="2949161"/>
              <a:ext cx="108794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5139669-C0DA-425E-8606-A22E261964F4}"/>
              </a:ext>
            </a:extLst>
          </p:cNvPr>
          <p:cNvCxnSpPr/>
          <p:nvPr/>
        </p:nvCxnSpPr>
        <p:spPr>
          <a:xfrm>
            <a:off x="1851419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39B5FF2-97BC-4788-A51E-997DC76A3CCD}"/>
              </a:ext>
            </a:extLst>
          </p:cNvPr>
          <p:cNvCxnSpPr/>
          <p:nvPr/>
        </p:nvCxnSpPr>
        <p:spPr>
          <a:xfrm>
            <a:off x="2677111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61BCA77-0D95-4DE6-B66E-DA4BDB93B957}"/>
              </a:ext>
            </a:extLst>
          </p:cNvPr>
          <p:cNvCxnSpPr/>
          <p:nvPr/>
        </p:nvCxnSpPr>
        <p:spPr>
          <a:xfrm>
            <a:off x="3492561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0A42FB-EEFF-434E-AC8B-DF5D1839621F}"/>
              </a:ext>
            </a:extLst>
          </p:cNvPr>
          <p:cNvCxnSpPr/>
          <p:nvPr/>
        </p:nvCxnSpPr>
        <p:spPr>
          <a:xfrm>
            <a:off x="4330775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B0D4248-2926-4227-809A-1205D83DB16F}"/>
              </a:ext>
            </a:extLst>
          </p:cNvPr>
          <p:cNvCxnSpPr/>
          <p:nvPr/>
        </p:nvCxnSpPr>
        <p:spPr>
          <a:xfrm>
            <a:off x="5191666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2327EE2-8F94-4466-8B1C-7E2D4B0A0C7F}"/>
              </a:ext>
            </a:extLst>
          </p:cNvPr>
          <p:cNvCxnSpPr/>
          <p:nvPr/>
        </p:nvCxnSpPr>
        <p:spPr>
          <a:xfrm>
            <a:off x="6046194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FBE3462-25A6-40A0-AF3F-6A649D034487}"/>
              </a:ext>
            </a:extLst>
          </p:cNvPr>
          <p:cNvCxnSpPr/>
          <p:nvPr/>
        </p:nvCxnSpPr>
        <p:spPr>
          <a:xfrm>
            <a:off x="6893342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C60F1F5-6819-4C72-B459-3D3D5637C840}"/>
              </a:ext>
            </a:extLst>
          </p:cNvPr>
          <p:cNvCxnSpPr/>
          <p:nvPr/>
        </p:nvCxnSpPr>
        <p:spPr>
          <a:xfrm>
            <a:off x="7746861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4928934-8D02-456C-B687-FDE26B49CC73}"/>
              </a:ext>
            </a:extLst>
          </p:cNvPr>
          <p:cNvCxnSpPr/>
          <p:nvPr/>
        </p:nvCxnSpPr>
        <p:spPr>
          <a:xfrm>
            <a:off x="8874438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607F81C-47A8-42ED-9D7C-0A534C448DE7}"/>
              </a:ext>
            </a:extLst>
          </p:cNvPr>
          <p:cNvCxnSpPr/>
          <p:nvPr/>
        </p:nvCxnSpPr>
        <p:spPr>
          <a:xfrm>
            <a:off x="9980882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7335E7A-90F3-475D-8161-BB837D5FB8F3}"/>
              </a:ext>
            </a:extLst>
          </p:cNvPr>
          <p:cNvCxnSpPr/>
          <p:nvPr/>
        </p:nvCxnSpPr>
        <p:spPr>
          <a:xfrm>
            <a:off x="11053214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A1D2D49F-D5BA-4254-A9AE-D6C53A7501EB}"/>
              </a:ext>
            </a:extLst>
          </p:cNvPr>
          <p:cNvSpPr txBox="1"/>
          <p:nvPr/>
        </p:nvSpPr>
        <p:spPr>
          <a:xfrm>
            <a:off x="8954492" y="181034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23702B5-7F95-4FF3-9F4A-AB2FFE97665E}"/>
              </a:ext>
            </a:extLst>
          </p:cNvPr>
          <p:cNvSpPr txBox="1"/>
          <p:nvPr/>
        </p:nvSpPr>
        <p:spPr>
          <a:xfrm>
            <a:off x="10036830" y="181034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12AC4A0-126A-4487-82E5-D8AF7C7CC902}"/>
              </a:ext>
            </a:extLst>
          </p:cNvPr>
          <p:cNvSpPr txBox="1"/>
          <p:nvPr/>
        </p:nvSpPr>
        <p:spPr>
          <a:xfrm>
            <a:off x="11122440" y="181034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F97D81A-8274-465B-A4E4-7FF0A5F46D0F}"/>
              </a:ext>
            </a:extLst>
          </p:cNvPr>
          <p:cNvSpPr txBox="1"/>
          <p:nvPr/>
        </p:nvSpPr>
        <p:spPr>
          <a:xfrm>
            <a:off x="8954492" y="228906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5000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009C339-A571-4E70-924A-0EDA2E57867F}"/>
              </a:ext>
            </a:extLst>
          </p:cNvPr>
          <p:cNvSpPr txBox="1"/>
          <p:nvPr/>
        </p:nvSpPr>
        <p:spPr>
          <a:xfrm>
            <a:off x="9548781" y="228906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1%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9B1BAC-6DE0-4EF4-A25F-EF99891D8797}"/>
              </a:ext>
            </a:extLst>
          </p:cNvPr>
          <p:cNvSpPr txBox="1"/>
          <p:nvPr/>
        </p:nvSpPr>
        <p:spPr>
          <a:xfrm>
            <a:off x="10036830" y="228906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15001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25025C2-0F14-4719-A1A9-ABC84098CFFD}"/>
              </a:ext>
            </a:extLst>
          </p:cNvPr>
          <p:cNvSpPr txBox="1"/>
          <p:nvPr/>
        </p:nvSpPr>
        <p:spPr>
          <a:xfrm>
            <a:off x="10631120" y="228906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2%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AC461D9-BB62-4E5C-B70B-80547AD0C85E}"/>
              </a:ext>
            </a:extLst>
          </p:cNvPr>
          <p:cNvSpPr txBox="1"/>
          <p:nvPr/>
        </p:nvSpPr>
        <p:spPr>
          <a:xfrm>
            <a:off x="11122440" y="228906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25001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E87104E-8254-4680-A30C-E317EEEF48AE}"/>
              </a:ext>
            </a:extLst>
          </p:cNvPr>
          <p:cNvSpPr txBox="1"/>
          <p:nvPr/>
        </p:nvSpPr>
        <p:spPr>
          <a:xfrm>
            <a:off x="11716729" y="228906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3%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A1A2A94-99AA-4B0B-A879-3197E3795729}"/>
              </a:ext>
            </a:extLst>
          </p:cNvPr>
          <p:cNvSpPr txBox="1"/>
          <p:nvPr/>
        </p:nvSpPr>
        <p:spPr>
          <a:xfrm>
            <a:off x="8954492" y="253883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15000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42F6B3-A7AB-4AD4-A99C-163813CB595E}"/>
              </a:ext>
            </a:extLst>
          </p:cNvPr>
          <p:cNvSpPr txBox="1"/>
          <p:nvPr/>
        </p:nvSpPr>
        <p:spPr>
          <a:xfrm>
            <a:off x="10036830" y="253883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25000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43375E-16E4-4FA0-A209-3FBDB5BEBDD3}"/>
              </a:ext>
            </a:extLst>
          </p:cNvPr>
          <p:cNvSpPr txBox="1"/>
          <p:nvPr/>
        </p:nvSpPr>
        <p:spPr>
          <a:xfrm>
            <a:off x="11122440" y="253883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35000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7F88DE5-6EC5-4B63-823F-55A5C3E64290}"/>
              </a:ext>
            </a:extLst>
          </p:cNvPr>
          <p:cNvSpPr txBox="1"/>
          <p:nvPr/>
        </p:nvSpPr>
        <p:spPr>
          <a:xfrm>
            <a:off x="8954492" y="3120783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5000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D2F1B40-626F-40D6-86E9-DC96A720161E}"/>
              </a:ext>
            </a:extLst>
          </p:cNvPr>
          <p:cNvSpPr txBox="1"/>
          <p:nvPr/>
        </p:nvSpPr>
        <p:spPr>
          <a:xfrm>
            <a:off x="9548781" y="3120783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1%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4499920-67D7-40CA-AC96-FF2A0CFAD3B8}"/>
              </a:ext>
            </a:extLst>
          </p:cNvPr>
          <p:cNvSpPr txBox="1"/>
          <p:nvPr/>
        </p:nvSpPr>
        <p:spPr>
          <a:xfrm>
            <a:off x="10036830" y="3120783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10001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9326C36-F205-40AA-82BE-8523E4FE9FEA}"/>
              </a:ext>
            </a:extLst>
          </p:cNvPr>
          <p:cNvSpPr txBox="1"/>
          <p:nvPr/>
        </p:nvSpPr>
        <p:spPr>
          <a:xfrm>
            <a:off x="10631120" y="3120783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2%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B0D521F-CFBA-4A30-973E-F57236D8317B}"/>
              </a:ext>
            </a:extLst>
          </p:cNvPr>
          <p:cNvSpPr txBox="1"/>
          <p:nvPr/>
        </p:nvSpPr>
        <p:spPr>
          <a:xfrm>
            <a:off x="11122440" y="3120783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15001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7309826-DE09-4C4F-A5C0-0D0158C757BF}"/>
              </a:ext>
            </a:extLst>
          </p:cNvPr>
          <p:cNvSpPr txBox="1"/>
          <p:nvPr/>
        </p:nvSpPr>
        <p:spPr>
          <a:xfrm>
            <a:off x="11716729" y="3120783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3%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EB1C71C-CDAB-42F4-9B68-B8EA4FECBB68}"/>
              </a:ext>
            </a:extLst>
          </p:cNvPr>
          <p:cNvSpPr txBox="1"/>
          <p:nvPr/>
        </p:nvSpPr>
        <p:spPr>
          <a:xfrm>
            <a:off x="8954492" y="3370556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10000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AB30842-D99B-41FB-BA7A-1E5EABAEC965}"/>
              </a:ext>
            </a:extLst>
          </p:cNvPr>
          <p:cNvSpPr txBox="1"/>
          <p:nvPr/>
        </p:nvSpPr>
        <p:spPr>
          <a:xfrm>
            <a:off x="10036830" y="3370556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15000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B2A5BDA-33CD-4E22-A071-1B88959B613C}"/>
              </a:ext>
            </a:extLst>
          </p:cNvPr>
          <p:cNvSpPr txBox="1"/>
          <p:nvPr/>
        </p:nvSpPr>
        <p:spPr>
          <a:xfrm>
            <a:off x="11122440" y="3370556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20000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91EAB62-B0AB-4670-8181-14241ED08F4D}"/>
              </a:ext>
            </a:extLst>
          </p:cNvPr>
          <p:cNvSpPr/>
          <p:nvPr/>
        </p:nvSpPr>
        <p:spPr>
          <a:xfrm>
            <a:off x="4440763" y="3679547"/>
            <a:ext cx="734908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EUR 9200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D6DF505-C414-4951-AAAC-8A7A27F7A2B7}"/>
              </a:ext>
            </a:extLst>
          </p:cNvPr>
          <p:cNvSpPr/>
          <p:nvPr/>
        </p:nvSpPr>
        <p:spPr>
          <a:xfrm>
            <a:off x="3601309" y="3679547"/>
            <a:ext cx="734908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EUR 3900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03862D2-0577-4DCC-BEDE-03D75AF43560}"/>
              </a:ext>
            </a:extLst>
          </p:cNvPr>
          <p:cNvSpPr/>
          <p:nvPr/>
        </p:nvSpPr>
        <p:spPr>
          <a:xfrm>
            <a:off x="6119673" y="3679547"/>
            <a:ext cx="734908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EUR 6700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D21546E-B889-4791-8A38-A85F4781333E}"/>
              </a:ext>
            </a:extLst>
          </p:cNvPr>
          <p:cNvSpPr/>
          <p:nvPr/>
        </p:nvSpPr>
        <p:spPr>
          <a:xfrm>
            <a:off x="5280218" y="3679547"/>
            <a:ext cx="734908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EUR 7700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85936E7-0415-456A-B2CF-12DA00E3E5F2}"/>
              </a:ext>
            </a:extLst>
          </p:cNvPr>
          <p:cNvSpPr/>
          <p:nvPr/>
        </p:nvSpPr>
        <p:spPr>
          <a:xfrm>
            <a:off x="6959127" y="3679547"/>
            <a:ext cx="734908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EUR 9900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AD081D3-FB16-414B-AD71-F954E83F4910}"/>
              </a:ext>
            </a:extLst>
          </p:cNvPr>
          <p:cNvSpPr/>
          <p:nvPr/>
        </p:nvSpPr>
        <p:spPr>
          <a:xfrm>
            <a:off x="190600" y="162560"/>
            <a:ext cx="11881997" cy="3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BONUS CALCULATION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D682F4-49D7-4530-9D74-969A95B341CE}"/>
              </a:ext>
            </a:extLst>
          </p:cNvPr>
          <p:cNvGrpSpPr/>
          <p:nvPr/>
        </p:nvGrpSpPr>
        <p:grpSpPr>
          <a:xfrm>
            <a:off x="2052321" y="4067294"/>
            <a:ext cx="7096115" cy="911228"/>
            <a:chOff x="2052320" y="4075641"/>
            <a:chExt cx="7096115" cy="1284949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EEB06B2-3C15-48B5-9446-A9794246A82E}"/>
                </a:ext>
              </a:extLst>
            </p:cNvPr>
            <p:cNvSpPr/>
            <p:nvPr/>
          </p:nvSpPr>
          <p:spPr>
            <a:xfrm>
              <a:off x="4353456" y="4095191"/>
              <a:ext cx="3393401" cy="324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EUR 33500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1D38922-BA80-4889-8CEE-A240BF9990BD}"/>
                </a:ext>
              </a:extLst>
            </p:cNvPr>
            <p:cNvSpPr txBox="1"/>
            <p:nvPr/>
          </p:nvSpPr>
          <p:spPr>
            <a:xfrm>
              <a:off x="2052320" y="4095191"/>
              <a:ext cx="1412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LIMIT BASE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0336303-3A4E-437D-B07A-88DA767CC0DB}"/>
                </a:ext>
              </a:extLst>
            </p:cNvPr>
            <p:cNvSpPr txBox="1"/>
            <p:nvPr/>
          </p:nvSpPr>
          <p:spPr>
            <a:xfrm>
              <a:off x="2052320" y="4522499"/>
              <a:ext cx="1412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BONUS BASE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EFEF93D-D22B-495F-8D33-B76422AA4FE3}"/>
                </a:ext>
              </a:extLst>
            </p:cNvPr>
            <p:cNvSpPr/>
            <p:nvPr/>
          </p:nvSpPr>
          <p:spPr>
            <a:xfrm>
              <a:off x="5226235" y="4522499"/>
              <a:ext cx="2520620" cy="324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EUR 24300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45EE2FB-0EB4-4B4D-A19B-0AE8295C7C9C}"/>
                </a:ext>
              </a:extLst>
            </p:cNvPr>
            <p:cNvSpPr txBox="1"/>
            <p:nvPr/>
          </p:nvSpPr>
          <p:spPr>
            <a:xfrm>
              <a:off x="2052320" y="5003002"/>
              <a:ext cx="1412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BACK BONUS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9EA7119-9A83-41D3-8438-FEDB2DE531F9}"/>
                </a:ext>
              </a:extLst>
            </p:cNvPr>
            <p:cNvSpPr/>
            <p:nvPr/>
          </p:nvSpPr>
          <p:spPr>
            <a:xfrm>
              <a:off x="5226235" y="4987978"/>
              <a:ext cx="2520620" cy="324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EUR 729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1C4AD58-9539-4DAD-A411-97509B5474CC}"/>
                </a:ext>
              </a:extLst>
            </p:cNvPr>
            <p:cNvSpPr txBox="1"/>
            <p:nvPr/>
          </p:nvSpPr>
          <p:spPr>
            <a:xfrm>
              <a:off x="8061543" y="5022036"/>
              <a:ext cx="1086892" cy="338554"/>
            </a:xfrm>
            <a:prstGeom prst="wedgeRectCallout">
              <a:avLst>
                <a:gd name="adj1" fmla="val -83585"/>
                <a:gd name="adj2" fmla="val 23987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24300*3%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EC2D761-23FF-4F38-8569-EAE970E199AE}"/>
                </a:ext>
              </a:extLst>
            </p:cNvPr>
            <p:cNvSpPr txBox="1"/>
            <p:nvPr/>
          </p:nvSpPr>
          <p:spPr>
            <a:xfrm>
              <a:off x="8061543" y="4075641"/>
              <a:ext cx="1086892" cy="338554"/>
            </a:xfrm>
            <a:prstGeom prst="wedgeRectCallout">
              <a:avLst>
                <a:gd name="adj1" fmla="val -83585"/>
                <a:gd name="adj2" fmla="val 23987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L3</a:t>
              </a:r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FA160B3-6AE9-41FD-B801-6BFC02A00A9A}"/>
              </a:ext>
            </a:extLst>
          </p:cNvPr>
          <p:cNvSpPr/>
          <p:nvPr/>
        </p:nvSpPr>
        <p:spPr>
          <a:xfrm>
            <a:off x="190600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Customer #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03E90C-47A6-426C-971F-D9B33EFE5C16}"/>
              </a:ext>
            </a:extLst>
          </p:cNvPr>
          <p:cNvSpPr txBox="1"/>
          <p:nvPr/>
        </p:nvSpPr>
        <p:spPr>
          <a:xfrm>
            <a:off x="212507" y="1560572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ABC123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00819C0-2184-4356-B808-3583A6E6831B}"/>
              </a:ext>
            </a:extLst>
          </p:cNvPr>
          <p:cNvSpPr txBox="1"/>
          <p:nvPr/>
        </p:nvSpPr>
        <p:spPr>
          <a:xfrm>
            <a:off x="212507" y="2261836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ABC123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E3295E-4CC4-4B0E-8014-5336D7E133C5}"/>
              </a:ext>
            </a:extLst>
          </p:cNvPr>
          <p:cNvSpPr txBox="1"/>
          <p:nvPr/>
        </p:nvSpPr>
        <p:spPr>
          <a:xfrm>
            <a:off x="212507" y="3044177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ABC123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D455D3F-3CA5-4F83-860E-C1BDDA4249E8}"/>
              </a:ext>
            </a:extLst>
          </p:cNvPr>
          <p:cNvCxnSpPr/>
          <p:nvPr/>
        </p:nvCxnSpPr>
        <p:spPr>
          <a:xfrm>
            <a:off x="982107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Obrázok 11">
            <a:extLst>
              <a:ext uri="{FF2B5EF4-FFF2-40B4-BE49-F238E27FC236}">
                <a16:creationId xmlns:a16="http://schemas.microsoft.com/office/drawing/2014/main" id="{9EBD09DB-D525-46CB-9120-FBFE73E5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7" y="5144695"/>
            <a:ext cx="11777708" cy="17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44D2CC-DE20-4B61-B32B-AC0CBB6DB6CC}"/>
              </a:ext>
            </a:extLst>
          </p:cNvPr>
          <p:cNvSpPr/>
          <p:nvPr/>
        </p:nvSpPr>
        <p:spPr>
          <a:xfrm>
            <a:off x="1065121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ICO/unique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1D5FAD-5043-474C-BB18-2961D59CB28E}"/>
              </a:ext>
            </a:extLst>
          </p:cNvPr>
          <p:cNvSpPr/>
          <p:nvPr/>
        </p:nvSpPr>
        <p:spPr>
          <a:xfrm>
            <a:off x="1887273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ICO/unique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37F0E-37D5-4EB3-9E7B-30723D44D01A}"/>
              </a:ext>
            </a:extLst>
          </p:cNvPr>
          <p:cNvSpPr/>
          <p:nvPr/>
        </p:nvSpPr>
        <p:spPr>
          <a:xfrm>
            <a:off x="2709423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Customer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DF4C52-76A8-466C-9540-289B090781BF}"/>
              </a:ext>
            </a:extLst>
          </p:cNvPr>
          <p:cNvSpPr/>
          <p:nvPr/>
        </p:nvSpPr>
        <p:spPr>
          <a:xfrm>
            <a:off x="5226236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Regular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21354-EDD5-428A-9D1D-22AFE6D58681}"/>
              </a:ext>
            </a:extLst>
          </p:cNvPr>
          <p:cNvSpPr/>
          <p:nvPr/>
        </p:nvSpPr>
        <p:spPr>
          <a:xfrm>
            <a:off x="6084431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Promo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B99A6B0-2460-4926-BE85-82179B2EA9F3}"/>
              </a:ext>
            </a:extLst>
          </p:cNvPr>
          <p:cNvGrpSpPr/>
          <p:nvPr/>
        </p:nvGrpSpPr>
        <p:grpSpPr>
          <a:xfrm>
            <a:off x="8948994" y="781352"/>
            <a:ext cx="3158290" cy="513369"/>
            <a:chOff x="7589784" y="2035277"/>
            <a:chExt cx="2658495" cy="5506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E485AE-6C9E-4384-B270-B6ED8BBB2777}"/>
                </a:ext>
              </a:extLst>
            </p:cNvPr>
            <p:cNvSpPr/>
            <p:nvPr/>
          </p:nvSpPr>
          <p:spPr>
            <a:xfrm>
              <a:off x="7589784" y="2035277"/>
              <a:ext cx="81004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L1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4B381-594C-4373-96D1-E90992EE68DE}"/>
                </a:ext>
              </a:extLst>
            </p:cNvPr>
            <p:cNvSpPr/>
            <p:nvPr/>
          </p:nvSpPr>
          <p:spPr>
            <a:xfrm>
              <a:off x="8504676" y="2035277"/>
              <a:ext cx="81004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L2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2837C7-D4CB-46A6-A799-73E99641EB17}"/>
                </a:ext>
              </a:extLst>
            </p:cNvPr>
            <p:cNvSpPr/>
            <p:nvPr/>
          </p:nvSpPr>
          <p:spPr>
            <a:xfrm>
              <a:off x="9438239" y="2035277"/>
              <a:ext cx="81004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L3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05CE4DD-045C-4EA3-AFCA-0763DADBBD82}"/>
              </a:ext>
            </a:extLst>
          </p:cNvPr>
          <p:cNvSpPr txBox="1"/>
          <p:nvPr/>
        </p:nvSpPr>
        <p:spPr>
          <a:xfrm>
            <a:off x="1073397" y="1560572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12345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A70445-76A1-498D-ADFD-CBA362BECEB4}"/>
              </a:ext>
            </a:extLst>
          </p:cNvPr>
          <p:cNvSpPr txBox="1"/>
          <p:nvPr/>
        </p:nvSpPr>
        <p:spPr>
          <a:xfrm>
            <a:off x="1073397" y="2307127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67891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646A-5323-469E-A402-576A28766140}"/>
              </a:ext>
            </a:extLst>
          </p:cNvPr>
          <p:cNvSpPr txBox="1"/>
          <p:nvPr/>
        </p:nvSpPr>
        <p:spPr>
          <a:xfrm>
            <a:off x="1073397" y="3089509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98765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D4472-657C-4516-8B06-95B30E0BB18D}"/>
              </a:ext>
            </a:extLst>
          </p:cNvPr>
          <p:cNvSpPr txBox="1"/>
          <p:nvPr/>
        </p:nvSpPr>
        <p:spPr>
          <a:xfrm>
            <a:off x="1887273" y="1560572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EE90F-033C-43B2-A4D9-536C56EC9E9F}"/>
              </a:ext>
            </a:extLst>
          </p:cNvPr>
          <p:cNvSpPr txBox="1"/>
          <p:nvPr/>
        </p:nvSpPr>
        <p:spPr>
          <a:xfrm>
            <a:off x="1887273" y="2307127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8BE93-2EDF-4E55-949F-707801378F30}"/>
              </a:ext>
            </a:extLst>
          </p:cNvPr>
          <p:cNvSpPr txBox="1"/>
          <p:nvPr/>
        </p:nvSpPr>
        <p:spPr>
          <a:xfrm>
            <a:off x="1887273" y="3089509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128BA4-733F-49F4-9275-EE41DC302BD8}"/>
              </a:ext>
            </a:extLst>
          </p:cNvPr>
          <p:cNvSpPr txBox="1"/>
          <p:nvPr/>
        </p:nvSpPr>
        <p:spPr>
          <a:xfrm>
            <a:off x="2701148" y="1560572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A1E4C-0728-41DB-8570-5C93A15EC82C}"/>
              </a:ext>
            </a:extLst>
          </p:cNvPr>
          <p:cNvSpPr txBox="1"/>
          <p:nvPr/>
        </p:nvSpPr>
        <p:spPr>
          <a:xfrm>
            <a:off x="2701148" y="2307127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XYZ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37367-5F94-4BC1-B1EB-4E877D978398}"/>
              </a:ext>
            </a:extLst>
          </p:cNvPr>
          <p:cNvSpPr txBox="1"/>
          <p:nvPr/>
        </p:nvSpPr>
        <p:spPr>
          <a:xfrm>
            <a:off x="2701148" y="3089509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JKL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E18382-669C-4173-83D8-8CB6A1A2591C}"/>
              </a:ext>
            </a:extLst>
          </p:cNvPr>
          <p:cNvSpPr txBox="1"/>
          <p:nvPr/>
        </p:nvSpPr>
        <p:spPr>
          <a:xfrm>
            <a:off x="5259323" y="1560572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4000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3CB798-7751-4A41-A3B3-AB1FCD9CE3EF}"/>
              </a:ext>
            </a:extLst>
          </p:cNvPr>
          <p:cNvSpPr txBox="1"/>
          <p:nvPr/>
        </p:nvSpPr>
        <p:spPr>
          <a:xfrm>
            <a:off x="5259323" y="2321474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2500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BE4F40-1713-42ED-BB0E-A3AD3B946E1B}"/>
              </a:ext>
            </a:extLst>
          </p:cNvPr>
          <p:cNvSpPr txBox="1"/>
          <p:nvPr/>
        </p:nvSpPr>
        <p:spPr>
          <a:xfrm>
            <a:off x="5259323" y="3082376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1200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7423C0-55BD-4A10-BDB5-73F0C41C9E36}"/>
              </a:ext>
            </a:extLst>
          </p:cNvPr>
          <p:cNvSpPr txBox="1"/>
          <p:nvPr/>
        </p:nvSpPr>
        <p:spPr>
          <a:xfrm>
            <a:off x="6084431" y="1560572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113077-654A-4050-82E5-B28FD43CB813}"/>
              </a:ext>
            </a:extLst>
          </p:cNvPr>
          <p:cNvSpPr txBox="1"/>
          <p:nvPr/>
        </p:nvSpPr>
        <p:spPr>
          <a:xfrm>
            <a:off x="6084431" y="2321474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2300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71582D-FCE8-4888-AB9D-FE81923F5F6A}"/>
              </a:ext>
            </a:extLst>
          </p:cNvPr>
          <p:cNvSpPr txBox="1"/>
          <p:nvPr/>
        </p:nvSpPr>
        <p:spPr>
          <a:xfrm>
            <a:off x="6084431" y="3082376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2400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1FD32BF-7465-4555-8B7E-AB4D6CBD47D8}"/>
              </a:ext>
            </a:extLst>
          </p:cNvPr>
          <p:cNvGrpSpPr/>
          <p:nvPr/>
        </p:nvGrpSpPr>
        <p:grpSpPr>
          <a:xfrm>
            <a:off x="5259323" y="2643948"/>
            <a:ext cx="749813" cy="187109"/>
            <a:chOff x="2959039" y="3178796"/>
            <a:chExt cx="804202" cy="20068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A8AA61-B4C9-4721-A67A-137C8D36CF06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EE076EB-ABB7-4049-9612-C7C993D778A9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90A8276-6BEC-441F-9849-9D3B50D2503A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20C37EDC-F267-4D31-A2EC-F1F164324690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BCF315-8FD1-4FF4-8BEE-38A2635FE388}"/>
              </a:ext>
            </a:extLst>
          </p:cNvPr>
          <p:cNvGrpSpPr/>
          <p:nvPr/>
        </p:nvGrpSpPr>
        <p:grpSpPr>
          <a:xfrm>
            <a:off x="6081598" y="2643948"/>
            <a:ext cx="749813" cy="187109"/>
            <a:chOff x="2959039" y="3178796"/>
            <a:chExt cx="804202" cy="20068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E5F5A7-4109-43CB-9B6D-F68BEEBA04C8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7D1C7EE-8E60-47EE-B623-E61AB2ACEC61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1D2CB2-D707-4B29-9274-665BED15659D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46EC0E43-27B6-4A4A-B770-382A7F300E08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73626-45D3-4184-AD8E-D6C3462395FF}"/>
              </a:ext>
            </a:extLst>
          </p:cNvPr>
          <p:cNvSpPr/>
          <p:nvPr/>
        </p:nvSpPr>
        <p:spPr>
          <a:xfrm>
            <a:off x="7827153" y="781352"/>
            <a:ext cx="961382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Quartal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4B9BCC-6AD7-4C53-B00C-4AC812EFB245}"/>
              </a:ext>
            </a:extLst>
          </p:cNvPr>
          <p:cNvSpPr txBox="1"/>
          <p:nvPr/>
        </p:nvSpPr>
        <p:spPr>
          <a:xfrm>
            <a:off x="7827153" y="1560572"/>
            <a:ext cx="566638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87F720-8E81-40E1-8A4A-4CE868B5A361}"/>
              </a:ext>
            </a:extLst>
          </p:cNvPr>
          <p:cNvSpPr txBox="1"/>
          <p:nvPr/>
        </p:nvSpPr>
        <p:spPr>
          <a:xfrm>
            <a:off x="8421443" y="156057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C291F9-67B4-4749-9F58-E33575A32212}"/>
              </a:ext>
            </a:extLst>
          </p:cNvPr>
          <p:cNvSpPr txBox="1"/>
          <p:nvPr/>
        </p:nvSpPr>
        <p:spPr>
          <a:xfrm>
            <a:off x="7827153" y="2303122"/>
            <a:ext cx="566638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715095-DA30-409C-9AE6-F6A3D10ACBB6}"/>
              </a:ext>
            </a:extLst>
          </p:cNvPr>
          <p:cNvSpPr txBox="1"/>
          <p:nvPr/>
        </p:nvSpPr>
        <p:spPr>
          <a:xfrm>
            <a:off x="8421443" y="230312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42ADC3-D5E7-438E-A192-DF6FF59CC697}"/>
              </a:ext>
            </a:extLst>
          </p:cNvPr>
          <p:cNvSpPr txBox="1"/>
          <p:nvPr/>
        </p:nvSpPr>
        <p:spPr>
          <a:xfrm>
            <a:off x="7827153" y="3089508"/>
            <a:ext cx="566638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6C4721-AD41-45D8-9C43-1828308B2D22}"/>
              </a:ext>
            </a:extLst>
          </p:cNvPr>
          <p:cNvSpPr txBox="1"/>
          <p:nvPr/>
        </p:nvSpPr>
        <p:spPr>
          <a:xfrm>
            <a:off x="8421443" y="3089508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19B55B4-3227-4AE2-9177-A8B81C3232AB}"/>
              </a:ext>
            </a:extLst>
          </p:cNvPr>
          <p:cNvGrpSpPr/>
          <p:nvPr/>
        </p:nvGrpSpPr>
        <p:grpSpPr>
          <a:xfrm>
            <a:off x="5259323" y="3376470"/>
            <a:ext cx="749813" cy="187109"/>
            <a:chOff x="2959039" y="3178796"/>
            <a:chExt cx="804202" cy="20068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3C358D-6FB3-4899-95FB-3C1207506B4F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008C0D-835A-4F12-AB81-CE51F27AE740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DCDD7FC-E12A-4E8F-8AB0-C61954069B75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81777457-B865-4301-8540-CD87192FB4A8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3100222-754E-4A2D-9F02-8065808325B9}"/>
              </a:ext>
            </a:extLst>
          </p:cNvPr>
          <p:cNvGrpSpPr/>
          <p:nvPr/>
        </p:nvGrpSpPr>
        <p:grpSpPr>
          <a:xfrm>
            <a:off x="6081598" y="3376470"/>
            <a:ext cx="749813" cy="187109"/>
            <a:chOff x="2959039" y="3178796"/>
            <a:chExt cx="804202" cy="20068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9E7B4EA-BDC7-400E-83AE-069E284341B7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C97B095-A5AE-46AD-82CA-71380B6A83F3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DBF699F-D6E9-487B-8E69-A33C06DE0A69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E997168-38EC-447F-9202-2B0D37E814A7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BB91DE3-F5A0-4DF1-9CD5-05008A779157}"/>
              </a:ext>
            </a:extLst>
          </p:cNvPr>
          <p:cNvGrpSpPr/>
          <p:nvPr/>
        </p:nvGrpSpPr>
        <p:grpSpPr>
          <a:xfrm>
            <a:off x="3500865" y="781352"/>
            <a:ext cx="783112" cy="2782227"/>
            <a:chOff x="3841650" y="2035277"/>
            <a:chExt cx="839916" cy="29840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DDC914-9DAD-497F-AF53-B70341213381}"/>
                </a:ext>
              </a:extLst>
            </p:cNvPr>
            <p:cNvSpPr/>
            <p:nvPr/>
          </p:nvSpPr>
          <p:spPr>
            <a:xfrm>
              <a:off x="3871526" y="2035277"/>
              <a:ext cx="81004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Spirits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28D4BF-40DF-4C53-A95D-38DCE0407916}"/>
                </a:ext>
              </a:extLst>
            </p:cNvPr>
            <p:cNvSpPr txBox="1"/>
            <p:nvPr/>
          </p:nvSpPr>
          <p:spPr>
            <a:xfrm>
              <a:off x="3858578" y="2871019"/>
              <a:ext cx="801164" cy="2805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500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688CEC-7467-496A-9065-98394F4BC970}"/>
                </a:ext>
              </a:extLst>
            </p:cNvPr>
            <p:cNvSpPr txBox="1"/>
            <p:nvPr/>
          </p:nvSpPr>
          <p:spPr>
            <a:xfrm>
              <a:off x="3858578" y="3687114"/>
              <a:ext cx="801164" cy="2850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3000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29095-8B47-4077-BDFB-3954512B6419}"/>
                </a:ext>
              </a:extLst>
            </p:cNvPr>
            <p:cNvSpPr txBox="1"/>
            <p:nvPr/>
          </p:nvSpPr>
          <p:spPr>
            <a:xfrm>
              <a:off x="3858578" y="4503209"/>
              <a:ext cx="801164" cy="2805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400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DF2C4FF-D256-4EE7-ABF5-C5F43B810218}"/>
                </a:ext>
              </a:extLst>
            </p:cNvPr>
            <p:cNvGrpSpPr/>
            <p:nvPr/>
          </p:nvGrpSpPr>
          <p:grpSpPr>
            <a:xfrm>
              <a:off x="3841650" y="4032979"/>
              <a:ext cx="804202" cy="200681"/>
              <a:chOff x="2959039" y="3178796"/>
              <a:chExt cx="804202" cy="200681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582F6E-BA51-4B4A-92C1-B58EF77CB409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193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FC54749-3863-448C-82CE-A9ED9D415A02}"/>
                  </a:ext>
                </a:extLst>
              </p:cNvPr>
              <p:cNvSpPr/>
              <p:nvPr/>
            </p:nvSpPr>
            <p:spPr>
              <a:xfrm>
                <a:off x="2959039" y="3192036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EXC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EF3363D-CDC9-46E3-BD00-D4F66753090A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7B269B7-B8ED-4CEF-9149-2B0AF5B2F89E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3C1FE0E-BB7C-4E22-9FB4-AABD510D48C7}"/>
                </a:ext>
              </a:extLst>
            </p:cNvPr>
            <p:cNvGrpSpPr/>
            <p:nvPr/>
          </p:nvGrpSpPr>
          <p:grpSpPr>
            <a:xfrm>
              <a:off x="3841650" y="4818636"/>
              <a:ext cx="804202" cy="200681"/>
              <a:chOff x="2959039" y="3178796"/>
              <a:chExt cx="804202" cy="20068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279B1E6-DA0F-447F-A9DE-1EEDD62B283D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193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14F1884-9848-41E8-A196-2B502ED4AE1A}"/>
                  </a:ext>
                </a:extLst>
              </p:cNvPr>
              <p:cNvSpPr/>
              <p:nvPr/>
            </p:nvSpPr>
            <p:spPr>
              <a:xfrm>
                <a:off x="2959039" y="3192036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EXC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5451236-57A1-445C-81D2-B0969CAE2893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FB796BE5-E5BC-4998-B1F3-DB25BAF1FB31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18B8351-897F-4236-B465-5800F2B0E6C4}"/>
                </a:ext>
              </a:extLst>
            </p:cNvPr>
            <p:cNvGrpSpPr/>
            <p:nvPr/>
          </p:nvGrpSpPr>
          <p:grpSpPr>
            <a:xfrm>
              <a:off x="3841650" y="3174750"/>
              <a:ext cx="804202" cy="200681"/>
              <a:chOff x="2959039" y="3178796"/>
              <a:chExt cx="804202" cy="20068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77ED899-EFCD-4044-953D-8B33E76FEB7D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193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3A8E6C-965B-4ACB-B010-D3E870083646}"/>
                  </a:ext>
                </a:extLst>
              </p:cNvPr>
              <p:cNvSpPr/>
              <p:nvPr/>
            </p:nvSpPr>
            <p:spPr>
              <a:xfrm>
                <a:off x="2959039" y="3192036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EXC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CBF6701-91B0-44A5-8AD1-6C371C5F256A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B4D1104C-EDEF-4E48-8AA5-A1A79F8DCF8F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3162C1A-1A00-4E2C-B9FA-D4D4EB80668A}"/>
              </a:ext>
            </a:extLst>
          </p:cNvPr>
          <p:cNvGrpSpPr/>
          <p:nvPr/>
        </p:nvGrpSpPr>
        <p:grpSpPr>
          <a:xfrm>
            <a:off x="5259323" y="1843761"/>
            <a:ext cx="749813" cy="187109"/>
            <a:chOff x="2959039" y="3178796"/>
            <a:chExt cx="804202" cy="20068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5163B6F-25E7-4E7B-BE23-015F81D658AA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731EC18-C052-4EF4-8FC8-9E157E4DDCF7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2F5EC31-8526-41D6-B3F1-705EBDB8700A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5A872479-06DC-44B4-802F-C4C40136C83D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39A184F-14CE-4AD9-9B69-82D23E0744B5}"/>
              </a:ext>
            </a:extLst>
          </p:cNvPr>
          <p:cNvGrpSpPr/>
          <p:nvPr/>
        </p:nvGrpSpPr>
        <p:grpSpPr>
          <a:xfrm>
            <a:off x="6081598" y="1843761"/>
            <a:ext cx="749813" cy="187109"/>
            <a:chOff x="2959039" y="3178796"/>
            <a:chExt cx="804202" cy="20068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7161CC-4A09-4471-A825-11402B088C36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DF3DB2-A891-4ACA-8A76-7757312D7F45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B3539AA-471F-40EB-84F3-7B414EC02EA2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B0BDAD3E-BBEB-417A-8F46-2970C3F3DF31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252843E-96AC-4D44-AB1B-E0C0628BD31E}"/>
              </a:ext>
            </a:extLst>
          </p:cNvPr>
          <p:cNvSpPr/>
          <p:nvPr/>
        </p:nvSpPr>
        <p:spPr>
          <a:xfrm>
            <a:off x="6938779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CIP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0502DE7-0D78-475E-848A-2C277F7C91F1}"/>
              </a:ext>
            </a:extLst>
          </p:cNvPr>
          <p:cNvSpPr txBox="1"/>
          <p:nvPr/>
        </p:nvSpPr>
        <p:spPr>
          <a:xfrm>
            <a:off x="6938779" y="1560572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2200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07CB488-43CD-4DF2-ABED-C1A927CE79A4}"/>
              </a:ext>
            </a:extLst>
          </p:cNvPr>
          <p:cNvSpPr txBox="1"/>
          <p:nvPr/>
        </p:nvSpPr>
        <p:spPr>
          <a:xfrm>
            <a:off x="6938779" y="2321474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2300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73E3E4-A7AA-459B-979C-8FDBFD85FA39}"/>
              </a:ext>
            </a:extLst>
          </p:cNvPr>
          <p:cNvSpPr txBox="1"/>
          <p:nvPr/>
        </p:nvSpPr>
        <p:spPr>
          <a:xfrm>
            <a:off x="6938779" y="3082376"/>
            <a:ext cx="746981" cy="265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EUR 5400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05F2E99-00CA-4A43-9491-D284DE3210B9}"/>
              </a:ext>
            </a:extLst>
          </p:cNvPr>
          <p:cNvGrpSpPr/>
          <p:nvPr/>
        </p:nvGrpSpPr>
        <p:grpSpPr>
          <a:xfrm>
            <a:off x="6935946" y="2643948"/>
            <a:ext cx="749813" cy="187109"/>
            <a:chOff x="2959039" y="3178796"/>
            <a:chExt cx="804202" cy="20068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E057364-9166-4D94-922F-853F370F4128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373E413-08F9-469C-907D-71E819DE76C0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3351C96-5425-4E31-9360-B1055A211797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589C7FA4-6304-4230-8FBA-2EAADAEBDEA6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BF35A7F-024A-4581-A097-22C770DEA597}"/>
              </a:ext>
            </a:extLst>
          </p:cNvPr>
          <p:cNvGrpSpPr/>
          <p:nvPr/>
        </p:nvGrpSpPr>
        <p:grpSpPr>
          <a:xfrm>
            <a:off x="6935946" y="3376470"/>
            <a:ext cx="749813" cy="187109"/>
            <a:chOff x="2959039" y="3178796"/>
            <a:chExt cx="804202" cy="20068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2950DB2-BEFA-430E-96A9-901E970CCC3E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F73C9B2-5813-41F0-8198-068FE73A19F7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0DE93C-597E-48B9-AA15-1920C3850413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840FE4A0-B877-4012-9593-7ACE309F5A9B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76CC50-E0B0-4B6D-8B33-B3DD3C57EC84}"/>
              </a:ext>
            </a:extLst>
          </p:cNvPr>
          <p:cNvGrpSpPr/>
          <p:nvPr/>
        </p:nvGrpSpPr>
        <p:grpSpPr>
          <a:xfrm>
            <a:off x="6935946" y="1843761"/>
            <a:ext cx="749813" cy="187109"/>
            <a:chOff x="2959039" y="3178796"/>
            <a:chExt cx="804202" cy="200681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3D08CC0-6383-478E-A15E-C894650321AB}"/>
                </a:ext>
              </a:extLst>
            </p:cNvPr>
            <p:cNvSpPr/>
            <p:nvPr/>
          </p:nvSpPr>
          <p:spPr>
            <a:xfrm>
              <a:off x="2962077" y="3186274"/>
              <a:ext cx="801164" cy="193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CCFFB42-D0B1-4759-BE2F-CBCC30F2F0E2}"/>
                </a:ext>
              </a:extLst>
            </p:cNvPr>
            <p:cNvSpPr/>
            <p:nvPr/>
          </p:nvSpPr>
          <p:spPr>
            <a:xfrm>
              <a:off x="2959039" y="3192036"/>
              <a:ext cx="801164" cy="185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L&amp;B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A40DD6E-5481-42DB-979C-C24110040076}"/>
                </a:ext>
              </a:extLst>
            </p:cNvPr>
            <p:cNvSpPr/>
            <p:nvPr/>
          </p:nvSpPr>
          <p:spPr>
            <a:xfrm>
              <a:off x="3560064" y="3178796"/>
              <a:ext cx="200139" cy="18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28BF207F-0595-48FF-B0A6-E36A7CC7E7A8}"/>
                </a:ext>
              </a:extLst>
            </p:cNvPr>
            <p:cNvSpPr/>
            <p:nvPr/>
          </p:nvSpPr>
          <p:spPr>
            <a:xfrm flipV="1">
              <a:off x="3599689" y="3253018"/>
              <a:ext cx="126492" cy="64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DF7175A-63EF-451C-A0C9-4CC12A7CB859}"/>
              </a:ext>
            </a:extLst>
          </p:cNvPr>
          <p:cNvGrpSpPr/>
          <p:nvPr/>
        </p:nvGrpSpPr>
        <p:grpSpPr>
          <a:xfrm>
            <a:off x="4377079" y="781352"/>
            <a:ext cx="771808" cy="2782227"/>
            <a:chOff x="2932411" y="2035277"/>
            <a:chExt cx="827792" cy="29840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526F01-7D1B-4D36-B871-BCD264AD62F5}"/>
                </a:ext>
              </a:extLst>
            </p:cNvPr>
            <p:cNvSpPr/>
            <p:nvPr/>
          </p:nvSpPr>
          <p:spPr>
            <a:xfrm>
              <a:off x="2950163" y="2035277"/>
              <a:ext cx="81004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Bulk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04F0FC-ECAD-42F1-9103-5B82ADE06FBA}"/>
                </a:ext>
              </a:extLst>
            </p:cNvPr>
            <p:cNvSpPr txBox="1"/>
            <p:nvPr/>
          </p:nvSpPr>
          <p:spPr>
            <a:xfrm>
              <a:off x="2959039" y="2871019"/>
              <a:ext cx="801164" cy="2850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1000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5D05C9-F8F6-436A-97EA-1D3D3E013478}"/>
                </a:ext>
              </a:extLst>
            </p:cNvPr>
            <p:cNvSpPr txBox="1"/>
            <p:nvPr/>
          </p:nvSpPr>
          <p:spPr>
            <a:xfrm>
              <a:off x="2959039" y="4503209"/>
              <a:ext cx="801164" cy="2850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7000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B68B773-2A9A-4DE4-9187-88C9129AC669}"/>
                </a:ext>
              </a:extLst>
            </p:cNvPr>
            <p:cNvGrpSpPr/>
            <p:nvPr/>
          </p:nvGrpSpPr>
          <p:grpSpPr>
            <a:xfrm>
              <a:off x="2932411" y="3178797"/>
              <a:ext cx="804202" cy="492930"/>
              <a:chOff x="2959039" y="3178796"/>
              <a:chExt cx="804202" cy="79279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EA223A0-CBEE-4F32-831C-DE3B1C8CB56D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7853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E6EF9A3-57BD-4697-806F-89A063B26049}"/>
                  </a:ext>
                </a:extLst>
              </p:cNvPr>
              <p:cNvSpPr/>
              <p:nvPr/>
            </p:nvSpPr>
            <p:spPr>
              <a:xfrm>
                <a:off x="2959039" y="3377189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L&amp;B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81C4323-6D46-43FE-9670-BA43C111BFF5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4D33CA9-9DED-4146-A0A5-639B5A01825B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93A4B6-6734-4C66-B1A7-36B724E4E445}"/>
                  </a:ext>
                </a:extLst>
              </p:cNvPr>
              <p:cNvSpPr/>
              <p:nvPr/>
            </p:nvSpPr>
            <p:spPr>
              <a:xfrm>
                <a:off x="2959039" y="3586167"/>
                <a:ext cx="801164" cy="1851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ysClr val="windowText" lastClr="000000"/>
                    </a:solidFill>
                  </a:rPr>
                  <a:t>LIM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10ED457-9300-4AE0-BBE5-F416EE60CC65}"/>
                  </a:ext>
                </a:extLst>
              </p:cNvPr>
              <p:cNvSpPr/>
              <p:nvPr/>
            </p:nvSpPr>
            <p:spPr>
              <a:xfrm>
                <a:off x="2959039" y="3766571"/>
                <a:ext cx="801164" cy="1851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ysClr val="windowText" lastClr="000000"/>
                    </a:solidFill>
                  </a:rPr>
                  <a:t>EXC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F2E3A0D-3676-48DA-BB09-DD5E67FF88C0}"/>
                </a:ext>
              </a:extLst>
            </p:cNvPr>
            <p:cNvSpPr txBox="1"/>
            <p:nvPr/>
          </p:nvSpPr>
          <p:spPr>
            <a:xfrm>
              <a:off x="2959039" y="3687114"/>
              <a:ext cx="801164" cy="2850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EUR 1200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D8C8211-C232-4CCF-88E9-476E0B287F29}"/>
                </a:ext>
              </a:extLst>
            </p:cNvPr>
            <p:cNvGrpSpPr/>
            <p:nvPr/>
          </p:nvGrpSpPr>
          <p:grpSpPr>
            <a:xfrm>
              <a:off x="2935223" y="4032979"/>
              <a:ext cx="804202" cy="200681"/>
              <a:chOff x="2959039" y="3178796"/>
              <a:chExt cx="804202" cy="200681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004053A-F9DB-4811-BEC2-2E5DECE6111D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193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08DF4E8-0238-4C0A-A7AC-88EAB3B2F844}"/>
                  </a:ext>
                </a:extLst>
              </p:cNvPr>
              <p:cNvSpPr/>
              <p:nvPr/>
            </p:nvSpPr>
            <p:spPr>
              <a:xfrm>
                <a:off x="2959039" y="3192036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LIM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F709BCE-6BC1-4973-84A2-99C4DD110072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1727DD32-3A3F-402E-9658-D4E6AFC69D10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B862DBF-A816-4096-82EB-224DFC23CDF7}"/>
                </a:ext>
              </a:extLst>
            </p:cNvPr>
            <p:cNvGrpSpPr/>
            <p:nvPr/>
          </p:nvGrpSpPr>
          <p:grpSpPr>
            <a:xfrm>
              <a:off x="2935223" y="4818636"/>
              <a:ext cx="804202" cy="200681"/>
              <a:chOff x="2959039" y="3178796"/>
              <a:chExt cx="804202" cy="200681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BC87D76-11C5-43F2-8599-050AD3AD6EAC}"/>
                  </a:ext>
                </a:extLst>
              </p:cNvPr>
              <p:cNvSpPr/>
              <p:nvPr/>
            </p:nvSpPr>
            <p:spPr>
              <a:xfrm>
                <a:off x="2962077" y="3186274"/>
                <a:ext cx="801164" cy="193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317ADE9-42BD-44CD-B070-2A876E001BA1}"/>
                  </a:ext>
                </a:extLst>
              </p:cNvPr>
              <p:cNvSpPr/>
              <p:nvPr/>
            </p:nvSpPr>
            <p:spPr>
              <a:xfrm>
                <a:off x="2959039" y="3192036"/>
                <a:ext cx="801164" cy="185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LIM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4E14E84-25FB-46DA-8E93-A3FFB836A67A}"/>
                  </a:ext>
                </a:extLst>
              </p:cNvPr>
              <p:cNvSpPr/>
              <p:nvPr/>
            </p:nvSpPr>
            <p:spPr>
              <a:xfrm>
                <a:off x="3560064" y="3178796"/>
                <a:ext cx="200139" cy="185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0" name="Isosceles Triangle 159">
                <a:extLst>
                  <a:ext uri="{FF2B5EF4-FFF2-40B4-BE49-F238E27FC236}">
                    <a16:creationId xmlns:a16="http://schemas.microsoft.com/office/drawing/2014/main" id="{8CE62B95-8DEC-41F5-A990-110AA04E7772}"/>
                  </a:ext>
                </a:extLst>
              </p:cNvPr>
              <p:cNvSpPr/>
              <p:nvPr/>
            </p:nvSpPr>
            <p:spPr>
              <a:xfrm flipV="1">
                <a:off x="3599689" y="3253018"/>
                <a:ext cx="126492" cy="6483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DC72C8C3-59E6-4122-87AC-17BF6F726DB2}"/>
              </a:ext>
            </a:extLst>
          </p:cNvPr>
          <p:cNvSpPr txBox="1"/>
          <p:nvPr/>
        </p:nvSpPr>
        <p:spPr>
          <a:xfrm>
            <a:off x="8954492" y="156057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873D42-C86B-4446-A1BE-AAB3E94F07E3}"/>
              </a:ext>
            </a:extLst>
          </p:cNvPr>
          <p:cNvSpPr txBox="1"/>
          <p:nvPr/>
        </p:nvSpPr>
        <p:spPr>
          <a:xfrm>
            <a:off x="9548781" y="156057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9DDFDA6-8297-4BF5-A8CF-611404EEDA22}"/>
              </a:ext>
            </a:extLst>
          </p:cNvPr>
          <p:cNvSpPr txBox="1"/>
          <p:nvPr/>
        </p:nvSpPr>
        <p:spPr>
          <a:xfrm>
            <a:off x="10036830" y="156057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29FE8-8344-48BC-A954-E1DD90D70C7D}"/>
              </a:ext>
            </a:extLst>
          </p:cNvPr>
          <p:cNvSpPr txBox="1"/>
          <p:nvPr/>
        </p:nvSpPr>
        <p:spPr>
          <a:xfrm>
            <a:off x="10631120" y="156057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9FBEA85-ED39-41AF-A482-A6F79D302A9D}"/>
              </a:ext>
            </a:extLst>
          </p:cNvPr>
          <p:cNvSpPr txBox="1"/>
          <p:nvPr/>
        </p:nvSpPr>
        <p:spPr>
          <a:xfrm>
            <a:off x="11122440" y="156057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819C6E9-5128-4043-AF5C-9286F68F0B92}"/>
              </a:ext>
            </a:extLst>
          </p:cNvPr>
          <p:cNvSpPr txBox="1"/>
          <p:nvPr/>
        </p:nvSpPr>
        <p:spPr>
          <a:xfrm>
            <a:off x="11716729" y="156057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400" dirty="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1AF5918-750A-4D72-995C-19E638FCC138}"/>
              </a:ext>
            </a:extLst>
          </p:cNvPr>
          <p:cNvGrpSpPr/>
          <p:nvPr/>
        </p:nvGrpSpPr>
        <p:grpSpPr>
          <a:xfrm>
            <a:off x="108179" y="2188275"/>
            <a:ext cx="11946392" cy="760886"/>
            <a:chOff x="1175127" y="2188275"/>
            <a:chExt cx="10879444" cy="760886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713CD8A-C4A7-4D9F-B681-701117BC7EFC}"/>
                </a:ext>
              </a:extLst>
            </p:cNvPr>
            <p:cNvCxnSpPr/>
            <p:nvPr/>
          </p:nvCxnSpPr>
          <p:spPr>
            <a:xfrm>
              <a:off x="1175127" y="2188275"/>
              <a:ext cx="108794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5C0372D-EB9F-4CA1-AA60-898251B7E385}"/>
                </a:ext>
              </a:extLst>
            </p:cNvPr>
            <p:cNvCxnSpPr/>
            <p:nvPr/>
          </p:nvCxnSpPr>
          <p:spPr>
            <a:xfrm>
              <a:off x="1175127" y="2949161"/>
              <a:ext cx="108794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5139669-C0DA-425E-8606-A22E261964F4}"/>
              </a:ext>
            </a:extLst>
          </p:cNvPr>
          <p:cNvCxnSpPr/>
          <p:nvPr/>
        </p:nvCxnSpPr>
        <p:spPr>
          <a:xfrm>
            <a:off x="1851419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39B5FF2-97BC-4788-A51E-997DC76A3CCD}"/>
              </a:ext>
            </a:extLst>
          </p:cNvPr>
          <p:cNvCxnSpPr/>
          <p:nvPr/>
        </p:nvCxnSpPr>
        <p:spPr>
          <a:xfrm>
            <a:off x="2677111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61BCA77-0D95-4DE6-B66E-DA4BDB93B957}"/>
              </a:ext>
            </a:extLst>
          </p:cNvPr>
          <p:cNvCxnSpPr/>
          <p:nvPr/>
        </p:nvCxnSpPr>
        <p:spPr>
          <a:xfrm>
            <a:off x="3492561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0A42FB-EEFF-434E-AC8B-DF5D1839621F}"/>
              </a:ext>
            </a:extLst>
          </p:cNvPr>
          <p:cNvCxnSpPr/>
          <p:nvPr/>
        </p:nvCxnSpPr>
        <p:spPr>
          <a:xfrm>
            <a:off x="4330775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B0D4248-2926-4227-809A-1205D83DB16F}"/>
              </a:ext>
            </a:extLst>
          </p:cNvPr>
          <p:cNvCxnSpPr/>
          <p:nvPr/>
        </p:nvCxnSpPr>
        <p:spPr>
          <a:xfrm>
            <a:off x="5191666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2327EE2-8F94-4466-8B1C-7E2D4B0A0C7F}"/>
              </a:ext>
            </a:extLst>
          </p:cNvPr>
          <p:cNvCxnSpPr/>
          <p:nvPr/>
        </p:nvCxnSpPr>
        <p:spPr>
          <a:xfrm>
            <a:off x="6046194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FBE3462-25A6-40A0-AF3F-6A649D034487}"/>
              </a:ext>
            </a:extLst>
          </p:cNvPr>
          <p:cNvCxnSpPr/>
          <p:nvPr/>
        </p:nvCxnSpPr>
        <p:spPr>
          <a:xfrm>
            <a:off x="6893342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C60F1F5-6819-4C72-B459-3D3D5637C840}"/>
              </a:ext>
            </a:extLst>
          </p:cNvPr>
          <p:cNvCxnSpPr/>
          <p:nvPr/>
        </p:nvCxnSpPr>
        <p:spPr>
          <a:xfrm>
            <a:off x="7746861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4928934-8D02-456C-B687-FDE26B49CC73}"/>
              </a:ext>
            </a:extLst>
          </p:cNvPr>
          <p:cNvCxnSpPr/>
          <p:nvPr/>
        </p:nvCxnSpPr>
        <p:spPr>
          <a:xfrm>
            <a:off x="8874438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607F81C-47A8-42ED-9D7C-0A534C448DE7}"/>
              </a:ext>
            </a:extLst>
          </p:cNvPr>
          <p:cNvCxnSpPr/>
          <p:nvPr/>
        </p:nvCxnSpPr>
        <p:spPr>
          <a:xfrm>
            <a:off x="9980882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7335E7A-90F3-475D-8161-BB837D5FB8F3}"/>
              </a:ext>
            </a:extLst>
          </p:cNvPr>
          <p:cNvCxnSpPr/>
          <p:nvPr/>
        </p:nvCxnSpPr>
        <p:spPr>
          <a:xfrm>
            <a:off x="11053214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A1D2D49F-D5BA-4254-A9AE-D6C53A7501EB}"/>
              </a:ext>
            </a:extLst>
          </p:cNvPr>
          <p:cNvSpPr txBox="1"/>
          <p:nvPr/>
        </p:nvSpPr>
        <p:spPr>
          <a:xfrm>
            <a:off x="8954492" y="181034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23702B5-7F95-4FF3-9F4A-AB2FFE97665E}"/>
              </a:ext>
            </a:extLst>
          </p:cNvPr>
          <p:cNvSpPr txBox="1"/>
          <p:nvPr/>
        </p:nvSpPr>
        <p:spPr>
          <a:xfrm>
            <a:off x="10036830" y="181034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12AC4A0-126A-4487-82E5-D8AF7C7CC902}"/>
              </a:ext>
            </a:extLst>
          </p:cNvPr>
          <p:cNvSpPr txBox="1"/>
          <p:nvPr/>
        </p:nvSpPr>
        <p:spPr>
          <a:xfrm>
            <a:off x="11122440" y="181034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F97D81A-8274-465B-A4E4-7FF0A5F46D0F}"/>
              </a:ext>
            </a:extLst>
          </p:cNvPr>
          <p:cNvSpPr txBox="1"/>
          <p:nvPr/>
        </p:nvSpPr>
        <p:spPr>
          <a:xfrm>
            <a:off x="8954492" y="228906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5000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009C339-A571-4E70-924A-0EDA2E57867F}"/>
              </a:ext>
            </a:extLst>
          </p:cNvPr>
          <p:cNvSpPr txBox="1"/>
          <p:nvPr/>
        </p:nvSpPr>
        <p:spPr>
          <a:xfrm>
            <a:off x="9548781" y="228906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1%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9B1BAC-6DE0-4EF4-A25F-EF99891D8797}"/>
              </a:ext>
            </a:extLst>
          </p:cNvPr>
          <p:cNvSpPr txBox="1"/>
          <p:nvPr/>
        </p:nvSpPr>
        <p:spPr>
          <a:xfrm>
            <a:off x="10036830" y="228906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15001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25025C2-0F14-4719-A1A9-ABC84098CFFD}"/>
              </a:ext>
            </a:extLst>
          </p:cNvPr>
          <p:cNvSpPr txBox="1"/>
          <p:nvPr/>
        </p:nvSpPr>
        <p:spPr>
          <a:xfrm>
            <a:off x="10631120" y="228906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2%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AC461D9-BB62-4E5C-B70B-80547AD0C85E}"/>
              </a:ext>
            </a:extLst>
          </p:cNvPr>
          <p:cNvSpPr txBox="1"/>
          <p:nvPr/>
        </p:nvSpPr>
        <p:spPr>
          <a:xfrm>
            <a:off x="11122440" y="2289062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25001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E87104E-8254-4680-A30C-E317EEEF48AE}"/>
              </a:ext>
            </a:extLst>
          </p:cNvPr>
          <p:cNvSpPr txBox="1"/>
          <p:nvPr/>
        </p:nvSpPr>
        <p:spPr>
          <a:xfrm>
            <a:off x="11716729" y="2289062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3%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A1A2A94-99AA-4B0B-A879-3197E3795729}"/>
              </a:ext>
            </a:extLst>
          </p:cNvPr>
          <p:cNvSpPr txBox="1"/>
          <p:nvPr/>
        </p:nvSpPr>
        <p:spPr>
          <a:xfrm>
            <a:off x="8954492" y="253883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15000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42F6B3-A7AB-4AD4-A99C-163813CB595E}"/>
              </a:ext>
            </a:extLst>
          </p:cNvPr>
          <p:cNvSpPr txBox="1"/>
          <p:nvPr/>
        </p:nvSpPr>
        <p:spPr>
          <a:xfrm>
            <a:off x="10036830" y="253883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25000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43375E-16E4-4FA0-A209-3FBDB5BEBDD3}"/>
              </a:ext>
            </a:extLst>
          </p:cNvPr>
          <p:cNvSpPr txBox="1"/>
          <p:nvPr/>
        </p:nvSpPr>
        <p:spPr>
          <a:xfrm>
            <a:off x="11122440" y="2538835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35000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7F88DE5-6EC5-4B63-823F-55A5C3E64290}"/>
              </a:ext>
            </a:extLst>
          </p:cNvPr>
          <p:cNvSpPr txBox="1"/>
          <p:nvPr/>
        </p:nvSpPr>
        <p:spPr>
          <a:xfrm>
            <a:off x="8954492" y="3120783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5000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D2F1B40-626F-40D6-86E9-DC96A720161E}"/>
              </a:ext>
            </a:extLst>
          </p:cNvPr>
          <p:cNvSpPr txBox="1"/>
          <p:nvPr/>
        </p:nvSpPr>
        <p:spPr>
          <a:xfrm>
            <a:off x="9548781" y="3120783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1%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4499920-67D7-40CA-AC96-FF2A0CFAD3B8}"/>
              </a:ext>
            </a:extLst>
          </p:cNvPr>
          <p:cNvSpPr txBox="1"/>
          <p:nvPr/>
        </p:nvSpPr>
        <p:spPr>
          <a:xfrm>
            <a:off x="10036830" y="3120783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10001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9326C36-F205-40AA-82BE-8523E4FE9FEA}"/>
              </a:ext>
            </a:extLst>
          </p:cNvPr>
          <p:cNvSpPr txBox="1"/>
          <p:nvPr/>
        </p:nvSpPr>
        <p:spPr>
          <a:xfrm>
            <a:off x="10631120" y="3120783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2%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B0D521F-CFBA-4A30-973E-F57236D8317B}"/>
              </a:ext>
            </a:extLst>
          </p:cNvPr>
          <p:cNvSpPr txBox="1"/>
          <p:nvPr/>
        </p:nvSpPr>
        <p:spPr>
          <a:xfrm>
            <a:off x="11122440" y="3120783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15001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7309826-DE09-4C4F-A5C0-0D0158C757BF}"/>
              </a:ext>
            </a:extLst>
          </p:cNvPr>
          <p:cNvSpPr txBox="1"/>
          <p:nvPr/>
        </p:nvSpPr>
        <p:spPr>
          <a:xfrm>
            <a:off x="11716729" y="3120783"/>
            <a:ext cx="367092" cy="471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400" dirty="0"/>
              <a:t>3%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EB1C71C-CDAB-42F4-9B68-B8EA4FECBB68}"/>
              </a:ext>
            </a:extLst>
          </p:cNvPr>
          <p:cNvSpPr txBox="1"/>
          <p:nvPr/>
        </p:nvSpPr>
        <p:spPr>
          <a:xfrm>
            <a:off x="8954492" y="3370556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10000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AB30842-D99B-41FB-BA7A-1E5EABAEC965}"/>
              </a:ext>
            </a:extLst>
          </p:cNvPr>
          <p:cNvSpPr txBox="1"/>
          <p:nvPr/>
        </p:nvSpPr>
        <p:spPr>
          <a:xfrm>
            <a:off x="10036830" y="3370556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15000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B2A5BDA-33CD-4E22-A071-1B88959B613C}"/>
              </a:ext>
            </a:extLst>
          </p:cNvPr>
          <p:cNvSpPr txBox="1"/>
          <p:nvPr/>
        </p:nvSpPr>
        <p:spPr>
          <a:xfrm>
            <a:off x="11122440" y="3370556"/>
            <a:ext cx="566638" cy="200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00" dirty="0"/>
              <a:t>EUR 20000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EEB06B2-3C15-48B5-9446-A9794246A82E}"/>
              </a:ext>
            </a:extLst>
          </p:cNvPr>
          <p:cNvSpPr/>
          <p:nvPr/>
        </p:nvSpPr>
        <p:spPr>
          <a:xfrm>
            <a:off x="4353456" y="4095191"/>
            <a:ext cx="3393401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EUR 33500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91EAB62-B0AB-4670-8181-14241ED08F4D}"/>
              </a:ext>
            </a:extLst>
          </p:cNvPr>
          <p:cNvSpPr/>
          <p:nvPr/>
        </p:nvSpPr>
        <p:spPr>
          <a:xfrm>
            <a:off x="4440763" y="3679547"/>
            <a:ext cx="734908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EUR 9200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D6DF505-C414-4951-AAAC-8A7A27F7A2B7}"/>
              </a:ext>
            </a:extLst>
          </p:cNvPr>
          <p:cNvSpPr/>
          <p:nvPr/>
        </p:nvSpPr>
        <p:spPr>
          <a:xfrm>
            <a:off x="3601309" y="3679547"/>
            <a:ext cx="734908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EUR 3900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03862D2-0577-4DCC-BEDE-03D75AF43560}"/>
              </a:ext>
            </a:extLst>
          </p:cNvPr>
          <p:cNvSpPr/>
          <p:nvPr/>
        </p:nvSpPr>
        <p:spPr>
          <a:xfrm>
            <a:off x="6119673" y="3679547"/>
            <a:ext cx="734908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EUR 6700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D21546E-B889-4791-8A38-A85F4781333E}"/>
              </a:ext>
            </a:extLst>
          </p:cNvPr>
          <p:cNvSpPr/>
          <p:nvPr/>
        </p:nvSpPr>
        <p:spPr>
          <a:xfrm>
            <a:off x="5280218" y="3679547"/>
            <a:ext cx="734908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EUR 7700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85936E7-0415-456A-B2CF-12DA00E3E5F2}"/>
              </a:ext>
            </a:extLst>
          </p:cNvPr>
          <p:cNvSpPr/>
          <p:nvPr/>
        </p:nvSpPr>
        <p:spPr>
          <a:xfrm>
            <a:off x="6959127" y="3679547"/>
            <a:ext cx="734908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EUR 9900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1D38922-BA80-4889-8CEE-A240BF9990BD}"/>
              </a:ext>
            </a:extLst>
          </p:cNvPr>
          <p:cNvSpPr txBox="1"/>
          <p:nvPr/>
        </p:nvSpPr>
        <p:spPr>
          <a:xfrm>
            <a:off x="1271154" y="4095191"/>
            <a:ext cx="219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LIMIT BASE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0336303-3A4E-437D-B07A-88DA767CC0DB}"/>
              </a:ext>
            </a:extLst>
          </p:cNvPr>
          <p:cNvSpPr txBox="1"/>
          <p:nvPr/>
        </p:nvSpPr>
        <p:spPr>
          <a:xfrm>
            <a:off x="1271154" y="4522499"/>
            <a:ext cx="219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BONUS BASE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EFEF93D-D22B-495F-8D33-B76422AA4FE3}"/>
              </a:ext>
            </a:extLst>
          </p:cNvPr>
          <p:cNvSpPr/>
          <p:nvPr/>
        </p:nvSpPr>
        <p:spPr>
          <a:xfrm>
            <a:off x="5226235" y="4522499"/>
            <a:ext cx="2520620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EUR 24300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45EE2FB-0EB4-4B4D-A19B-0AE8295C7C9C}"/>
              </a:ext>
            </a:extLst>
          </p:cNvPr>
          <p:cNvSpPr txBox="1"/>
          <p:nvPr/>
        </p:nvSpPr>
        <p:spPr>
          <a:xfrm>
            <a:off x="1271154" y="5003002"/>
            <a:ext cx="219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BACK BONUS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9EA7119-9A83-41D3-8438-FEDB2DE531F9}"/>
              </a:ext>
            </a:extLst>
          </p:cNvPr>
          <p:cNvSpPr/>
          <p:nvPr/>
        </p:nvSpPr>
        <p:spPr>
          <a:xfrm>
            <a:off x="5226235" y="4987978"/>
            <a:ext cx="2520620" cy="3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EUR 729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AD081D3-FB16-414B-AD71-F954E83F4910}"/>
              </a:ext>
            </a:extLst>
          </p:cNvPr>
          <p:cNvSpPr/>
          <p:nvPr/>
        </p:nvSpPr>
        <p:spPr>
          <a:xfrm>
            <a:off x="190600" y="162560"/>
            <a:ext cx="11881997" cy="3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BONUS CALCULATION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1C4AD58-9539-4DAD-A411-97509B5474CC}"/>
              </a:ext>
            </a:extLst>
          </p:cNvPr>
          <p:cNvSpPr txBox="1"/>
          <p:nvPr/>
        </p:nvSpPr>
        <p:spPr>
          <a:xfrm>
            <a:off x="8061543" y="5022036"/>
            <a:ext cx="1086892" cy="338554"/>
          </a:xfrm>
          <a:prstGeom prst="wedgeRectCallout">
            <a:avLst>
              <a:gd name="adj1" fmla="val -83585"/>
              <a:gd name="adj2" fmla="val 2398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24300*3%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C2D761-23FF-4F38-8569-EAE970E199AE}"/>
              </a:ext>
            </a:extLst>
          </p:cNvPr>
          <p:cNvSpPr txBox="1"/>
          <p:nvPr/>
        </p:nvSpPr>
        <p:spPr>
          <a:xfrm>
            <a:off x="8061543" y="4075641"/>
            <a:ext cx="1086892" cy="338554"/>
          </a:xfrm>
          <a:prstGeom prst="wedgeRectCallout">
            <a:avLst>
              <a:gd name="adj1" fmla="val -83585"/>
              <a:gd name="adj2" fmla="val 2398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L3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FA160B3-6AE9-41FD-B801-6BFC02A00A9A}"/>
              </a:ext>
            </a:extLst>
          </p:cNvPr>
          <p:cNvSpPr/>
          <p:nvPr/>
        </p:nvSpPr>
        <p:spPr>
          <a:xfrm>
            <a:off x="190600" y="781352"/>
            <a:ext cx="755256" cy="5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Customer #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03E90C-47A6-426C-971F-D9B33EFE5C16}"/>
              </a:ext>
            </a:extLst>
          </p:cNvPr>
          <p:cNvSpPr txBox="1"/>
          <p:nvPr/>
        </p:nvSpPr>
        <p:spPr>
          <a:xfrm>
            <a:off x="212507" y="1560572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ABC123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00819C0-2184-4356-B808-3583A6E6831B}"/>
              </a:ext>
            </a:extLst>
          </p:cNvPr>
          <p:cNvSpPr txBox="1"/>
          <p:nvPr/>
        </p:nvSpPr>
        <p:spPr>
          <a:xfrm>
            <a:off x="212507" y="2261836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ABC123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E3295E-4CC4-4B0E-8014-5336D7E133C5}"/>
              </a:ext>
            </a:extLst>
          </p:cNvPr>
          <p:cNvSpPr txBox="1"/>
          <p:nvPr/>
        </p:nvSpPr>
        <p:spPr>
          <a:xfrm>
            <a:off x="212507" y="3044177"/>
            <a:ext cx="7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ABC123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D455D3F-3CA5-4F83-860E-C1BDDA4249E8}"/>
              </a:ext>
            </a:extLst>
          </p:cNvPr>
          <p:cNvCxnSpPr/>
          <p:nvPr/>
        </p:nvCxnSpPr>
        <p:spPr>
          <a:xfrm>
            <a:off x="982107" y="634675"/>
            <a:ext cx="0" cy="291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CE419AA-D615-48EB-878F-8F951A0961CF}"/>
              </a:ext>
            </a:extLst>
          </p:cNvPr>
          <p:cNvSpPr txBox="1"/>
          <p:nvPr/>
        </p:nvSpPr>
        <p:spPr>
          <a:xfrm>
            <a:off x="11780819" y="1242198"/>
            <a:ext cx="1681171" cy="830997"/>
          </a:xfrm>
          <a:prstGeom prst="wedgeRectCallout">
            <a:avLst>
              <a:gd name="adj1" fmla="val -91998"/>
              <a:gd name="adj2" fmla="val -1296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What if the user doesn’t define anything here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1688838-BB01-4C49-8174-C2B3B41CA9DA}"/>
              </a:ext>
            </a:extLst>
          </p:cNvPr>
          <p:cNvSpPr txBox="1"/>
          <p:nvPr/>
        </p:nvSpPr>
        <p:spPr>
          <a:xfrm>
            <a:off x="4200928" y="408558"/>
            <a:ext cx="2912321" cy="830997"/>
          </a:xfrm>
          <a:prstGeom prst="wedgeRectCallout">
            <a:avLst>
              <a:gd name="adj1" fmla="val -32711"/>
              <a:gd name="adj2" fmla="val 10073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Current Sales data or Sales history data as per selected quarter ?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6E165D6-2015-43E1-BCE3-AFFFEE4E41BB}"/>
              </a:ext>
            </a:extLst>
          </p:cNvPr>
          <p:cNvSpPr txBox="1"/>
          <p:nvPr/>
        </p:nvSpPr>
        <p:spPr>
          <a:xfrm>
            <a:off x="8687659" y="2692968"/>
            <a:ext cx="1606386" cy="584775"/>
          </a:xfrm>
          <a:prstGeom prst="wedgeRectCallout">
            <a:avLst>
              <a:gd name="adj1" fmla="val -85040"/>
              <a:gd name="adj2" fmla="val -3619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Can the user define both ?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5A6DE3D-8DEA-4331-8D1B-3E53911B3F41}"/>
              </a:ext>
            </a:extLst>
          </p:cNvPr>
          <p:cNvSpPr txBox="1"/>
          <p:nvPr/>
        </p:nvSpPr>
        <p:spPr>
          <a:xfrm>
            <a:off x="1277633" y="1842146"/>
            <a:ext cx="1606386" cy="338554"/>
          </a:xfrm>
          <a:prstGeom prst="wedgeRectCallout">
            <a:avLst>
              <a:gd name="adj1" fmla="val 105968"/>
              <a:gd name="adj2" fmla="val -3272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Default value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ECE421A-3000-4BC5-9DBF-1214178D1552}"/>
              </a:ext>
            </a:extLst>
          </p:cNvPr>
          <p:cNvSpPr txBox="1"/>
          <p:nvPr/>
        </p:nvSpPr>
        <p:spPr>
          <a:xfrm>
            <a:off x="-1412" y="4237493"/>
            <a:ext cx="1606386" cy="2554545"/>
          </a:xfrm>
          <a:prstGeom prst="wedgeRectCallout">
            <a:avLst>
              <a:gd name="adj1" fmla="val 97746"/>
              <a:gd name="adj2" fmla="val -4783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What if 2 rows of Spirit has limit base and only one row as excluded. Then do we include the “Limit” selected part in the Limit base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9977039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120F81EF0004AA3B1F0DD0569D779" ma:contentTypeVersion="0" ma:contentTypeDescription="Create a new document." ma:contentTypeScope="" ma:versionID="69da1fbf6d3bac994c6cb9dbac9dc7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4860E3-2191-4BEC-8D64-B54139582319}"/>
</file>

<file path=customXml/itemProps2.xml><?xml version="1.0" encoding="utf-8"?>
<ds:datastoreItem xmlns:ds="http://schemas.openxmlformats.org/officeDocument/2006/customXml" ds:itemID="{DB82E0C1-DDB9-4E6E-BB2D-08119D0CF579}"/>
</file>

<file path=customXml/itemProps3.xml><?xml version="1.0" encoding="utf-8"?>
<ds:datastoreItem xmlns:ds="http://schemas.openxmlformats.org/officeDocument/2006/customXml" ds:itemID="{F5B6CB1C-E7F5-4825-909A-83337A2F9CA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183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Sklar, Matej</dc:creator>
  <cp:lastModifiedBy>R, Shanmuga Srinivas</cp:lastModifiedBy>
  <cp:revision>46</cp:revision>
  <dcterms:created xsi:type="dcterms:W3CDTF">2021-06-03T06:35:23Z</dcterms:created>
  <dcterms:modified xsi:type="dcterms:W3CDTF">2021-11-29T07:39:19Z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0x0101000A0120F81EF0004AA3B1F0DD0569D779</vt:lpwstr>
  </property>
</Properties>
</file>