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0" r:id="rId5"/>
    <p:sldId id="389" r:id="rId6"/>
    <p:sldId id="368" r:id="rId7"/>
    <p:sldId id="364" r:id="rId8"/>
    <p:sldId id="318" r:id="rId9"/>
    <p:sldId id="386" r:id="rId10"/>
    <p:sldId id="387" r:id="rId11"/>
    <p:sldId id="388" r:id="rId12"/>
    <p:sldId id="33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e Dehn (Ketchum)" initials="CD(" lastIdx="5" clrIdx="0">
    <p:extLst>
      <p:ext uri="{19B8F6BF-5375-455C-9EA6-DF929625EA0E}">
        <p15:presenceInfo xmlns:p15="http://schemas.microsoft.com/office/powerpoint/2012/main" userId="S::christiane.dehn@ketchum.de::235fcab1-baf2-4e2d-a8d3-b92efc5c3286" providerId="AD"/>
      </p:ext>
    </p:extLst>
  </p:cmAuthor>
  <p:cmAuthor id="2" name="Suryawanshi, Piyusha Sudam" initials="SPS" lastIdx="1" clrIdx="1">
    <p:extLst>
      <p:ext uri="{19B8F6BF-5375-455C-9EA6-DF929625EA0E}">
        <p15:presenceInfo xmlns:p15="http://schemas.microsoft.com/office/powerpoint/2012/main" userId="S::p.suryawanshi@metro-gsc.in::f8183a1c-d7ec-487f-9b06-e999146d7e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DF6"/>
    <a:srgbClr val="FFE07B"/>
    <a:srgbClr val="FDCA53"/>
    <a:srgbClr val="F28E00"/>
    <a:srgbClr val="E2F4FF"/>
    <a:srgbClr val="E3F1FC"/>
    <a:srgbClr val="E2F4FE"/>
    <a:srgbClr val="003A7B"/>
    <a:srgbClr val="D9F4FF"/>
    <a:srgbClr val="CC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86397"/>
  </p:normalViewPr>
  <p:slideViewPr>
    <p:cSldViewPr snapToGrid="0">
      <p:cViewPr varScale="1">
        <p:scale>
          <a:sx n="72" d="100"/>
          <a:sy n="72" d="100"/>
        </p:scale>
        <p:origin x="78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Isar" userId="61f5bcee-dec4-489e-9eb0-936b76a55ca7" providerId="ADAL" clId="{FAEAE2E1-1778-4CA8-82ED-DFC6B1F690DD}"/>
    <pc:docChg chg="undo custSel modSld modMainMaster">
      <pc:chgData name="Khan, Isar" userId="61f5bcee-dec4-489e-9eb0-936b76a55ca7" providerId="ADAL" clId="{FAEAE2E1-1778-4CA8-82ED-DFC6B1F690DD}" dt="2021-06-01T06:18:38.142" v="386" actId="478"/>
      <pc:docMkLst>
        <pc:docMk/>
      </pc:docMkLst>
      <pc:sldChg chg="delSp mod">
        <pc:chgData name="Khan, Isar" userId="61f5bcee-dec4-489e-9eb0-936b76a55ca7" providerId="ADAL" clId="{FAEAE2E1-1778-4CA8-82ED-DFC6B1F690DD}" dt="2021-06-01T06:17:31.827" v="364" actId="478"/>
        <pc:sldMkLst>
          <pc:docMk/>
          <pc:sldMk cId="3954610986" sldId="310"/>
        </pc:sldMkLst>
        <pc:spChg chg="del">
          <ac:chgData name="Khan, Isar" userId="61f5bcee-dec4-489e-9eb0-936b76a55ca7" providerId="ADAL" clId="{FAEAE2E1-1778-4CA8-82ED-DFC6B1F690DD}" dt="2021-06-01T06:17:31.827" v="364" actId="478"/>
          <ac:spMkLst>
            <pc:docMk/>
            <pc:sldMk cId="3954610986" sldId="310"/>
            <ac:spMk id="2" creationId="{753C28F7-BD6A-2648-B8EC-D294B98C95C7}"/>
          </ac:spMkLst>
        </pc:spChg>
        <pc:spChg chg="del">
          <ac:chgData name="Khan, Isar" userId="61f5bcee-dec4-489e-9eb0-936b76a55ca7" providerId="ADAL" clId="{FAEAE2E1-1778-4CA8-82ED-DFC6B1F690DD}" dt="2021-06-01T06:17:31.827" v="364" actId="478"/>
          <ac:spMkLst>
            <pc:docMk/>
            <pc:sldMk cId="3954610986" sldId="310"/>
            <ac:spMk id="3" creationId="{F52E96B3-A266-424A-92FE-25845D5F56B7}"/>
          </ac:spMkLst>
        </pc:spChg>
        <pc:spChg chg="del">
          <ac:chgData name="Khan, Isar" userId="61f5bcee-dec4-489e-9eb0-936b76a55ca7" providerId="ADAL" clId="{FAEAE2E1-1778-4CA8-82ED-DFC6B1F690DD}" dt="2021-06-01T06:17:31.827" v="364" actId="478"/>
          <ac:spMkLst>
            <pc:docMk/>
            <pc:sldMk cId="3954610986" sldId="310"/>
            <ac:spMk id="4" creationId="{0BCCE8A7-5836-C441-887C-42E96F7F0637}"/>
          </ac:spMkLst>
        </pc:spChg>
      </pc:sldChg>
      <pc:sldChg chg="delSp mod">
        <pc:chgData name="Khan, Isar" userId="61f5bcee-dec4-489e-9eb0-936b76a55ca7" providerId="ADAL" clId="{FAEAE2E1-1778-4CA8-82ED-DFC6B1F690DD}" dt="2021-06-01T06:17:42.250" v="368" actId="478"/>
        <pc:sldMkLst>
          <pc:docMk/>
          <pc:sldMk cId="3983172201" sldId="311"/>
        </pc:sldMkLst>
        <pc:spChg chg="del">
          <ac:chgData name="Khan, Isar" userId="61f5bcee-dec4-489e-9eb0-936b76a55ca7" providerId="ADAL" clId="{FAEAE2E1-1778-4CA8-82ED-DFC6B1F690DD}" dt="2021-06-01T06:17:42.250" v="368" actId="478"/>
          <ac:spMkLst>
            <pc:docMk/>
            <pc:sldMk cId="3983172201" sldId="311"/>
            <ac:spMk id="2" creationId="{523148F2-E929-2145-B694-234E5962D221}"/>
          </ac:spMkLst>
        </pc:spChg>
        <pc:spChg chg="del">
          <ac:chgData name="Khan, Isar" userId="61f5bcee-dec4-489e-9eb0-936b76a55ca7" providerId="ADAL" clId="{FAEAE2E1-1778-4CA8-82ED-DFC6B1F690DD}" dt="2021-06-01T06:17:42.250" v="368" actId="478"/>
          <ac:spMkLst>
            <pc:docMk/>
            <pc:sldMk cId="3983172201" sldId="311"/>
            <ac:spMk id="3" creationId="{AC2A5BDB-1A31-7B44-872C-7D53662261FC}"/>
          </ac:spMkLst>
        </pc:spChg>
        <pc:spChg chg="del">
          <ac:chgData name="Khan, Isar" userId="61f5bcee-dec4-489e-9eb0-936b76a55ca7" providerId="ADAL" clId="{FAEAE2E1-1778-4CA8-82ED-DFC6B1F690DD}" dt="2021-06-01T06:17:42.250" v="368" actId="478"/>
          <ac:spMkLst>
            <pc:docMk/>
            <pc:sldMk cId="3983172201" sldId="311"/>
            <ac:spMk id="4" creationId="{95B9532D-2266-7940-8340-2284A61D71CE}"/>
          </ac:spMkLst>
        </pc:spChg>
      </pc:sldChg>
      <pc:sldChg chg="delSp mod">
        <pc:chgData name="Khan, Isar" userId="61f5bcee-dec4-489e-9eb0-936b76a55ca7" providerId="ADAL" clId="{FAEAE2E1-1778-4CA8-82ED-DFC6B1F690DD}" dt="2021-06-01T06:17:46.153" v="369" actId="478"/>
        <pc:sldMkLst>
          <pc:docMk/>
          <pc:sldMk cId="2909217509" sldId="313"/>
        </pc:sldMkLst>
        <pc:spChg chg="del">
          <ac:chgData name="Khan, Isar" userId="61f5bcee-dec4-489e-9eb0-936b76a55ca7" providerId="ADAL" clId="{FAEAE2E1-1778-4CA8-82ED-DFC6B1F690DD}" dt="2021-06-01T06:17:46.153" v="369" actId="478"/>
          <ac:spMkLst>
            <pc:docMk/>
            <pc:sldMk cId="2909217509" sldId="313"/>
            <ac:spMk id="3" creationId="{AE71A618-2D7E-654F-9F05-76F34E0AD540}"/>
          </ac:spMkLst>
        </pc:spChg>
        <pc:spChg chg="del">
          <ac:chgData name="Khan, Isar" userId="61f5bcee-dec4-489e-9eb0-936b76a55ca7" providerId="ADAL" clId="{FAEAE2E1-1778-4CA8-82ED-DFC6B1F690DD}" dt="2021-06-01T06:17:46.153" v="369" actId="478"/>
          <ac:spMkLst>
            <pc:docMk/>
            <pc:sldMk cId="2909217509" sldId="313"/>
            <ac:spMk id="4" creationId="{C1650451-8470-D548-A4A6-60562898BB1A}"/>
          </ac:spMkLst>
        </pc:spChg>
        <pc:spChg chg="del">
          <ac:chgData name="Khan, Isar" userId="61f5bcee-dec4-489e-9eb0-936b76a55ca7" providerId="ADAL" clId="{FAEAE2E1-1778-4CA8-82ED-DFC6B1F690DD}" dt="2021-06-01T06:17:46.153" v="369" actId="478"/>
          <ac:spMkLst>
            <pc:docMk/>
            <pc:sldMk cId="2909217509" sldId="313"/>
            <ac:spMk id="5" creationId="{3F6B5691-6BC5-5246-B7A3-D03729FFF60C}"/>
          </ac:spMkLst>
        </pc:spChg>
      </pc:sldChg>
      <pc:sldChg chg="delSp mod">
        <pc:chgData name="Khan, Isar" userId="61f5bcee-dec4-489e-9eb0-936b76a55ca7" providerId="ADAL" clId="{FAEAE2E1-1778-4CA8-82ED-DFC6B1F690DD}" dt="2021-06-01T06:17:48.570" v="370" actId="478"/>
        <pc:sldMkLst>
          <pc:docMk/>
          <pc:sldMk cId="3288044331" sldId="314"/>
        </pc:sldMkLst>
        <pc:spChg chg="del">
          <ac:chgData name="Khan, Isar" userId="61f5bcee-dec4-489e-9eb0-936b76a55ca7" providerId="ADAL" clId="{FAEAE2E1-1778-4CA8-82ED-DFC6B1F690DD}" dt="2021-06-01T06:17:48.570" v="370" actId="478"/>
          <ac:spMkLst>
            <pc:docMk/>
            <pc:sldMk cId="3288044331" sldId="314"/>
            <ac:spMk id="2" creationId="{B2518168-58F8-D748-BCAC-617F464C40B7}"/>
          </ac:spMkLst>
        </pc:spChg>
        <pc:spChg chg="del">
          <ac:chgData name="Khan, Isar" userId="61f5bcee-dec4-489e-9eb0-936b76a55ca7" providerId="ADAL" clId="{FAEAE2E1-1778-4CA8-82ED-DFC6B1F690DD}" dt="2021-06-01T06:17:48.570" v="370" actId="478"/>
          <ac:spMkLst>
            <pc:docMk/>
            <pc:sldMk cId="3288044331" sldId="314"/>
            <ac:spMk id="3" creationId="{1636C147-78EA-5C4E-8FEC-C1D986558271}"/>
          </ac:spMkLst>
        </pc:spChg>
        <pc:spChg chg="del">
          <ac:chgData name="Khan, Isar" userId="61f5bcee-dec4-489e-9eb0-936b76a55ca7" providerId="ADAL" clId="{FAEAE2E1-1778-4CA8-82ED-DFC6B1F690DD}" dt="2021-06-01T06:17:48.570" v="370" actId="478"/>
          <ac:spMkLst>
            <pc:docMk/>
            <pc:sldMk cId="3288044331" sldId="314"/>
            <ac:spMk id="4" creationId="{821A7A21-93C3-C94E-9192-1CF83F9A2853}"/>
          </ac:spMkLst>
        </pc:spChg>
      </pc:sldChg>
      <pc:sldChg chg="delSp mod">
        <pc:chgData name="Khan, Isar" userId="61f5bcee-dec4-489e-9eb0-936b76a55ca7" providerId="ADAL" clId="{FAEAE2E1-1778-4CA8-82ED-DFC6B1F690DD}" dt="2021-06-01T06:17:51.022" v="371" actId="478"/>
        <pc:sldMkLst>
          <pc:docMk/>
          <pc:sldMk cId="621969664" sldId="315"/>
        </pc:sldMkLst>
        <pc:spChg chg="del">
          <ac:chgData name="Khan, Isar" userId="61f5bcee-dec4-489e-9eb0-936b76a55ca7" providerId="ADAL" clId="{FAEAE2E1-1778-4CA8-82ED-DFC6B1F690DD}" dt="2021-06-01T06:17:51.022" v="371" actId="478"/>
          <ac:spMkLst>
            <pc:docMk/>
            <pc:sldMk cId="621969664" sldId="315"/>
            <ac:spMk id="7" creationId="{9EF2F487-B660-0F4C-8E0B-2F3F2E4550F0}"/>
          </ac:spMkLst>
        </pc:spChg>
        <pc:spChg chg="del">
          <ac:chgData name="Khan, Isar" userId="61f5bcee-dec4-489e-9eb0-936b76a55ca7" providerId="ADAL" clId="{FAEAE2E1-1778-4CA8-82ED-DFC6B1F690DD}" dt="2021-06-01T06:17:51.022" v="371" actId="478"/>
          <ac:spMkLst>
            <pc:docMk/>
            <pc:sldMk cId="621969664" sldId="315"/>
            <ac:spMk id="8" creationId="{7B8BB840-C62D-A046-8475-5544C1006A94}"/>
          </ac:spMkLst>
        </pc:spChg>
        <pc:spChg chg="del">
          <ac:chgData name="Khan, Isar" userId="61f5bcee-dec4-489e-9eb0-936b76a55ca7" providerId="ADAL" clId="{FAEAE2E1-1778-4CA8-82ED-DFC6B1F690DD}" dt="2021-06-01T06:17:51.022" v="371" actId="478"/>
          <ac:spMkLst>
            <pc:docMk/>
            <pc:sldMk cId="621969664" sldId="315"/>
            <ac:spMk id="9" creationId="{1C907FA2-0CC4-CB44-8AF1-5AC1AA1EDB60}"/>
          </ac:spMkLst>
        </pc:spChg>
      </pc:sldChg>
      <pc:sldChg chg="delSp mod">
        <pc:chgData name="Khan, Isar" userId="61f5bcee-dec4-489e-9eb0-936b76a55ca7" providerId="ADAL" clId="{FAEAE2E1-1778-4CA8-82ED-DFC6B1F690DD}" dt="2021-06-01T06:17:14.451" v="357" actId="478"/>
        <pc:sldMkLst>
          <pc:docMk/>
          <pc:sldMk cId="867441639" sldId="318"/>
        </pc:sldMkLst>
        <pc:spChg chg="del">
          <ac:chgData name="Khan, Isar" userId="61f5bcee-dec4-489e-9eb0-936b76a55ca7" providerId="ADAL" clId="{FAEAE2E1-1778-4CA8-82ED-DFC6B1F690DD}" dt="2021-06-01T06:17:14.451" v="357" actId="478"/>
          <ac:spMkLst>
            <pc:docMk/>
            <pc:sldMk cId="867441639" sldId="318"/>
            <ac:spMk id="2" creationId="{156CE9A5-CFFA-B74C-8813-FB86AC70ECDB}"/>
          </ac:spMkLst>
        </pc:spChg>
        <pc:spChg chg="del">
          <ac:chgData name="Khan, Isar" userId="61f5bcee-dec4-489e-9eb0-936b76a55ca7" providerId="ADAL" clId="{FAEAE2E1-1778-4CA8-82ED-DFC6B1F690DD}" dt="2021-06-01T06:17:14.451" v="357" actId="478"/>
          <ac:spMkLst>
            <pc:docMk/>
            <pc:sldMk cId="867441639" sldId="318"/>
            <ac:spMk id="3" creationId="{045F926D-2BD3-AC4C-84CD-0DCF2D36DDBE}"/>
          </ac:spMkLst>
        </pc:spChg>
        <pc:spChg chg="del">
          <ac:chgData name="Khan, Isar" userId="61f5bcee-dec4-489e-9eb0-936b76a55ca7" providerId="ADAL" clId="{FAEAE2E1-1778-4CA8-82ED-DFC6B1F690DD}" dt="2021-06-01T06:17:14.451" v="357" actId="478"/>
          <ac:spMkLst>
            <pc:docMk/>
            <pc:sldMk cId="867441639" sldId="318"/>
            <ac:spMk id="4" creationId="{CDA7B201-2FFA-794F-B98B-44358AB318AE}"/>
          </ac:spMkLst>
        </pc:spChg>
      </pc:sldChg>
      <pc:sldChg chg="delSp mod">
        <pc:chgData name="Khan, Isar" userId="61f5bcee-dec4-489e-9eb0-936b76a55ca7" providerId="ADAL" clId="{FAEAE2E1-1778-4CA8-82ED-DFC6B1F690DD}" dt="2021-06-01T06:17:54.163" v="372" actId="478"/>
        <pc:sldMkLst>
          <pc:docMk/>
          <pc:sldMk cId="2402917874" sldId="320"/>
        </pc:sldMkLst>
        <pc:spChg chg="del">
          <ac:chgData name="Khan, Isar" userId="61f5bcee-dec4-489e-9eb0-936b76a55ca7" providerId="ADAL" clId="{FAEAE2E1-1778-4CA8-82ED-DFC6B1F690DD}" dt="2021-06-01T06:17:54.163" v="372" actId="478"/>
          <ac:spMkLst>
            <pc:docMk/>
            <pc:sldMk cId="2402917874" sldId="320"/>
            <ac:spMk id="2" creationId="{3D045D38-BDAB-7740-A114-0E6DAD2F7940}"/>
          </ac:spMkLst>
        </pc:spChg>
        <pc:spChg chg="del">
          <ac:chgData name="Khan, Isar" userId="61f5bcee-dec4-489e-9eb0-936b76a55ca7" providerId="ADAL" clId="{FAEAE2E1-1778-4CA8-82ED-DFC6B1F690DD}" dt="2021-06-01T06:17:54.163" v="372" actId="478"/>
          <ac:spMkLst>
            <pc:docMk/>
            <pc:sldMk cId="2402917874" sldId="320"/>
            <ac:spMk id="3" creationId="{5413D42D-1452-214E-A671-F450E937E35B}"/>
          </ac:spMkLst>
        </pc:spChg>
        <pc:spChg chg="del">
          <ac:chgData name="Khan, Isar" userId="61f5bcee-dec4-489e-9eb0-936b76a55ca7" providerId="ADAL" clId="{FAEAE2E1-1778-4CA8-82ED-DFC6B1F690DD}" dt="2021-06-01T06:17:54.163" v="372" actId="478"/>
          <ac:spMkLst>
            <pc:docMk/>
            <pc:sldMk cId="2402917874" sldId="320"/>
            <ac:spMk id="4" creationId="{BC992ABD-4BA2-F443-B3C7-118B2FECB5F9}"/>
          </ac:spMkLst>
        </pc:spChg>
      </pc:sldChg>
      <pc:sldChg chg="delSp mod">
        <pc:chgData name="Khan, Isar" userId="61f5bcee-dec4-489e-9eb0-936b76a55ca7" providerId="ADAL" clId="{FAEAE2E1-1778-4CA8-82ED-DFC6B1F690DD}" dt="2021-06-01T06:17:39.913" v="367" actId="478"/>
        <pc:sldMkLst>
          <pc:docMk/>
          <pc:sldMk cId="2777406100" sldId="321"/>
        </pc:sldMkLst>
        <pc:spChg chg="del">
          <ac:chgData name="Khan, Isar" userId="61f5bcee-dec4-489e-9eb0-936b76a55ca7" providerId="ADAL" clId="{FAEAE2E1-1778-4CA8-82ED-DFC6B1F690DD}" dt="2021-06-01T06:17:39.913" v="367" actId="478"/>
          <ac:spMkLst>
            <pc:docMk/>
            <pc:sldMk cId="2777406100" sldId="321"/>
            <ac:spMk id="2" creationId="{F42A10F2-D62D-954E-B446-645F1ECB7E8C}"/>
          </ac:spMkLst>
        </pc:spChg>
        <pc:spChg chg="del">
          <ac:chgData name="Khan, Isar" userId="61f5bcee-dec4-489e-9eb0-936b76a55ca7" providerId="ADAL" clId="{FAEAE2E1-1778-4CA8-82ED-DFC6B1F690DD}" dt="2021-06-01T06:17:39.913" v="367" actId="478"/>
          <ac:spMkLst>
            <pc:docMk/>
            <pc:sldMk cId="2777406100" sldId="321"/>
            <ac:spMk id="3" creationId="{A92C481B-C849-274E-B941-A094481609E4}"/>
          </ac:spMkLst>
        </pc:spChg>
        <pc:spChg chg="del">
          <ac:chgData name="Khan, Isar" userId="61f5bcee-dec4-489e-9eb0-936b76a55ca7" providerId="ADAL" clId="{FAEAE2E1-1778-4CA8-82ED-DFC6B1F690DD}" dt="2021-06-01T06:17:39.913" v="367" actId="478"/>
          <ac:spMkLst>
            <pc:docMk/>
            <pc:sldMk cId="2777406100" sldId="321"/>
            <ac:spMk id="4" creationId="{1EA2D6DD-7EF3-B74C-82C2-4A1DBDD01D11}"/>
          </ac:spMkLst>
        </pc:spChg>
      </pc:sldChg>
      <pc:sldChg chg="delSp mod">
        <pc:chgData name="Khan, Isar" userId="61f5bcee-dec4-489e-9eb0-936b76a55ca7" providerId="ADAL" clId="{FAEAE2E1-1778-4CA8-82ED-DFC6B1F690DD}" dt="2021-06-01T06:17:56.815" v="373" actId="478"/>
        <pc:sldMkLst>
          <pc:docMk/>
          <pc:sldMk cId="246916837" sldId="322"/>
        </pc:sldMkLst>
        <pc:spChg chg="del">
          <ac:chgData name="Khan, Isar" userId="61f5bcee-dec4-489e-9eb0-936b76a55ca7" providerId="ADAL" clId="{FAEAE2E1-1778-4CA8-82ED-DFC6B1F690DD}" dt="2021-06-01T06:17:56.815" v="373" actId="478"/>
          <ac:spMkLst>
            <pc:docMk/>
            <pc:sldMk cId="246916837" sldId="322"/>
            <ac:spMk id="2" creationId="{E6BD9281-E1E2-234D-B332-4DCE6FBC28CE}"/>
          </ac:spMkLst>
        </pc:spChg>
        <pc:spChg chg="del">
          <ac:chgData name="Khan, Isar" userId="61f5bcee-dec4-489e-9eb0-936b76a55ca7" providerId="ADAL" clId="{FAEAE2E1-1778-4CA8-82ED-DFC6B1F690DD}" dt="2021-06-01T06:17:56.815" v="373" actId="478"/>
          <ac:spMkLst>
            <pc:docMk/>
            <pc:sldMk cId="246916837" sldId="322"/>
            <ac:spMk id="3" creationId="{91720834-A1F9-7644-A099-27ADB84B1405}"/>
          </ac:spMkLst>
        </pc:spChg>
        <pc:spChg chg="del">
          <ac:chgData name="Khan, Isar" userId="61f5bcee-dec4-489e-9eb0-936b76a55ca7" providerId="ADAL" clId="{FAEAE2E1-1778-4CA8-82ED-DFC6B1F690DD}" dt="2021-06-01T06:17:56.815" v="373" actId="478"/>
          <ac:spMkLst>
            <pc:docMk/>
            <pc:sldMk cId="246916837" sldId="322"/>
            <ac:spMk id="4" creationId="{EAEE9F4B-6ECD-0F41-97A7-2C4167ABB141}"/>
          </ac:spMkLst>
        </pc:spChg>
      </pc:sldChg>
      <pc:sldChg chg="delSp mod">
        <pc:chgData name="Khan, Isar" userId="61f5bcee-dec4-489e-9eb0-936b76a55ca7" providerId="ADAL" clId="{FAEAE2E1-1778-4CA8-82ED-DFC6B1F690DD}" dt="2021-06-01T06:17:59.778" v="374" actId="478"/>
        <pc:sldMkLst>
          <pc:docMk/>
          <pc:sldMk cId="253969667" sldId="323"/>
        </pc:sldMkLst>
        <pc:spChg chg="del">
          <ac:chgData name="Khan, Isar" userId="61f5bcee-dec4-489e-9eb0-936b76a55ca7" providerId="ADAL" clId="{FAEAE2E1-1778-4CA8-82ED-DFC6B1F690DD}" dt="2021-06-01T06:17:59.778" v="374" actId="478"/>
          <ac:spMkLst>
            <pc:docMk/>
            <pc:sldMk cId="253969667" sldId="323"/>
            <ac:spMk id="2" creationId="{874EB71C-D563-A949-8CC6-53DB79880AF4}"/>
          </ac:spMkLst>
        </pc:spChg>
        <pc:spChg chg="del">
          <ac:chgData name="Khan, Isar" userId="61f5bcee-dec4-489e-9eb0-936b76a55ca7" providerId="ADAL" clId="{FAEAE2E1-1778-4CA8-82ED-DFC6B1F690DD}" dt="2021-06-01T06:17:59.778" v="374" actId="478"/>
          <ac:spMkLst>
            <pc:docMk/>
            <pc:sldMk cId="253969667" sldId="323"/>
            <ac:spMk id="3" creationId="{5E26A2C1-5B2C-1F4C-8676-BEF2B813A6AE}"/>
          </ac:spMkLst>
        </pc:spChg>
        <pc:spChg chg="del">
          <ac:chgData name="Khan, Isar" userId="61f5bcee-dec4-489e-9eb0-936b76a55ca7" providerId="ADAL" clId="{FAEAE2E1-1778-4CA8-82ED-DFC6B1F690DD}" dt="2021-06-01T06:17:59.778" v="374" actId="478"/>
          <ac:spMkLst>
            <pc:docMk/>
            <pc:sldMk cId="253969667" sldId="323"/>
            <ac:spMk id="4" creationId="{E7A9CF4D-B2A5-B041-94A4-51A328199BF3}"/>
          </ac:spMkLst>
        </pc:spChg>
      </pc:sldChg>
      <pc:sldChg chg="delSp mod">
        <pc:chgData name="Khan, Isar" userId="61f5bcee-dec4-489e-9eb0-936b76a55ca7" providerId="ADAL" clId="{FAEAE2E1-1778-4CA8-82ED-DFC6B1F690DD}" dt="2021-06-01T06:18:11.107" v="378" actId="478"/>
        <pc:sldMkLst>
          <pc:docMk/>
          <pc:sldMk cId="3374137399" sldId="327"/>
        </pc:sldMkLst>
        <pc:spChg chg="del">
          <ac:chgData name="Khan, Isar" userId="61f5bcee-dec4-489e-9eb0-936b76a55ca7" providerId="ADAL" clId="{FAEAE2E1-1778-4CA8-82ED-DFC6B1F690DD}" dt="2021-06-01T06:18:11.107" v="378" actId="478"/>
          <ac:spMkLst>
            <pc:docMk/>
            <pc:sldMk cId="3374137399" sldId="327"/>
            <ac:spMk id="2" creationId="{F2A653CD-E19D-2349-9EB2-2CBEEFD4F866}"/>
          </ac:spMkLst>
        </pc:spChg>
        <pc:spChg chg="del">
          <ac:chgData name="Khan, Isar" userId="61f5bcee-dec4-489e-9eb0-936b76a55ca7" providerId="ADAL" clId="{FAEAE2E1-1778-4CA8-82ED-DFC6B1F690DD}" dt="2021-06-01T06:18:11.107" v="378" actId="478"/>
          <ac:spMkLst>
            <pc:docMk/>
            <pc:sldMk cId="3374137399" sldId="327"/>
            <ac:spMk id="3" creationId="{9E139B16-1B1E-D24C-B309-DE5D58891FBD}"/>
          </ac:spMkLst>
        </pc:spChg>
        <pc:spChg chg="del">
          <ac:chgData name="Khan, Isar" userId="61f5bcee-dec4-489e-9eb0-936b76a55ca7" providerId="ADAL" clId="{FAEAE2E1-1778-4CA8-82ED-DFC6B1F690DD}" dt="2021-06-01T06:18:11.107" v="378" actId="478"/>
          <ac:spMkLst>
            <pc:docMk/>
            <pc:sldMk cId="3374137399" sldId="327"/>
            <ac:spMk id="4" creationId="{64367E3C-6B0D-3947-85BE-FAA5969A20B2}"/>
          </ac:spMkLst>
        </pc:spChg>
      </pc:sldChg>
      <pc:sldChg chg="delSp mod">
        <pc:chgData name="Khan, Isar" userId="61f5bcee-dec4-489e-9eb0-936b76a55ca7" providerId="ADAL" clId="{FAEAE2E1-1778-4CA8-82ED-DFC6B1F690DD}" dt="2021-06-01T06:18:21.006" v="382" actId="21"/>
        <pc:sldMkLst>
          <pc:docMk/>
          <pc:sldMk cId="1561604325" sldId="329"/>
        </pc:sldMkLst>
        <pc:spChg chg="del">
          <ac:chgData name="Khan, Isar" userId="61f5bcee-dec4-489e-9eb0-936b76a55ca7" providerId="ADAL" clId="{FAEAE2E1-1778-4CA8-82ED-DFC6B1F690DD}" dt="2021-06-01T06:18:21.006" v="382" actId="21"/>
          <ac:spMkLst>
            <pc:docMk/>
            <pc:sldMk cId="1561604325" sldId="329"/>
            <ac:spMk id="2" creationId="{F132FD14-8FCA-6443-8E4C-147F41F65A0D}"/>
          </ac:spMkLst>
        </pc:spChg>
        <pc:spChg chg="del">
          <ac:chgData name="Khan, Isar" userId="61f5bcee-dec4-489e-9eb0-936b76a55ca7" providerId="ADAL" clId="{FAEAE2E1-1778-4CA8-82ED-DFC6B1F690DD}" dt="2021-06-01T06:18:21.006" v="382" actId="21"/>
          <ac:spMkLst>
            <pc:docMk/>
            <pc:sldMk cId="1561604325" sldId="329"/>
            <ac:spMk id="3" creationId="{41A4EB90-9568-EB4E-A3E9-D3D8EDA5758A}"/>
          </ac:spMkLst>
        </pc:spChg>
        <pc:spChg chg="del">
          <ac:chgData name="Khan, Isar" userId="61f5bcee-dec4-489e-9eb0-936b76a55ca7" providerId="ADAL" clId="{FAEAE2E1-1778-4CA8-82ED-DFC6B1F690DD}" dt="2021-06-01T06:18:21.006" v="382" actId="21"/>
          <ac:spMkLst>
            <pc:docMk/>
            <pc:sldMk cId="1561604325" sldId="329"/>
            <ac:spMk id="4" creationId="{1500BA7F-0886-ED46-8D14-314254DE7EC7}"/>
          </ac:spMkLst>
        </pc:spChg>
      </pc:sldChg>
      <pc:sldChg chg="delSp mod">
        <pc:chgData name="Khan, Isar" userId="61f5bcee-dec4-489e-9eb0-936b76a55ca7" providerId="ADAL" clId="{FAEAE2E1-1778-4CA8-82ED-DFC6B1F690DD}" dt="2021-06-01T06:18:24.034" v="383" actId="478"/>
        <pc:sldMkLst>
          <pc:docMk/>
          <pc:sldMk cId="4079375240" sldId="330"/>
        </pc:sldMkLst>
        <pc:spChg chg="del">
          <ac:chgData name="Khan, Isar" userId="61f5bcee-dec4-489e-9eb0-936b76a55ca7" providerId="ADAL" clId="{FAEAE2E1-1778-4CA8-82ED-DFC6B1F690DD}" dt="2021-06-01T06:18:24.034" v="383" actId="478"/>
          <ac:spMkLst>
            <pc:docMk/>
            <pc:sldMk cId="4079375240" sldId="330"/>
            <ac:spMk id="2" creationId="{72506642-12E6-E14D-BF8F-A356E80F0C68}"/>
          </ac:spMkLst>
        </pc:spChg>
        <pc:spChg chg="del">
          <ac:chgData name="Khan, Isar" userId="61f5bcee-dec4-489e-9eb0-936b76a55ca7" providerId="ADAL" clId="{FAEAE2E1-1778-4CA8-82ED-DFC6B1F690DD}" dt="2021-06-01T06:18:24.034" v="383" actId="478"/>
          <ac:spMkLst>
            <pc:docMk/>
            <pc:sldMk cId="4079375240" sldId="330"/>
            <ac:spMk id="3" creationId="{F4E4743E-DA61-DB4F-A1AA-F306D3EFCFEE}"/>
          </ac:spMkLst>
        </pc:spChg>
        <pc:spChg chg="del">
          <ac:chgData name="Khan, Isar" userId="61f5bcee-dec4-489e-9eb0-936b76a55ca7" providerId="ADAL" clId="{FAEAE2E1-1778-4CA8-82ED-DFC6B1F690DD}" dt="2021-06-01T06:18:24.034" v="383" actId="478"/>
          <ac:spMkLst>
            <pc:docMk/>
            <pc:sldMk cId="4079375240" sldId="330"/>
            <ac:spMk id="4" creationId="{FA844CBE-E1ED-AC47-BAA6-F60BA08799A0}"/>
          </ac:spMkLst>
        </pc:spChg>
      </pc:sldChg>
      <pc:sldChg chg="delSp mod">
        <pc:chgData name="Khan, Isar" userId="61f5bcee-dec4-489e-9eb0-936b76a55ca7" providerId="ADAL" clId="{FAEAE2E1-1778-4CA8-82ED-DFC6B1F690DD}" dt="2021-06-01T06:16:58.387" v="356" actId="478"/>
        <pc:sldMkLst>
          <pc:docMk/>
          <pc:sldMk cId="2720790112" sldId="331"/>
        </pc:sldMkLst>
        <pc:spChg chg="del">
          <ac:chgData name="Khan, Isar" userId="61f5bcee-dec4-489e-9eb0-936b76a55ca7" providerId="ADAL" clId="{FAEAE2E1-1778-4CA8-82ED-DFC6B1F690DD}" dt="2021-06-01T06:16:58.387" v="356" actId="478"/>
          <ac:spMkLst>
            <pc:docMk/>
            <pc:sldMk cId="2720790112" sldId="331"/>
            <ac:spMk id="2" creationId="{02B58F3F-61DD-7A43-9F02-8A2EF3A25DD7}"/>
          </ac:spMkLst>
        </pc:spChg>
        <pc:spChg chg="del">
          <ac:chgData name="Khan, Isar" userId="61f5bcee-dec4-489e-9eb0-936b76a55ca7" providerId="ADAL" clId="{FAEAE2E1-1778-4CA8-82ED-DFC6B1F690DD}" dt="2021-06-01T06:16:58.387" v="356" actId="478"/>
          <ac:spMkLst>
            <pc:docMk/>
            <pc:sldMk cId="2720790112" sldId="331"/>
            <ac:spMk id="3" creationId="{7E91B3D5-42A5-2C4F-AD8E-30508C58DF16}"/>
          </ac:spMkLst>
        </pc:spChg>
        <pc:spChg chg="del">
          <ac:chgData name="Khan, Isar" userId="61f5bcee-dec4-489e-9eb0-936b76a55ca7" providerId="ADAL" clId="{FAEAE2E1-1778-4CA8-82ED-DFC6B1F690DD}" dt="2021-06-01T06:16:58.387" v="356" actId="478"/>
          <ac:spMkLst>
            <pc:docMk/>
            <pc:sldMk cId="2720790112" sldId="331"/>
            <ac:spMk id="4" creationId="{869B6BC9-23DF-A149-85AA-F541ADE74D63}"/>
          </ac:spMkLst>
        </pc:spChg>
      </pc:sldChg>
      <pc:sldChg chg="delSp mod">
        <pc:chgData name="Khan, Isar" userId="61f5bcee-dec4-489e-9eb0-936b76a55ca7" providerId="ADAL" clId="{FAEAE2E1-1778-4CA8-82ED-DFC6B1F690DD}" dt="2021-06-01T06:18:34.712" v="385" actId="478"/>
        <pc:sldMkLst>
          <pc:docMk/>
          <pc:sldMk cId="618811138" sldId="332"/>
        </pc:sldMkLst>
        <pc:spChg chg="del">
          <ac:chgData name="Khan, Isar" userId="61f5bcee-dec4-489e-9eb0-936b76a55ca7" providerId="ADAL" clId="{FAEAE2E1-1778-4CA8-82ED-DFC6B1F690DD}" dt="2021-06-01T06:18:34.712" v="385" actId="478"/>
          <ac:spMkLst>
            <pc:docMk/>
            <pc:sldMk cId="618811138" sldId="332"/>
            <ac:spMk id="2" creationId="{D9AE4997-D408-F641-85A1-936700F74B14}"/>
          </ac:spMkLst>
        </pc:spChg>
        <pc:spChg chg="del">
          <ac:chgData name="Khan, Isar" userId="61f5bcee-dec4-489e-9eb0-936b76a55ca7" providerId="ADAL" clId="{FAEAE2E1-1778-4CA8-82ED-DFC6B1F690DD}" dt="2021-06-01T06:18:34.712" v="385" actId="478"/>
          <ac:spMkLst>
            <pc:docMk/>
            <pc:sldMk cId="618811138" sldId="332"/>
            <ac:spMk id="3" creationId="{C847E24D-99C5-CC45-B1DB-AAB8BDA92C73}"/>
          </ac:spMkLst>
        </pc:spChg>
        <pc:spChg chg="del">
          <ac:chgData name="Khan, Isar" userId="61f5bcee-dec4-489e-9eb0-936b76a55ca7" providerId="ADAL" clId="{FAEAE2E1-1778-4CA8-82ED-DFC6B1F690DD}" dt="2021-06-01T06:18:34.712" v="385" actId="478"/>
          <ac:spMkLst>
            <pc:docMk/>
            <pc:sldMk cId="618811138" sldId="332"/>
            <ac:spMk id="4" creationId="{4EC5E690-926D-3E48-9A0F-BEF247C839E7}"/>
          </ac:spMkLst>
        </pc:spChg>
      </pc:sldChg>
      <pc:sldChg chg="delSp mod">
        <pc:chgData name="Khan, Isar" userId="61f5bcee-dec4-489e-9eb0-936b76a55ca7" providerId="ADAL" clId="{FAEAE2E1-1778-4CA8-82ED-DFC6B1F690DD}" dt="2021-06-01T06:18:07.677" v="377" actId="478"/>
        <pc:sldMkLst>
          <pc:docMk/>
          <pc:sldMk cId="1670083516" sldId="335"/>
        </pc:sldMkLst>
        <pc:spChg chg="del">
          <ac:chgData name="Khan, Isar" userId="61f5bcee-dec4-489e-9eb0-936b76a55ca7" providerId="ADAL" clId="{FAEAE2E1-1778-4CA8-82ED-DFC6B1F690DD}" dt="2021-06-01T06:18:07.677" v="377" actId="478"/>
          <ac:spMkLst>
            <pc:docMk/>
            <pc:sldMk cId="1670083516" sldId="335"/>
            <ac:spMk id="2" creationId="{F2A653CD-E19D-2349-9EB2-2CBEEFD4F866}"/>
          </ac:spMkLst>
        </pc:spChg>
        <pc:spChg chg="del">
          <ac:chgData name="Khan, Isar" userId="61f5bcee-dec4-489e-9eb0-936b76a55ca7" providerId="ADAL" clId="{FAEAE2E1-1778-4CA8-82ED-DFC6B1F690DD}" dt="2021-06-01T06:18:07.677" v="377" actId="478"/>
          <ac:spMkLst>
            <pc:docMk/>
            <pc:sldMk cId="1670083516" sldId="335"/>
            <ac:spMk id="3" creationId="{9E139B16-1B1E-D24C-B309-DE5D58891FBD}"/>
          </ac:spMkLst>
        </pc:spChg>
        <pc:spChg chg="del">
          <ac:chgData name="Khan, Isar" userId="61f5bcee-dec4-489e-9eb0-936b76a55ca7" providerId="ADAL" clId="{FAEAE2E1-1778-4CA8-82ED-DFC6B1F690DD}" dt="2021-06-01T06:18:07.677" v="377" actId="478"/>
          <ac:spMkLst>
            <pc:docMk/>
            <pc:sldMk cId="1670083516" sldId="335"/>
            <ac:spMk id="4" creationId="{64367E3C-6B0D-3947-85BE-FAA5969A20B2}"/>
          </ac:spMkLst>
        </pc:spChg>
      </pc:sldChg>
      <pc:sldChg chg="delSp mod">
        <pc:chgData name="Khan, Isar" userId="61f5bcee-dec4-489e-9eb0-936b76a55ca7" providerId="ADAL" clId="{FAEAE2E1-1778-4CA8-82ED-DFC6B1F690DD}" dt="2021-06-01T06:18:05.700" v="376" actId="478"/>
        <pc:sldMkLst>
          <pc:docMk/>
          <pc:sldMk cId="3963568579" sldId="336"/>
        </pc:sldMkLst>
        <pc:spChg chg="del">
          <ac:chgData name="Khan, Isar" userId="61f5bcee-dec4-489e-9eb0-936b76a55ca7" providerId="ADAL" clId="{FAEAE2E1-1778-4CA8-82ED-DFC6B1F690DD}" dt="2021-06-01T06:18:05.700" v="376" actId="478"/>
          <ac:spMkLst>
            <pc:docMk/>
            <pc:sldMk cId="3963568579" sldId="336"/>
            <ac:spMk id="2" creationId="{F2A653CD-E19D-2349-9EB2-2CBEEFD4F866}"/>
          </ac:spMkLst>
        </pc:spChg>
        <pc:spChg chg="del">
          <ac:chgData name="Khan, Isar" userId="61f5bcee-dec4-489e-9eb0-936b76a55ca7" providerId="ADAL" clId="{FAEAE2E1-1778-4CA8-82ED-DFC6B1F690DD}" dt="2021-06-01T06:18:05.700" v="376" actId="478"/>
          <ac:spMkLst>
            <pc:docMk/>
            <pc:sldMk cId="3963568579" sldId="336"/>
            <ac:spMk id="3" creationId="{9E139B16-1B1E-D24C-B309-DE5D58891FBD}"/>
          </ac:spMkLst>
        </pc:spChg>
        <pc:spChg chg="del">
          <ac:chgData name="Khan, Isar" userId="61f5bcee-dec4-489e-9eb0-936b76a55ca7" providerId="ADAL" clId="{FAEAE2E1-1778-4CA8-82ED-DFC6B1F690DD}" dt="2021-06-01T06:18:05.700" v="376" actId="478"/>
          <ac:spMkLst>
            <pc:docMk/>
            <pc:sldMk cId="3963568579" sldId="336"/>
            <ac:spMk id="4" creationId="{64367E3C-6B0D-3947-85BE-FAA5969A20B2}"/>
          </ac:spMkLst>
        </pc:spChg>
      </pc:sldChg>
      <pc:sldChg chg="delSp mod">
        <pc:chgData name="Khan, Isar" userId="61f5bcee-dec4-489e-9eb0-936b76a55ca7" providerId="ADAL" clId="{FAEAE2E1-1778-4CA8-82ED-DFC6B1F690DD}" dt="2021-06-01T06:18:03.509" v="375" actId="478"/>
        <pc:sldMkLst>
          <pc:docMk/>
          <pc:sldMk cId="421747204" sldId="337"/>
        </pc:sldMkLst>
        <pc:spChg chg="del">
          <ac:chgData name="Khan, Isar" userId="61f5bcee-dec4-489e-9eb0-936b76a55ca7" providerId="ADAL" clId="{FAEAE2E1-1778-4CA8-82ED-DFC6B1F690DD}" dt="2021-06-01T06:18:03.509" v="375" actId="478"/>
          <ac:spMkLst>
            <pc:docMk/>
            <pc:sldMk cId="421747204" sldId="337"/>
            <ac:spMk id="2" creationId="{F2A653CD-E19D-2349-9EB2-2CBEEFD4F866}"/>
          </ac:spMkLst>
        </pc:spChg>
        <pc:spChg chg="del">
          <ac:chgData name="Khan, Isar" userId="61f5bcee-dec4-489e-9eb0-936b76a55ca7" providerId="ADAL" clId="{FAEAE2E1-1778-4CA8-82ED-DFC6B1F690DD}" dt="2021-06-01T06:18:03.509" v="375" actId="478"/>
          <ac:spMkLst>
            <pc:docMk/>
            <pc:sldMk cId="421747204" sldId="337"/>
            <ac:spMk id="3" creationId="{9E139B16-1B1E-D24C-B309-DE5D58891FBD}"/>
          </ac:spMkLst>
        </pc:spChg>
        <pc:spChg chg="del">
          <ac:chgData name="Khan, Isar" userId="61f5bcee-dec4-489e-9eb0-936b76a55ca7" providerId="ADAL" clId="{FAEAE2E1-1778-4CA8-82ED-DFC6B1F690DD}" dt="2021-06-01T06:18:03.509" v="375" actId="478"/>
          <ac:spMkLst>
            <pc:docMk/>
            <pc:sldMk cId="421747204" sldId="337"/>
            <ac:spMk id="4" creationId="{64367E3C-6B0D-3947-85BE-FAA5969A20B2}"/>
          </ac:spMkLst>
        </pc:spChg>
      </pc:sldChg>
      <pc:sldChg chg="delSp mod">
        <pc:chgData name="Khan, Isar" userId="61f5bcee-dec4-489e-9eb0-936b76a55ca7" providerId="ADAL" clId="{FAEAE2E1-1778-4CA8-82ED-DFC6B1F690DD}" dt="2021-06-01T06:18:18.630" v="381" actId="478"/>
        <pc:sldMkLst>
          <pc:docMk/>
          <pc:sldMk cId="3189948142" sldId="338"/>
        </pc:sldMkLst>
        <pc:spChg chg="del">
          <ac:chgData name="Khan, Isar" userId="61f5bcee-dec4-489e-9eb0-936b76a55ca7" providerId="ADAL" clId="{FAEAE2E1-1778-4CA8-82ED-DFC6B1F690DD}" dt="2021-06-01T06:18:18.630" v="381" actId="478"/>
          <ac:spMkLst>
            <pc:docMk/>
            <pc:sldMk cId="3189948142" sldId="338"/>
            <ac:spMk id="2" creationId="{F132FD14-8FCA-6443-8E4C-147F41F65A0D}"/>
          </ac:spMkLst>
        </pc:spChg>
        <pc:spChg chg="del">
          <ac:chgData name="Khan, Isar" userId="61f5bcee-dec4-489e-9eb0-936b76a55ca7" providerId="ADAL" clId="{FAEAE2E1-1778-4CA8-82ED-DFC6B1F690DD}" dt="2021-06-01T06:18:18.630" v="381" actId="478"/>
          <ac:spMkLst>
            <pc:docMk/>
            <pc:sldMk cId="3189948142" sldId="338"/>
            <ac:spMk id="3" creationId="{41A4EB90-9568-EB4E-A3E9-D3D8EDA5758A}"/>
          </ac:spMkLst>
        </pc:spChg>
        <pc:spChg chg="del">
          <ac:chgData name="Khan, Isar" userId="61f5bcee-dec4-489e-9eb0-936b76a55ca7" providerId="ADAL" clId="{FAEAE2E1-1778-4CA8-82ED-DFC6B1F690DD}" dt="2021-06-01T06:18:18.630" v="381" actId="478"/>
          <ac:spMkLst>
            <pc:docMk/>
            <pc:sldMk cId="3189948142" sldId="338"/>
            <ac:spMk id="4" creationId="{1500BA7F-0886-ED46-8D14-314254DE7EC7}"/>
          </ac:spMkLst>
        </pc:spChg>
      </pc:sldChg>
      <pc:sldChg chg="delSp mod">
        <pc:chgData name="Khan, Isar" userId="61f5bcee-dec4-489e-9eb0-936b76a55ca7" providerId="ADAL" clId="{FAEAE2E1-1778-4CA8-82ED-DFC6B1F690DD}" dt="2021-06-01T06:18:15.219" v="380" actId="478"/>
        <pc:sldMkLst>
          <pc:docMk/>
          <pc:sldMk cId="2186896086" sldId="339"/>
        </pc:sldMkLst>
        <pc:spChg chg="del">
          <ac:chgData name="Khan, Isar" userId="61f5bcee-dec4-489e-9eb0-936b76a55ca7" providerId="ADAL" clId="{FAEAE2E1-1778-4CA8-82ED-DFC6B1F690DD}" dt="2021-06-01T06:18:15.219" v="380" actId="478"/>
          <ac:spMkLst>
            <pc:docMk/>
            <pc:sldMk cId="2186896086" sldId="339"/>
            <ac:spMk id="2" creationId="{F132FD14-8FCA-6443-8E4C-147F41F65A0D}"/>
          </ac:spMkLst>
        </pc:spChg>
        <pc:spChg chg="del">
          <ac:chgData name="Khan, Isar" userId="61f5bcee-dec4-489e-9eb0-936b76a55ca7" providerId="ADAL" clId="{FAEAE2E1-1778-4CA8-82ED-DFC6B1F690DD}" dt="2021-06-01T06:18:15.219" v="380" actId="478"/>
          <ac:spMkLst>
            <pc:docMk/>
            <pc:sldMk cId="2186896086" sldId="339"/>
            <ac:spMk id="3" creationId="{41A4EB90-9568-EB4E-A3E9-D3D8EDA5758A}"/>
          </ac:spMkLst>
        </pc:spChg>
        <pc:spChg chg="del">
          <ac:chgData name="Khan, Isar" userId="61f5bcee-dec4-489e-9eb0-936b76a55ca7" providerId="ADAL" clId="{FAEAE2E1-1778-4CA8-82ED-DFC6B1F690DD}" dt="2021-06-01T06:18:15.219" v="380" actId="478"/>
          <ac:spMkLst>
            <pc:docMk/>
            <pc:sldMk cId="2186896086" sldId="339"/>
            <ac:spMk id="4" creationId="{1500BA7F-0886-ED46-8D14-314254DE7EC7}"/>
          </ac:spMkLst>
        </pc:spChg>
      </pc:sldChg>
      <pc:sldChg chg="delSp mod">
        <pc:chgData name="Khan, Isar" userId="61f5bcee-dec4-489e-9eb0-936b76a55ca7" providerId="ADAL" clId="{FAEAE2E1-1778-4CA8-82ED-DFC6B1F690DD}" dt="2021-06-01T06:18:13.387" v="379" actId="478"/>
        <pc:sldMkLst>
          <pc:docMk/>
          <pc:sldMk cId="2955690033" sldId="340"/>
        </pc:sldMkLst>
        <pc:spChg chg="del">
          <ac:chgData name="Khan, Isar" userId="61f5bcee-dec4-489e-9eb0-936b76a55ca7" providerId="ADAL" clId="{FAEAE2E1-1778-4CA8-82ED-DFC6B1F690DD}" dt="2021-06-01T06:18:13.387" v="379" actId="478"/>
          <ac:spMkLst>
            <pc:docMk/>
            <pc:sldMk cId="2955690033" sldId="340"/>
            <ac:spMk id="2" creationId="{F132FD14-8FCA-6443-8E4C-147F41F65A0D}"/>
          </ac:spMkLst>
        </pc:spChg>
        <pc:spChg chg="del">
          <ac:chgData name="Khan, Isar" userId="61f5bcee-dec4-489e-9eb0-936b76a55ca7" providerId="ADAL" clId="{FAEAE2E1-1778-4CA8-82ED-DFC6B1F690DD}" dt="2021-06-01T06:18:13.387" v="379" actId="478"/>
          <ac:spMkLst>
            <pc:docMk/>
            <pc:sldMk cId="2955690033" sldId="340"/>
            <ac:spMk id="3" creationId="{41A4EB90-9568-EB4E-A3E9-D3D8EDA5758A}"/>
          </ac:spMkLst>
        </pc:spChg>
        <pc:spChg chg="del">
          <ac:chgData name="Khan, Isar" userId="61f5bcee-dec4-489e-9eb0-936b76a55ca7" providerId="ADAL" clId="{FAEAE2E1-1778-4CA8-82ED-DFC6B1F690DD}" dt="2021-06-01T06:18:13.387" v="379" actId="478"/>
          <ac:spMkLst>
            <pc:docMk/>
            <pc:sldMk cId="2955690033" sldId="340"/>
            <ac:spMk id="4" creationId="{1500BA7F-0886-ED46-8D14-314254DE7EC7}"/>
          </ac:spMkLst>
        </pc:spChg>
      </pc:sldChg>
      <pc:sldChg chg="delSp mod">
        <pc:chgData name="Khan, Isar" userId="61f5bcee-dec4-489e-9eb0-936b76a55ca7" providerId="ADAL" clId="{FAEAE2E1-1778-4CA8-82ED-DFC6B1F690DD}" dt="2021-06-01T06:18:27.933" v="384" actId="478"/>
        <pc:sldMkLst>
          <pc:docMk/>
          <pc:sldMk cId="859245990" sldId="341"/>
        </pc:sldMkLst>
        <pc:spChg chg="del">
          <ac:chgData name="Khan, Isar" userId="61f5bcee-dec4-489e-9eb0-936b76a55ca7" providerId="ADAL" clId="{FAEAE2E1-1778-4CA8-82ED-DFC6B1F690DD}" dt="2021-06-01T06:18:27.933" v="384" actId="478"/>
          <ac:spMkLst>
            <pc:docMk/>
            <pc:sldMk cId="859245990" sldId="341"/>
            <ac:spMk id="2" creationId="{D9AE4997-D408-F641-85A1-936700F74B14}"/>
          </ac:spMkLst>
        </pc:spChg>
        <pc:spChg chg="del">
          <ac:chgData name="Khan, Isar" userId="61f5bcee-dec4-489e-9eb0-936b76a55ca7" providerId="ADAL" clId="{FAEAE2E1-1778-4CA8-82ED-DFC6B1F690DD}" dt="2021-06-01T06:18:27.933" v="384" actId="478"/>
          <ac:spMkLst>
            <pc:docMk/>
            <pc:sldMk cId="859245990" sldId="341"/>
            <ac:spMk id="3" creationId="{C847E24D-99C5-CC45-B1DB-AAB8BDA92C73}"/>
          </ac:spMkLst>
        </pc:spChg>
        <pc:spChg chg="del">
          <ac:chgData name="Khan, Isar" userId="61f5bcee-dec4-489e-9eb0-936b76a55ca7" providerId="ADAL" clId="{FAEAE2E1-1778-4CA8-82ED-DFC6B1F690DD}" dt="2021-06-01T06:18:27.933" v="384" actId="478"/>
          <ac:spMkLst>
            <pc:docMk/>
            <pc:sldMk cId="859245990" sldId="341"/>
            <ac:spMk id="4" creationId="{4EC5E690-926D-3E48-9A0F-BEF247C839E7}"/>
          </ac:spMkLst>
        </pc:spChg>
      </pc:sldChg>
      <pc:sldChg chg="delSp mod">
        <pc:chgData name="Khan, Isar" userId="61f5bcee-dec4-489e-9eb0-936b76a55ca7" providerId="ADAL" clId="{FAEAE2E1-1778-4CA8-82ED-DFC6B1F690DD}" dt="2021-06-01T06:17:29.468" v="363" actId="478"/>
        <pc:sldMkLst>
          <pc:docMk/>
          <pc:sldMk cId="1201207018" sldId="343"/>
        </pc:sldMkLst>
        <pc:spChg chg="del">
          <ac:chgData name="Khan, Isar" userId="61f5bcee-dec4-489e-9eb0-936b76a55ca7" providerId="ADAL" clId="{FAEAE2E1-1778-4CA8-82ED-DFC6B1F690DD}" dt="2021-06-01T06:17:29.468" v="363" actId="478"/>
          <ac:spMkLst>
            <pc:docMk/>
            <pc:sldMk cId="1201207018" sldId="343"/>
            <ac:spMk id="2" creationId="{A752DA82-295E-1040-BD64-A883D052A694}"/>
          </ac:spMkLst>
        </pc:spChg>
        <pc:spChg chg="del">
          <ac:chgData name="Khan, Isar" userId="61f5bcee-dec4-489e-9eb0-936b76a55ca7" providerId="ADAL" clId="{FAEAE2E1-1778-4CA8-82ED-DFC6B1F690DD}" dt="2021-06-01T06:17:29.468" v="363" actId="478"/>
          <ac:spMkLst>
            <pc:docMk/>
            <pc:sldMk cId="1201207018" sldId="343"/>
            <ac:spMk id="3" creationId="{D685B7B9-FC56-EB44-AFB6-9E54C8E2CFCC}"/>
          </ac:spMkLst>
        </pc:spChg>
        <pc:spChg chg="del">
          <ac:chgData name="Khan, Isar" userId="61f5bcee-dec4-489e-9eb0-936b76a55ca7" providerId="ADAL" clId="{FAEAE2E1-1778-4CA8-82ED-DFC6B1F690DD}" dt="2021-06-01T06:17:29.468" v="363" actId="478"/>
          <ac:spMkLst>
            <pc:docMk/>
            <pc:sldMk cId="1201207018" sldId="343"/>
            <ac:spMk id="4" creationId="{B46DCCD1-A661-FA47-B25C-4881848C1FE6}"/>
          </ac:spMkLst>
        </pc:spChg>
      </pc:sldChg>
      <pc:sldChg chg="delSp mod">
        <pc:chgData name="Khan, Isar" userId="61f5bcee-dec4-489e-9eb0-936b76a55ca7" providerId="ADAL" clId="{FAEAE2E1-1778-4CA8-82ED-DFC6B1F690DD}" dt="2021-06-01T06:17:19.051" v="359" actId="478"/>
        <pc:sldMkLst>
          <pc:docMk/>
          <pc:sldMk cId="3097015435" sldId="356"/>
        </pc:sldMkLst>
        <pc:spChg chg="del">
          <ac:chgData name="Khan, Isar" userId="61f5bcee-dec4-489e-9eb0-936b76a55ca7" providerId="ADAL" clId="{FAEAE2E1-1778-4CA8-82ED-DFC6B1F690DD}" dt="2021-06-01T06:17:19.051" v="359" actId="478"/>
          <ac:spMkLst>
            <pc:docMk/>
            <pc:sldMk cId="3097015435" sldId="356"/>
            <ac:spMk id="2" creationId="{3E7FCF38-E811-0A46-9EB7-ED71E41C00C9}"/>
          </ac:spMkLst>
        </pc:spChg>
        <pc:spChg chg="del">
          <ac:chgData name="Khan, Isar" userId="61f5bcee-dec4-489e-9eb0-936b76a55ca7" providerId="ADAL" clId="{FAEAE2E1-1778-4CA8-82ED-DFC6B1F690DD}" dt="2021-06-01T06:17:19.051" v="359" actId="478"/>
          <ac:spMkLst>
            <pc:docMk/>
            <pc:sldMk cId="3097015435" sldId="356"/>
            <ac:spMk id="3" creationId="{B7E7A23A-8029-9640-8B30-85ACBE57F482}"/>
          </ac:spMkLst>
        </pc:spChg>
        <pc:spChg chg="del">
          <ac:chgData name="Khan, Isar" userId="61f5bcee-dec4-489e-9eb0-936b76a55ca7" providerId="ADAL" clId="{FAEAE2E1-1778-4CA8-82ED-DFC6B1F690DD}" dt="2021-06-01T06:17:19.051" v="359" actId="478"/>
          <ac:spMkLst>
            <pc:docMk/>
            <pc:sldMk cId="3097015435" sldId="356"/>
            <ac:spMk id="4" creationId="{E43809BD-F91A-104E-88DD-EA283E997431}"/>
          </ac:spMkLst>
        </pc:spChg>
      </pc:sldChg>
      <pc:sldChg chg="delSp mod">
        <pc:chgData name="Khan, Isar" userId="61f5bcee-dec4-489e-9eb0-936b76a55ca7" providerId="ADAL" clId="{FAEAE2E1-1778-4CA8-82ED-DFC6B1F690DD}" dt="2021-06-01T06:17:22.506" v="360" actId="478"/>
        <pc:sldMkLst>
          <pc:docMk/>
          <pc:sldMk cId="2510034298" sldId="358"/>
        </pc:sldMkLst>
        <pc:spChg chg="del">
          <ac:chgData name="Khan, Isar" userId="61f5bcee-dec4-489e-9eb0-936b76a55ca7" providerId="ADAL" clId="{FAEAE2E1-1778-4CA8-82ED-DFC6B1F690DD}" dt="2021-06-01T06:17:22.506" v="360" actId="478"/>
          <ac:spMkLst>
            <pc:docMk/>
            <pc:sldMk cId="2510034298" sldId="358"/>
            <ac:spMk id="2" creationId="{041E5BFC-5739-3442-A955-A0DE16D4DCF8}"/>
          </ac:spMkLst>
        </pc:spChg>
        <pc:spChg chg="del">
          <ac:chgData name="Khan, Isar" userId="61f5bcee-dec4-489e-9eb0-936b76a55ca7" providerId="ADAL" clId="{FAEAE2E1-1778-4CA8-82ED-DFC6B1F690DD}" dt="2021-06-01T06:17:22.506" v="360" actId="478"/>
          <ac:spMkLst>
            <pc:docMk/>
            <pc:sldMk cId="2510034298" sldId="358"/>
            <ac:spMk id="3" creationId="{635B7E7B-EBF7-9849-A57C-F9D03C55D1AC}"/>
          </ac:spMkLst>
        </pc:spChg>
        <pc:spChg chg="del">
          <ac:chgData name="Khan, Isar" userId="61f5bcee-dec4-489e-9eb0-936b76a55ca7" providerId="ADAL" clId="{FAEAE2E1-1778-4CA8-82ED-DFC6B1F690DD}" dt="2021-06-01T06:17:22.506" v="360" actId="478"/>
          <ac:spMkLst>
            <pc:docMk/>
            <pc:sldMk cId="2510034298" sldId="358"/>
            <ac:spMk id="4" creationId="{4B320561-B36C-1041-ABE7-7BD81D96CD95}"/>
          </ac:spMkLst>
        </pc:spChg>
      </pc:sldChg>
      <pc:sldChg chg="delSp mod">
        <pc:chgData name="Khan, Isar" userId="61f5bcee-dec4-489e-9eb0-936b76a55ca7" providerId="ADAL" clId="{FAEAE2E1-1778-4CA8-82ED-DFC6B1F690DD}" dt="2021-06-01T06:17:27.505" v="362" actId="478"/>
        <pc:sldMkLst>
          <pc:docMk/>
          <pc:sldMk cId="3353367755" sldId="359"/>
        </pc:sldMkLst>
        <pc:spChg chg="del">
          <ac:chgData name="Khan, Isar" userId="61f5bcee-dec4-489e-9eb0-936b76a55ca7" providerId="ADAL" clId="{FAEAE2E1-1778-4CA8-82ED-DFC6B1F690DD}" dt="2021-06-01T06:17:27.505" v="362" actId="478"/>
          <ac:spMkLst>
            <pc:docMk/>
            <pc:sldMk cId="3353367755" sldId="359"/>
            <ac:spMk id="2" creationId="{2A95AA23-3FA8-144E-94E2-B373AFE594BF}"/>
          </ac:spMkLst>
        </pc:spChg>
        <pc:spChg chg="del">
          <ac:chgData name="Khan, Isar" userId="61f5bcee-dec4-489e-9eb0-936b76a55ca7" providerId="ADAL" clId="{FAEAE2E1-1778-4CA8-82ED-DFC6B1F690DD}" dt="2021-06-01T06:17:27.505" v="362" actId="478"/>
          <ac:spMkLst>
            <pc:docMk/>
            <pc:sldMk cId="3353367755" sldId="359"/>
            <ac:spMk id="3" creationId="{3424E840-08AB-BC48-9749-E03D1A08C1D0}"/>
          </ac:spMkLst>
        </pc:spChg>
        <pc:spChg chg="del">
          <ac:chgData name="Khan, Isar" userId="61f5bcee-dec4-489e-9eb0-936b76a55ca7" providerId="ADAL" clId="{FAEAE2E1-1778-4CA8-82ED-DFC6B1F690DD}" dt="2021-06-01T06:17:27.505" v="362" actId="478"/>
          <ac:spMkLst>
            <pc:docMk/>
            <pc:sldMk cId="3353367755" sldId="359"/>
            <ac:spMk id="4" creationId="{6D1DDDF3-C29E-1340-9521-18422B96126E}"/>
          </ac:spMkLst>
        </pc:spChg>
      </pc:sldChg>
      <pc:sldChg chg="delSp mod">
        <pc:chgData name="Khan, Isar" userId="61f5bcee-dec4-489e-9eb0-936b76a55ca7" providerId="ADAL" clId="{FAEAE2E1-1778-4CA8-82ED-DFC6B1F690DD}" dt="2021-06-01T06:09:31.449" v="353" actId="478"/>
        <pc:sldMkLst>
          <pc:docMk/>
          <pc:sldMk cId="2644746457" sldId="364"/>
        </pc:sldMkLst>
        <pc:spChg chg="del">
          <ac:chgData name="Khan, Isar" userId="61f5bcee-dec4-489e-9eb0-936b76a55ca7" providerId="ADAL" clId="{FAEAE2E1-1778-4CA8-82ED-DFC6B1F690DD}" dt="2021-06-01T06:09:31.449" v="353" actId="478"/>
          <ac:spMkLst>
            <pc:docMk/>
            <pc:sldMk cId="2644746457" sldId="364"/>
            <ac:spMk id="5" creationId="{8DAC203E-0D52-D84C-A411-F387A51564D6}"/>
          </ac:spMkLst>
        </pc:spChg>
        <pc:spChg chg="del">
          <ac:chgData name="Khan, Isar" userId="61f5bcee-dec4-489e-9eb0-936b76a55ca7" providerId="ADAL" clId="{FAEAE2E1-1778-4CA8-82ED-DFC6B1F690DD}" dt="2021-06-01T06:09:31.449" v="353" actId="478"/>
          <ac:spMkLst>
            <pc:docMk/>
            <pc:sldMk cId="2644746457" sldId="364"/>
            <ac:spMk id="58" creationId="{E299668C-B586-0A4E-AFC8-2E02D669134C}"/>
          </ac:spMkLst>
        </pc:spChg>
        <pc:spChg chg="del">
          <ac:chgData name="Khan, Isar" userId="61f5bcee-dec4-489e-9eb0-936b76a55ca7" providerId="ADAL" clId="{FAEAE2E1-1778-4CA8-82ED-DFC6B1F690DD}" dt="2021-06-01T06:09:31.449" v="353" actId="478"/>
          <ac:spMkLst>
            <pc:docMk/>
            <pc:sldMk cId="2644746457" sldId="364"/>
            <ac:spMk id="59" creationId="{15AE6E5E-B939-CB46-B648-F3630F2A119F}"/>
          </ac:spMkLst>
        </pc:spChg>
      </pc:sldChg>
      <pc:sldChg chg="delSp mod">
        <pc:chgData name="Khan, Isar" userId="61f5bcee-dec4-489e-9eb0-936b76a55ca7" providerId="ADAL" clId="{FAEAE2E1-1778-4CA8-82ED-DFC6B1F690DD}" dt="2021-06-01T06:17:16.472" v="358" actId="478"/>
        <pc:sldMkLst>
          <pc:docMk/>
          <pc:sldMk cId="2448222012" sldId="365"/>
        </pc:sldMkLst>
        <pc:spChg chg="del">
          <ac:chgData name="Khan, Isar" userId="61f5bcee-dec4-489e-9eb0-936b76a55ca7" providerId="ADAL" clId="{FAEAE2E1-1778-4CA8-82ED-DFC6B1F690DD}" dt="2021-06-01T06:17:16.472" v="358" actId="478"/>
          <ac:spMkLst>
            <pc:docMk/>
            <pc:sldMk cId="2448222012" sldId="365"/>
            <ac:spMk id="2" creationId="{52DF51D9-EDE3-C148-9E39-EE4872ED2ED0}"/>
          </ac:spMkLst>
        </pc:spChg>
        <pc:spChg chg="del">
          <ac:chgData name="Khan, Isar" userId="61f5bcee-dec4-489e-9eb0-936b76a55ca7" providerId="ADAL" clId="{FAEAE2E1-1778-4CA8-82ED-DFC6B1F690DD}" dt="2021-06-01T06:17:16.472" v="358" actId="478"/>
          <ac:spMkLst>
            <pc:docMk/>
            <pc:sldMk cId="2448222012" sldId="365"/>
            <ac:spMk id="3" creationId="{2F194151-6BC0-114E-9467-950988452A32}"/>
          </ac:spMkLst>
        </pc:spChg>
        <pc:spChg chg="del">
          <ac:chgData name="Khan, Isar" userId="61f5bcee-dec4-489e-9eb0-936b76a55ca7" providerId="ADAL" clId="{FAEAE2E1-1778-4CA8-82ED-DFC6B1F690DD}" dt="2021-06-01T06:17:16.472" v="358" actId="478"/>
          <ac:spMkLst>
            <pc:docMk/>
            <pc:sldMk cId="2448222012" sldId="365"/>
            <ac:spMk id="4" creationId="{6F7DD329-41CA-A345-8D42-8839EDD2C122}"/>
          </ac:spMkLst>
        </pc:spChg>
      </pc:sldChg>
      <pc:sldChg chg="delSp mod">
        <pc:chgData name="Khan, Isar" userId="61f5bcee-dec4-489e-9eb0-936b76a55ca7" providerId="ADAL" clId="{FAEAE2E1-1778-4CA8-82ED-DFC6B1F690DD}" dt="2021-06-01T06:18:38.142" v="386" actId="478"/>
        <pc:sldMkLst>
          <pc:docMk/>
          <pc:sldMk cId="1179736165" sldId="373"/>
        </pc:sldMkLst>
        <pc:spChg chg="del">
          <ac:chgData name="Khan, Isar" userId="61f5bcee-dec4-489e-9eb0-936b76a55ca7" providerId="ADAL" clId="{FAEAE2E1-1778-4CA8-82ED-DFC6B1F690DD}" dt="2021-06-01T06:18:38.142" v="386" actId="478"/>
          <ac:spMkLst>
            <pc:docMk/>
            <pc:sldMk cId="1179736165" sldId="373"/>
            <ac:spMk id="4" creationId="{20F6126C-C231-9B45-A639-4CF7660A99B5}"/>
          </ac:spMkLst>
        </pc:spChg>
        <pc:spChg chg="del">
          <ac:chgData name="Khan, Isar" userId="61f5bcee-dec4-489e-9eb0-936b76a55ca7" providerId="ADAL" clId="{FAEAE2E1-1778-4CA8-82ED-DFC6B1F690DD}" dt="2021-06-01T06:18:38.142" v="386" actId="478"/>
          <ac:spMkLst>
            <pc:docMk/>
            <pc:sldMk cId="1179736165" sldId="373"/>
            <ac:spMk id="5" creationId="{EA8AD582-2E6B-B84B-8589-434F6D776C61}"/>
          </ac:spMkLst>
        </pc:spChg>
        <pc:spChg chg="del">
          <ac:chgData name="Khan, Isar" userId="61f5bcee-dec4-489e-9eb0-936b76a55ca7" providerId="ADAL" clId="{FAEAE2E1-1778-4CA8-82ED-DFC6B1F690DD}" dt="2021-06-01T06:18:38.142" v="386" actId="478"/>
          <ac:spMkLst>
            <pc:docMk/>
            <pc:sldMk cId="1179736165" sldId="373"/>
            <ac:spMk id="6" creationId="{A1A86517-3C20-D84B-A9EA-19114948E821}"/>
          </ac:spMkLst>
        </pc:spChg>
      </pc:sldChg>
      <pc:sldChg chg="delSp mod">
        <pc:chgData name="Khan, Isar" userId="61f5bcee-dec4-489e-9eb0-936b76a55ca7" providerId="ADAL" clId="{FAEAE2E1-1778-4CA8-82ED-DFC6B1F690DD}" dt="2021-06-01T06:17:24.665" v="361" actId="478"/>
        <pc:sldMkLst>
          <pc:docMk/>
          <pc:sldMk cId="1218432483" sldId="376"/>
        </pc:sldMkLst>
        <pc:spChg chg="del">
          <ac:chgData name="Khan, Isar" userId="61f5bcee-dec4-489e-9eb0-936b76a55ca7" providerId="ADAL" clId="{FAEAE2E1-1778-4CA8-82ED-DFC6B1F690DD}" dt="2021-06-01T06:17:24.665" v="361" actId="478"/>
          <ac:spMkLst>
            <pc:docMk/>
            <pc:sldMk cId="1218432483" sldId="376"/>
            <ac:spMk id="7" creationId="{3C732E96-90D6-4984-BFAE-81870D1404BC}"/>
          </ac:spMkLst>
        </pc:spChg>
        <pc:spChg chg="del">
          <ac:chgData name="Khan, Isar" userId="61f5bcee-dec4-489e-9eb0-936b76a55ca7" providerId="ADAL" clId="{FAEAE2E1-1778-4CA8-82ED-DFC6B1F690DD}" dt="2021-06-01T06:17:24.665" v="361" actId="478"/>
          <ac:spMkLst>
            <pc:docMk/>
            <pc:sldMk cId="1218432483" sldId="376"/>
            <ac:spMk id="8" creationId="{45882640-6576-4049-8E94-FAE4D0CE05F7}"/>
          </ac:spMkLst>
        </pc:spChg>
        <pc:spChg chg="del">
          <ac:chgData name="Khan, Isar" userId="61f5bcee-dec4-489e-9eb0-936b76a55ca7" providerId="ADAL" clId="{FAEAE2E1-1778-4CA8-82ED-DFC6B1F690DD}" dt="2021-06-01T06:17:24.665" v="361" actId="478"/>
          <ac:spMkLst>
            <pc:docMk/>
            <pc:sldMk cId="1218432483" sldId="376"/>
            <ac:spMk id="9" creationId="{E748A165-BAD4-4DE3-8783-ECDA218B8773}"/>
          </ac:spMkLst>
        </pc:spChg>
      </pc:sldChg>
      <pc:sldChg chg="delSp mod">
        <pc:chgData name="Khan, Isar" userId="61f5bcee-dec4-489e-9eb0-936b76a55ca7" providerId="ADAL" clId="{FAEAE2E1-1778-4CA8-82ED-DFC6B1F690DD}" dt="2021-06-01T06:17:34.134" v="365" actId="478"/>
        <pc:sldMkLst>
          <pc:docMk/>
          <pc:sldMk cId="2907015980" sldId="384"/>
        </pc:sldMkLst>
        <pc:spChg chg="del">
          <ac:chgData name="Khan, Isar" userId="61f5bcee-dec4-489e-9eb0-936b76a55ca7" providerId="ADAL" clId="{FAEAE2E1-1778-4CA8-82ED-DFC6B1F690DD}" dt="2021-06-01T06:17:34.134" v="365" actId="478"/>
          <ac:spMkLst>
            <pc:docMk/>
            <pc:sldMk cId="2907015980" sldId="384"/>
            <ac:spMk id="6" creationId="{D209B008-B35A-D74C-9111-357F935D14E4}"/>
          </ac:spMkLst>
        </pc:spChg>
        <pc:spChg chg="del">
          <ac:chgData name="Khan, Isar" userId="61f5bcee-dec4-489e-9eb0-936b76a55ca7" providerId="ADAL" clId="{FAEAE2E1-1778-4CA8-82ED-DFC6B1F690DD}" dt="2021-06-01T06:17:34.134" v="365" actId="478"/>
          <ac:spMkLst>
            <pc:docMk/>
            <pc:sldMk cId="2907015980" sldId="384"/>
            <ac:spMk id="7" creationId="{0D61F83C-1059-654E-B920-C7F33ADFFBC1}"/>
          </ac:spMkLst>
        </pc:spChg>
        <pc:spChg chg="del">
          <ac:chgData name="Khan, Isar" userId="61f5bcee-dec4-489e-9eb0-936b76a55ca7" providerId="ADAL" clId="{FAEAE2E1-1778-4CA8-82ED-DFC6B1F690DD}" dt="2021-06-01T06:17:34.134" v="365" actId="478"/>
          <ac:spMkLst>
            <pc:docMk/>
            <pc:sldMk cId="2907015980" sldId="384"/>
            <ac:spMk id="8" creationId="{DE00503F-9E72-9E4E-9285-B5175FD1EBCC}"/>
          </ac:spMkLst>
        </pc:spChg>
      </pc:sldChg>
      <pc:sldChg chg="delSp mod">
        <pc:chgData name="Khan, Isar" userId="61f5bcee-dec4-489e-9eb0-936b76a55ca7" providerId="ADAL" clId="{FAEAE2E1-1778-4CA8-82ED-DFC6B1F690DD}" dt="2021-06-01T06:17:37.595" v="366" actId="478"/>
        <pc:sldMkLst>
          <pc:docMk/>
          <pc:sldMk cId="2954472803" sldId="385"/>
        </pc:sldMkLst>
        <pc:spChg chg="del">
          <ac:chgData name="Khan, Isar" userId="61f5bcee-dec4-489e-9eb0-936b76a55ca7" providerId="ADAL" clId="{FAEAE2E1-1778-4CA8-82ED-DFC6B1F690DD}" dt="2021-06-01T06:17:37.595" v="366" actId="478"/>
          <ac:spMkLst>
            <pc:docMk/>
            <pc:sldMk cId="2954472803" sldId="385"/>
            <ac:spMk id="6" creationId="{AB34CB54-6D40-2441-9DBB-31755198E62F}"/>
          </ac:spMkLst>
        </pc:spChg>
        <pc:spChg chg="del">
          <ac:chgData name="Khan, Isar" userId="61f5bcee-dec4-489e-9eb0-936b76a55ca7" providerId="ADAL" clId="{FAEAE2E1-1778-4CA8-82ED-DFC6B1F690DD}" dt="2021-06-01T06:17:37.595" v="366" actId="478"/>
          <ac:spMkLst>
            <pc:docMk/>
            <pc:sldMk cId="2954472803" sldId="385"/>
            <ac:spMk id="7" creationId="{D30C7868-CD85-2B4C-BF0F-F17795892688}"/>
          </ac:spMkLst>
        </pc:spChg>
        <pc:spChg chg="del">
          <ac:chgData name="Khan, Isar" userId="61f5bcee-dec4-489e-9eb0-936b76a55ca7" providerId="ADAL" clId="{FAEAE2E1-1778-4CA8-82ED-DFC6B1F690DD}" dt="2021-06-01T06:17:37.595" v="366" actId="478"/>
          <ac:spMkLst>
            <pc:docMk/>
            <pc:sldMk cId="2954472803" sldId="385"/>
            <ac:spMk id="8" creationId="{75FC19BC-1C0B-2741-B1B0-7F08387D45D0}"/>
          </ac:spMkLst>
        </pc:spChg>
      </pc:sldChg>
      <pc:sldMasterChg chg="modSp mod modSldLayout">
        <pc:chgData name="Khan, Isar" userId="61f5bcee-dec4-489e-9eb0-936b76a55ca7" providerId="ADAL" clId="{FAEAE2E1-1778-4CA8-82ED-DFC6B1F690DD}" dt="2021-06-01T06:10:58.645" v="355" actId="768"/>
        <pc:sldMasterMkLst>
          <pc:docMk/>
          <pc:sldMasterMk cId="1216650019" sldId="2147483648"/>
        </pc:sldMasterMkLst>
        <pc:spChg chg="mod">
          <ac:chgData name="Khan, Isar" userId="61f5bcee-dec4-489e-9eb0-936b76a55ca7" providerId="ADAL" clId="{FAEAE2E1-1778-4CA8-82ED-DFC6B1F690DD}" dt="2021-06-01T05:52:02.078" v="30" actId="1035"/>
          <ac:spMkLst>
            <pc:docMk/>
            <pc:sldMasterMk cId="1216650019" sldId="2147483648"/>
            <ac:spMk id="4" creationId="{C298ED1C-4276-DF4C-80BE-CD8B3212E162}"/>
          </ac:spMkLst>
        </pc:spChg>
        <pc:spChg chg="mod">
          <ac:chgData name="Khan, Isar" userId="61f5bcee-dec4-489e-9eb0-936b76a55ca7" providerId="ADAL" clId="{FAEAE2E1-1778-4CA8-82ED-DFC6B1F690DD}" dt="2021-06-01T06:10:58.645" v="355" actId="768"/>
          <ac:spMkLst>
            <pc:docMk/>
            <pc:sldMasterMk cId="1216650019" sldId="2147483648"/>
            <ac:spMk id="11" creationId="{49E97A45-246C-8048-BFCA-E99B099AB890}"/>
          </ac:spMkLst>
        </pc:spChg>
        <pc:spChg chg="mod">
          <ac:chgData name="Khan, Isar" userId="61f5bcee-dec4-489e-9eb0-936b76a55ca7" providerId="ADAL" clId="{FAEAE2E1-1778-4CA8-82ED-DFC6B1F690DD}" dt="2021-06-01T05:52:02.078" v="30" actId="1035"/>
          <ac:spMkLst>
            <pc:docMk/>
            <pc:sldMasterMk cId="1216650019" sldId="2147483648"/>
            <ac:spMk id="14" creationId="{763BC64A-9E0F-0849-A043-C67435A9BE2C}"/>
          </ac:spMkLst>
        </pc:spChg>
        <pc:sldLayoutChg chg="addSp modSp mod">
          <pc:chgData name="Khan, Isar" userId="61f5bcee-dec4-489e-9eb0-936b76a55ca7" providerId="ADAL" clId="{FAEAE2E1-1778-4CA8-82ED-DFC6B1F690DD}" dt="2021-06-01T05:53:12.717" v="60" actId="1035"/>
          <pc:sldLayoutMkLst>
            <pc:docMk/>
            <pc:sldMasterMk cId="1216650019" sldId="2147483648"/>
            <pc:sldLayoutMk cId="81642684" sldId="2147483651"/>
          </pc:sldLayoutMkLst>
          <pc:spChg chg="mod">
            <ac:chgData name="Khan, Isar" userId="61f5bcee-dec4-489e-9eb0-936b76a55ca7" providerId="ADAL" clId="{FAEAE2E1-1778-4CA8-82ED-DFC6B1F690DD}" dt="2021-06-01T05:53:12.717" v="60" actId="1035"/>
            <ac:spMkLst>
              <pc:docMk/>
              <pc:sldMasterMk cId="1216650019" sldId="2147483648"/>
              <pc:sldLayoutMk cId="81642684" sldId="2147483651"/>
              <ac:spMk id="2" creationId="{F29E89A5-3BBA-F643-8610-8F6C4F7F9DD9}"/>
            </ac:spMkLst>
          </pc:spChg>
          <pc:spChg chg="mod">
            <ac:chgData name="Khan, Isar" userId="61f5bcee-dec4-489e-9eb0-936b76a55ca7" providerId="ADAL" clId="{FAEAE2E1-1778-4CA8-82ED-DFC6B1F690DD}" dt="2021-06-01T05:53:12.717" v="60" actId="1035"/>
            <ac:spMkLst>
              <pc:docMk/>
              <pc:sldMasterMk cId="1216650019" sldId="2147483648"/>
              <pc:sldLayoutMk cId="81642684" sldId="2147483651"/>
              <ac:spMk id="8" creationId="{39392BBF-BD95-294E-9DD1-75C48A997C27}"/>
            </ac:spMkLst>
          </pc:spChg>
          <pc:spChg chg="mod">
            <ac:chgData name="Khan, Isar" userId="61f5bcee-dec4-489e-9eb0-936b76a55ca7" providerId="ADAL" clId="{FAEAE2E1-1778-4CA8-82ED-DFC6B1F690DD}" dt="2021-06-01T05:53:12.717" v="60" actId="1035"/>
            <ac:spMkLst>
              <pc:docMk/>
              <pc:sldMasterMk cId="1216650019" sldId="2147483648"/>
              <pc:sldLayoutMk cId="81642684" sldId="2147483651"/>
              <ac:spMk id="33" creationId="{44A5D84B-7470-EF4B-B27E-BC11320DFA28}"/>
            </ac:spMkLst>
          </pc:spChg>
          <pc:spChg chg="mod">
            <ac:chgData name="Khan, Isar" userId="61f5bcee-dec4-489e-9eb0-936b76a55ca7" providerId="ADAL" clId="{FAEAE2E1-1778-4CA8-82ED-DFC6B1F690DD}" dt="2021-06-01T05:53:12.717" v="60" actId="1035"/>
            <ac:spMkLst>
              <pc:docMk/>
              <pc:sldMasterMk cId="1216650019" sldId="2147483648"/>
              <pc:sldLayoutMk cId="81642684" sldId="2147483651"/>
              <ac:spMk id="35" creationId="{905980C5-E69C-DF4A-9EEA-D484D376EBEA}"/>
            </ac:spMkLst>
          </pc:spChg>
          <pc:spChg chg="mod">
            <ac:chgData name="Khan, Isar" userId="61f5bcee-dec4-489e-9eb0-936b76a55ca7" providerId="ADAL" clId="{FAEAE2E1-1778-4CA8-82ED-DFC6B1F690DD}" dt="2021-06-01T05:53:12.717" v="60" actId="1035"/>
            <ac:spMkLst>
              <pc:docMk/>
              <pc:sldMasterMk cId="1216650019" sldId="2147483648"/>
              <pc:sldLayoutMk cId="81642684" sldId="2147483651"/>
              <ac:spMk id="36" creationId="{D0179EE8-AB11-034C-9B1A-39C2D2BF6924}"/>
            </ac:spMkLst>
          </pc:spChg>
          <pc:grpChg chg="mod">
            <ac:chgData name="Khan, Isar" userId="61f5bcee-dec4-489e-9eb0-936b76a55ca7" providerId="ADAL" clId="{FAEAE2E1-1778-4CA8-82ED-DFC6B1F690DD}" dt="2021-06-01T05:53:12.717" v="60" actId="1035"/>
            <ac:grpSpMkLst>
              <pc:docMk/>
              <pc:sldMasterMk cId="1216650019" sldId="2147483648"/>
              <pc:sldLayoutMk cId="81642684" sldId="2147483651"/>
              <ac:grpSpMk id="17" creationId="{803E94A4-446A-1541-8D05-C5F9E8D0CB7A}"/>
            </ac:grpSpMkLst>
          </pc:grpChg>
          <pc:picChg chg="add mod">
            <ac:chgData name="Khan, Isar" userId="61f5bcee-dec4-489e-9eb0-936b76a55ca7" providerId="ADAL" clId="{FAEAE2E1-1778-4CA8-82ED-DFC6B1F690DD}" dt="2021-06-01T05:50:52.655" v="1"/>
            <ac:picMkLst>
              <pc:docMk/>
              <pc:sldMasterMk cId="1216650019" sldId="2147483648"/>
              <pc:sldLayoutMk cId="81642684" sldId="2147483651"/>
              <ac:picMk id="25" creationId="{C4B5B855-B3CC-4DD6-A4A8-B65348F7884F}"/>
            </ac:picMkLst>
          </pc:picChg>
        </pc:sldLayoutChg>
        <pc:sldLayoutChg chg="addSp modSp mod">
          <pc:chgData name="Khan, Isar" userId="61f5bcee-dec4-489e-9eb0-936b76a55ca7" providerId="ADAL" clId="{FAEAE2E1-1778-4CA8-82ED-DFC6B1F690DD}" dt="2021-06-01T05:53:57.314" v="80" actId="1035"/>
          <pc:sldLayoutMkLst>
            <pc:docMk/>
            <pc:sldMasterMk cId="1216650019" sldId="2147483648"/>
            <pc:sldLayoutMk cId="1168010929" sldId="2147483659"/>
          </pc:sldLayoutMkLst>
          <pc:spChg chg="mod">
            <ac:chgData name="Khan, Isar" userId="61f5bcee-dec4-489e-9eb0-936b76a55ca7" providerId="ADAL" clId="{FAEAE2E1-1778-4CA8-82ED-DFC6B1F690DD}" dt="2021-06-01T05:53:57.314" v="80" actId="1035"/>
            <ac:spMkLst>
              <pc:docMk/>
              <pc:sldMasterMk cId="1216650019" sldId="2147483648"/>
              <pc:sldLayoutMk cId="1168010929" sldId="2147483659"/>
              <ac:spMk id="3" creationId="{4BFFC908-B332-A144-B832-3645DEB33EFB}"/>
            </ac:spMkLst>
          </pc:spChg>
          <pc:spChg chg="mod">
            <ac:chgData name="Khan, Isar" userId="61f5bcee-dec4-489e-9eb0-936b76a55ca7" providerId="ADAL" clId="{FAEAE2E1-1778-4CA8-82ED-DFC6B1F690DD}" dt="2021-06-01T05:53:57.314" v="80" actId="1035"/>
            <ac:spMkLst>
              <pc:docMk/>
              <pc:sldMasterMk cId="1216650019" sldId="2147483648"/>
              <pc:sldLayoutMk cId="1168010929" sldId="2147483659"/>
              <ac:spMk id="8" creationId="{39392BBF-BD95-294E-9DD1-75C48A997C27}"/>
            </ac:spMkLst>
          </pc:spChg>
          <pc:spChg chg="mod">
            <ac:chgData name="Khan, Isar" userId="61f5bcee-dec4-489e-9eb0-936b76a55ca7" providerId="ADAL" clId="{FAEAE2E1-1778-4CA8-82ED-DFC6B1F690DD}" dt="2021-06-01T05:53:57.314" v="80" actId="1035"/>
            <ac:spMkLst>
              <pc:docMk/>
              <pc:sldMasterMk cId="1216650019" sldId="2147483648"/>
              <pc:sldLayoutMk cId="1168010929" sldId="2147483659"/>
              <ac:spMk id="23" creationId="{C5450DB3-9DD0-0A4F-BE40-3952083E9324}"/>
            </ac:spMkLst>
          </pc:spChg>
          <pc:spChg chg="mod">
            <ac:chgData name="Khan, Isar" userId="61f5bcee-dec4-489e-9eb0-936b76a55ca7" providerId="ADAL" clId="{FAEAE2E1-1778-4CA8-82ED-DFC6B1F690DD}" dt="2021-06-01T05:53:57.314" v="80" actId="1035"/>
            <ac:spMkLst>
              <pc:docMk/>
              <pc:sldMasterMk cId="1216650019" sldId="2147483648"/>
              <pc:sldLayoutMk cId="1168010929" sldId="2147483659"/>
              <ac:spMk id="24" creationId="{8F99FFB3-6657-AC49-8963-400AAA5BA588}"/>
            </ac:spMkLst>
          </pc:spChg>
          <pc:spChg chg="mod">
            <ac:chgData name="Khan, Isar" userId="61f5bcee-dec4-489e-9eb0-936b76a55ca7" providerId="ADAL" clId="{FAEAE2E1-1778-4CA8-82ED-DFC6B1F690DD}" dt="2021-06-01T05:53:57.314" v="80" actId="1035"/>
            <ac:spMkLst>
              <pc:docMk/>
              <pc:sldMasterMk cId="1216650019" sldId="2147483648"/>
              <pc:sldLayoutMk cId="1168010929" sldId="2147483659"/>
              <ac:spMk id="25" creationId="{9D6F9D7A-111C-D144-8FA9-2F3ADD9090EC}"/>
            </ac:spMkLst>
          </pc:spChg>
          <pc:grpChg chg="mod">
            <ac:chgData name="Khan, Isar" userId="61f5bcee-dec4-489e-9eb0-936b76a55ca7" providerId="ADAL" clId="{FAEAE2E1-1778-4CA8-82ED-DFC6B1F690DD}" dt="2021-06-01T05:53:57.314" v="80" actId="1035"/>
            <ac:grpSpMkLst>
              <pc:docMk/>
              <pc:sldMasterMk cId="1216650019" sldId="2147483648"/>
              <pc:sldLayoutMk cId="1168010929" sldId="2147483659"/>
              <ac:grpSpMk id="33" creationId="{05BC40BA-3A4D-F840-B2BC-688A0B3A698C}"/>
            </ac:grpSpMkLst>
          </pc:grpChg>
          <pc:picChg chg="add mod">
            <ac:chgData name="Khan, Isar" userId="61f5bcee-dec4-489e-9eb0-936b76a55ca7" providerId="ADAL" clId="{FAEAE2E1-1778-4CA8-82ED-DFC6B1F690DD}" dt="2021-06-01T05:50:57.491" v="3"/>
            <ac:picMkLst>
              <pc:docMk/>
              <pc:sldMasterMk cId="1216650019" sldId="2147483648"/>
              <pc:sldLayoutMk cId="1168010929" sldId="2147483659"/>
              <ac:picMk id="22" creationId="{91D2A837-62E7-4877-B1D5-C3644DE7DEAB}"/>
            </ac:picMkLst>
          </pc:picChg>
        </pc:sldLayoutChg>
        <pc:sldLayoutChg chg="addSp modSp mod">
          <pc:chgData name="Khan, Isar" userId="61f5bcee-dec4-489e-9eb0-936b76a55ca7" providerId="ADAL" clId="{FAEAE2E1-1778-4CA8-82ED-DFC6B1F690DD}" dt="2021-06-01T05:53:20.922" v="70" actId="1035"/>
          <pc:sldLayoutMkLst>
            <pc:docMk/>
            <pc:sldMasterMk cId="1216650019" sldId="2147483648"/>
            <pc:sldLayoutMk cId="2215343849" sldId="2147483661"/>
          </pc:sldLayoutMkLst>
          <pc:spChg chg="mod">
            <ac:chgData name="Khan, Isar" userId="61f5bcee-dec4-489e-9eb0-936b76a55ca7" providerId="ADAL" clId="{FAEAE2E1-1778-4CA8-82ED-DFC6B1F690DD}" dt="2021-06-01T05:53:20.922" v="70" actId="1035"/>
            <ac:spMkLst>
              <pc:docMk/>
              <pc:sldMasterMk cId="1216650019" sldId="2147483648"/>
              <pc:sldLayoutMk cId="2215343849" sldId="2147483661"/>
              <ac:spMk id="8" creationId="{39392BBF-BD95-294E-9DD1-75C48A997C27}"/>
            </ac:spMkLst>
          </pc:spChg>
          <pc:spChg chg="mod">
            <ac:chgData name="Khan, Isar" userId="61f5bcee-dec4-489e-9eb0-936b76a55ca7" providerId="ADAL" clId="{FAEAE2E1-1778-4CA8-82ED-DFC6B1F690DD}" dt="2021-06-01T05:53:20.922" v="70" actId="1035"/>
            <ac:spMkLst>
              <pc:docMk/>
              <pc:sldMasterMk cId="1216650019" sldId="2147483648"/>
              <pc:sldLayoutMk cId="2215343849" sldId="2147483661"/>
              <ac:spMk id="15" creationId="{4FF97D2F-A898-DD46-8B23-3A270A757A1F}"/>
            </ac:spMkLst>
          </pc:spChg>
          <pc:spChg chg="mod">
            <ac:chgData name="Khan, Isar" userId="61f5bcee-dec4-489e-9eb0-936b76a55ca7" providerId="ADAL" clId="{FAEAE2E1-1778-4CA8-82ED-DFC6B1F690DD}" dt="2021-06-01T05:53:20.922" v="70" actId="1035"/>
            <ac:spMkLst>
              <pc:docMk/>
              <pc:sldMasterMk cId="1216650019" sldId="2147483648"/>
              <pc:sldLayoutMk cId="2215343849" sldId="2147483661"/>
              <ac:spMk id="30" creationId="{AE4D24E4-8221-2247-8EDB-FC5BFA562EE6}"/>
            </ac:spMkLst>
          </pc:spChg>
          <pc:spChg chg="mod">
            <ac:chgData name="Khan, Isar" userId="61f5bcee-dec4-489e-9eb0-936b76a55ca7" providerId="ADAL" clId="{FAEAE2E1-1778-4CA8-82ED-DFC6B1F690DD}" dt="2021-06-01T05:53:20.922" v="70" actId="1035"/>
            <ac:spMkLst>
              <pc:docMk/>
              <pc:sldMasterMk cId="1216650019" sldId="2147483648"/>
              <pc:sldLayoutMk cId="2215343849" sldId="2147483661"/>
              <ac:spMk id="32" creationId="{E61C072E-C564-2D49-83FA-73197E97CD62}"/>
            </ac:spMkLst>
          </pc:spChg>
          <pc:spChg chg="mod">
            <ac:chgData name="Khan, Isar" userId="61f5bcee-dec4-489e-9eb0-936b76a55ca7" providerId="ADAL" clId="{FAEAE2E1-1778-4CA8-82ED-DFC6B1F690DD}" dt="2021-06-01T05:53:20.922" v="70" actId="1035"/>
            <ac:spMkLst>
              <pc:docMk/>
              <pc:sldMasterMk cId="1216650019" sldId="2147483648"/>
              <pc:sldLayoutMk cId="2215343849" sldId="2147483661"/>
              <ac:spMk id="33" creationId="{25DBA308-654B-0446-AAED-DB08F919E0F5}"/>
            </ac:spMkLst>
          </pc:spChg>
          <pc:grpChg chg="mod">
            <ac:chgData name="Khan, Isar" userId="61f5bcee-dec4-489e-9eb0-936b76a55ca7" providerId="ADAL" clId="{FAEAE2E1-1778-4CA8-82ED-DFC6B1F690DD}" dt="2021-06-01T05:53:20.922" v="70" actId="1035"/>
            <ac:grpSpMkLst>
              <pc:docMk/>
              <pc:sldMasterMk cId="1216650019" sldId="2147483648"/>
              <pc:sldLayoutMk cId="2215343849" sldId="2147483661"/>
              <ac:grpSpMk id="29" creationId="{AFDCC031-E6A4-5540-9652-C5643B65F2A7}"/>
            </ac:grpSpMkLst>
          </pc:grpChg>
          <pc:grpChg chg="mod">
            <ac:chgData name="Khan, Isar" userId="61f5bcee-dec4-489e-9eb0-936b76a55ca7" providerId="ADAL" clId="{FAEAE2E1-1778-4CA8-82ED-DFC6B1F690DD}" dt="2021-06-01T05:53:20.922" v="70" actId="1035"/>
            <ac:grpSpMkLst>
              <pc:docMk/>
              <pc:sldMasterMk cId="1216650019" sldId="2147483648"/>
              <pc:sldLayoutMk cId="2215343849" sldId="2147483661"/>
              <ac:grpSpMk id="36" creationId="{4B77E034-4019-B944-A05F-C4666A168A36}"/>
            </ac:grpSpMkLst>
          </pc:grpChg>
          <pc:picChg chg="add mod">
            <ac:chgData name="Khan, Isar" userId="61f5bcee-dec4-489e-9eb0-936b76a55ca7" providerId="ADAL" clId="{FAEAE2E1-1778-4CA8-82ED-DFC6B1F690DD}" dt="2021-06-01T05:50:54.967" v="2"/>
            <ac:picMkLst>
              <pc:docMk/>
              <pc:sldMasterMk cId="1216650019" sldId="2147483648"/>
              <pc:sldLayoutMk cId="2215343849" sldId="2147483661"/>
              <ac:picMk id="25" creationId="{59E70F37-E876-42EB-A9DB-DC10D3F47FBD}"/>
            </ac:picMkLst>
          </pc:picChg>
        </pc:sldLayoutChg>
        <pc:sldLayoutChg chg="modSp mod">
          <pc:chgData name="Khan, Isar" userId="61f5bcee-dec4-489e-9eb0-936b76a55ca7" providerId="ADAL" clId="{FAEAE2E1-1778-4CA8-82ED-DFC6B1F690DD}" dt="2021-06-01T05:56:39.667" v="195" actId="1035"/>
          <pc:sldLayoutMkLst>
            <pc:docMk/>
            <pc:sldMasterMk cId="1216650019" sldId="2147483648"/>
            <pc:sldLayoutMk cId="2230768143" sldId="2147483668"/>
          </pc:sldLayoutMkLst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23" creationId="{65186D76-AE99-7746-9E10-BF01DFEFA12C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24" creationId="{AC3100C3-1495-F448-8EE5-993CAA05FF25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29" creationId="{A21C9B4F-4ECE-BA4A-B4B3-0B083A9B5BA3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30" creationId="{B26C91D1-915C-5A4D-80E8-797799A02801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31" creationId="{7B8C4BC0-C0CD-4D4E-85FD-1DB44787E9B4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32" creationId="{17BC4EDC-6D3A-B84D-8CA0-C204AC6CA6C2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48" creationId="{B9FC79C1-204C-344E-9231-A4E7811CC631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49" creationId="{6B489EDD-8EDD-FA4F-982B-A922747F33B2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50" creationId="{44613060-FD61-D149-91FC-841977C78C5B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51" creationId="{8635552B-C187-774D-A761-4FEFFC3DE478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52" creationId="{05927B01-502D-DF4A-BC9D-4AAA51A8CD91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53" creationId="{8D5A3DF6-386A-104A-99B9-3AF8D8E3B19E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54" creationId="{6B24AA14-B91F-934A-A990-2F2A0065EC58}"/>
            </ac:spMkLst>
          </pc:spChg>
          <pc:spChg chg="mod">
            <ac:chgData name="Khan, Isar" userId="61f5bcee-dec4-489e-9eb0-936b76a55ca7" providerId="ADAL" clId="{FAEAE2E1-1778-4CA8-82ED-DFC6B1F690DD}" dt="2021-06-01T05:56:39.667" v="195" actId="1035"/>
            <ac:spMkLst>
              <pc:docMk/>
              <pc:sldMasterMk cId="1216650019" sldId="2147483648"/>
              <pc:sldLayoutMk cId="2230768143" sldId="2147483668"/>
              <ac:spMk id="55" creationId="{461A4EC9-1E13-4C4C-8ED0-BE31B650FFEA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6:57.166" v="215" actId="1035"/>
          <pc:sldLayoutMkLst>
            <pc:docMk/>
            <pc:sldMasterMk cId="1216650019" sldId="2147483648"/>
            <pc:sldLayoutMk cId="234441635" sldId="2147483669"/>
          </pc:sldLayoutMkLst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8" creationId="{752B9C49-D22D-074A-BAD8-FD407C895482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19" creationId="{F84AFAED-002E-F646-8445-9621EC674F2E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20" creationId="{17F8B3DC-EA49-5846-8345-ED08CD0835E7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21" creationId="{29D81285-3BE1-2946-9AEB-C381ED3E5560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22" creationId="{20D330AF-7A06-6B47-9AC9-F04A8E837F55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43" creationId="{1AB347F4-07FB-6F42-9F9E-0585AF29E37D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44" creationId="{8AFE3185-53D3-B144-AEA2-6BADC2B66B64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45" creationId="{60335D86-E61D-9A45-831D-FC9AE802BE06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47" creationId="{E203FDE9-858E-CC40-90FA-E82FC2FFFCCD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48" creationId="{23B434D0-4CD4-EF44-87E9-D15B452DC163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49" creationId="{3BC2BC6C-4782-7547-B42C-FE5CC3620F56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50" creationId="{BD9AF82B-1A24-AF45-9548-74808845ACC5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51" creationId="{2E839AEE-ACCC-FD44-A656-919398912935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52" creationId="{DFC803B6-F57F-4045-9C22-7083647C5B1B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53" creationId="{F1990E97-1DA7-AA4D-BF0F-1898C9668BF1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54" creationId="{BE6DF76E-045A-4E42-A592-072D2AB911EA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55" creationId="{EA6F1429-3439-3C4C-A5BF-31D787E09CC4}"/>
            </ac:spMkLst>
          </pc:spChg>
          <pc:spChg chg="mod">
            <ac:chgData name="Khan, Isar" userId="61f5bcee-dec4-489e-9eb0-936b76a55ca7" providerId="ADAL" clId="{FAEAE2E1-1778-4CA8-82ED-DFC6B1F690DD}" dt="2021-06-01T05:56:57.166" v="215" actId="1035"/>
            <ac:spMkLst>
              <pc:docMk/>
              <pc:sldMasterMk cId="1216650019" sldId="2147483648"/>
              <pc:sldLayoutMk cId="234441635" sldId="2147483669"/>
              <ac:spMk id="256" creationId="{9E06CC56-9131-7248-A4F7-B35FA5AC1C01}"/>
            </ac:spMkLst>
          </pc:spChg>
          <pc:grpChg chg="mod">
            <ac:chgData name="Khan, Isar" userId="61f5bcee-dec4-489e-9eb0-936b76a55ca7" providerId="ADAL" clId="{FAEAE2E1-1778-4CA8-82ED-DFC6B1F690DD}" dt="2021-06-01T05:56:57.166" v="215" actId="1035"/>
            <ac:grpSpMkLst>
              <pc:docMk/>
              <pc:sldMasterMk cId="1216650019" sldId="2147483648"/>
              <pc:sldLayoutMk cId="234441635" sldId="2147483669"/>
              <ac:grpSpMk id="35" creationId="{74755F4E-915C-434D-9F06-511D93C8D43F}"/>
            </ac:grpSpMkLst>
          </pc:grpChg>
          <pc:grpChg chg="mod">
            <ac:chgData name="Khan, Isar" userId="61f5bcee-dec4-489e-9eb0-936b76a55ca7" providerId="ADAL" clId="{FAEAE2E1-1778-4CA8-82ED-DFC6B1F690DD}" dt="2021-06-01T05:56:57.166" v="215" actId="1035"/>
            <ac:grpSpMkLst>
              <pc:docMk/>
              <pc:sldMasterMk cId="1216650019" sldId="2147483648"/>
              <pc:sldLayoutMk cId="234441635" sldId="2147483669"/>
              <ac:grpSpMk id="83" creationId="{DA4A78A5-E754-4543-9C17-5F71C2EA4FFC}"/>
            </ac:grpSpMkLst>
          </pc:grpChg>
          <pc:grpChg chg="mod">
            <ac:chgData name="Khan, Isar" userId="61f5bcee-dec4-489e-9eb0-936b76a55ca7" providerId="ADAL" clId="{FAEAE2E1-1778-4CA8-82ED-DFC6B1F690DD}" dt="2021-06-01T05:56:57.166" v="215" actId="1035"/>
            <ac:grpSpMkLst>
              <pc:docMk/>
              <pc:sldMasterMk cId="1216650019" sldId="2147483648"/>
              <pc:sldLayoutMk cId="234441635" sldId="2147483669"/>
              <ac:grpSpMk id="130" creationId="{3EB7E71B-BA95-7B48-BAC8-15D3D9B3985D}"/>
            </ac:grpSpMkLst>
          </pc:grpChg>
          <pc:grpChg chg="mod">
            <ac:chgData name="Khan, Isar" userId="61f5bcee-dec4-489e-9eb0-936b76a55ca7" providerId="ADAL" clId="{FAEAE2E1-1778-4CA8-82ED-DFC6B1F690DD}" dt="2021-06-01T05:56:57.166" v="215" actId="1035"/>
            <ac:grpSpMkLst>
              <pc:docMk/>
              <pc:sldMasterMk cId="1216650019" sldId="2147483648"/>
              <pc:sldLayoutMk cId="234441635" sldId="2147483669"/>
              <ac:grpSpMk id="177" creationId="{E77E59B2-6099-7C4D-8F14-46B1CE1E3A3D}"/>
            </ac:grpSpMkLst>
          </pc:grpChg>
        </pc:sldLayoutChg>
        <pc:sldLayoutChg chg="modSp mod">
          <pc:chgData name="Khan, Isar" userId="61f5bcee-dec4-489e-9eb0-936b76a55ca7" providerId="ADAL" clId="{FAEAE2E1-1778-4CA8-82ED-DFC6B1F690DD}" dt="2021-06-01T05:57:22.831" v="226" actId="14100"/>
          <pc:sldLayoutMkLst>
            <pc:docMk/>
            <pc:sldMasterMk cId="1216650019" sldId="2147483648"/>
            <pc:sldLayoutMk cId="4253601362" sldId="2147483670"/>
          </pc:sldLayoutMkLst>
          <pc:spChg chg="mod">
            <ac:chgData name="Khan, Isar" userId="61f5bcee-dec4-489e-9eb0-936b76a55ca7" providerId="ADAL" clId="{FAEAE2E1-1778-4CA8-82ED-DFC6B1F690DD}" dt="2021-06-01T05:57:17.487" v="225" actId="1035"/>
            <ac:spMkLst>
              <pc:docMk/>
              <pc:sldMasterMk cId="1216650019" sldId="2147483648"/>
              <pc:sldLayoutMk cId="4253601362" sldId="2147483670"/>
              <ac:spMk id="48" creationId="{0564E7E3-3A42-2C49-88F9-8EACFCE2CDCD}"/>
            </ac:spMkLst>
          </pc:spChg>
          <pc:spChg chg="mod">
            <ac:chgData name="Khan, Isar" userId="61f5bcee-dec4-489e-9eb0-936b76a55ca7" providerId="ADAL" clId="{FAEAE2E1-1778-4CA8-82ED-DFC6B1F690DD}" dt="2021-06-01T05:57:22.831" v="226" actId="14100"/>
            <ac:spMkLst>
              <pc:docMk/>
              <pc:sldMasterMk cId="1216650019" sldId="2147483648"/>
              <pc:sldLayoutMk cId="4253601362" sldId="2147483670"/>
              <ac:spMk id="49" creationId="{52A7B9EB-3C1A-2745-A43F-A541DCF08F21}"/>
            </ac:spMkLst>
          </pc:spChg>
          <pc:spChg chg="mod">
            <ac:chgData name="Khan, Isar" userId="61f5bcee-dec4-489e-9eb0-936b76a55ca7" providerId="ADAL" clId="{FAEAE2E1-1778-4CA8-82ED-DFC6B1F690DD}" dt="2021-06-01T05:57:17.487" v="225" actId="1035"/>
            <ac:spMkLst>
              <pc:docMk/>
              <pc:sldMasterMk cId="1216650019" sldId="2147483648"/>
              <pc:sldLayoutMk cId="4253601362" sldId="2147483670"/>
              <ac:spMk id="51" creationId="{03283527-78C1-0A49-BD51-A69E9D92068F}"/>
            </ac:spMkLst>
          </pc:spChg>
          <pc:spChg chg="mod">
            <ac:chgData name="Khan, Isar" userId="61f5bcee-dec4-489e-9eb0-936b76a55ca7" providerId="ADAL" clId="{FAEAE2E1-1778-4CA8-82ED-DFC6B1F690DD}" dt="2021-06-01T05:57:17.487" v="225" actId="1035"/>
            <ac:spMkLst>
              <pc:docMk/>
              <pc:sldMasterMk cId="1216650019" sldId="2147483648"/>
              <pc:sldLayoutMk cId="4253601362" sldId="2147483670"/>
              <ac:spMk id="52" creationId="{CC868230-9ACB-8849-BC57-6A57948C5FF5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7:32.629" v="236" actId="1035"/>
          <pc:sldLayoutMkLst>
            <pc:docMk/>
            <pc:sldMasterMk cId="1216650019" sldId="2147483648"/>
            <pc:sldLayoutMk cId="1367626757" sldId="2147483672"/>
          </pc:sldLayoutMkLst>
          <pc:spChg chg="mod">
            <ac:chgData name="Khan, Isar" userId="61f5bcee-dec4-489e-9eb0-936b76a55ca7" providerId="ADAL" clId="{FAEAE2E1-1778-4CA8-82ED-DFC6B1F690DD}" dt="2021-06-01T05:57:32.629" v="236" actId="1035"/>
            <ac:spMkLst>
              <pc:docMk/>
              <pc:sldMasterMk cId="1216650019" sldId="2147483648"/>
              <pc:sldLayoutMk cId="1367626757" sldId="2147483672"/>
              <ac:spMk id="32" creationId="{5E19FFE6-3360-554C-A4DA-B02D27B9CA74}"/>
            </ac:spMkLst>
          </pc:spChg>
          <pc:spChg chg="mod">
            <ac:chgData name="Khan, Isar" userId="61f5bcee-dec4-489e-9eb0-936b76a55ca7" providerId="ADAL" clId="{FAEAE2E1-1778-4CA8-82ED-DFC6B1F690DD}" dt="2021-06-01T05:57:32.629" v="236" actId="1035"/>
            <ac:spMkLst>
              <pc:docMk/>
              <pc:sldMasterMk cId="1216650019" sldId="2147483648"/>
              <pc:sldLayoutMk cId="1367626757" sldId="2147483672"/>
              <ac:spMk id="38" creationId="{6D61E466-7EDD-0E4D-9F4C-893C3FEBD39A}"/>
            </ac:spMkLst>
          </pc:spChg>
          <pc:spChg chg="mod">
            <ac:chgData name="Khan, Isar" userId="61f5bcee-dec4-489e-9eb0-936b76a55ca7" providerId="ADAL" clId="{FAEAE2E1-1778-4CA8-82ED-DFC6B1F690DD}" dt="2021-06-01T05:57:32.629" v="236" actId="1035"/>
            <ac:spMkLst>
              <pc:docMk/>
              <pc:sldMasterMk cId="1216650019" sldId="2147483648"/>
              <pc:sldLayoutMk cId="1367626757" sldId="2147483672"/>
              <ac:spMk id="39" creationId="{4F876458-35D1-1945-8981-027C4B065AB0}"/>
            </ac:spMkLst>
          </pc:spChg>
          <pc:spChg chg="mod">
            <ac:chgData name="Khan, Isar" userId="61f5bcee-dec4-489e-9eb0-936b76a55ca7" providerId="ADAL" clId="{FAEAE2E1-1778-4CA8-82ED-DFC6B1F690DD}" dt="2021-06-01T05:57:32.629" v="236" actId="1035"/>
            <ac:spMkLst>
              <pc:docMk/>
              <pc:sldMasterMk cId="1216650019" sldId="2147483648"/>
              <pc:sldLayoutMk cId="1367626757" sldId="2147483672"/>
              <ac:spMk id="40" creationId="{AC26A37D-F9A7-C64A-BC2C-D1FE1907B874}"/>
            </ac:spMkLst>
          </pc:spChg>
          <pc:spChg chg="mod">
            <ac:chgData name="Khan, Isar" userId="61f5bcee-dec4-489e-9eb0-936b76a55ca7" providerId="ADAL" clId="{FAEAE2E1-1778-4CA8-82ED-DFC6B1F690DD}" dt="2021-06-01T05:57:32.629" v="236" actId="1035"/>
            <ac:spMkLst>
              <pc:docMk/>
              <pc:sldMasterMk cId="1216650019" sldId="2147483648"/>
              <pc:sldLayoutMk cId="1367626757" sldId="2147483672"/>
              <ac:spMk id="41" creationId="{2A82530F-32E5-9E4D-8F46-1FA2FCA99818}"/>
            </ac:spMkLst>
          </pc:spChg>
          <pc:spChg chg="mod">
            <ac:chgData name="Khan, Isar" userId="61f5bcee-dec4-489e-9eb0-936b76a55ca7" providerId="ADAL" clId="{FAEAE2E1-1778-4CA8-82ED-DFC6B1F690DD}" dt="2021-06-01T05:57:32.629" v="236" actId="1035"/>
            <ac:spMkLst>
              <pc:docMk/>
              <pc:sldMasterMk cId="1216650019" sldId="2147483648"/>
              <pc:sldLayoutMk cId="1367626757" sldId="2147483672"/>
              <ac:spMk id="42" creationId="{6ADF1445-427F-CC4B-A00D-D014EF689E88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8:58.298" v="316" actId="1035"/>
          <pc:sldLayoutMkLst>
            <pc:docMk/>
            <pc:sldMasterMk cId="1216650019" sldId="2147483648"/>
            <pc:sldLayoutMk cId="2768909353" sldId="2147483676"/>
          </pc:sldLayoutMkLst>
          <pc:spChg chg="mod">
            <ac:chgData name="Khan, Isar" userId="61f5bcee-dec4-489e-9eb0-936b76a55ca7" providerId="ADAL" clId="{FAEAE2E1-1778-4CA8-82ED-DFC6B1F690DD}" dt="2021-06-01T05:58:58.298" v="316" actId="1035"/>
            <ac:spMkLst>
              <pc:docMk/>
              <pc:sldMasterMk cId="1216650019" sldId="2147483648"/>
              <pc:sldLayoutMk cId="2768909353" sldId="2147483676"/>
              <ac:spMk id="27" creationId="{E596CE6B-AE98-A94B-8637-110E368C778A}"/>
            </ac:spMkLst>
          </pc:spChg>
          <pc:spChg chg="mod">
            <ac:chgData name="Khan, Isar" userId="61f5bcee-dec4-489e-9eb0-936b76a55ca7" providerId="ADAL" clId="{FAEAE2E1-1778-4CA8-82ED-DFC6B1F690DD}" dt="2021-06-01T05:58:58.298" v="316" actId="1035"/>
            <ac:spMkLst>
              <pc:docMk/>
              <pc:sldMasterMk cId="1216650019" sldId="2147483648"/>
              <pc:sldLayoutMk cId="2768909353" sldId="2147483676"/>
              <ac:spMk id="28" creationId="{AD7FBBE6-0EA9-B540-9760-7FCA705F6916}"/>
            </ac:spMkLst>
          </pc:spChg>
          <pc:spChg chg="mod">
            <ac:chgData name="Khan, Isar" userId="61f5bcee-dec4-489e-9eb0-936b76a55ca7" providerId="ADAL" clId="{FAEAE2E1-1778-4CA8-82ED-DFC6B1F690DD}" dt="2021-06-01T05:58:58.298" v="316" actId="1035"/>
            <ac:spMkLst>
              <pc:docMk/>
              <pc:sldMasterMk cId="1216650019" sldId="2147483648"/>
              <pc:sldLayoutMk cId="2768909353" sldId="2147483676"/>
              <ac:spMk id="29" creationId="{8CC04B03-CF39-1844-AD1D-37AD974FFDA9}"/>
            </ac:spMkLst>
          </pc:spChg>
          <pc:spChg chg="mod">
            <ac:chgData name="Khan, Isar" userId="61f5bcee-dec4-489e-9eb0-936b76a55ca7" providerId="ADAL" clId="{FAEAE2E1-1778-4CA8-82ED-DFC6B1F690DD}" dt="2021-06-01T05:58:58.298" v="316" actId="1035"/>
            <ac:spMkLst>
              <pc:docMk/>
              <pc:sldMasterMk cId="1216650019" sldId="2147483648"/>
              <pc:sldLayoutMk cId="2768909353" sldId="2147483676"/>
              <ac:spMk id="31" creationId="{A1A82B20-587E-3A46-AEBE-4B1F52A402FB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8:50.210" v="306" actId="1035"/>
          <pc:sldLayoutMkLst>
            <pc:docMk/>
            <pc:sldMasterMk cId="1216650019" sldId="2147483648"/>
            <pc:sldLayoutMk cId="1721515810" sldId="2147483680"/>
          </pc:sldLayoutMkLst>
          <pc:spChg chg="mod">
            <ac:chgData name="Khan, Isar" userId="61f5bcee-dec4-489e-9eb0-936b76a55ca7" providerId="ADAL" clId="{FAEAE2E1-1778-4CA8-82ED-DFC6B1F690DD}" dt="2021-06-01T05:58:50.210" v="306" actId="1035"/>
            <ac:spMkLst>
              <pc:docMk/>
              <pc:sldMasterMk cId="1216650019" sldId="2147483648"/>
              <pc:sldLayoutMk cId="1721515810" sldId="2147483680"/>
              <ac:spMk id="6" creationId="{F0845650-C1E0-EF45-9FFF-B05A90D316F5}"/>
            </ac:spMkLst>
          </pc:spChg>
          <pc:spChg chg="mod">
            <ac:chgData name="Khan, Isar" userId="61f5bcee-dec4-489e-9eb0-936b76a55ca7" providerId="ADAL" clId="{FAEAE2E1-1778-4CA8-82ED-DFC6B1F690DD}" dt="2021-06-01T05:58:50.210" v="306" actId="1035"/>
            <ac:spMkLst>
              <pc:docMk/>
              <pc:sldMasterMk cId="1216650019" sldId="2147483648"/>
              <pc:sldLayoutMk cId="1721515810" sldId="2147483680"/>
              <ac:spMk id="28" creationId="{87B740B9-065A-3F40-BE8C-316FD475213E}"/>
            </ac:spMkLst>
          </pc:spChg>
          <pc:spChg chg="mod">
            <ac:chgData name="Khan, Isar" userId="61f5bcee-dec4-489e-9eb0-936b76a55ca7" providerId="ADAL" clId="{FAEAE2E1-1778-4CA8-82ED-DFC6B1F690DD}" dt="2021-06-01T05:58:50.210" v="306" actId="1035"/>
            <ac:spMkLst>
              <pc:docMk/>
              <pc:sldMasterMk cId="1216650019" sldId="2147483648"/>
              <pc:sldLayoutMk cId="1721515810" sldId="2147483680"/>
              <ac:spMk id="31" creationId="{301D8101-A7D0-E042-9132-13F01E57A258}"/>
            </ac:spMkLst>
          </pc:spChg>
          <pc:spChg chg="mod">
            <ac:chgData name="Khan, Isar" userId="61f5bcee-dec4-489e-9eb0-936b76a55ca7" providerId="ADAL" clId="{FAEAE2E1-1778-4CA8-82ED-DFC6B1F690DD}" dt="2021-06-01T05:58:50.210" v="306" actId="1035"/>
            <ac:spMkLst>
              <pc:docMk/>
              <pc:sldMasterMk cId="1216650019" sldId="2147483648"/>
              <pc:sldLayoutMk cId="1721515810" sldId="2147483680"/>
              <ac:spMk id="32" creationId="{0C82FCAA-1BF0-0B44-AEA6-CE2FF53508DC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6:03.916" v="165" actId="1035"/>
          <pc:sldLayoutMkLst>
            <pc:docMk/>
            <pc:sldMasterMk cId="1216650019" sldId="2147483648"/>
            <pc:sldLayoutMk cId="1773834058" sldId="2147483684"/>
          </pc:sldLayoutMkLst>
          <pc:spChg chg="mod">
            <ac:chgData name="Khan, Isar" userId="61f5bcee-dec4-489e-9eb0-936b76a55ca7" providerId="ADAL" clId="{FAEAE2E1-1778-4CA8-82ED-DFC6B1F690DD}" dt="2021-06-01T05:56:03.916" v="165" actId="1035"/>
            <ac:spMkLst>
              <pc:docMk/>
              <pc:sldMasterMk cId="1216650019" sldId="2147483648"/>
              <pc:sldLayoutMk cId="1773834058" sldId="2147483684"/>
              <ac:spMk id="31" creationId="{7723CC47-CF1C-4341-B2F1-BD13A6C74711}"/>
            </ac:spMkLst>
          </pc:spChg>
          <pc:spChg chg="mod">
            <ac:chgData name="Khan, Isar" userId="61f5bcee-dec4-489e-9eb0-936b76a55ca7" providerId="ADAL" clId="{FAEAE2E1-1778-4CA8-82ED-DFC6B1F690DD}" dt="2021-06-01T05:56:03.916" v="165" actId="1035"/>
            <ac:spMkLst>
              <pc:docMk/>
              <pc:sldMasterMk cId="1216650019" sldId="2147483648"/>
              <pc:sldLayoutMk cId="1773834058" sldId="2147483684"/>
              <ac:spMk id="32" creationId="{B2B5E100-B282-9746-B26D-92198EB21166}"/>
            </ac:spMkLst>
          </pc:spChg>
          <pc:spChg chg="mod">
            <ac:chgData name="Khan, Isar" userId="61f5bcee-dec4-489e-9eb0-936b76a55ca7" providerId="ADAL" clId="{FAEAE2E1-1778-4CA8-82ED-DFC6B1F690DD}" dt="2021-06-01T05:56:03.916" v="165" actId="1035"/>
            <ac:spMkLst>
              <pc:docMk/>
              <pc:sldMasterMk cId="1216650019" sldId="2147483648"/>
              <pc:sldLayoutMk cId="1773834058" sldId="2147483684"/>
              <ac:spMk id="33" creationId="{8F4D7A8C-97D4-BF49-865E-83F74C18B8D9}"/>
            </ac:spMkLst>
          </pc:spChg>
          <pc:spChg chg="mod">
            <ac:chgData name="Khan, Isar" userId="61f5bcee-dec4-489e-9eb0-936b76a55ca7" providerId="ADAL" clId="{FAEAE2E1-1778-4CA8-82ED-DFC6B1F690DD}" dt="2021-06-01T05:56:03.916" v="165" actId="1035"/>
            <ac:spMkLst>
              <pc:docMk/>
              <pc:sldMasterMk cId="1216650019" sldId="2147483648"/>
              <pc:sldLayoutMk cId="1773834058" sldId="2147483684"/>
              <ac:spMk id="34" creationId="{6000647D-16FC-434D-94DA-D025AFAA93BA}"/>
            </ac:spMkLst>
          </pc:spChg>
          <pc:spChg chg="mod">
            <ac:chgData name="Khan, Isar" userId="61f5bcee-dec4-489e-9eb0-936b76a55ca7" providerId="ADAL" clId="{FAEAE2E1-1778-4CA8-82ED-DFC6B1F690DD}" dt="2021-06-01T05:56:03.916" v="165" actId="1035"/>
            <ac:spMkLst>
              <pc:docMk/>
              <pc:sldMasterMk cId="1216650019" sldId="2147483648"/>
              <pc:sldLayoutMk cId="1773834058" sldId="2147483684"/>
              <ac:spMk id="35" creationId="{25426F61-5F7A-4B49-99FA-5E54FF258D86}"/>
            </ac:spMkLst>
          </pc:spChg>
          <pc:spChg chg="mod">
            <ac:chgData name="Khan, Isar" userId="61f5bcee-dec4-489e-9eb0-936b76a55ca7" providerId="ADAL" clId="{FAEAE2E1-1778-4CA8-82ED-DFC6B1F690DD}" dt="2021-06-01T05:56:03.916" v="165" actId="1035"/>
            <ac:spMkLst>
              <pc:docMk/>
              <pc:sldMasterMk cId="1216650019" sldId="2147483648"/>
              <pc:sldLayoutMk cId="1773834058" sldId="2147483684"/>
              <ac:spMk id="38" creationId="{0105E49B-DA7A-A741-9B40-6FBFB5F83440}"/>
            </ac:spMkLst>
          </pc:spChg>
          <pc:spChg chg="mod">
            <ac:chgData name="Khan, Isar" userId="61f5bcee-dec4-489e-9eb0-936b76a55ca7" providerId="ADAL" clId="{FAEAE2E1-1778-4CA8-82ED-DFC6B1F690DD}" dt="2021-06-01T05:56:03.916" v="165" actId="1035"/>
            <ac:spMkLst>
              <pc:docMk/>
              <pc:sldMasterMk cId="1216650019" sldId="2147483648"/>
              <pc:sldLayoutMk cId="1773834058" sldId="2147483684"/>
              <ac:spMk id="39" creationId="{47F6E173-47FA-024E-83F9-40D3844436AD}"/>
            </ac:spMkLst>
          </pc:spChg>
          <pc:spChg chg="mod">
            <ac:chgData name="Khan, Isar" userId="61f5bcee-dec4-489e-9eb0-936b76a55ca7" providerId="ADAL" clId="{FAEAE2E1-1778-4CA8-82ED-DFC6B1F690DD}" dt="2021-06-01T05:56:03.916" v="165" actId="1035"/>
            <ac:spMkLst>
              <pc:docMk/>
              <pc:sldMasterMk cId="1216650019" sldId="2147483648"/>
              <pc:sldLayoutMk cId="1773834058" sldId="2147483684"/>
              <ac:spMk id="40" creationId="{ACB2AB63-C735-5F44-A2EC-3BCEEFAC172F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5:53.507" v="153" actId="1035"/>
          <pc:sldLayoutMkLst>
            <pc:docMk/>
            <pc:sldMasterMk cId="1216650019" sldId="2147483648"/>
            <pc:sldLayoutMk cId="312437301" sldId="2147483685"/>
          </pc:sldLayoutMkLst>
          <pc:spChg chg="mod">
            <ac:chgData name="Khan, Isar" userId="61f5bcee-dec4-489e-9eb0-936b76a55ca7" providerId="ADAL" clId="{FAEAE2E1-1778-4CA8-82ED-DFC6B1F690DD}" dt="2021-06-01T05:55:53.507" v="153" actId="1035"/>
            <ac:spMkLst>
              <pc:docMk/>
              <pc:sldMasterMk cId="1216650019" sldId="2147483648"/>
              <pc:sldLayoutMk cId="312437301" sldId="2147483685"/>
              <ac:spMk id="26" creationId="{05B5183A-0CC6-9347-9CDB-C58693DA1C6C}"/>
            </ac:spMkLst>
          </pc:spChg>
          <pc:spChg chg="mod">
            <ac:chgData name="Khan, Isar" userId="61f5bcee-dec4-489e-9eb0-936b76a55ca7" providerId="ADAL" clId="{FAEAE2E1-1778-4CA8-82ED-DFC6B1F690DD}" dt="2021-06-01T05:55:53.507" v="153" actId="1035"/>
            <ac:spMkLst>
              <pc:docMk/>
              <pc:sldMasterMk cId="1216650019" sldId="2147483648"/>
              <pc:sldLayoutMk cId="312437301" sldId="2147483685"/>
              <ac:spMk id="27" creationId="{89E2A97F-70E1-E749-A3C2-2E84CA7CA963}"/>
            </ac:spMkLst>
          </pc:spChg>
          <pc:spChg chg="mod">
            <ac:chgData name="Khan, Isar" userId="61f5bcee-dec4-489e-9eb0-936b76a55ca7" providerId="ADAL" clId="{FAEAE2E1-1778-4CA8-82ED-DFC6B1F690DD}" dt="2021-06-01T05:55:53.507" v="153" actId="1035"/>
            <ac:spMkLst>
              <pc:docMk/>
              <pc:sldMasterMk cId="1216650019" sldId="2147483648"/>
              <pc:sldLayoutMk cId="312437301" sldId="2147483685"/>
              <ac:spMk id="43" creationId="{ABEAB549-A890-B244-A146-30866348E55B}"/>
            </ac:spMkLst>
          </pc:spChg>
          <pc:spChg chg="mod">
            <ac:chgData name="Khan, Isar" userId="61f5bcee-dec4-489e-9eb0-936b76a55ca7" providerId="ADAL" clId="{FAEAE2E1-1778-4CA8-82ED-DFC6B1F690DD}" dt="2021-06-01T05:55:53.507" v="153" actId="1035"/>
            <ac:spMkLst>
              <pc:docMk/>
              <pc:sldMasterMk cId="1216650019" sldId="2147483648"/>
              <pc:sldLayoutMk cId="312437301" sldId="2147483685"/>
              <ac:spMk id="44" creationId="{0ABCBE7A-6C4E-F74E-A6E1-33C3EF38FD35}"/>
            </ac:spMkLst>
          </pc:spChg>
          <pc:spChg chg="mod">
            <ac:chgData name="Khan, Isar" userId="61f5bcee-dec4-489e-9eb0-936b76a55ca7" providerId="ADAL" clId="{FAEAE2E1-1778-4CA8-82ED-DFC6B1F690DD}" dt="2021-06-01T05:55:53.507" v="153" actId="1035"/>
            <ac:spMkLst>
              <pc:docMk/>
              <pc:sldMasterMk cId="1216650019" sldId="2147483648"/>
              <pc:sldLayoutMk cId="312437301" sldId="2147483685"/>
              <ac:spMk id="45" creationId="{993DF536-2931-E545-BC59-9061CBAA6910}"/>
            </ac:spMkLst>
          </pc:spChg>
          <pc:spChg chg="mod">
            <ac:chgData name="Khan, Isar" userId="61f5bcee-dec4-489e-9eb0-936b76a55ca7" providerId="ADAL" clId="{FAEAE2E1-1778-4CA8-82ED-DFC6B1F690DD}" dt="2021-06-01T05:55:53.507" v="153" actId="1035"/>
            <ac:spMkLst>
              <pc:docMk/>
              <pc:sldMasterMk cId="1216650019" sldId="2147483648"/>
              <pc:sldLayoutMk cId="312437301" sldId="2147483685"/>
              <ac:spMk id="51" creationId="{3BC9DD15-5C91-7646-BCA1-F32A5BF10656}"/>
            </ac:spMkLst>
          </pc:spChg>
          <pc:spChg chg="mod">
            <ac:chgData name="Khan, Isar" userId="61f5bcee-dec4-489e-9eb0-936b76a55ca7" providerId="ADAL" clId="{FAEAE2E1-1778-4CA8-82ED-DFC6B1F690DD}" dt="2021-06-01T05:55:53.507" v="153" actId="1035"/>
            <ac:spMkLst>
              <pc:docMk/>
              <pc:sldMasterMk cId="1216650019" sldId="2147483648"/>
              <pc:sldLayoutMk cId="312437301" sldId="2147483685"/>
              <ac:spMk id="52" creationId="{9E16EEB2-35F7-4046-909E-B4CEB867A028}"/>
            </ac:spMkLst>
          </pc:spChg>
          <pc:spChg chg="mod">
            <ac:chgData name="Khan, Isar" userId="61f5bcee-dec4-489e-9eb0-936b76a55ca7" providerId="ADAL" clId="{FAEAE2E1-1778-4CA8-82ED-DFC6B1F690DD}" dt="2021-06-01T05:55:53.507" v="153" actId="1035"/>
            <ac:spMkLst>
              <pc:docMk/>
              <pc:sldMasterMk cId="1216650019" sldId="2147483648"/>
              <pc:sldLayoutMk cId="312437301" sldId="2147483685"/>
              <ac:spMk id="53" creationId="{86FFC2AC-7917-6742-B85D-6A1B1A6394EC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8:42.226" v="296" actId="1035"/>
          <pc:sldLayoutMkLst>
            <pc:docMk/>
            <pc:sldMasterMk cId="1216650019" sldId="2147483648"/>
            <pc:sldLayoutMk cId="160520161" sldId="2147483686"/>
          </pc:sldLayoutMkLst>
          <pc:spChg chg="mod">
            <ac:chgData name="Khan, Isar" userId="61f5bcee-dec4-489e-9eb0-936b76a55ca7" providerId="ADAL" clId="{FAEAE2E1-1778-4CA8-82ED-DFC6B1F690DD}" dt="2021-06-01T05:58:42.226" v="296" actId="1035"/>
            <ac:spMkLst>
              <pc:docMk/>
              <pc:sldMasterMk cId="1216650019" sldId="2147483648"/>
              <pc:sldLayoutMk cId="160520161" sldId="2147483686"/>
              <ac:spMk id="34" creationId="{DE691503-4235-F741-BEFD-D8D59EA18253}"/>
            </ac:spMkLst>
          </pc:spChg>
          <pc:spChg chg="mod">
            <ac:chgData name="Khan, Isar" userId="61f5bcee-dec4-489e-9eb0-936b76a55ca7" providerId="ADAL" clId="{FAEAE2E1-1778-4CA8-82ED-DFC6B1F690DD}" dt="2021-06-01T05:58:42.226" v="296" actId="1035"/>
            <ac:spMkLst>
              <pc:docMk/>
              <pc:sldMasterMk cId="1216650019" sldId="2147483648"/>
              <pc:sldLayoutMk cId="160520161" sldId="2147483686"/>
              <ac:spMk id="35" creationId="{DEC79564-153E-E44E-BF2E-C98B5A8DDEA0}"/>
            </ac:spMkLst>
          </pc:spChg>
          <pc:spChg chg="mod">
            <ac:chgData name="Khan, Isar" userId="61f5bcee-dec4-489e-9eb0-936b76a55ca7" providerId="ADAL" clId="{FAEAE2E1-1778-4CA8-82ED-DFC6B1F690DD}" dt="2021-06-01T05:58:42.226" v="296" actId="1035"/>
            <ac:spMkLst>
              <pc:docMk/>
              <pc:sldMasterMk cId="1216650019" sldId="2147483648"/>
              <pc:sldLayoutMk cId="160520161" sldId="2147483686"/>
              <ac:spMk id="36" creationId="{D6091B6F-BA78-F941-AFEF-C90870E5EC3A}"/>
            </ac:spMkLst>
          </pc:spChg>
          <pc:spChg chg="mod">
            <ac:chgData name="Khan, Isar" userId="61f5bcee-dec4-489e-9eb0-936b76a55ca7" providerId="ADAL" clId="{FAEAE2E1-1778-4CA8-82ED-DFC6B1F690DD}" dt="2021-06-01T05:58:42.226" v="296" actId="1035"/>
            <ac:spMkLst>
              <pc:docMk/>
              <pc:sldMasterMk cId="1216650019" sldId="2147483648"/>
              <pc:sldLayoutMk cId="160520161" sldId="2147483686"/>
              <ac:spMk id="37" creationId="{8A6A813F-AA06-FF45-AF9D-F54E2B997A89}"/>
            </ac:spMkLst>
          </pc:spChg>
          <pc:spChg chg="mod">
            <ac:chgData name="Khan, Isar" userId="61f5bcee-dec4-489e-9eb0-936b76a55ca7" providerId="ADAL" clId="{FAEAE2E1-1778-4CA8-82ED-DFC6B1F690DD}" dt="2021-06-01T05:58:42.226" v="296" actId="1035"/>
            <ac:spMkLst>
              <pc:docMk/>
              <pc:sldMasterMk cId="1216650019" sldId="2147483648"/>
              <pc:sldLayoutMk cId="160520161" sldId="2147483686"/>
              <ac:spMk id="38" creationId="{ABD304DA-6D8D-D649-A21D-5EA2EAF809D9}"/>
            </ac:spMkLst>
          </pc:spChg>
          <pc:spChg chg="mod">
            <ac:chgData name="Khan, Isar" userId="61f5bcee-dec4-489e-9eb0-936b76a55ca7" providerId="ADAL" clId="{FAEAE2E1-1778-4CA8-82ED-DFC6B1F690DD}" dt="2021-06-01T05:58:42.226" v="296" actId="1035"/>
            <ac:spMkLst>
              <pc:docMk/>
              <pc:sldMasterMk cId="1216650019" sldId="2147483648"/>
              <pc:sldLayoutMk cId="160520161" sldId="2147483686"/>
              <ac:spMk id="40" creationId="{00FA8C08-D9C4-0248-83E5-A70659B63652}"/>
            </ac:spMkLst>
          </pc:spChg>
          <pc:spChg chg="mod">
            <ac:chgData name="Khan, Isar" userId="61f5bcee-dec4-489e-9eb0-936b76a55ca7" providerId="ADAL" clId="{FAEAE2E1-1778-4CA8-82ED-DFC6B1F690DD}" dt="2021-06-01T05:58:42.226" v="296" actId="1035"/>
            <ac:spMkLst>
              <pc:docMk/>
              <pc:sldMasterMk cId="1216650019" sldId="2147483648"/>
              <pc:sldLayoutMk cId="160520161" sldId="2147483686"/>
              <ac:spMk id="41" creationId="{DB1245BF-5664-E642-B593-C18E055C145D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8:33.237" v="286" actId="1035"/>
          <pc:sldLayoutMkLst>
            <pc:docMk/>
            <pc:sldMasterMk cId="1216650019" sldId="2147483648"/>
            <pc:sldLayoutMk cId="3319405434" sldId="2147483687"/>
          </pc:sldLayoutMkLst>
          <pc:spChg chg="mod">
            <ac:chgData name="Khan, Isar" userId="61f5bcee-dec4-489e-9eb0-936b76a55ca7" providerId="ADAL" clId="{FAEAE2E1-1778-4CA8-82ED-DFC6B1F690DD}" dt="2021-06-01T05:58:33.237" v="286" actId="1035"/>
            <ac:spMkLst>
              <pc:docMk/>
              <pc:sldMasterMk cId="1216650019" sldId="2147483648"/>
              <pc:sldLayoutMk cId="3319405434" sldId="2147483687"/>
              <ac:spMk id="45" creationId="{A23B113D-7CC2-4F4C-8733-E829EBF1A816}"/>
            </ac:spMkLst>
          </pc:spChg>
          <pc:spChg chg="mod">
            <ac:chgData name="Khan, Isar" userId="61f5bcee-dec4-489e-9eb0-936b76a55ca7" providerId="ADAL" clId="{FAEAE2E1-1778-4CA8-82ED-DFC6B1F690DD}" dt="2021-06-01T05:58:33.237" v="286" actId="1035"/>
            <ac:spMkLst>
              <pc:docMk/>
              <pc:sldMasterMk cId="1216650019" sldId="2147483648"/>
              <pc:sldLayoutMk cId="3319405434" sldId="2147483687"/>
              <ac:spMk id="46" creationId="{BDCADA64-061A-B846-8E8E-3FE027F44712}"/>
            </ac:spMkLst>
          </pc:spChg>
          <pc:spChg chg="mod">
            <ac:chgData name="Khan, Isar" userId="61f5bcee-dec4-489e-9eb0-936b76a55ca7" providerId="ADAL" clId="{FAEAE2E1-1778-4CA8-82ED-DFC6B1F690DD}" dt="2021-06-01T05:58:33.237" v="286" actId="1035"/>
            <ac:spMkLst>
              <pc:docMk/>
              <pc:sldMasterMk cId="1216650019" sldId="2147483648"/>
              <pc:sldLayoutMk cId="3319405434" sldId="2147483687"/>
              <ac:spMk id="48" creationId="{1A71C0D5-D8B8-DF4F-8B3A-78ACE6048FBA}"/>
            </ac:spMkLst>
          </pc:spChg>
          <pc:spChg chg="mod">
            <ac:chgData name="Khan, Isar" userId="61f5bcee-dec4-489e-9eb0-936b76a55ca7" providerId="ADAL" clId="{FAEAE2E1-1778-4CA8-82ED-DFC6B1F690DD}" dt="2021-06-01T05:58:33.237" v="286" actId="1035"/>
            <ac:spMkLst>
              <pc:docMk/>
              <pc:sldMasterMk cId="1216650019" sldId="2147483648"/>
              <pc:sldLayoutMk cId="3319405434" sldId="2147483687"/>
              <ac:spMk id="49" creationId="{BF6278D9-F6E9-174C-A50F-F223D7E8FC8B}"/>
            </ac:spMkLst>
          </pc:spChg>
          <pc:spChg chg="mod">
            <ac:chgData name="Khan, Isar" userId="61f5bcee-dec4-489e-9eb0-936b76a55ca7" providerId="ADAL" clId="{FAEAE2E1-1778-4CA8-82ED-DFC6B1F690DD}" dt="2021-06-01T05:58:33.237" v="286" actId="1035"/>
            <ac:spMkLst>
              <pc:docMk/>
              <pc:sldMasterMk cId="1216650019" sldId="2147483648"/>
              <pc:sldLayoutMk cId="3319405434" sldId="2147483687"/>
              <ac:spMk id="50" creationId="{9836108A-83F3-F342-84B6-1CE7BF7A299D}"/>
            </ac:spMkLst>
          </pc:spChg>
          <pc:spChg chg="mod">
            <ac:chgData name="Khan, Isar" userId="61f5bcee-dec4-489e-9eb0-936b76a55ca7" providerId="ADAL" clId="{FAEAE2E1-1778-4CA8-82ED-DFC6B1F690DD}" dt="2021-06-01T05:58:33.237" v="286" actId="1035"/>
            <ac:spMkLst>
              <pc:docMk/>
              <pc:sldMasterMk cId="1216650019" sldId="2147483648"/>
              <pc:sldLayoutMk cId="3319405434" sldId="2147483687"/>
              <ac:spMk id="51" creationId="{C97068E0-F80A-F24A-8CED-4E84BE43D794}"/>
            </ac:spMkLst>
          </pc:spChg>
          <pc:spChg chg="mod">
            <ac:chgData name="Khan, Isar" userId="61f5bcee-dec4-489e-9eb0-936b76a55ca7" providerId="ADAL" clId="{FAEAE2E1-1778-4CA8-82ED-DFC6B1F690DD}" dt="2021-06-01T05:58:33.237" v="286" actId="1035"/>
            <ac:spMkLst>
              <pc:docMk/>
              <pc:sldMasterMk cId="1216650019" sldId="2147483648"/>
              <pc:sldLayoutMk cId="3319405434" sldId="2147483687"/>
              <ac:spMk id="54" creationId="{0C7D52C3-9131-3244-821F-EC9D336AF7D4}"/>
            </ac:spMkLst>
          </pc:spChg>
          <pc:spChg chg="mod">
            <ac:chgData name="Khan, Isar" userId="61f5bcee-dec4-489e-9eb0-936b76a55ca7" providerId="ADAL" clId="{FAEAE2E1-1778-4CA8-82ED-DFC6B1F690DD}" dt="2021-06-01T05:58:33.237" v="286" actId="1035"/>
            <ac:spMkLst>
              <pc:docMk/>
              <pc:sldMasterMk cId="1216650019" sldId="2147483648"/>
              <pc:sldLayoutMk cId="3319405434" sldId="2147483687"/>
              <ac:spMk id="55" creationId="{615A4227-9BAC-AD41-BB9D-C3AE34F2EEF7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8:08.194" v="276" actId="1035"/>
          <pc:sldLayoutMkLst>
            <pc:docMk/>
            <pc:sldMasterMk cId="1216650019" sldId="2147483648"/>
            <pc:sldLayoutMk cId="1605965203" sldId="2147483688"/>
          </pc:sldLayoutMkLst>
          <pc:spChg chg="mod">
            <ac:chgData name="Khan, Isar" userId="61f5bcee-dec4-489e-9eb0-936b76a55ca7" providerId="ADAL" clId="{FAEAE2E1-1778-4CA8-82ED-DFC6B1F690DD}" dt="2021-06-01T05:58:08.194" v="276" actId="1035"/>
            <ac:spMkLst>
              <pc:docMk/>
              <pc:sldMasterMk cId="1216650019" sldId="2147483648"/>
              <pc:sldLayoutMk cId="1605965203" sldId="2147483688"/>
              <ac:spMk id="8" creationId="{677F9FAF-0D63-6343-9644-1BA44617732C}"/>
            </ac:spMkLst>
          </pc:spChg>
          <pc:spChg chg="mod">
            <ac:chgData name="Khan, Isar" userId="61f5bcee-dec4-489e-9eb0-936b76a55ca7" providerId="ADAL" clId="{FAEAE2E1-1778-4CA8-82ED-DFC6B1F690DD}" dt="2021-06-01T05:58:08.194" v="276" actId="1035"/>
            <ac:spMkLst>
              <pc:docMk/>
              <pc:sldMasterMk cId="1216650019" sldId="2147483648"/>
              <pc:sldLayoutMk cId="1605965203" sldId="2147483688"/>
              <ac:spMk id="29" creationId="{48F9F416-61A5-CE4C-9154-82B7242B8DFD}"/>
            </ac:spMkLst>
          </pc:spChg>
          <pc:spChg chg="mod">
            <ac:chgData name="Khan, Isar" userId="61f5bcee-dec4-489e-9eb0-936b76a55ca7" providerId="ADAL" clId="{FAEAE2E1-1778-4CA8-82ED-DFC6B1F690DD}" dt="2021-06-01T05:58:08.194" v="276" actId="1035"/>
            <ac:spMkLst>
              <pc:docMk/>
              <pc:sldMasterMk cId="1216650019" sldId="2147483648"/>
              <pc:sldLayoutMk cId="1605965203" sldId="2147483688"/>
              <ac:spMk id="30" creationId="{F5FF4670-0B1B-914B-BCCB-B695EA171C18}"/>
            </ac:spMkLst>
          </pc:spChg>
          <pc:spChg chg="mod">
            <ac:chgData name="Khan, Isar" userId="61f5bcee-dec4-489e-9eb0-936b76a55ca7" providerId="ADAL" clId="{FAEAE2E1-1778-4CA8-82ED-DFC6B1F690DD}" dt="2021-06-01T05:58:08.194" v="276" actId="1035"/>
            <ac:spMkLst>
              <pc:docMk/>
              <pc:sldMasterMk cId="1216650019" sldId="2147483648"/>
              <pc:sldLayoutMk cId="1605965203" sldId="2147483688"/>
              <ac:spMk id="31" creationId="{259E1EB1-ADA1-224A-A334-3C7B3D4CF71C}"/>
            </ac:spMkLst>
          </pc:spChg>
          <pc:spChg chg="mod">
            <ac:chgData name="Khan, Isar" userId="61f5bcee-dec4-489e-9eb0-936b76a55ca7" providerId="ADAL" clId="{FAEAE2E1-1778-4CA8-82ED-DFC6B1F690DD}" dt="2021-06-01T05:58:08.194" v="276" actId="1035"/>
            <ac:spMkLst>
              <pc:docMk/>
              <pc:sldMasterMk cId="1216650019" sldId="2147483648"/>
              <pc:sldLayoutMk cId="1605965203" sldId="2147483688"/>
              <ac:spMk id="33" creationId="{9FC2A67F-09D4-1843-B2FF-15E89E4F9221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6:48.711" v="205" actId="1035"/>
          <pc:sldLayoutMkLst>
            <pc:docMk/>
            <pc:sldMasterMk cId="1216650019" sldId="2147483648"/>
            <pc:sldLayoutMk cId="1055552528" sldId="2147483689"/>
          </pc:sldLayoutMkLst>
          <pc:spChg chg="mod">
            <ac:chgData name="Khan, Isar" userId="61f5bcee-dec4-489e-9eb0-936b76a55ca7" providerId="ADAL" clId="{FAEAE2E1-1778-4CA8-82ED-DFC6B1F690DD}" dt="2021-06-01T05:56:48.711" v="205" actId="1035"/>
            <ac:spMkLst>
              <pc:docMk/>
              <pc:sldMasterMk cId="1216650019" sldId="2147483648"/>
              <pc:sldLayoutMk cId="1055552528" sldId="2147483689"/>
              <ac:spMk id="11" creationId="{CFF962AD-B812-9D4F-A994-BA42114687A0}"/>
            </ac:spMkLst>
          </pc:spChg>
          <pc:spChg chg="mod">
            <ac:chgData name="Khan, Isar" userId="61f5bcee-dec4-489e-9eb0-936b76a55ca7" providerId="ADAL" clId="{FAEAE2E1-1778-4CA8-82ED-DFC6B1F690DD}" dt="2021-06-01T05:56:48.711" v="205" actId="1035"/>
            <ac:spMkLst>
              <pc:docMk/>
              <pc:sldMasterMk cId="1216650019" sldId="2147483648"/>
              <pc:sldLayoutMk cId="1055552528" sldId="2147483689"/>
              <ac:spMk id="27" creationId="{7FAB7CA6-C640-6847-BA9A-F97A2BC935D1}"/>
            </ac:spMkLst>
          </pc:spChg>
          <pc:spChg chg="mod">
            <ac:chgData name="Khan, Isar" userId="61f5bcee-dec4-489e-9eb0-936b76a55ca7" providerId="ADAL" clId="{FAEAE2E1-1778-4CA8-82ED-DFC6B1F690DD}" dt="2021-06-01T05:56:48.711" v="205" actId="1035"/>
            <ac:spMkLst>
              <pc:docMk/>
              <pc:sldMasterMk cId="1216650019" sldId="2147483648"/>
              <pc:sldLayoutMk cId="1055552528" sldId="2147483689"/>
              <ac:spMk id="28" creationId="{72AF95BF-4C65-C14E-AA64-04E4A4B2932B}"/>
            </ac:spMkLst>
          </pc:spChg>
          <pc:spChg chg="mod">
            <ac:chgData name="Khan, Isar" userId="61f5bcee-dec4-489e-9eb0-936b76a55ca7" providerId="ADAL" clId="{FAEAE2E1-1778-4CA8-82ED-DFC6B1F690DD}" dt="2021-06-01T05:56:48.711" v="205" actId="1035"/>
            <ac:spMkLst>
              <pc:docMk/>
              <pc:sldMasterMk cId="1216650019" sldId="2147483648"/>
              <pc:sldLayoutMk cId="1055552528" sldId="2147483689"/>
              <ac:spMk id="29" creationId="{CE3ED2AB-25F0-F04F-B289-327AAF0A92F6}"/>
            </ac:spMkLst>
          </pc:spChg>
          <pc:spChg chg="mod">
            <ac:chgData name="Khan, Isar" userId="61f5bcee-dec4-489e-9eb0-936b76a55ca7" providerId="ADAL" clId="{FAEAE2E1-1778-4CA8-82ED-DFC6B1F690DD}" dt="2021-06-01T05:56:48.711" v="205" actId="1035"/>
            <ac:spMkLst>
              <pc:docMk/>
              <pc:sldMasterMk cId="1216650019" sldId="2147483648"/>
              <pc:sldLayoutMk cId="1055552528" sldId="2147483689"/>
              <ac:spMk id="31" creationId="{99885B79-6075-5F4A-B546-D497D1CF37D2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5:37.455" v="133" actId="1035"/>
          <pc:sldLayoutMkLst>
            <pc:docMk/>
            <pc:sldMasterMk cId="1216650019" sldId="2147483648"/>
            <pc:sldLayoutMk cId="2369936974" sldId="2147483691"/>
          </pc:sldLayoutMkLst>
          <pc:spChg chg="mod">
            <ac:chgData name="Khan, Isar" userId="61f5bcee-dec4-489e-9eb0-936b76a55ca7" providerId="ADAL" clId="{FAEAE2E1-1778-4CA8-82ED-DFC6B1F690DD}" dt="2021-06-01T05:55:37.455" v="133" actId="1035"/>
            <ac:spMkLst>
              <pc:docMk/>
              <pc:sldMasterMk cId="1216650019" sldId="2147483648"/>
              <pc:sldLayoutMk cId="2369936974" sldId="2147483691"/>
              <ac:spMk id="26" creationId="{B0E42739-08F1-2F4A-8E1B-87425EFFCF46}"/>
            </ac:spMkLst>
          </pc:spChg>
          <pc:spChg chg="mod">
            <ac:chgData name="Khan, Isar" userId="61f5bcee-dec4-489e-9eb0-936b76a55ca7" providerId="ADAL" clId="{FAEAE2E1-1778-4CA8-82ED-DFC6B1F690DD}" dt="2021-06-01T05:55:37.455" v="133" actId="1035"/>
            <ac:spMkLst>
              <pc:docMk/>
              <pc:sldMasterMk cId="1216650019" sldId="2147483648"/>
              <pc:sldLayoutMk cId="2369936974" sldId="2147483691"/>
              <ac:spMk id="27" creationId="{A924A4AA-DBD5-8A46-B3E4-3995904D5EE9}"/>
            </ac:spMkLst>
          </pc:spChg>
          <pc:spChg chg="mod">
            <ac:chgData name="Khan, Isar" userId="61f5bcee-dec4-489e-9eb0-936b76a55ca7" providerId="ADAL" clId="{FAEAE2E1-1778-4CA8-82ED-DFC6B1F690DD}" dt="2021-06-01T05:55:37.455" v="133" actId="1035"/>
            <ac:spMkLst>
              <pc:docMk/>
              <pc:sldMasterMk cId="1216650019" sldId="2147483648"/>
              <pc:sldLayoutMk cId="2369936974" sldId="2147483691"/>
              <ac:spMk id="28" creationId="{EC77D8F5-C60A-A049-9808-651BD010E4E5}"/>
            </ac:spMkLst>
          </pc:spChg>
          <pc:spChg chg="mod">
            <ac:chgData name="Khan, Isar" userId="61f5bcee-dec4-489e-9eb0-936b76a55ca7" providerId="ADAL" clId="{FAEAE2E1-1778-4CA8-82ED-DFC6B1F690DD}" dt="2021-06-01T05:55:37.455" v="133" actId="1035"/>
            <ac:spMkLst>
              <pc:docMk/>
              <pc:sldMasterMk cId="1216650019" sldId="2147483648"/>
              <pc:sldLayoutMk cId="2369936974" sldId="2147483691"/>
              <ac:spMk id="29" creationId="{BFAF744C-27C0-6E4F-AE8A-671D9E9A4F46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7:41.360" v="246" actId="1035"/>
          <pc:sldLayoutMkLst>
            <pc:docMk/>
            <pc:sldMasterMk cId="1216650019" sldId="2147483648"/>
            <pc:sldLayoutMk cId="82757041" sldId="2147483693"/>
          </pc:sldLayoutMkLst>
          <pc:spChg chg="mod">
            <ac:chgData name="Khan, Isar" userId="61f5bcee-dec4-489e-9eb0-936b76a55ca7" providerId="ADAL" clId="{FAEAE2E1-1778-4CA8-82ED-DFC6B1F690DD}" dt="2021-06-01T05:57:41.360" v="246" actId="1035"/>
            <ac:spMkLst>
              <pc:docMk/>
              <pc:sldMasterMk cId="1216650019" sldId="2147483648"/>
              <pc:sldLayoutMk cId="82757041" sldId="2147483693"/>
              <ac:spMk id="30" creationId="{5B37131B-5E21-8548-9551-7EB796273592}"/>
            </ac:spMkLst>
          </pc:spChg>
          <pc:spChg chg="mod">
            <ac:chgData name="Khan, Isar" userId="61f5bcee-dec4-489e-9eb0-936b76a55ca7" providerId="ADAL" clId="{FAEAE2E1-1778-4CA8-82ED-DFC6B1F690DD}" dt="2021-06-01T05:57:41.360" v="246" actId="1035"/>
            <ac:spMkLst>
              <pc:docMk/>
              <pc:sldMasterMk cId="1216650019" sldId="2147483648"/>
              <pc:sldLayoutMk cId="82757041" sldId="2147483693"/>
              <ac:spMk id="31" creationId="{E6620143-A2D6-CE42-AF94-02E31F575661}"/>
            </ac:spMkLst>
          </pc:spChg>
          <pc:spChg chg="mod">
            <ac:chgData name="Khan, Isar" userId="61f5bcee-dec4-489e-9eb0-936b76a55ca7" providerId="ADAL" clId="{FAEAE2E1-1778-4CA8-82ED-DFC6B1F690DD}" dt="2021-06-01T05:57:41.360" v="246" actId="1035"/>
            <ac:spMkLst>
              <pc:docMk/>
              <pc:sldMasterMk cId="1216650019" sldId="2147483648"/>
              <pc:sldLayoutMk cId="82757041" sldId="2147483693"/>
              <ac:spMk id="32" creationId="{138CD48C-9F47-AE43-92E4-D7D43849F3D7}"/>
            </ac:spMkLst>
          </pc:spChg>
          <pc:spChg chg="mod">
            <ac:chgData name="Khan, Isar" userId="61f5bcee-dec4-489e-9eb0-936b76a55ca7" providerId="ADAL" clId="{FAEAE2E1-1778-4CA8-82ED-DFC6B1F690DD}" dt="2021-06-01T05:57:41.360" v="246" actId="1035"/>
            <ac:spMkLst>
              <pc:docMk/>
              <pc:sldMasterMk cId="1216650019" sldId="2147483648"/>
              <pc:sldLayoutMk cId="82757041" sldId="2147483693"/>
              <ac:spMk id="34" creationId="{C0A5E607-4AA7-7949-9D20-5F569BDD6896}"/>
            </ac:spMkLst>
          </pc:spChg>
          <pc:spChg chg="mod">
            <ac:chgData name="Khan, Isar" userId="61f5bcee-dec4-489e-9eb0-936b76a55ca7" providerId="ADAL" clId="{FAEAE2E1-1778-4CA8-82ED-DFC6B1F690DD}" dt="2021-06-01T05:57:41.360" v="246" actId="1035"/>
            <ac:spMkLst>
              <pc:docMk/>
              <pc:sldMasterMk cId="1216650019" sldId="2147483648"/>
              <pc:sldLayoutMk cId="82757041" sldId="2147483693"/>
              <ac:spMk id="39" creationId="{813BC856-4965-EA4C-A54F-725899664600}"/>
            </ac:spMkLst>
          </pc:spChg>
          <pc:spChg chg="mod">
            <ac:chgData name="Khan, Isar" userId="61f5bcee-dec4-489e-9eb0-936b76a55ca7" providerId="ADAL" clId="{FAEAE2E1-1778-4CA8-82ED-DFC6B1F690DD}" dt="2021-06-01T05:57:41.360" v="246" actId="1035"/>
            <ac:spMkLst>
              <pc:docMk/>
              <pc:sldMasterMk cId="1216650019" sldId="2147483648"/>
              <pc:sldLayoutMk cId="82757041" sldId="2147483693"/>
              <ac:spMk id="40" creationId="{4866C2EF-95AC-A343-884D-0C2140B7A16A}"/>
            </ac:spMkLst>
          </pc:spChg>
          <pc:spChg chg="mod">
            <ac:chgData name="Khan, Isar" userId="61f5bcee-dec4-489e-9eb0-936b76a55ca7" providerId="ADAL" clId="{FAEAE2E1-1778-4CA8-82ED-DFC6B1F690DD}" dt="2021-06-01T05:57:41.360" v="246" actId="1035"/>
            <ac:spMkLst>
              <pc:docMk/>
              <pc:sldMasterMk cId="1216650019" sldId="2147483648"/>
              <pc:sldLayoutMk cId="82757041" sldId="2147483693"/>
              <ac:spMk id="42" creationId="{38A5D7A9-D82B-0B44-B1BF-03A9E6ED8B61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5:13.994" v="113" actId="1035"/>
          <pc:sldLayoutMkLst>
            <pc:docMk/>
            <pc:sldMasterMk cId="1216650019" sldId="2147483648"/>
            <pc:sldLayoutMk cId="404012581" sldId="2147483696"/>
          </pc:sldLayoutMkLst>
          <pc:spChg chg="mod">
            <ac:chgData name="Khan, Isar" userId="61f5bcee-dec4-489e-9eb0-936b76a55ca7" providerId="ADAL" clId="{FAEAE2E1-1778-4CA8-82ED-DFC6B1F690DD}" dt="2021-06-01T05:55:13.994" v="113" actId="1035"/>
            <ac:spMkLst>
              <pc:docMk/>
              <pc:sldMasterMk cId="1216650019" sldId="2147483648"/>
              <pc:sldLayoutMk cId="404012581" sldId="2147483696"/>
              <ac:spMk id="23" creationId="{190DAC15-2A8C-5240-82D7-501D21B2EF7F}"/>
            </ac:spMkLst>
          </pc:spChg>
          <pc:spChg chg="mod">
            <ac:chgData name="Khan, Isar" userId="61f5bcee-dec4-489e-9eb0-936b76a55ca7" providerId="ADAL" clId="{FAEAE2E1-1778-4CA8-82ED-DFC6B1F690DD}" dt="2021-06-01T05:55:13.994" v="113" actId="1035"/>
            <ac:spMkLst>
              <pc:docMk/>
              <pc:sldMasterMk cId="1216650019" sldId="2147483648"/>
              <pc:sldLayoutMk cId="404012581" sldId="2147483696"/>
              <ac:spMk id="26" creationId="{E82F3B34-F3C9-BA49-A3B4-43C8C4027882}"/>
            </ac:spMkLst>
          </pc:spChg>
        </pc:sldLayoutChg>
        <pc:sldLayoutChg chg="addSp modSp mod">
          <pc:chgData name="Khan, Isar" userId="61f5bcee-dec4-489e-9eb0-936b76a55ca7" providerId="ADAL" clId="{FAEAE2E1-1778-4CA8-82ED-DFC6B1F690DD}" dt="2021-06-01T06:00:05.922" v="348"/>
          <pc:sldLayoutMkLst>
            <pc:docMk/>
            <pc:sldMasterMk cId="1216650019" sldId="2147483648"/>
            <pc:sldLayoutMk cId="1169360910" sldId="2147483697"/>
          </pc:sldLayoutMkLst>
          <pc:spChg chg="mod">
            <ac:chgData name="Khan, Isar" userId="61f5bcee-dec4-489e-9eb0-936b76a55ca7" providerId="ADAL" clId="{FAEAE2E1-1778-4CA8-82ED-DFC6B1F690DD}" dt="2021-06-01T05:59:44.035" v="346" actId="1035"/>
            <ac:spMkLst>
              <pc:docMk/>
              <pc:sldMasterMk cId="1216650019" sldId="2147483648"/>
              <pc:sldLayoutMk cId="1169360910" sldId="2147483697"/>
              <ac:spMk id="14" creationId="{7B44821C-42A1-894F-BFE3-73E3BC430512}"/>
            </ac:spMkLst>
          </pc:spChg>
          <pc:spChg chg="mod">
            <ac:chgData name="Khan, Isar" userId="61f5bcee-dec4-489e-9eb0-936b76a55ca7" providerId="ADAL" clId="{FAEAE2E1-1778-4CA8-82ED-DFC6B1F690DD}" dt="2021-06-01T05:59:44.035" v="346" actId="1035"/>
            <ac:spMkLst>
              <pc:docMk/>
              <pc:sldMasterMk cId="1216650019" sldId="2147483648"/>
              <pc:sldLayoutMk cId="1169360910" sldId="2147483697"/>
              <ac:spMk id="32" creationId="{153662AD-CFD6-7844-AA3B-854B6075E8F8}"/>
            </ac:spMkLst>
          </pc:spChg>
          <pc:spChg chg="mod">
            <ac:chgData name="Khan, Isar" userId="61f5bcee-dec4-489e-9eb0-936b76a55ca7" providerId="ADAL" clId="{FAEAE2E1-1778-4CA8-82ED-DFC6B1F690DD}" dt="2021-06-01T05:59:44.035" v="346" actId="1035"/>
            <ac:spMkLst>
              <pc:docMk/>
              <pc:sldMasterMk cId="1216650019" sldId="2147483648"/>
              <pc:sldLayoutMk cId="1169360910" sldId="2147483697"/>
              <ac:spMk id="33" creationId="{1E6F4D3E-52EA-6B46-AA9B-07193387FF83}"/>
            </ac:spMkLst>
          </pc:spChg>
          <pc:grpChg chg="mod">
            <ac:chgData name="Khan, Isar" userId="61f5bcee-dec4-489e-9eb0-936b76a55ca7" providerId="ADAL" clId="{FAEAE2E1-1778-4CA8-82ED-DFC6B1F690DD}" dt="2021-06-01T05:59:44.035" v="346" actId="1035"/>
            <ac:grpSpMkLst>
              <pc:docMk/>
              <pc:sldMasterMk cId="1216650019" sldId="2147483648"/>
              <pc:sldLayoutMk cId="1169360910" sldId="2147483697"/>
              <ac:grpSpMk id="17" creationId="{917EDC90-8AE3-1746-9279-284B504664CF}"/>
            </ac:grpSpMkLst>
          </pc:grpChg>
          <pc:picChg chg="add mod">
            <ac:chgData name="Khan, Isar" userId="61f5bcee-dec4-489e-9eb0-936b76a55ca7" providerId="ADAL" clId="{FAEAE2E1-1778-4CA8-82ED-DFC6B1F690DD}" dt="2021-06-01T06:00:05.922" v="348"/>
            <ac:picMkLst>
              <pc:docMk/>
              <pc:sldMasterMk cId="1216650019" sldId="2147483648"/>
              <pc:sldLayoutMk cId="1169360910" sldId="2147483697"/>
              <ac:picMk id="34" creationId="{35878FD2-1699-4DA8-B4F9-759A2B6631A9}"/>
            </ac:picMkLst>
          </pc:picChg>
        </pc:sldLayoutChg>
        <pc:sldLayoutChg chg="addSp modSp mod">
          <pc:chgData name="Khan, Isar" userId="61f5bcee-dec4-489e-9eb0-936b76a55ca7" providerId="ADAL" clId="{FAEAE2E1-1778-4CA8-82ED-DFC6B1F690DD}" dt="2021-06-01T06:00:04.772" v="347"/>
          <pc:sldLayoutMkLst>
            <pc:docMk/>
            <pc:sldMasterMk cId="1216650019" sldId="2147483648"/>
            <pc:sldLayoutMk cId="2346627688" sldId="2147483698"/>
          </pc:sldLayoutMkLst>
          <pc:spChg chg="mod">
            <ac:chgData name="Khan, Isar" userId="61f5bcee-dec4-489e-9eb0-936b76a55ca7" providerId="ADAL" clId="{FAEAE2E1-1778-4CA8-82ED-DFC6B1F690DD}" dt="2021-06-01T05:59:36.377" v="336" actId="1035"/>
            <ac:spMkLst>
              <pc:docMk/>
              <pc:sldMasterMk cId="1216650019" sldId="2147483648"/>
              <pc:sldLayoutMk cId="2346627688" sldId="2147483698"/>
              <ac:spMk id="7" creationId="{6D4A721C-F703-6149-966A-962ED63A218C}"/>
            </ac:spMkLst>
          </pc:spChg>
          <pc:spChg chg="mod">
            <ac:chgData name="Khan, Isar" userId="61f5bcee-dec4-489e-9eb0-936b76a55ca7" providerId="ADAL" clId="{FAEAE2E1-1778-4CA8-82ED-DFC6B1F690DD}" dt="2021-06-01T05:59:36.377" v="336" actId="1035"/>
            <ac:spMkLst>
              <pc:docMk/>
              <pc:sldMasterMk cId="1216650019" sldId="2147483648"/>
              <pc:sldLayoutMk cId="2346627688" sldId="2147483698"/>
              <ac:spMk id="14" creationId="{7B44821C-42A1-894F-BFE3-73E3BC430512}"/>
            </ac:spMkLst>
          </pc:spChg>
          <pc:spChg chg="mod">
            <ac:chgData name="Khan, Isar" userId="61f5bcee-dec4-489e-9eb0-936b76a55ca7" providerId="ADAL" clId="{FAEAE2E1-1778-4CA8-82ED-DFC6B1F690DD}" dt="2021-06-01T05:59:36.377" v="336" actId="1035"/>
            <ac:spMkLst>
              <pc:docMk/>
              <pc:sldMasterMk cId="1216650019" sldId="2147483648"/>
              <pc:sldLayoutMk cId="2346627688" sldId="2147483698"/>
              <ac:spMk id="28" creationId="{492CE5B6-2598-DE44-8AFB-591A4B7BAB41}"/>
            </ac:spMkLst>
          </pc:spChg>
          <pc:grpChg chg="mod">
            <ac:chgData name="Khan, Isar" userId="61f5bcee-dec4-489e-9eb0-936b76a55ca7" providerId="ADAL" clId="{FAEAE2E1-1778-4CA8-82ED-DFC6B1F690DD}" dt="2021-06-01T05:59:36.377" v="336" actId="1035"/>
            <ac:grpSpMkLst>
              <pc:docMk/>
              <pc:sldMasterMk cId="1216650019" sldId="2147483648"/>
              <pc:sldLayoutMk cId="2346627688" sldId="2147483698"/>
              <ac:grpSpMk id="9" creationId="{C27A6759-4ACA-E54F-A352-AA67B93B82C0}"/>
            </ac:grpSpMkLst>
          </pc:grpChg>
          <pc:picChg chg="mod">
            <ac:chgData name="Khan, Isar" userId="61f5bcee-dec4-489e-9eb0-936b76a55ca7" providerId="ADAL" clId="{FAEAE2E1-1778-4CA8-82ED-DFC6B1F690DD}" dt="2021-06-01T05:59:36.377" v="336" actId="1035"/>
            <ac:picMkLst>
              <pc:docMk/>
              <pc:sldMasterMk cId="1216650019" sldId="2147483648"/>
              <pc:sldLayoutMk cId="2346627688" sldId="2147483698"/>
              <ac:picMk id="8" creationId="{4D3A20EC-D1D4-9D4F-8019-2C4A8BB40F68}"/>
            </ac:picMkLst>
          </pc:picChg>
          <pc:picChg chg="add mod">
            <ac:chgData name="Khan, Isar" userId="61f5bcee-dec4-489e-9eb0-936b76a55ca7" providerId="ADAL" clId="{FAEAE2E1-1778-4CA8-82ED-DFC6B1F690DD}" dt="2021-06-01T06:00:04.772" v="347"/>
            <ac:picMkLst>
              <pc:docMk/>
              <pc:sldMasterMk cId="1216650019" sldId="2147483648"/>
              <pc:sldLayoutMk cId="2346627688" sldId="2147483698"/>
              <ac:picMk id="29" creationId="{279F55B1-4D57-452F-B867-5B907B2FE5ED}"/>
            </ac:picMkLst>
          </pc:picChg>
        </pc:sldLayoutChg>
        <pc:sldLayoutChg chg="modSp mod">
          <pc:chgData name="Khan, Isar" userId="61f5bcee-dec4-489e-9eb0-936b76a55ca7" providerId="ADAL" clId="{FAEAE2E1-1778-4CA8-82ED-DFC6B1F690DD}" dt="2021-06-01T05:55:06.286" v="103" actId="1035"/>
          <pc:sldLayoutMkLst>
            <pc:docMk/>
            <pc:sldMasterMk cId="1216650019" sldId="2147483648"/>
            <pc:sldLayoutMk cId="3675806192" sldId="2147483699"/>
          </pc:sldLayoutMkLst>
          <pc:spChg chg="mod">
            <ac:chgData name="Khan, Isar" userId="61f5bcee-dec4-489e-9eb0-936b76a55ca7" providerId="ADAL" clId="{FAEAE2E1-1778-4CA8-82ED-DFC6B1F690DD}" dt="2021-06-01T05:55:06.286" v="103" actId="1035"/>
            <ac:spMkLst>
              <pc:docMk/>
              <pc:sldMasterMk cId="1216650019" sldId="2147483648"/>
              <pc:sldLayoutMk cId="3675806192" sldId="2147483699"/>
              <ac:spMk id="23" creationId="{809CF1B2-F0DC-A04E-9D34-96D581C6E9B4}"/>
            </ac:spMkLst>
          </pc:spChg>
          <pc:spChg chg="mod">
            <ac:chgData name="Khan, Isar" userId="61f5bcee-dec4-489e-9eb0-936b76a55ca7" providerId="ADAL" clId="{FAEAE2E1-1778-4CA8-82ED-DFC6B1F690DD}" dt="2021-06-01T05:55:06.286" v="103" actId="1035"/>
            <ac:spMkLst>
              <pc:docMk/>
              <pc:sldMasterMk cId="1216650019" sldId="2147483648"/>
              <pc:sldLayoutMk cId="3675806192" sldId="2147483699"/>
              <ac:spMk id="27" creationId="{75D8B5AF-A2F0-5241-A4BC-4E2AB2D670A9}"/>
            </ac:spMkLst>
          </pc:spChg>
          <pc:spChg chg="mod">
            <ac:chgData name="Khan, Isar" userId="61f5bcee-dec4-489e-9eb0-936b76a55ca7" providerId="ADAL" clId="{FAEAE2E1-1778-4CA8-82ED-DFC6B1F690DD}" dt="2021-06-01T05:55:06.286" v="103" actId="1035"/>
            <ac:spMkLst>
              <pc:docMk/>
              <pc:sldMasterMk cId="1216650019" sldId="2147483648"/>
              <pc:sldLayoutMk cId="3675806192" sldId="2147483699"/>
              <ac:spMk id="28" creationId="{E43D7627-145B-A040-9293-ED93A16BD954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6:31.717" v="185" actId="1035"/>
          <pc:sldLayoutMkLst>
            <pc:docMk/>
            <pc:sldMasterMk cId="1216650019" sldId="2147483648"/>
            <pc:sldLayoutMk cId="1269363354" sldId="2147483701"/>
          </pc:sldLayoutMkLst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2" creationId="{49D07396-9220-5344-A491-7A4F61909F2D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23" creationId="{65186D76-AE99-7746-9E10-BF01DFEFA12C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24" creationId="{AC3100C3-1495-F448-8EE5-993CAA05FF25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29" creationId="{3134535C-007D-E641-BE96-D62CB217EBAF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30" creationId="{B26C91D1-915C-5A4D-80E8-797799A02801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31" creationId="{7B8C4BC0-C0CD-4D4E-85FD-1DB44787E9B4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32" creationId="{17BC4EDC-6D3A-B84D-8CA0-C204AC6CA6C2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48" creationId="{4C038AC9-A26C-1D40-BE96-1C1911511B89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49" creationId="{D275D6B8-86B0-1143-B860-978563CE2FF7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50" creationId="{CF2115ED-204F-DF4A-B970-C44AFCADF7DB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51" creationId="{C4AA7D89-9EA6-574A-8C93-B53EDE576E78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56" creationId="{F96E0247-BFC9-0D43-A6A8-DE1770EEF65B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57" creationId="{03F68D89-2DAF-B142-A8AD-598E3432481C}"/>
            </ac:spMkLst>
          </pc:spChg>
          <pc:spChg chg="mod">
            <ac:chgData name="Khan, Isar" userId="61f5bcee-dec4-489e-9eb0-936b76a55ca7" providerId="ADAL" clId="{FAEAE2E1-1778-4CA8-82ED-DFC6B1F690DD}" dt="2021-06-01T05:56:31.717" v="185" actId="1035"/>
            <ac:spMkLst>
              <pc:docMk/>
              <pc:sldMasterMk cId="1216650019" sldId="2147483648"/>
              <pc:sldLayoutMk cId="1269363354" sldId="2147483701"/>
              <ac:spMk id="58" creationId="{B630A105-042C-A44B-BB18-DDB86BB46C12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5:27.791" v="123" actId="1035"/>
          <pc:sldLayoutMkLst>
            <pc:docMk/>
            <pc:sldMasterMk cId="1216650019" sldId="2147483648"/>
            <pc:sldLayoutMk cId="3819584218" sldId="2147483708"/>
          </pc:sldLayoutMkLst>
          <pc:spChg chg="mod">
            <ac:chgData name="Khan, Isar" userId="61f5bcee-dec4-489e-9eb0-936b76a55ca7" providerId="ADAL" clId="{FAEAE2E1-1778-4CA8-82ED-DFC6B1F690DD}" dt="2021-06-01T05:55:27.791" v="123" actId="1035"/>
            <ac:spMkLst>
              <pc:docMk/>
              <pc:sldMasterMk cId="1216650019" sldId="2147483648"/>
              <pc:sldLayoutMk cId="3819584218" sldId="2147483708"/>
              <ac:spMk id="26" creationId="{B0E42739-08F1-2F4A-8E1B-87425EFFCF46}"/>
            </ac:spMkLst>
          </pc:spChg>
          <pc:spChg chg="mod">
            <ac:chgData name="Khan, Isar" userId="61f5bcee-dec4-489e-9eb0-936b76a55ca7" providerId="ADAL" clId="{FAEAE2E1-1778-4CA8-82ED-DFC6B1F690DD}" dt="2021-06-01T05:55:27.791" v="123" actId="1035"/>
            <ac:spMkLst>
              <pc:docMk/>
              <pc:sldMasterMk cId="1216650019" sldId="2147483648"/>
              <pc:sldLayoutMk cId="3819584218" sldId="2147483708"/>
              <ac:spMk id="27" creationId="{A924A4AA-DBD5-8A46-B3E4-3995904D5EE9}"/>
            </ac:spMkLst>
          </pc:spChg>
          <pc:spChg chg="mod">
            <ac:chgData name="Khan, Isar" userId="61f5bcee-dec4-489e-9eb0-936b76a55ca7" providerId="ADAL" clId="{FAEAE2E1-1778-4CA8-82ED-DFC6B1F690DD}" dt="2021-06-01T05:55:27.791" v="123" actId="1035"/>
            <ac:spMkLst>
              <pc:docMk/>
              <pc:sldMasterMk cId="1216650019" sldId="2147483648"/>
              <pc:sldLayoutMk cId="3819584218" sldId="2147483708"/>
              <ac:spMk id="28" creationId="{EC77D8F5-C60A-A049-9808-651BD010E4E5}"/>
            </ac:spMkLst>
          </pc:spChg>
          <pc:spChg chg="mod">
            <ac:chgData name="Khan, Isar" userId="61f5bcee-dec4-489e-9eb0-936b76a55ca7" providerId="ADAL" clId="{FAEAE2E1-1778-4CA8-82ED-DFC6B1F690DD}" dt="2021-06-01T05:55:27.791" v="123" actId="1035"/>
            <ac:spMkLst>
              <pc:docMk/>
              <pc:sldMasterMk cId="1216650019" sldId="2147483648"/>
              <pc:sldLayoutMk cId="3819584218" sldId="2147483708"/>
              <ac:spMk id="29" creationId="{DB0E8700-FFC4-E047-BB7D-B468BBBFE3C1}"/>
            </ac:spMkLst>
          </pc:spChg>
        </pc:sldLayoutChg>
        <pc:sldLayoutChg chg="addSp delSp modSp mod">
          <pc:chgData name="Khan, Isar" userId="61f5bcee-dec4-489e-9eb0-936b76a55ca7" providerId="ADAL" clId="{FAEAE2E1-1778-4CA8-82ED-DFC6B1F690DD}" dt="2021-06-01T06:09:17.538" v="352"/>
          <pc:sldLayoutMkLst>
            <pc:docMk/>
            <pc:sldMasterMk cId="1216650019" sldId="2147483648"/>
            <pc:sldLayoutMk cId="4270733375" sldId="2147483711"/>
          </pc:sldLayoutMkLst>
          <pc:spChg chg="mod">
            <ac:chgData name="Khan, Isar" userId="61f5bcee-dec4-489e-9eb0-936b76a55ca7" providerId="ADAL" clId="{FAEAE2E1-1778-4CA8-82ED-DFC6B1F690DD}" dt="2021-06-01T05:54:51.011" v="92" actId="1035"/>
            <ac:spMkLst>
              <pc:docMk/>
              <pc:sldMasterMk cId="1216650019" sldId="2147483648"/>
              <pc:sldLayoutMk cId="4270733375" sldId="2147483711"/>
              <ac:spMk id="2" creationId="{F1C87962-9695-534F-ABEF-4DC96AAA6987}"/>
            </ac:spMkLst>
          </pc:spChg>
          <pc:spChg chg="add del mod">
            <ac:chgData name="Khan, Isar" userId="61f5bcee-dec4-489e-9eb0-936b76a55ca7" providerId="ADAL" clId="{FAEAE2E1-1778-4CA8-82ED-DFC6B1F690DD}" dt="2021-06-01T06:08:51.282" v="351" actId="478"/>
            <ac:spMkLst>
              <pc:docMk/>
              <pc:sldMasterMk cId="1216650019" sldId="2147483648"/>
              <pc:sldLayoutMk cId="4270733375" sldId="2147483711"/>
              <ac:spMk id="3" creationId="{B8B89DB4-FBF2-4BBE-9881-B2AA97024662}"/>
            </ac:spMkLst>
          </pc:spChg>
          <pc:spChg chg="add del mod">
            <ac:chgData name="Khan, Isar" userId="61f5bcee-dec4-489e-9eb0-936b76a55ca7" providerId="ADAL" clId="{FAEAE2E1-1778-4CA8-82ED-DFC6B1F690DD}" dt="2021-06-01T06:08:51.282" v="351" actId="478"/>
            <ac:spMkLst>
              <pc:docMk/>
              <pc:sldMasterMk cId="1216650019" sldId="2147483648"/>
              <pc:sldLayoutMk cId="4270733375" sldId="2147483711"/>
              <ac:spMk id="4" creationId="{5004C1EC-1E1E-4480-BB3B-7D62AD0674D4}"/>
            </ac:spMkLst>
          </pc:spChg>
          <pc:spChg chg="add del mod">
            <ac:chgData name="Khan, Isar" userId="61f5bcee-dec4-489e-9eb0-936b76a55ca7" providerId="ADAL" clId="{FAEAE2E1-1778-4CA8-82ED-DFC6B1F690DD}" dt="2021-06-01T06:08:51.282" v="351" actId="478"/>
            <ac:spMkLst>
              <pc:docMk/>
              <pc:sldMasterMk cId="1216650019" sldId="2147483648"/>
              <pc:sldLayoutMk cId="4270733375" sldId="2147483711"/>
              <ac:spMk id="5" creationId="{9C008B55-655B-40C3-9664-B3A06EF75A87}"/>
            </ac:spMkLst>
          </pc:spChg>
          <pc:spChg chg="mod">
            <ac:chgData name="Khan, Isar" userId="61f5bcee-dec4-489e-9eb0-936b76a55ca7" providerId="ADAL" clId="{FAEAE2E1-1778-4CA8-82ED-DFC6B1F690DD}" dt="2021-06-01T05:54:51.011" v="92" actId="1035"/>
            <ac:spMkLst>
              <pc:docMk/>
              <pc:sldMasterMk cId="1216650019" sldId="2147483648"/>
              <pc:sldLayoutMk cId="4270733375" sldId="2147483711"/>
              <ac:spMk id="6" creationId="{FAC4185F-83C3-0F49-AA4D-1E056BE084CA}"/>
            </ac:spMkLst>
          </pc:spChg>
          <pc:spChg chg="add mod">
            <ac:chgData name="Khan, Isar" userId="61f5bcee-dec4-489e-9eb0-936b76a55ca7" providerId="ADAL" clId="{FAEAE2E1-1778-4CA8-82ED-DFC6B1F690DD}" dt="2021-06-01T06:09:17.538" v="352"/>
            <ac:spMkLst>
              <pc:docMk/>
              <pc:sldMasterMk cId="1216650019" sldId="2147483648"/>
              <pc:sldLayoutMk cId="4270733375" sldId="2147483711"/>
              <ac:spMk id="22" creationId="{B72ACF76-AD35-4996-823C-D265A871EF9C}"/>
            </ac:spMkLst>
          </pc:spChg>
          <pc:spChg chg="add mod">
            <ac:chgData name="Khan, Isar" userId="61f5bcee-dec4-489e-9eb0-936b76a55ca7" providerId="ADAL" clId="{FAEAE2E1-1778-4CA8-82ED-DFC6B1F690DD}" dt="2021-06-01T06:09:17.538" v="352"/>
            <ac:spMkLst>
              <pc:docMk/>
              <pc:sldMasterMk cId="1216650019" sldId="2147483648"/>
              <pc:sldLayoutMk cId="4270733375" sldId="2147483711"/>
              <ac:spMk id="23" creationId="{2417F89D-9FFE-4C38-8309-F97FF8C9C139}"/>
            </ac:spMkLst>
          </pc:spChg>
          <pc:spChg chg="add mod">
            <ac:chgData name="Khan, Isar" userId="61f5bcee-dec4-489e-9eb0-936b76a55ca7" providerId="ADAL" clId="{FAEAE2E1-1778-4CA8-82ED-DFC6B1F690DD}" dt="2021-06-01T06:09:17.538" v="352"/>
            <ac:spMkLst>
              <pc:docMk/>
              <pc:sldMasterMk cId="1216650019" sldId="2147483648"/>
              <pc:sldLayoutMk cId="4270733375" sldId="2147483711"/>
              <ac:spMk id="24" creationId="{7325B513-F24A-48EF-990D-72E83C097DF5}"/>
            </ac:spMkLst>
          </pc:spChg>
          <pc:spChg chg="del">
            <ac:chgData name="Khan, Isar" userId="61f5bcee-dec4-489e-9eb0-936b76a55ca7" providerId="ADAL" clId="{FAEAE2E1-1778-4CA8-82ED-DFC6B1F690DD}" dt="2021-06-01T06:07:03.707" v="349" actId="478"/>
            <ac:spMkLst>
              <pc:docMk/>
              <pc:sldMasterMk cId="1216650019" sldId="2147483648"/>
              <pc:sldLayoutMk cId="4270733375" sldId="2147483711"/>
              <ac:spMk id="25" creationId="{FEB1642E-2559-FA46-9DB3-9EB530DB507F}"/>
            </ac:spMkLst>
          </pc:spChg>
          <pc:spChg chg="del">
            <ac:chgData name="Khan, Isar" userId="61f5bcee-dec4-489e-9eb0-936b76a55ca7" providerId="ADAL" clId="{FAEAE2E1-1778-4CA8-82ED-DFC6B1F690DD}" dt="2021-06-01T06:07:03.707" v="349" actId="478"/>
            <ac:spMkLst>
              <pc:docMk/>
              <pc:sldMasterMk cId="1216650019" sldId="2147483648"/>
              <pc:sldLayoutMk cId="4270733375" sldId="2147483711"/>
              <ac:spMk id="26" creationId="{BB88C641-AE6B-EE43-9A1A-CD02F12884B2}"/>
            </ac:spMkLst>
          </pc:spChg>
          <pc:spChg chg="del">
            <ac:chgData name="Khan, Isar" userId="61f5bcee-dec4-489e-9eb0-936b76a55ca7" providerId="ADAL" clId="{FAEAE2E1-1778-4CA8-82ED-DFC6B1F690DD}" dt="2021-06-01T06:07:03.707" v="349" actId="478"/>
            <ac:spMkLst>
              <pc:docMk/>
              <pc:sldMasterMk cId="1216650019" sldId="2147483648"/>
              <pc:sldLayoutMk cId="4270733375" sldId="2147483711"/>
              <ac:spMk id="27" creationId="{94F76AA5-864B-8046-9F01-EDE2B591E57C}"/>
            </ac:spMkLst>
          </pc:spChg>
          <pc:spChg chg="add del mod">
            <ac:chgData name="Khan, Isar" userId="61f5bcee-dec4-489e-9eb0-936b76a55ca7" providerId="ADAL" clId="{FAEAE2E1-1778-4CA8-82ED-DFC6B1F690DD}" dt="2021-06-01T05:54:54.403" v="93" actId="478"/>
            <ac:spMkLst>
              <pc:docMk/>
              <pc:sldMasterMk cId="1216650019" sldId="2147483648"/>
              <pc:sldLayoutMk cId="4270733375" sldId="2147483711"/>
              <ac:spMk id="28" creationId="{160809B7-77B2-4AB4-959A-24FC40E130AE}"/>
            </ac:spMkLst>
          </pc:spChg>
          <pc:spChg chg="mod">
            <ac:chgData name="Khan, Isar" userId="61f5bcee-dec4-489e-9eb0-936b76a55ca7" providerId="ADAL" clId="{FAEAE2E1-1778-4CA8-82ED-DFC6B1F690DD}" dt="2021-06-01T05:54:51.011" v="92" actId="1035"/>
            <ac:spMkLst>
              <pc:docMk/>
              <pc:sldMasterMk cId="1216650019" sldId="2147483648"/>
              <pc:sldLayoutMk cId="4270733375" sldId="2147483711"/>
              <ac:spMk id="31" creationId="{9D8F14CE-8DE6-754F-B996-6B84FAFF0103}"/>
            </ac:spMkLst>
          </pc:spChg>
          <pc:spChg chg="mod">
            <ac:chgData name="Khan, Isar" userId="61f5bcee-dec4-489e-9eb0-936b76a55ca7" providerId="ADAL" clId="{FAEAE2E1-1778-4CA8-82ED-DFC6B1F690DD}" dt="2021-06-01T05:54:51.011" v="92" actId="1035"/>
            <ac:spMkLst>
              <pc:docMk/>
              <pc:sldMasterMk cId="1216650019" sldId="2147483648"/>
              <pc:sldLayoutMk cId="4270733375" sldId="2147483711"/>
              <ac:spMk id="50" creationId="{7243943D-83A2-A34B-B322-C6545FF3AE4D}"/>
            </ac:spMkLst>
          </pc:spChg>
          <pc:spChg chg="mod">
            <ac:chgData name="Khan, Isar" userId="61f5bcee-dec4-489e-9eb0-936b76a55ca7" providerId="ADAL" clId="{FAEAE2E1-1778-4CA8-82ED-DFC6B1F690DD}" dt="2021-06-01T05:54:51.011" v="92" actId="1035"/>
            <ac:spMkLst>
              <pc:docMk/>
              <pc:sldMasterMk cId="1216650019" sldId="2147483648"/>
              <pc:sldLayoutMk cId="4270733375" sldId="2147483711"/>
              <ac:spMk id="51" creationId="{D71FADCE-8DBC-944E-A06B-D3473D8E169D}"/>
            </ac:spMkLst>
          </pc:spChg>
          <pc:spChg chg="mod">
            <ac:chgData name="Khan, Isar" userId="61f5bcee-dec4-489e-9eb0-936b76a55ca7" providerId="ADAL" clId="{FAEAE2E1-1778-4CA8-82ED-DFC6B1F690DD}" dt="2021-06-01T05:54:51.011" v="92" actId="1035"/>
            <ac:spMkLst>
              <pc:docMk/>
              <pc:sldMasterMk cId="1216650019" sldId="2147483648"/>
              <pc:sldLayoutMk cId="4270733375" sldId="2147483711"/>
              <ac:spMk id="52" creationId="{3D81AE9F-283F-A04F-B383-EA65D16A06C5}"/>
            </ac:spMkLst>
          </pc:spChg>
          <pc:spChg chg="mod">
            <ac:chgData name="Khan, Isar" userId="61f5bcee-dec4-489e-9eb0-936b76a55ca7" providerId="ADAL" clId="{FAEAE2E1-1778-4CA8-82ED-DFC6B1F690DD}" dt="2021-06-01T05:54:51.011" v="92" actId="1035"/>
            <ac:spMkLst>
              <pc:docMk/>
              <pc:sldMasterMk cId="1216650019" sldId="2147483648"/>
              <pc:sldLayoutMk cId="4270733375" sldId="2147483711"/>
              <ac:spMk id="53" creationId="{3CDDA6DA-5B9F-3340-B747-1E53A62C5B99}"/>
            </ac:spMkLst>
          </pc:spChg>
          <pc:grpChg chg="mod">
            <ac:chgData name="Khan, Isar" userId="61f5bcee-dec4-489e-9eb0-936b76a55ca7" providerId="ADAL" clId="{FAEAE2E1-1778-4CA8-82ED-DFC6B1F690DD}" dt="2021-06-01T05:54:51.011" v="92" actId="1035"/>
            <ac:grpSpMkLst>
              <pc:docMk/>
              <pc:sldMasterMk cId="1216650019" sldId="2147483648"/>
              <pc:sldLayoutMk cId="4270733375" sldId="2147483711"/>
              <ac:grpSpMk id="7" creationId="{F38C12D9-A016-784A-B16A-C9A69AE0CF31}"/>
            </ac:grpSpMkLst>
          </pc:grpChg>
        </pc:sldLayoutChg>
        <pc:sldLayoutChg chg="modSp mod">
          <pc:chgData name="Khan, Isar" userId="61f5bcee-dec4-489e-9eb0-936b76a55ca7" providerId="ADAL" clId="{FAEAE2E1-1778-4CA8-82ED-DFC6B1F690DD}" dt="2021-06-01T05:55:45.324" v="143" actId="1035"/>
          <pc:sldLayoutMkLst>
            <pc:docMk/>
            <pc:sldMasterMk cId="1216650019" sldId="2147483648"/>
            <pc:sldLayoutMk cId="4251827933" sldId="2147483715"/>
          </pc:sldLayoutMkLst>
          <pc:spChg chg="mod">
            <ac:chgData name="Khan, Isar" userId="61f5bcee-dec4-489e-9eb0-936b76a55ca7" providerId="ADAL" clId="{FAEAE2E1-1778-4CA8-82ED-DFC6B1F690DD}" dt="2021-06-01T05:55:45.324" v="143" actId="1035"/>
            <ac:spMkLst>
              <pc:docMk/>
              <pc:sldMasterMk cId="1216650019" sldId="2147483648"/>
              <pc:sldLayoutMk cId="4251827933" sldId="2147483715"/>
              <ac:spMk id="26" creationId="{B0E42739-08F1-2F4A-8E1B-87425EFFCF46}"/>
            </ac:spMkLst>
          </pc:spChg>
          <pc:spChg chg="mod">
            <ac:chgData name="Khan, Isar" userId="61f5bcee-dec4-489e-9eb0-936b76a55ca7" providerId="ADAL" clId="{FAEAE2E1-1778-4CA8-82ED-DFC6B1F690DD}" dt="2021-06-01T05:55:45.324" v="143" actId="1035"/>
            <ac:spMkLst>
              <pc:docMk/>
              <pc:sldMasterMk cId="1216650019" sldId="2147483648"/>
              <pc:sldLayoutMk cId="4251827933" sldId="2147483715"/>
              <ac:spMk id="27" creationId="{A924A4AA-DBD5-8A46-B3E4-3995904D5EE9}"/>
            </ac:spMkLst>
          </pc:spChg>
          <pc:spChg chg="mod">
            <ac:chgData name="Khan, Isar" userId="61f5bcee-dec4-489e-9eb0-936b76a55ca7" providerId="ADAL" clId="{FAEAE2E1-1778-4CA8-82ED-DFC6B1F690DD}" dt="2021-06-01T05:55:45.324" v="143" actId="1035"/>
            <ac:spMkLst>
              <pc:docMk/>
              <pc:sldMasterMk cId="1216650019" sldId="2147483648"/>
              <pc:sldLayoutMk cId="4251827933" sldId="2147483715"/>
              <ac:spMk id="28" creationId="{EC77D8F5-C60A-A049-9808-651BD010E4E5}"/>
            </ac:spMkLst>
          </pc:spChg>
          <pc:spChg chg="mod">
            <ac:chgData name="Khan, Isar" userId="61f5bcee-dec4-489e-9eb0-936b76a55ca7" providerId="ADAL" clId="{FAEAE2E1-1778-4CA8-82ED-DFC6B1F690DD}" dt="2021-06-01T05:55:45.324" v="143" actId="1035"/>
            <ac:spMkLst>
              <pc:docMk/>
              <pc:sldMasterMk cId="1216650019" sldId="2147483648"/>
              <pc:sldLayoutMk cId="4251827933" sldId="2147483715"/>
              <ac:spMk id="31" creationId="{76472C3A-A28A-1F43-B7E8-8FAABFED6E77}"/>
            </ac:spMkLst>
          </pc:spChg>
        </pc:sldLayoutChg>
        <pc:sldLayoutChg chg="addSp modSp mod">
          <pc:chgData name="Khan, Isar" userId="61f5bcee-dec4-489e-9eb0-936b76a55ca7" providerId="ADAL" clId="{FAEAE2E1-1778-4CA8-82ED-DFC6B1F690DD}" dt="2021-06-01T05:52:45.731" v="40" actId="1035"/>
          <pc:sldLayoutMkLst>
            <pc:docMk/>
            <pc:sldMasterMk cId="1216650019" sldId="2147483648"/>
            <pc:sldLayoutMk cId="1948622239" sldId="2147483716"/>
          </pc:sldLayoutMkLst>
          <pc:spChg chg="mod">
            <ac:chgData name="Khan, Isar" userId="61f5bcee-dec4-489e-9eb0-936b76a55ca7" providerId="ADAL" clId="{FAEAE2E1-1778-4CA8-82ED-DFC6B1F690DD}" dt="2021-06-01T05:52:45.731" v="40" actId="1035"/>
            <ac:spMkLst>
              <pc:docMk/>
              <pc:sldMasterMk cId="1216650019" sldId="2147483648"/>
              <pc:sldLayoutMk cId="1948622239" sldId="2147483716"/>
              <ac:spMk id="8" creationId="{39392BBF-BD95-294E-9DD1-75C48A997C27}"/>
            </ac:spMkLst>
          </pc:spChg>
          <pc:spChg chg="mod">
            <ac:chgData name="Khan, Isar" userId="61f5bcee-dec4-489e-9eb0-936b76a55ca7" providerId="ADAL" clId="{FAEAE2E1-1778-4CA8-82ED-DFC6B1F690DD}" dt="2021-06-01T05:52:45.731" v="40" actId="1035"/>
            <ac:spMkLst>
              <pc:docMk/>
              <pc:sldMasterMk cId="1216650019" sldId="2147483648"/>
              <pc:sldLayoutMk cId="1948622239" sldId="2147483716"/>
              <ac:spMk id="29" creationId="{0AB01104-F164-024A-AABB-D66E16BC35BA}"/>
            </ac:spMkLst>
          </pc:spChg>
          <pc:spChg chg="mod">
            <ac:chgData name="Khan, Isar" userId="61f5bcee-dec4-489e-9eb0-936b76a55ca7" providerId="ADAL" clId="{FAEAE2E1-1778-4CA8-82ED-DFC6B1F690DD}" dt="2021-06-01T05:52:45.731" v="40" actId="1035"/>
            <ac:spMkLst>
              <pc:docMk/>
              <pc:sldMasterMk cId="1216650019" sldId="2147483648"/>
              <pc:sldLayoutMk cId="1948622239" sldId="2147483716"/>
              <ac:spMk id="32" creationId="{3C49B1AB-C6F9-C34C-99CF-4F65A41C483B}"/>
            </ac:spMkLst>
          </pc:spChg>
          <pc:spChg chg="mod">
            <ac:chgData name="Khan, Isar" userId="61f5bcee-dec4-489e-9eb0-936b76a55ca7" providerId="ADAL" clId="{FAEAE2E1-1778-4CA8-82ED-DFC6B1F690DD}" dt="2021-06-01T05:52:45.731" v="40" actId="1035"/>
            <ac:spMkLst>
              <pc:docMk/>
              <pc:sldMasterMk cId="1216650019" sldId="2147483648"/>
              <pc:sldLayoutMk cId="1948622239" sldId="2147483716"/>
              <ac:spMk id="33" creationId="{069C9254-4A05-944E-8DD8-F57B190D36AA}"/>
            </ac:spMkLst>
          </pc:spChg>
          <pc:spChg chg="mod">
            <ac:chgData name="Khan, Isar" userId="61f5bcee-dec4-489e-9eb0-936b76a55ca7" providerId="ADAL" clId="{FAEAE2E1-1778-4CA8-82ED-DFC6B1F690DD}" dt="2021-06-01T05:52:45.731" v="40" actId="1035"/>
            <ac:spMkLst>
              <pc:docMk/>
              <pc:sldMasterMk cId="1216650019" sldId="2147483648"/>
              <pc:sldLayoutMk cId="1948622239" sldId="2147483716"/>
              <ac:spMk id="34" creationId="{D86AF507-3797-C74D-9027-8B5E872C94B8}"/>
            </ac:spMkLst>
          </pc:spChg>
          <pc:grpChg chg="mod">
            <ac:chgData name="Khan, Isar" userId="61f5bcee-dec4-489e-9eb0-936b76a55ca7" providerId="ADAL" clId="{FAEAE2E1-1778-4CA8-82ED-DFC6B1F690DD}" dt="2021-06-01T05:52:45.731" v="40" actId="1035"/>
            <ac:grpSpMkLst>
              <pc:docMk/>
              <pc:sldMasterMk cId="1216650019" sldId="2147483648"/>
              <pc:sldLayoutMk cId="1948622239" sldId="2147483716"/>
              <ac:grpSpMk id="14" creationId="{BD255DE6-ABA1-CD48-908C-1D73497418B5}"/>
            </ac:grpSpMkLst>
          </pc:grpChg>
          <pc:picChg chg="add mod">
            <ac:chgData name="Khan, Isar" userId="61f5bcee-dec4-489e-9eb0-936b76a55ca7" providerId="ADAL" clId="{FAEAE2E1-1778-4CA8-82ED-DFC6B1F690DD}" dt="2021-06-01T05:50:59.332" v="4"/>
            <ac:picMkLst>
              <pc:docMk/>
              <pc:sldMasterMk cId="1216650019" sldId="2147483648"/>
              <pc:sldLayoutMk cId="1948622239" sldId="2147483716"/>
              <ac:picMk id="30" creationId="{69E2388D-C0C7-4E97-A55D-38C408DBD276}"/>
            </ac:picMkLst>
          </pc:picChg>
        </pc:sldLayoutChg>
        <pc:sldLayoutChg chg="addSp delSp modSp mod">
          <pc:chgData name="Khan, Isar" userId="61f5bcee-dec4-489e-9eb0-936b76a55ca7" providerId="ADAL" clId="{FAEAE2E1-1778-4CA8-82ED-DFC6B1F690DD}" dt="2021-06-01T05:51:50.857" v="20" actId="1035"/>
          <pc:sldLayoutMkLst>
            <pc:docMk/>
            <pc:sldMasterMk cId="1216650019" sldId="2147483648"/>
            <pc:sldLayoutMk cId="1470197721" sldId="2147483718"/>
          </pc:sldLayoutMkLst>
          <pc:spChg chg="mod">
            <ac:chgData name="Khan, Isar" userId="61f5bcee-dec4-489e-9eb0-936b76a55ca7" providerId="ADAL" clId="{FAEAE2E1-1778-4CA8-82ED-DFC6B1F690DD}" dt="2021-06-01T05:51:50.857" v="20" actId="1035"/>
            <ac:spMkLst>
              <pc:docMk/>
              <pc:sldMasterMk cId="1216650019" sldId="2147483648"/>
              <pc:sldLayoutMk cId="1470197721" sldId="2147483718"/>
              <ac:spMk id="3" creationId="{CDD9F6B6-E013-8E4D-863E-66BE43160A71}"/>
            </ac:spMkLst>
          </pc:spChg>
          <pc:spChg chg="mod">
            <ac:chgData name="Khan, Isar" userId="61f5bcee-dec4-489e-9eb0-936b76a55ca7" providerId="ADAL" clId="{FAEAE2E1-1778-4CA8-82ED-DFC6B1F690DD}" dt="2021-06-01T05:51:50.857" v="20" actId="1035"/>
            <ac:spMkLst>
              <pc:docMk/>
              <pc:sldMasterMk cId="1216650019" sldId="2147483648"/>
              <pc:sldLayoutMk cId="1470197721" sldId="2147483718"/>
              <ac:spMk id="30" creationId="{351B8BF2-B960-984E-BD60-BEEEE86A33AD}"/>
            </ac:spMkLst>
          </pc:spChg>
          <pc:spChg chg="mod">
            <ac:chgData name="Khan, Isar" userId="61f5bcee-dec4-489e-9eb0-936b76a55ca7" providerId="ADAL" clId="{FAEAE2E1-1778-4CA8-82ED-DFC6B1F690DD}" dt="2021-06-01T05:51:50.857" v="20" actId="1035"/>
            <ac:spMkLst>
              <pc:docMk/>
              <pc:sldMasterMk cId="1216650019" sldId="2147483648"/>
              <pc:sldLayoutMk cId="1470197721" sldId="2147483718"/>
              <ac:spMk id="36" creationId="{20CF202F-D0D3-9D45-AAAC-EEC485CF27B1}"/>
            </ac:spMkLst>
          </pc:spChg>
          <pc:spChg chg="mod">
            <ac:chgData name="Khan, Isar" userId="61f5bcee-dec4-489e-9eb0-936b76a55ca7" providerId="ADAL" clId="{FAEAE2E1-1778-4CA8-82ED-DFC6B1F690DD}" dt="2021-06-01T05:51:50.857" v="20" actId="1035"/>
            <ac:spMkLst>
              <pc:docMk/>
              <pc:sldMasterMk cId="1216650019" sldId="2147483648"/>
              <pc:sldLayoutMk cId="1470197721" sldId="2147483718"/>
              <ac:spMk id="37" creationId="{524F7188-DC7C-634E-9991-CE7391425829}"/>
            </ac:spMkLst>
          </pc:spChg>
          <pc:spChg chg="mod">
            <ac:chgData name="Khan, Isar" userId="61f5bcee-dec4-489e-9eb0-936b76a55ca7" providerId="ADAL" clId="{FAEAE2E1-1778-4CA8-82ED-DFC6B1F690DD}" dt="2021-06-01T05:51:50.857" v="20" actId="1035"/>
            <ac:spMkLst>
              <pc:docMk/>
              <pc:sldMasterMk cId="1216650019" sldId="2147483648"/>
              <pc:sldLayoutMk cId="1470197721" sldId="2147483718"/>
              <ac:spMk id="38" creationId="{87C79B67-24C3-254D-BE75-941512FC1739}"/>
            </ac:spMkLst>
          </pc:spChg>
          <pc:grpChg chg="mod">
            <ac:chgData name="Khan, Isar" userId="61f5bcee-dec4-489e-9eb0-936b76a55ca7" providerId="ADAL" clId="{FAEAE2E1-1778-4CA8-82ED-DFC6B1F690DD}" dt="2021-06-01T05:51:50.857" v="20" actId="1035"/>
            <ac:grpSpMkLst>
              <pc:docMk/>
              <pc:sldMasterMk cId="1216650019" sldId="2147483648"/>
              <pc:sldLayoutMk cId="1470197721" sldId="2147483718"/>
              <ac:grpSpMk id="14" creationId="{BD255DE6-ABA1-CD48-908C-1D73497418B5}"/>
            </ac:grpSpMkLst>
          </pc:grpChg>
          <pc:picChg chg="add del mod">
            <ac:chgData name="Khan, Isar" userId="61f5bcee-dec4-489e-9eb0-936b76a55ca7" providerId="ADAL" clId="{FAEAE2E1-1778-4CA8-82ED-DFC6B1F690DD}" dt="2021-06-01T05:51:33.779" v="9"/>
            <ac:picMkLst>
              <pc:docMk/>
              <pc:sldMasterMk cId="1216650019" sldId="2147483648"/>
              <pc:sldLayoutMk cId="1470197721" sldId="2147483718"/>
              <ac:picMk id="29" creationId="{A6CCA315-1DAF-4928-A746-041299FDD069}"/>
            </ac:picMkLst>
          </pc:picChg>
          <pc:picChg chg="add mod">
            <ac:chgData name="Khan, Isar" userId="61f5bcee-dec4-489e-9eb0-936b76a55ca7" providerId="ADAL" clId="{FAEAE2E1-1778-4CA8-82ED-DFC6B1F690DD}" dt="2021-06-01T05:51:40.571" v="10"/>
            <ac:picMkLst>
              <pc:docMk/>
              <pc:sldMasterMk cId="1216650019" sldId="2147483648"/>
              <pc:sldLayoutMk cId="1470197721" sldId="2147483718"/>
              <ac:picMk id="31" creationId="{9704B415-C39F-4955-A71C-B62495AFB16A}"/>
            </ac:picMkLst>
          </pc:picChg>
        </pc:sldLayoutChg>
        <pc:sldLayoutChg chg="modSp mod">
          <pc:chgData name="Khan, Isar" userId="61f5bcee-dec4-489e-9eb0-936b76a55ca7" providerId="ADAL" clId="{FAEAE2E1-1778-4CA8-82ED-DFC6B1F690DD}" dt="2021-06-01T05:56:22.924" v="175" actId="1035"/>
          <pc:sldLayoutMkLst>
            <pc:docMk/>
            <pc:sldMasterMk cId="1216650019" sldId="2147483648"/>
            <pc:sldLayoutMk cId="2446831874" sldId="2147483722"/>
          </pc:sldLayoutMkLst>
          <pc:spChg chg="mod">
            <ac:chgData name="Khan, Isar" userId="61f5bcee-dec4-489e-9eb0-936b76a55ca7" providerId="ADAL" clId="{FAEAE2E1-1778-4CA8-82ED-DFC6B1F690DD}" dt="2021-06-01T05:56:22.924" v="175" actId="1035"/>
            <ac:spMkLst>
              <pc:docMk/>
              <pc:sldMasterMk cId="1216650019" sldId="2147483648"/>
              <pc:sldLayoutMk cId="2446831874" sldId="2147483722"/>
              <ac:spMk id="40" creationId="{16C5705E-FC33-874A-A22E-746BD911A861}"/>
            </ac:spMkLst>
          </pc:spChg>
          <pc:spChg chg="mod">
            <ac:chgData name="Khan, Isar" userId="61f5bcee-dec4-489e-9eb0-936b76a55ca7" providerId="ADAL" clId="{FAEAE2E1-1778-4CA8-82ED-DFC6B1F690DD}" dt="2021-06-01T05:56:22.924" v="175" actId="1035"/>
            <ac:spMkLst>
              <pc:docMk/>
              <pc:sldMasterMk cId="1216650019" sldId="2147483648"/>
              <pc:sldLayoutMk cId="2446831874" sldId="2147483722"/>
              <ac:spMk id="42" creationId="{7AA19A6B-07F0-1847-A00E-40B82F960D4A}"/>
            </ac:spMkLst>
          </pc:spChg>
          <pc:spChg chg="mod">
            <ac:chgData name="Khan, Isar" userId="61f5bcee-dec4-489e-9eb0-936b76a55ca7" providerId="ADAL" clId="{FAEAE2E1-1778-4CA8-82ED-DFC6B1F690DD}" dt="2021-06-01T05:56:22.924" v="175" actId="1035"/>
            <ac:spMkLst>
              <pc:docMk/>
              <pc:sldMasterMk cId="1216650019" sldId="2147483648"/>
              <pc:sldLayoutMk cId="2446831874" sldId="2147483722"/>
              <ac:spMk id="43" creationId="{CB89C2F4-FA85-E644-B89E-52BD091C86BA}"/>
            </ac:spMkLst>
          </pc:spChg>
          <pc:spChg chg="mod">
            <ac:chgData name="Khan, Isar" userId="61f5bcee-dec4-489e-9eb0-936b76a55ca7" providerId="ADAL" clId="{FAEAE2E1-1778-4CA8-82ED-DFC6B1F690DD}" dt="2021-06-01T05:56:22.924" v="175" actId="1035"/>
            <ac:spMkLst>
              <pc:docMk/>
              <pc:sldMasterMk cId="1216650019" sldId="2147483648"/>
              <pc:sldLayoutMk cId="2446831874" sldId="2147483722"/>
              <ac:spMk id="44" creationId="{5A0CBD22-DDA3-4343-851B-D182E9B62114}"/>
            </ac:spMkLst>
          </pc:spChg>
          <pc:spChg chg="mod">
            <ac:chgData name="Khan, Isar" userId="61f5bcee-dec4-489e-9eb0-936b76a55ca7" providerId="ADAL" clId="{FAEAE2E1-1778-4CA8-82ED-DFC6B1F690DD}" dt="2021-06-01T05:56:22.924" v="175" actId="1035"/>
            <ac:spMkLst>
              <pc:docMk/>
              <pc:sldMasterMk cId="1216650019" sldId="2147483648"/>
              <pc:sldLayoutMk cId="2446831874" sldId="2147483722"/>
              <ac:spMk id="45" creationId="{7167DF5B-E7AF-8F47-AA29-6ED76F7EA610}"/>
            </ac:spMkLst>
          </pc:spChg>
          <pc:spChg chg="mod">
            <ac:chgData name="Khan, Isar" userId="61f5bcee-dec4-489e-9eb0-936b76a55ca7" providerId="ADAL" clId="{FAEAE2E1-1778-4CA8-82ED-DFC6B1F690DD}" dt="2021-06-01T05:56:22.924" v="175" actId="1035"/>
            <ac:spMkLst>
              <pc:docMk/>
              <pc:sldMasterMk cId="1216650019" sldId="2147483648"/>
              <pc:sldLayoutMk cId="2446831874" sldId="2147483722"/>
              <ac:spMk id="48" creationId="{D768983B-3ABB-514F-B4D4-E0D82DC61B3C}"/>
            </ac:spMkLst>
          </pc:spChg>
        </pc:sldLayoutChg>
        <pc:sldLayoutChg chg="addSp modSp mod">
          <pc:chgData name="Khan, Isar" userId="61f5bcee-dec4-489e-9eb0-936b76a55ca7" providerId="ADAL" clId="{FAEAE2E1-1778-4CA8-82ED-DFC6B1F690DD}" dt="2021-06-01T05:53:04.343" v="50" actId="1035"/>
          <pc:sldLayoutMkLst>
            <pc:docMk/>
            <pc:sldMasterMk cId="1216650019" sldId="2147483648"/>
            <pc:sldLayoutMk cId="828285133" sldId="2147483725"/>
          </pc:sldLayoutMkLst>
          <pc:spChg chg="mod">
            <ac:chgData name="Khan, Isar" userId="61f5bcee-dec4-489e-9eb0-936b76a55ca7" providerId="ADAL" clId="{FAEAE2E1-1778-4CA8-82ED-DFC6B1F690DD}" dt="2021-06-01T05:53:04.343" v="50" actId="1035"/>
            <ac:spMkLst>
              <pc:docMk/>
              <pc:sldMasterMk cId="1216650019" sldId="2147483648"/>
              <pc:sldLayoutMk cId="828285133" sldId="2147483725"/>
              <ac:spMk id="2" creationId="{F29E89A5-3BBA-F643-8610-8F6C4F7F9DD9}"/>
            </ac:spMkLst>
          </pc:spChg>
          <pc:spChg chg="mod">
            <ac:chgData name="Khan, Isar" userId="61f5bcee-dec4-489e-9eb0-936b76a55ca7" providerId="ADAL" clId="{FAEAE2E1-1778-4CA8-82ED-DFC6B1F690DD}" dt="2021-06-01T05:53:04.343" v="50" actId="1035"/>
            <ac:spMkLst>
              <pc:docMk/>
              <pc:sldMasterMk cId="1216650019" sldId="2147483648"/>
              <pc:sldLayoutMk cId="828285133" sldId="2147483725"/>
              <ac:spMk id="8" creationId="{39392BBF-BD95-294E-9DD1-75C48A997C27}"/>
            </ac:spMkLst>
          </pc:spChg>
          <pc:spChg chg="mod">
            <ac:chgData name="Khan, Isar" userId="61f5bcee-dec4-489e-9eb0-936b76a55ca7" providerId="ADAL" clId="{FAEAE2E1-1778-4CA8-82ED-DFC6B1F690DD}" dt="2021-06-01T05:53:04.343" v="50" actId="1035"/>
            <ac:spMkLst>
              <pc:docMk/>
              <pc:sldMasterMk cId="1216650019" sldId="2147483648"/>
              <pc:sldLayoutMk cId="828285133" sldId="2147483725"/>
              <ac:spMk id="33" creationId="{44A5D84B-7470-EF4B-B27E-BC11320DFA28}"/>
            </ac:spMkLst>
          </pc:spChg>
          <pc:spChg chg="mod">
            <ac:chgData name="Khan, Isar" userId="61f5bcee-dec4-489e-9eb0-936b76a55ca7" providerId="ADAL" clId="{FAEAE2E1-1778-4CA8-82ED-DFC6B1F690DD}" dt="2021-06-01T05:53:04.343" v="50" actId="1035"/>
            <ac:spMkLst>
              <pc:docMk/>
              <pc:sldMasterMk cId="1216650019" sldId="2147483648"/>
              <pc:sldLayoutMk cId="828285133" sldId="2147483725"/>
              <ac:spMk id="35" creationId="{905980C5-E69C-DF4A-9EEA-D484D376EBEA}"/>
            </ac:spMkLst>
          </pc:spChg>
          <pc:spChg chg="mod">
            <ac:chgData name="Khan, Isar" userId="61f5bcee-dec4-489e-9eb0-936b76a55ca7" providerId="ADAL" clId="{FAEAE2E1-1778-4CA8-82ED-DFC6B1F690DD}" dt="2021-06-01T05:53:04.343" v="50" actId="1035"/>
            <ac:spMkLst>
              <pc:docMk/>
              <pc:sldMasterMk cId="1216650019" sldId="2147483648"/>
              <pc:sldLayoutMk cId="828285133" sldId="2147483725"/>
              <ac:spMk id="36" creationId="{D0179EE8-AB11-034C-9B1A-39C2D2BF6924}"/>
            </ac:spMkLst>
          </pc:spChg>
          <pc:grpChg chg="mod">
            <ac:chgData name="Khan, Isar" userId="61f5bcee-dec4-489e-9eb0-936b76a55ca7" providerId="ADAL" clId="{FAEAE2E1-1778-4CA8-82ED-DFC6B1F690DD}" dt="2021-06-01T05:53:04.343" v="50" actId="1035"/>
            <ac:grpSpMkLst>
              <pc:docMk/>
              <pc:sldMasterMk cId="1216650019" sldId="2147483648"/>
              <pc:sldLayoutMk cId="828285133" sldId="2147483725"/>
              <ac:grpSpMk id="17" creationId="{803E94A4-446A-1541-8D05-C5F9E8D0CB7A}"/>
            </ac:grpSpMkLst>
          </pc:grpChg>
          <pc:picChg chg="add mod">
            <ac:chgData name="Khan, Isar" userId="61f5bcee-dec4-489e-9eb0-936b76a55ca7" providerId="ADAL" clId="{FAEAE2E1-1778-4CA8-82ED-DFC6B1F690DD}" dt="2021-06-01T05:50:44.978" v="0"/>
            <ac:picMkLst>
              <pc:docMk/>
              <pc:sldMasterMk cId="1216650019" sldId="2147483648"/>
              <pc:sldLayoutMk cId="828285133" sldId="2147483725"/>
              <ac:picMk id="25" creationId="{30AE43FE-E509-47E4-8071-3CC788D5BE29}"/>
            </ac:picMkLst>
          </pc:picChg>
        </pc:sldLayoutChg>
        <pc:sldLayoutChg chg="modSp mod">
          <pc:chgData name="Khan, Isar" userId="61f5bcee-dec4-489e-9eb0-936b76a55ca7" providerId="ADAL" clId="{FAEAE2E1-1778-4CA8-82ED-DFC6B1F690DD}" dt="2021-06-01T05:57:49.475" v="256" actId="1035"/>
          <pc:sldLayoutMkLst>
            <pc:docMk/>
            <pc:sldMasterMk cId="1216650019" sldId="2147483648"/>
            <pc:sldLayoutMk cId="3117568430" sldId="2147483726"/>
          </pc:sldLayoutMkLst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30" creationId="{5B37131B-5E21-8548-9551-7EB796273592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31" creationId="{E6620143-A2D6-CE42-AF94-02E31F575661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33" creationId="{3FBD2987-D830-FE4D-89D0-92B298B9318C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35" creationId="{67988CFD-D2C7-6E49-BCDE-03154EB65A47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36" creationId="{55B0F454-9C16-2B49-B339-8E5C110D1CFB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37" creationId="{68258D2E-F3EA-3342-963A-49883D6CA3C8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38" creationId="{FDB1F310-8895-D041-B951-7EA2E2345363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40" creationId="{4866C2EF-95AC-A343-884D-0C2140B7A16A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41" creationId="{377347D2-3C61-AB43-BFBC-65280AAAB869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42" creationId="{38A5D7A9-D82B-0B44-B1BF-03A9E6ED8B61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43" creationId="{7C6A5FD6-5BC7-974A-9832-EABB72440CF3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44" creationId="{376CEFA1-E0FB-584B-9903-D4BA71C94132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45" creationId="{04E958E3-2E68-BA40-B5E2-6008569C81F9}"/>
            </ac:spMkLst>
          </pc:spChg>
          <pc:spChg chg="mod">
            <ac:chgData name="Khan, Isar" userId="61f5bcee-dec4-489e-9eb0-936b76a55ca7" providerId="ADAL" clId="{FAEAE2E1-1778-4CA8-82ED-DFC6B1F690DD}" dt="2021-06-01T05:57:49.475" v="256" actId="1035"/>
            <ac:spMkLst>
              <pc:docMk/>
              <pc:sldMasterMk cId="1216650019" sldId="2147483648"/>
              <pc:sldLayoutMk cId="3117568430" sldId="2147483726"/>
              <ac:spMk id="46" creationId="{1F96ECFB-E40D-A441-ACF8-8BDF23E63A08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7:56.903" v="266" actId="1035"/>
          <pc:sldLayoutMkLst>
            <pc:docMk/>
            <pc:sldMasterMk cId="1216650019" sldId="2147483648"/>
            <pc:sldLayoutMk cId="2681022805" sldId="2147483727"/>
          </pc:sldLayoutMkLst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30" creationId="{5B37131B-5E21-8548-9551-7EB796273592}"/>
            </ac:spMkLst>
          </pc:spChg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31" creationId="{E6620143-A2D6-CE42-AF94-02E31F575661}"/>
            </ac:spMkLst>
          </pc:spChg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33" creationId="{3FBD2987-D830-FE4D-89D0-92B298B9318C}"/>
            </ac:spMkLst>
          </pc:spChg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34" creationId="{33FF00E2-0232-0C43-BE39-5C519E459024}"/>
            </ac:spMkLst>
          </pc:spChg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39" creationId="{45C72B16-3245-A645-95C2-F957AFD671D9}"/>
            </ac:spMkLst>
          </pc:spChg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40" creationId="{4866C2EF-95AC-A343-884D-0C2140B7A16A}"/>
            </ac:spMkLst>
          </pc:spChg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42" creationId="{38A5D7A9-D82B-0B44-B1BF-03A9E6ED8B61}"/>
            </ac:spMkLst>
          </pc:spChg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46" creationId="{1F96ECFB-E40D-A441-ACF8-8BDF23E63A08}"/>
            </ac:spMkLst>
          </pc:spChg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47" creationId="{6585D658-7727-024B-81ED-F186CE4961F2}"/>
            </ac:spMkLst>
          </pc:spChg>
          <pc:spChg chg="mod">
            <ac:chgData name="Khan, Isar" userId="61f5bcee-dec4-489e-9eb0-936b76a55ca7" providerId="ADAL" clId="{FAEAE2E1-1778-4CA8-82ED-DFC6B1F690DD}" dt="2021-06-01T05:57:56.903" v="266" actId="1035"/>
            <ac:spMkLst>
              <pc:docMk/>
              <pc:sldMasterMk cId="1216650019" sldId="2147483648"/>
              <pc:sldLayoutMk cId="2681022805" sldId="2147483727"/>
              <ac:spMk id="48" creationId="{4A74E80A-BCD7-3D42-A3DC-113CE023B0DB}"/>
            </ac:spMkLst>
          </pc:spChg>
        </pc:sldLayoutChg>
        <pc:sldLayoutChg chg="modSp mod">
          <pc:chgData name="Khan, Isar" userId="61f5bcee-dec4-489e-9eb0-936b76a55ca7" providerId="ADAL" clId="{FAEAE2E1-1778-4CA8-82ED-DFC6B1F690DD}" dt="2021-06-01T05:59:05.873" v="326" actId="1035"/>
          <pc:sldLayoutMkLst>
            <pc:docMk/>
            <pc:sldMasterMk cId="1216650019" sldId="2147483648"/>
            <pc:sldLayoutMk cId="3586604799" sldId="2147483728"/>
          </pc:sldLayoutMkLst>
          <pc:spChg chg="mod">
            <ac:chgData name="Khan, Isar" userId="61f5bcee-dec4-489e-9eb0-936b76a55ca7" providerId="ADAL" clId="{FAEAE2E1-1778-4CA8-82ED-DFC6B1F690DD}" dt="2021-06-01T05:59:05.873" v="326" actId="1035"/>
            <ac:spMkLst>
              <pc:docMk/>
              <pc:sldMasterMk cId="1216650019" sldId="2147483648"/>
              <pc:sldLayoutMk cId="3586604799" sldId="2147483728"/>
              <ac:spMk id="6" creationId="{8FE65A8D-7A54-C142-AEA0-D1170564A1CF}"/>
            </ac:spMkLst>
          </pc:spChg>
          <pc:spChg chg="mod">
            <ac:chgData name="Khan, Isar" userId="61f5bcee-dec4-489e-9eb0-936b76a55ca7" providerId="ADAL" clId="{FAEAE2E1-1778-4CA8-82ED-DFC6B1F690DD}" dt="2021-06-01T05:59:05.873" v="326" actId="1035"/>
            <ac:spMkLst>
              <pc:docMk/>
              <pc:sldMasterMk cId="1216650019" sldId="2147483648"/>
              <pc:sldLayoutMk cId="3586604799" sldId="2147483728"/>
              <ac:spMk id="23" creationId="{190DAC15-2A8C-5240-82D7-501D21B2EF7F}"/>
            </ac:spMkLst>
          </pc:spChg>
          <pc:spChg chg="mod">
            <ac:chgData name="Khan, Isar" userId="61f5bcee-dec4-489e-9eb0-936b76a55ca7" providerId="ADAL" clId="{FAEAE2E1-1778-4CA8-82ED-DFC6B1F690DD}" dt="2021-06-01T05:59:05.873" v="326" actId="1035"/>
            <ac:spMkLst>
              <pc:docMk/>
              <pc:sldMasterMk cId="1216650019" sldId="2147483648"/>
              <pc:sldLayoutMk cId="3586604799" sldId="2147483728"/>
              <ac:spMk id="26" creationId="{E82F3B34-F3C9-BA49-A3B4-43C8C4027882}"/>
            </ac:spMkLst>
          </pc:spChg>
        </pc:sldLayoutChg>
      </pc:sldMasterChg>
    </pc:docChg>
  </pc:docChgLst>
  <pc:docChgLst>
    <pc:chgData name="Malhotra, Hemant" userId="ca390366-43f8-43e1-9728-feca0c81be1f" providerId="ADAL" clId="{603D3C55-D671-4BC7-9525-5626EA7BA3E6}"/>
    <pc:docChg chg="modSld sldOrd">
      <pc:chgData name="Malhotra, Hemant" userId="ca390366-43f8-43e1-9728-feca0c81be1f" providerId="ADAL" clId="{603D3C55-D671-4BC7-9525-5626EA7BA3E6}" dt="2021-07-30T11:24:27.617" v="1"/>
      <pc:docMkLst>
        <pc:docMk/>
      </pc:docMkLst>
      <pc:sldChg chg="ord">
        <pc:chgData name="Malhotra, Hemant" userId="ca390366-43f8-43e1-9728-feca0c81be1f" providerId="ADAL" clId="{603D3C55-D671-4BC7-9525-5626EA7BA3E6}" dt="2021-07-30T11:24:27.617" v="1"/>
        <pc:sldMkLst>
          <pc:docMk/>
          <pc:sldMk cId="2644746457" sldId="3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B3B946D-61C3-2A42-A916-1A7F757BF4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A70BF5-9870-0D42-8C66-59C1B16F8B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A8367-4F88-CD4E-9C4E-69BA7C576AE7}" type="datetimeFigureOut">
              <a:rPr lang="de-DE" smtClean="0"/>
              <a:t>16.02.2022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B2A284-7D0A-1044-BB48-2E6F98BDAD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B4DBD2-502E-1F44-AF55-F10ED8A56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90ECD-C004-6A44-9281-2E3C652B0A5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839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E2BF-FD88-3041-8B91-F6E1A98F874C}" type="datetimeFigureOut">
              <a:rPr lang="de-DE" smtClean="0"/>
              <a:t>16.02.2022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43AA1-3E8D-1341-8399-242ADDA3B4F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0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A5D84B-7470-EF4B-B27E-BC11320DFA28}"/>
              </a:ext>
            </a:extLst>
          </p:cNvPr>
          <p:cNvSpPr/>
          <p:nvPr userDrawn="1"/>
        </p:nvSpPr>
        <p:spPr>
          <a:xfrm>
            <a:off x="3827463" y="1398053"/>
            <a:ext cx="8004159" cy="4932362"/>
          </a:xfrm>
          <a:prstGeom prst="rect">
            <a:avLst/>
          </a:prstGeom>
          <a:solidFill>
            <a:srgbClr val="E2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392BBF-BD95-294E-9DD1-75C48A997C27}"/>
              </a:ext>
            </a:extLst>
          </p:cNvPr>
          <p:cNvSpPr/>
          <p:nvPr userDrawn="1"/>
        </p:nvSpPr>
        <p:spPr>
          <a:xfrm>
            <a:off x="371476" y="1829854"/>
            <a:ext cx="3455988" cy="428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9E89A5-3BBA-F643-8610-8F6C4F7F9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8" y="3329367"/>
            <a:ext cx="10596562" cy="117814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87000"/>
              </a:lnSpc>
              <a:defRPr sz="4400" b="1" i="0" spc="1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PRESENTATION HEADLINE </a:t>
            </a:r>
            <a:br>
              <a:rPr lang="en-US" noProof="0" dirty="0"/>
            </a:br>
            <a:r>
              <a:rPr lang="en-US" noProof="0" dirty="0"/>
              <a:t>TWO LINES</a:t>
            </a:r>
          </a:p>
        </p:txBody>
      </p:sp>
      <p:grpSp>
        <p:nvGrpSpPr>
          <p:cNvPr id="17" name="Grafik 12">
            <a:extLst>
              <a:ext uri="{FF2B5EF4-FFF2-40B4-BE49-F238E27FC236}">
                <a16:creationId xmlns:a16="http://schemas.microsoft.com/office/drawing/2014/main" id="{803E94A4-446A-1541-8D05-C5F9E8D0CB7A}"/>
              </a:ext>
            </a:extLst>
          </p:cNvPr>
          <p:cNvGrpSpPr/>
          <p:nvPr userDrawn="1"/>
        </p:nvGrpSpPr>
        <p:grpSpPr>
          <a:xfrm>
            <a:off x="8364517" y="355065"/>
            <a:ext cx="3468861" cy="579831"/>
            <a:chOff x="8364517" y="441325"/>
            <a:chExt cx="3468861" cy="579831"/>
          </a:xfrm>
        </p:grpSpPr>
        <p:grpSp>
          <p:nvGrpSpPr>
            <p:cNvPr id="18" name="Grafik 12">
              <a:extLst>
                <a:ext uri="{FF2B5EF4-FFF2-40B4-BE49-F238E27FC236}">
                  <a16:creationId xmlns:a16="http://schemas.microsoft.com/office/drawing/2014/main" id="{B9D23A18-678E-6849-A169-014BB146A617}"/>
                </a:ext>
              </a:extLst>
            </p:cNvPr>
            <p:cNvGrpSpPr/>
            <p:nvPr/>
          </p:nvGrpSpPr>
          <p:grpSpPr>
            <a:xfrm>
              <a:off x="9413173" y="441325"/>
              <a:ext cx="2420204" cy="579831"/>
              <a:chOff x="9413173" y="441325"/>
              <a:chExt cx="2420204" cy="579831"/>
            </a:xfrm>
            <a:solidFill>
              <a:srgbClr val="1C3E76"/>
            </a:solidFill>
          </p:grpSpPr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8FF9F71E-4A6C-0045-84A9-A9817FC69BFB}"/>
                  </a:ext>
                </a:extLst>
              </p:cNvPr>
              <p:cNvSpPr/>
              <p:nvPr/>
            </p:nvSpPr>
            <p:spPr>
              <a:xfrm>
                <a:off x="11250251" y="441325"/>
                <a:ext cx="583127" cy="265320"/>
              </a:xfrm>
              <a:custGeom>
                <a:avLst/>
                <a:gdLst>
                  <a:gd name="connsiteX0" fmla="*/ 291499 w 583127"/>
                  <a:gd name="connsiteY0" fmla="*/ 148495 h 265320"/>
                  <a:gd name="connsiteX1" fmla="*/ 430912 w 583127"/>
                  <a:gd name="connsiteY1" fmla="*/ 260054 h 265320"/>
                  <a:gd name="connsiteX2" fmla="*/ 438516 w 583127"/>
                  <a:gd name="connsiteY2" fmla="*/ 265313 h 265320"/>
                  <a:gd name="connsiteX3" fmla="*/ 575521 w 583127"/>
                  <a:gd name="connsiteY3" fmla="*/ 265313 h 265320"/>
                  <a:gd name="connsiteX4" fmla="*/ 583125 w 583127"/>
                  <a:gd name="connsiteY4" fmla="*/ 258551 h 265320"/>
                  <a:gd name="connsiteX5" fmla="*/ 291499 w 583127"/>
                  <a:gd name="connsiteY5" fmla="*/ 0 h 265320"/>
                  <a:gd name="connsiteX6" fmla="*/ 0 w 583127"/>
                  <a:gd name="connsiteY6" fmla="*/ 258551 h 265320"/>
                  <a:gd name="connsiteX7" fmla="*/ 6971 w 583127"/>
                  <a:gd name="connsiteY7" fmla="*/ 265313 h 265320"/>
                  <a:gd name="connsiteX8" fmla="*/ 144102 w 583127"/>
                  <a:gd name="connsiteY8" fmla="*/ 265313 h 265320"/>
                  <a:gd name="connsiteX9" fmla="*/ 150946 w 583127"/>
                  <a:gd name="connsiteY9" fmla="*/ 260054 h 265320"/>
                  <a:gd name="connsiteX10" fmla="*/ 290358 w 583127"/>
                  <a:gd name="connsiteY10" fmla="*/ 148495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127" h="265320">
                    <a:moveTo>
                      <a:pt x="291499" y="148495"/>
                    </a:moveTo>
                    <a:cubicBezTo>
                      <a:pt x="358785" y="148566"/>
                      <a:pt x="416869" y="195050"/>
                      <a:pt x="430912" y="260054"/>
                    </a:cubicBezTo>
                    <a:cubicBezTo>
                      <a:pt x="431938" y="263309"/>
                      <a:pt x="435069" y="265469"/>
                      <a:pt x="438516" y="265313"/>
                    </a:cubicBezTo>
                    <a:lnTo>
                      <a:pt x="575521" y="265313"/>
                    </a:lnTo>
                    <a:cubicBezTo>
                      <a:pt x="579462" y="265393"/>
                      <a:pt x="582795" y="262434"/>
                      <a:pt x="583125" y="258551"/>
                    </a:cubicBezTo>
                    <a:cubicBezTo>
                      <a:pt x="583632" y="200330"/>
                      <a:pt x="517094" y="0"/>
                      <a:pt x="291499" y="0"/>
                    </a:cubicBezTo>
                    <a:cubicBezTo>
                      <a:pt x="65904" y="0"/>
                      <a:pt x="0" y="200330"/>
                      <a:pt x="0" y="258551"/>
                    </a:cubicBezTo>
                    <a:cubicBezTo>
                      <a:pt x="63" y="262305"/>
                      <a:pt x="3169" y="265314"/>
                      <a:pt x="6971" y="265313"/>
                    </a:cubicBezTo>
                    <a:lnTo>
                      <a:pt x="144102" y="265313"/>
                    </a:lnTo>
                    <a:cubicBezTo>
                      <a:pt x="147296" y="265217"/>
                      <a:pt x="150071" y="263091"/>
                      <a:pt x="150946" y="260054"/>
                    </a:cubicBezTo>
                    <a:cubicBezTo>
                      <a:pt x="165242" y="195208"/>
                      <a:pt x="223187" y="148849"/>
                      <a:pt x="290358" y="148495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23CB73FA-F6A1-1D4A-9031-65AAEAABBC8A}"/>
                  </a:ext>
                </a:extLst>
              </p:cNvPr>
              <p:cNvSpPr/>
              <p:nvPr/>
            </p:nvSpPr>
            <p:spPr>
              <a:xfrm>
                <a:off x="11249742" y="755835"/>
                <a:ext cx="583633" cy="265320"/>
              </a:xfrm>
              <a:custGeom>
                <a:avLst/>
                <a:gdLst>
                  <a:gd name="connsiteX0" fmla="*/ 292008 w 583633"/>
                  <a:gd name="connsiteY0" fmla="*/ 116826 h 265320"/>
                  <a:gd name="connsiteX1" fmla="*/ 431420 w 583633"/>
                  <a:gd name="connsiteY1" fmla="*/ 6143 h 265320"/>
                  <a:gd name="connsiteX2" fmla="*/ 439024 w 583633"/>
                  <a:gd name="connsiteY2" fmla="*/ 8 h 265320"/>
                  <a:gd name="connsiteX3" fmla="*/ 576029 w 583633"/>
                  <a:gd name="connsiteY3" fmla="*/ 8 h 265320"/>
                  <a:gd name="connsiteX4" fmla="*/ 583633 w 583633"/>
                  <a:gd name="connsiteY4" fmla="*/ 7645 h 265320"/>
                  <a:gd name="connsiteX5" fmla="*/ 291500 w 583633"/>
                  <a:gd name="connsiteY5" fmla="*/ 265321 h 265320"/>
                  <a:gd name="connsiteX6" fmla="*/ 1 w 583633"/>
                  <a:gd name="connsiteY6" fmla="*/ 7645 h 265320"/>
                  <a:gd name="connsiteX7" fmla="*/ 6972 w 583633"/>
                  <a:gd name="connsiteY7" fmla="*/ 8 h 265320"/>
                  <a:gd name="connsiteX8" fmla="*/ 144610 w 583633"/>
                  <a:gd name="connsiteY8" fmla="*/ 8 h 265320"/>
                  <a:gd name="connsiteX9" fmla="*/ 151454 w 583633"/>
                  <a:gd name="connsiteY9" fmla="*/ 6143 h 265320"/>
                  <a:gd name="connsiteX10" fmla="*/ 290867 w 583633"/>
                  <a:gd name="connsiteY10" fmla="*/ 116826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633" h="265320">
                    <a:moveTo>
                      <a:pt x="292008" y="116826"/>
                    </a:moveTo>
                    <a:cubicBezTo>
                      <a:pt x="359103" y="117082"/>
                      <a:pt x="417238" y="70931"/>
                      <a:pt x="431420" y="6143"/>
                    </a:cubicBezTo>
                    <a:cubicBezTo>
                      <a:pt x="432003" y="2481"/>
                      <a:pt x="435273" y="-164"/>
                      <a:pt x="439024" y="8"/>
                    </a:cubicBezTo>
                    <a:lnTo>
                      <a:pt x="576029" y="8"/>
                    </a:lnTo>
                    <a:cubicBezTo>
                      <a:pt x="580148" y="315"/>
                      <a:pt x="583392" y="3578"/>
                      <a:pt x="583633" y="7645"/>
                    </a:cubicBezTo>
                    <a:cubicBezTo>
                      <a:pt x="583633" y="65992"/>
                      <a:pt x="517096" y="265321"/>
                      <a:pt x="291500" y="265321"/>
                    </a:cubicBezTo>
                    <a:cubicBezTo>
                      <a:pt x="65906" y="265321"/>
                      <a:pt x="1" y="65992"/>
                      <a:pt x="1" y="7645"/>
                    </a:cubicBezTo>
                    <a:cubicBezTo>
                      <a:pt x="-75" y="3681"/>
                      <a:pt x="2967" y="337"/>
                      <a:pt x="6972" y="8"/>
                    </a:cubicBezTo>
                    <a:lnTo>
                      <a:pt x="144610" y="8"/>
                    </a:lnTo>
                    <a:cubicBezTo>
                      <a:pt x="148096" y="156"/>
                      <a:pt x="150973" y="2735"/>
                      <a:pt x="151454" y="6143"/>
                    </a:cubicBezTo>
                    <a:cubicBezTo>
                      <a:pt x="165852" y="70797"/>
                      <a:pt x="223860" y="116844"/>
                      <a:pt x="290867" y="116826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0" name="Freihandform 29">
                <a:extLst>
                  <a:ext uri="{FF2B5EF4-FFF2-40B4-BE49-F238E27FC236}">
                    <a16:creationId xmlns:a16="http://schemas.microsoft.com/office/drawing/2014/main" id="{AB9CDDC1-25CA-DB41-A151-A6A48DB70958}"/>
                  </a:ext>
                </a:extLst>
              </p:cNvPr>
              <p:cNvSpPr/>
              <p:nvPr/>
            </p:nvSpPr>
            <p:spPr>
              <a:xfrm>
                <a:off x="10041797" y="636897"/>
                <a:ext cx="155381" cy="373741"/>
              </a:xfrm>
              <a:custGeom>
                <a:avLst/>
                <a:gdLst>
                  <a:gd name="connsiteX0" fmla="*/ 155255 w 155381"/>
                  <a:gd name="connsiteY0" fmla="*/ 366855 h 373741"/>
                  <a:gd name="connsiteX1" fmla="*/ 148538 w 155381"/>
                  <a:gd name="connsiteY1" fmla="*/ 373740 h 373741"/>
                  <a:gd name="connsiteX2" fmla="*/ 148411 w 155381"/>
                  <a:gd name="connsiteY2" fmla="*/ 373741 h 373741"/>
                  <a:gd name="connsiteX3" fmla="*/ 6844 w 155381"/>
                  <a:gd name="connsiteY3" fmla="*/ 373741 h 373741"/>
                  <a:gd name="connsiteX4" fmla="*/ 0 w 155381"/>
                  <a:gd name="connsiteY4" fmla="*/ 366982 h 373741"/>
                  <a:gd name="connsiteX5" fmla="*/ 0 w 155381"/>
                  <a:gd name="connsiteY5" fmla="*/ 366855 h 373741"/>
                  <a:gd name="connsiteX6" fmla="*/ 0 w 155381"/>
                  <a:gd name="connsiteY6" fmla="*/ 6761 h 373741"/>
                  <a:gd name="connsiteX7" fmla="*/ 6844 w 155381"/>
                  <a:gd name="connsiteY7" fmla="*/ 0 h 373741"/>
                  <a:gd name="connsiteX8" fmla="*/ 148538 w 155381"/>
                  <a:gd name="connsiteY8" fmla="*/ 0 h 373741"/>
                  <a:gd name="connsiteX9" fmla="*/ 155382 w 155381"/>
                  <a:gd name="connsiteY9" fmla="*/ 6761 h 3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373741">
                    <a:moveTo>
                      <a:pt x="155255" y="366855"/>
                    </a:moveTo>
                    <a:cubicBezTo>
                      <a:pt x="155331" y="370589"/>
                      <a:pt x="152315" y="373671"/>
                      <a:pt x="148538" y="373740"/>
                    </a:cubicBezTo>
                    <a:cubicBezTo>
                      <a:pt x="148500" y="373741"/>
                      <a:pt x="148449" y="373741"/>
                      <a:pt x="148411" y="373741"/>
                    </a:cubicBezTo>
                    <a:lnTo>
                      <a:pt x="6844" y="373741"/>
                    </a:lnTo>
                    <a:cubicBezTo>
                      <a:pt x="3067" y="373743"/>
                      <a:pt x="0" y="370715"/>
                      <a:pt x="0" y="366982"/>
                    </a:cubicBezTo>
                    <a:cubicBezTo>
                      <a:pt x="0" y="366939"/>
                      <a:pt x="0" y="366898"/>
                      <a:pt x="0" y="366855"/>
                    </a:cubicBezTo>
                    <a:lnTo>
                      <a:pt x="0" y="6761"/>
                    </a:lnTo>
                    <a:cubicBezTo>
                      <a:pt x="0" y="3027"/>
                      <a:pt x="3067" y="0"/>
                      <a:pt x="6844" y="0"/>
                    </a:cubicBezTo>
                    <a:lnTo>
                      <a:pt x="148538" y="0"/>
                    </a:lnTo>
                    <a:cubicBezTo>
                      <a:pt x="152315" y="0"/>
                      <a:pt x="155382" y="3027"/>
                      <a:pt x="155382" y="6761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1" name="Freihandform 30">
                <a:extLst>
                  <a:ext uri="{FF2B5EF4-FFF2-40B4-BE49-F238E27FC236}">
                    <a16:creationId xmlns:a16="http://schemas.microsoft.com/office/drawing/2014/main" id="{14986D35-218F-E241-88F7-DC3F64524152}"/>
                  </a:ext>
                </a:extLst>
              </p:cNvPr>
              <p:cNvSpPr/>
              <p:nvPr/>
            </p:nvSpPr>
            <p:spPr>
              <a:xfrm>
                <a:off x="9866644" y="451842"/>
                <a:ext cx="506321" cy="135849"/>
              </a:xfrm>
              <a:custGeom>
                <a:avLst/>
                <a:gdLst>
                  <a:gd name="connsiteX0" fmla="*/ 6844 w 506321"/>
                  <a:gd name="connsiteY0" fmla="*/ 135849 h 135849"/>
                  <a:gd name="connsiteX1" fmla="*/ 0 w 506321"/>
                  <a:gd name="connsiteY1" fmla="*/ 128963 h 135849"/>
                  <a:gd name="connsiteX2" fmla="*/ 0 w 506321"/>
                  <a:gd name="connsiteY2" fmla="*/ 6886 h 135849"/>
                  <a:gd name="connsiteX3" fmla="*/ 6844 w 506321"/>
                  <a:gd name="connsiteY3" fmla="*/ 0 h 135849"/>
                  <a:gd name="connsiteX4" fmla="*/ 499351 w 506321"/>
                  <a:gd name="connsiteY4" fmla="*/ 0 h 135849"/>
                  <a:gd name="connsiteX5" fmla="*/ 506321 w 506321"/>
                  <a:gd name="connsiteY5" fmla="*/ 6886 h 135849"/>
                  <a:gd name="connsiteX6" fmla="*/ 506321 w 506321"/>
                  <a:gd name="connsiteY6" fmla="*/ 128963 h 135849"/>
                  <a:gd name="connsiteX7" fmla="*/ 499351 w 506321"/>
                  <a:gd name="connsiteY7" fmla="*/ 135849 h 13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321" h="135849">
                    <a:moveTo>
                      <a:pt x="6844" y="135849"/>
                    </a:moveTo>
                    <a:cubicBezTo>
                      <a:pt x="3042" y="135780"/>
                      <a:pt x="0" y="132718"/>
                      <a:pt x="0" y="128963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499351" y="0"/>
                    </a:lnTo>
                    <a:cubicBezTo>
                      <a:pt x="503203" y="0"/>
                      <a:pt x="506321" y="3083"/>
                      <a:pt x="506321" y="6886"/>
                    </a:cubicBezTo>
                    <a:lnTo>
                      <a:pt x="506321" y="128963"/>
                    </a:lnTo>
                    <a:cubicBezTo>
                      <a:pt x="506321" y="132766"/>
                      <a:pt x="503203" y="135849"/>
                      <a:pt x="499351" y="135849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2" name="Freihandform 31">
                <a:extLst>
                  <a:ext uri="{FF2B5EF4-FFF2-40B4-BE49-F238E27FC236}">
                    <a16:creationId xmlns:a16="http://schemas.microsoft.com/office/drawing/2014/main" id="{6FAFBFD3-97AF-3840-B5EA-863403E62C11}"/>
                  </a:ext>
                </a:extLst>
              </p:cNvPr>
              <p:cNvSpPr/>
              <p:nvPr/>
            </p:nvSpPr>
            <p:spPr>
              <a:xfrm>
                <a:off x="9413173" y="670202"/>
                <a:ext cx="221032" cy="122077"/>
              </a:xfrm>
              <a:custGeom>
                <a:avLst/>
                <a:gdLst>
                  <a:gd name="connsiteX0" fmla="*/ 7604 w 221032"/>
                  <a:gd name="connsiteY0" fmla="*/ 121701 h 122077"/>
                  <a:gd name="connsiteX1" fmla="*/ 0 w 221032"/>
                  <a:gd name="connsiteY1" fmla="*/ 114940 h 122077"/>
                  <a:gd name="connsiteX2" fmla="*/ 0 w 221032"/>
                  <a:gd name="connsiteY2" fmla="*/ 6886 h 122077"/>
                  <a:gd name="connsiteX3" fmla="*/ 7604 w 221032"/>
                  <a:gd name="connsiteY3" fmla="*/ 0 h 122077"/>
                  <a:gd name="connsiteX4" fmla="*/ 214062 w 221032"/>
                  <a:gd name="connsiteY4" fmla="*/ 0 h 122077"/>
                  <a:gd name="connsiteX5" fmla="*/ 221032 w 221032"/>
                  <a:gd name="connsiteY5" fmla="*/ 6886 h 122077"/>
                  <a:gd name="connsiteX6" fmla="*/ 221032 w 221032"/>
                  <a:gd name="connsiteY6" fmla="*/ 115315 h 122077"/>
                  <a:gd name="connsiteX7" fmla="*/ 214190 w 221032"/>
                  <a:gd name="connsiteY7" fmla="*/ 122078 h 122077"/>
                  <a:gd name="connsiteX8" fmla="*/ 214062 w 221032"/>
                  <a:gd name="connsiteY8" fmla="*/ 122076 h 12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032" h="122077">
                    <a:moveTo>
                      <a:pt x="7604" y="121701"/>
                    </a:moveTo>
                    <a:cubicBezTo>
                      <a:pt x="3662" y="121781"/>
                      <a:pt x="333" y="118822"/>
                      <a:pt x="0" y="114940"/>
                    </a:cubicBezTo>
                    <a:lnTo>
                      <a:pt x="0" y="6886"/>
                    </a:lnTo>
                    <a:cubicBezTo>
                      <a:pt x="331" y="2984"/>
                      <a:pt x="3640" y="-14"/>
                      <a:pt x="7604" y="0"/>
                    </a:cubicBezTo>
                    <a:lnTo>
                      <a:pt x="214062" y="0"/>
                    </a:lnTo>
                    <a:cubicBezTo>
                      <a:pt x="217912" y="0"/>
                      <a:pt x="221032" y="3083"/>
                      <a:pt x="221032" y="6886"/>
                    </a:cubicBezTo>
                    <a:lnTo>
                      <a:pt x="221032" y="115315"/>
                    </a:lnTo>
                    <a:cubicBezTo>
                      <a:pt x="221032" y="119049"/>
                      <a:pt x="217969" y="122076"/>
                      <a:pt x="214190" y="122078"/>
                    </a:cubicBezTo>
                    <a:cubicBezTo>
                      <a:pt x="214147" y="122078"/>
                      <a:pt x="214105" y="122078"/>
                      <a:pt x="214062" y="12207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afik 12">
              <a:extLst>
                <a:ext uri="{FF2B5EF4-FFF2-40B4-BE49-F238E27FC236}">
                  <a16:creationId xmlns:a16="http://schemas.microsoft.com/office/drawing/2014/main" id="{444BF9D6-B60A-3340-960E-CE77C448BF18}"/>
                </a:ext>
              </a:extLst>
            </p:cNvPr>
            <p:cNvGrpSpPr/>
            <p:nvPr/>
          </p:nvGrpSpPr>
          <p:grpSpPr>
            <a:xfrm>
              <a:off x="8364517" y="446208"/>
              <a:ext cx="1301755" cy="565434"/>
              <a:chOff x="8364517" y="446208"/>
              <a:chExt cx="1301755" cy="565434"/>
            </a:xfrm>
            <a:solidFill>
              <a:srgbClr val="1C3E76"/>
            </a:solidFill>
          </p:grpSpPr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6578283D-D94D-3646-9386-8917107CFF0A}"/>
                  </a:ext>
                </a:extLst>
              </p:cNvPr>
              <p:cNvSpPr/>
              <p:nvPr/>
            </p:nvSpPr>
            <p:spPr>
              <a:xfrm>
                <a:off x="9208996" y="451842"/>
                <a:ext cx="457275" cy="558796"/>
              </a:xfrm>
              <a:custGeom>
                <a:avLst/>
                <a:gdLst>
                  <a:gd name="connsiteX0" fmla="*/ 450431 w 457275"/>
                  <a:gd name="connsiteY0" fmla="*/ 423073 h 558796"/>
                  <a:gd name="connsiteX1" fmla="*/ 155129 w 457275"/>
                  <a:gd name="connsiteY1" fmla="*/ 423073 h 558796"/>
                  <a:gd name="connsiteX2" fmla="*/ 155129 w 457275"/>
                  <a:gd name="connsiteY2" fmla="*/ 135849 h 558796"/>
                  <a:gd name="connsiteX3" fmla="*/ 446628 w 457275"/>
                  <a:gd name="connsiteY3" fmla="*/ 135849 h 558796"/>
                  <a:gd name="connsiteX4" fmla="*/ 453472 w 457275"/>
                  <a:gd name="connsiteY4" fmla="*/ 128963 h 558796"/>
                  <a:gd name="connsiteX5" fmla="*/ 453472 w 457275"/>
                  <a:gd name="connsiteY5" fmla="*/ 6886 h 558796"/>
                  <a:gd name="connsiteX6" fmla="*/ 446628 w 457275"/>
                  <a:gd name="connsiteY6" fmla="*/ 0 h 558796"/>
                  <a:gd name="connsiteX7" fmla="*/ 6845 w 457275"/>
                  <a:gd name="connsiteY7" fmla="*/ 0 h 558796"/>
                  <a:gd name="connsiteX8" fmla="*/ 1 w 457275"/>
                  <a:gd name="connsiteY8" fmla="*/ 6886 h 558796"/>
                  <a:gd name="connsiteX9" fmla="*/ 1 w 457275"/>
                  <a:gd name="connsiteY9" fmla="*/ 551910 h 558796"/>
                  <a:gd name="connsiteX10" fmla="*/ 6717 w 457275"/>
                  <a:gd name="connsiteY10" fmla="*/ 558795 h 558796"/>
                  <a:gd name="connsiteX11" fmla="*/ 6845 w 457275"/>
                  <a:gd name="connsiteY11" fmla="*/ 558797 h 558796"/>
                  <a:gd name="connsiteX12" fmla="*/ 450431 w 457275"/>
                  <a:gd name="connsiteY12" fmla="*/ 558797 h 558796"/>
                  <a:gd name="connsiteX13" fmla="*/ 457274 w 457275"/>
                  <a:gd name="connsiteY13" fmla="*/ 552037 h 558796"/>
                  <a:gd name="connsiteX14" fmla="*/ 457274 w 457275"/>
                  <a:gd name="connsiteY14" fmla="*/ 551910 h 558796"/>
                  <a:gd name="connsiteX15" fmla="*/ 457274 w 457275"/>
                  <a:gd name="connsiteY15" fmla="*/ 429959 h 558796"/>
                  <a:gd name="connsiteX16" fmla="*/ 450557 w 457275"/>
                  <a:gd name="connsiteY16" fmla="*/ 423074 h 558796"/>
                  <a:gd name="connsiteX17" fmla="*/ 450431 w 457275"/>
                  <a:gd name="connsiteY17" fmla="*/ 423073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7275" h="558796">
                    <a:moveTo>
                      <a:pt x="450431" y="423073"/>
                    </a:moveTo>
                    <a:lnTo>
                      <a:pt x="155129" y="423073"/>
                    </a:lnTo>
                    <a:lnTo>
                      <a:pt x="155129" y="135849"/>
                    </a:lnTo>
                    <a:lnTo>
                      <a:pt x="446628" y="135849"/>
                    </a:lnTo>
                    <a:cubicBezTo>
                      <a:pt x="450431" y="135780"/>
                      <a:pt x="453472" y="132718"/>
                      <a:pt x="453472" y="128963"/>
                    </a:cubicBezTo>
                    <a:lnTo>
                      <a:pt x="453472" y="6886"/>
                    </a:lnTo>
                    <a:cubicBezTo>
                      <a:pt x="453472" y="3132"/>
                      <a:pt x="450431" y="68"/>
                      <a:pt x="446628" y="0"/>
                    </a:cubicBezTo>
                    <a:lnTo>
                      <a:pt x="6845" y="0"/>
                    </a:lnTo>
                    <a:cubicBezTo>
                      <a:pt x="3046" y="68"/>
                      <a:pt x="1" y="3132"/>
                      <a:pt x="1" y="6886"/>
                    </a:cubicBezTo>
                    <a:lnTo>
                      <a:pt x="1" y="551910"/>
                    </a:lnTo>
                    <a:cubicBezTo>
                      <a:pt x="-68" y="555644"/>
                      <a:pt x="2938" y="558727"/>
                      <a:pt x="6717" y="558795"/>
                    </a:cubicBezTo>
                    <a:cubicBezTo>
                      <a:pt x="6760" y="558797"/>
                      <a:pt x="6802" y="558797"/>
                      <a:pt x="6845" y="558797"/>
                    </a:cubicBezTo>
                    <a:lnTo>
                      <a:pt x="450431" y="558797"/>
                    </a:lnTo>
                    <a:cubicBezTo>
                      <a:pt x="454207" y="558798"/>
                      <a:pt x="457274" y="555770"/>
                      <a:pt x="457274" y="552037"/>
                    </a:cubicBezTo>
                    <a:cubicBezTo>
                      <a:pt x="457274" y="551994"/>
                      <a:pt x="457274" y="551953"/>
                      <a:pt x="457274" y="551910"/>
                    </a:cubicBezTo>
                    <a:lnTo>
                      <a:pt x="457274" y="429959"/>
                    </a:lnTo>
                    <a:cubicBezTo>
                      <a:pt x="457350" y="426226"/>
                      <a:pt x="454334" y="423143"/>
                      <a:pt x="450557" y="423074"/>
                    </a:cubicBezTo>
                    <a:cubicBezTo>
                      <a:pt x="450519" y="423073"/>
                      <a:pt x="450469" y="423073"/>
                      <a:pt x="450431" y="423073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CA21E4BB-E8ED-3D4B-BF21-711CCBB89342}"/>
                  </a:ext>
                </a:extLst>
              </p:cNvPr>
              <p:cNvSpPr/>
              <p:nvPr/>
            </p:nvSpPr>
            <p:spPr>
              <a:xfrm>
                <a:off x="8364517" y="446208"/>
                <a:ext cx="600255" cy="565434"/>
              </a:xfrm>
              <a:custGeom>
                <a:avLst/>
                <a:gdLst>
                  <a:gd name="connsiteX0" fmla="*/ 599622 w 600255"/>
                  <a:gd name="connsiteY0" fmla="*/ 7638 h 565434"/>
                  <a:gd name="connsiteX1" fmla="*/ 596453 w 600255"/>
                  <a:gd name="connsiteY1" fmla="*/ 1127 h 565434"/>
                  <a:gd name="connsiteX2" fmla="*/ 589609 w 600255"/>
                  <a:gd name="connsiteY2" fmla="*/ 1127 h 565434"/>
                  <a:gd name="connsiteX3" fmla="*/ 299885 w 600255"/>
                  <a:gd name="connsiteY3" fmla="*/ 175540 h 565434"/>
                  <a:gd name="connsiteX4" fmla="*/ 11427 w 600255"/>
                  <a:gd name="connsiteY4" fmla="*/ 1127 h 565434"/>
                  <a:gd name="connsiteX5" fmla="*/ 3823 w 600255"/>
                  <a:gd name="connsiteY5" fmla="*/ 1127 h 565434"/>
                  <a:gd name="connsiteX6" fmla="*/ 21 w 600255"/>
                  <a:gd name="connsiteY6" fmla="*/ 7638 h 565434"/>
                  <a:gd name="connsiteX7" fmla="*/ 21 w 600255"/>
                  <a:gd name="connsiteY7" fmla="*/ 558546 h 565434"/>
                  <a:gd name="connsiteX8" fmla="*/ 6737 w 600255"/>
                  <a:gd name="connsiteY8" fmla="*/ 565431 h 565434"/>
                  <a:gd name="connsiteX9" fmla="*/ 6865 w 600255"/>
                  <a:gd name="connsiteY9" fmla="*/ 565433 h 565434"/>
                  <a:gd name="connsiteX10" fmla="*/ 148432 w 600255"/>
                  <a:gd name="connsiteY10" fmla="*/ 565433 h 565434"/>
                  <a:gd name="connsiteX11" fmla="*/ 156036 w 600255"/>
                  <a:gd name="connsiteY11" fmla="*/ 558546 h 565434"/>
                  <a:gd name="connsiteX12" fmla="*/ 156036 w 600255"/>
                  <a:gd name="connsiteY12" fmla="*/ 255171 h 565434"/>
                  <a:gd name="connsiteX13" fmla="*/ 292914 w 600255"/>
                  <a:gd name="connsiteY13" fmla="*/ 336931 h 565434"/>
                  <a:gd name="connsiteX14" fmla="*/ 299885 w 600255"/>
                  <a:gd name="connsiteY14" fmla="*/ 339310 h 565434"/>
                  <a:gd name="connsiteX15" fmla="*/ 306729 w 600255"/>
                  <a:gd name="connsiteY15" fmla="*/ 336931 h 565434"/>
                  <a:gd name="connsiteX16" fmla="*/ 596453 w 600255"/>
                  <a:gd name="connsiteY16" fmla="*/ 165648 h 565434"/>
                  <a:gd name="connsiteX17" fmla="*/ 600255 w 600255"/>
                  <a:gd name="connsiteY17" fmla="*/ 156633 h 56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0255" h="565434">
                    <a:moveTo>
                      <a:pt x="599622" y="7638"/>
                    </a:moveTo>
                    <a:cubicBezTo>
                      <a:pt x="599959" y="5040"/>
                      <a:pt x="598717" y="2489"/>
                      <a:pt x="596453" y="1127"/>
                    </a:cubicBezTo>
                    <a:cubicBezTo>
                      <a:pt x="594425" y="-376"/>
                      <a:pt x="591637" y="-376"/>
                      <a:pt x="589609" y="1127"/>
                    </a:cubicBezTo>
                    <a:lnTo>
                      <a:pt x="299885" y="175540"/>
                    </a:lnTo>
                    <a:lnTo>
                      <a:pt x="11427" y="1127"/>
                    </a:lnTo>
                    <a:cubicBezTo>
                      <a:pt x="9116" y="-359"/>
                      <a:pt x="6135" y="-359"/>
                      <a:pt x="3823" y="1127"/>
                    </a:cubicBezTo>
                    <a:cubicBezTo>
                      <a:pt x="1314" y="2310"/>
                      <a:pt x="-198" y="4899"/>
                      <a:pt x="21" y="7638"/>
                    </a:cubicBezTo>
                    <a:lnTo>
                      <a:pt x="21" y="558546"/>
                    </a:lnTo>
                    <a:cubicBezTo>
                      <a:pt x="-49" y="562280"/>
                      <a:pt x="2958" y="565363"/>
                      <a:pt x="6737" y="565431"/>
                    </a:cubicBezTo>
                    <a:cubicBezTo>
                      <a:pt x="6780" y="565433"/>
                      <a:pt x="6822" y="565433"/>
                      <a:pt x="6865" y="565433"/>
                    </a:cubicBezTo>
                    <a:lnTo>
                      <a:pt x="148432" y="565433"/>
                    </a:lnTo>
                    <a:cubicBezTo>
                      <a:pt x="152420" y="565509"/>
                      <a:pt x="155766" y="562478"/>
                      <a:pt x="156036" y="558546"/>
                    </a:cubicBezTo>
                    <a:lnTo>
                      <a:pt x="156036" y="255171"/>
                    </a:lnTo>
                    <a:lnTo>
                      <a:pt x="292914" y="336931"/>
                    </a:lnTo>
                    <a:cubicBezTo>
                      <a:pt x="295022" y="338242"/>
                      <a:pt x="297407" y="339056"/>
                      <a:pt x="299885" y="339310"/>
                    </a:cubicBezTo>
                    <a:cubicBezTo>
                      <a:pt x="302318" y="339037"/>
                      <a:pt x="304659" y="338224"/>
                      <a:pt x="306729" y="336931"/>
                    </a:cubicBezTo>
                    <a:cubicBezTo>
                      <a:pt x="306729" y="336931"/>
                      <a:pt x="594299" y="166399"/>
                      <a:pt x="596453" y="165648"/>
                    </a:cubicBezTo>
                    <a:cubicBezTo>
                      <a:pt x="600255" y="163395"/>
                      <a:pt x="600255" y="161892"/>
                      <a:pt x="600255" y="156633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0" name="Grafik 12">
              <a:extLst>
                <a:ext uri="{FF2B5EF4-FFF2-40B4-BE49-F238E27FC236}">
                  <a16:creationId xmlns:a16="http://schemas.microsoft.com/office/drawing/2014/main" id="{E62ED868-C1A0-394D-9A06-3E73A2EEC173}"/>
                </a:ext>
              </a:extLst>
            </p:cNvPr>
            <p:cNvGrpSpPr/>
            <p:nvPr/>
          </p:nvGrpSpPr>
          <p:grpSpPr>
            <a:xfrm>
              <a:off x="8809262" y="451831"/>
              <a:ext cx="2252147" cy="558856"/>
              <a:chOff x="8809262" y="451831"/>
              <a:chExt cx="2252147" cy="558856"/>
            </a:xfrm>
          </p:grpSpPr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B2344542-4C0C-0144-B438-AF75C0CCE837}"/>
                  </a:ext>
                </a:extLst>
              </p:cNvPr>
              <p:cNvSpPr/>
              <p:nvPr/>
            </p:nvSpPr>
            <p:spPr>
              <a:xfrm>
                <a:off x="8809262" y="672386"/>
                <a:ext cx="154877" cy="338128"/>
              </a:xfrm>
              <a:custGeom>
                <a:avLst/>
                <a:gdLst>
                  <a:gd name="connsiteX0" fmla="*/ 151708 w 154877"/>
                  <a:gd name="connsiteY0" fmla="*/ 947 h 338128"/>
                  <a:gd name="connsiteX1" fmla="*/ 144864 w 154877"/>
                  <a:gd name="connsiteY1" fmla="*/ 947 h 338128"/>
                  <a:gd name="connsiteX2" fmla="*/ 5451 w 154877"/>
                  <a:gd name="connsiteY2" fmla="*/ 83458 h 338128"/>
                  <a:gd name="connsiteX3" fmla="*/ 1 w 154877"/>
                  <a:gd name="connsiteY3" fmla="*/ 93349 h 338128"/>
                  <a:gd name="connsiteX4" fmla="*/ 1 w 154877"/>
                  <a:gd name="connsiteY4" fmla="*/ 331241 h 338128"/>
                  <a:gd name="connsiteX5" fmla="*/ 6716 w 154877"/>
                  <a:gd name="connsiteY5" fmla="*/ 338128 h 338128"/>
                  <a:gd name="connsiteX6" fmla="*/ 6972 w 154877"/>
                  <a:gd name="connsiteY6" fmla="*/ 338128 h 338128"/>
                  <a:gd name="connsiteX7" fmla="*/ 148032 w 154877"/>
                  <a:gd name="connsiteY7" fmla="*/ 338128 h 338128"/>
                  <a:gd name="connsiteX8" fmla="*/ 154877 w 154877"/>
                  <a:gd name="connsiteY8" fmla="*/ 331368 h 338128"/>
                  <a:gd name="connsiteX9" fmla="*/ 154876 w 154877"/>
                  <a:gd name="connsiteY9" fmla="*/ 331241 h 338128"/>
                  <a:gd name="connsiteX10" fmla="*/ 154876 w 154877"/>
                  <a:gd name="connsiteY10" fmla="*/ 6831 h 338128"/>
                  <a:gd name="connsiteX11" fmla="*/ 151074 w 154877"/>
                  <a:gd name="connsiteY11" fmla="*/ 821 h 3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77" h="338128">
                    <a:moveTo>
                      <a:pt x="151708" y="947"/>
                    </a:moveTo>
                    <a:cubicBezTo>
                      <a:pt x="149605" y="-316"/>
                      <a:pt x="146966" y="-316"/>
                      <a:pt x="144864" y="947"/>
                    </a:cubicBezTo>
                    <a:lnTo>
                      <a:pt x="5451" y="83458"/>
                    </a:lnTo>
                    <a:cubicBezTo>
                      <a:pt x="1522" y="85085"/>
                      <a:pt x="1" y="87214"/>
                      <a:pt x="1" y="93349"/>
                    </a:cubicBezTo>
                    <a:lnTo>
                      <a:pt x="1" y="331241"/>
                    </a:lnTo>
                    <a:cubicBezTo>
                      <a:pt x="-70" y="334975"/>
                      <a:pt x="2937" y="338058"/>
                      <a:pt x="6716" y="338128"/>
                    </a:cubicBezTo>
                    <a:cubicBezTo>
                      <a:pt x="6801" y="338129"/>
                      <a:pt x="6887" y="338129"/>
                      <a:pt x="6972" y="338128"/>
                    </a:cubicBezTo>
                    <a:lnTo>
                      <a:pt x="148032" y="338128"/>
                    </a:lnTo>
                    <a:cubicBezTo>
                      <a:pt x="151811" y="338128"/>
                      <a:pt x="154876" y="335102"/>
                      <a:pt x="154877" y="331368"/>
                    </a:cubicBezTo>
                    <a:cubicBezTo>
                      <a:pt x="154877" y="331325"/>
                      <a:pt x="154877" y="331284"/>
                      <a:pt x="154876" y="331241"/>
                    </a:cubicBezTo>
                    <a:lnTo>
                      <a:pt x="154876" y="6831"/>
                    </a:lnTo>
                    <a:cubicBezTo>
                      <a:pt x="154683" y="4333"/>
                      <a:pt x="153263" y="2087"/>
                      <a:pt x="151074" y="821"/>
                    </a:cubicBezTo>
                  </a:path>
                </a:pathLst>
              </a:custGeom>
              <a:solidFill>
                <a:srgbClr val="F7AE02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1832D483-C6EF-444D-B535-AF8F665C29F6}"/>
                  </a:ext>
                </a:extLst>
              </p:cNvPr>
              <p:cNvSpPr/>
              <p:nvPr/>
            </p:nvSpPr>
            <p:spPr>
              <a:xfrm>
                <a:off x="10561912" y="451831"/>
                <a:ext cx="154925" cy="558826"/>
              </a:xfrm>
              <a:custGeom>
                <a:avLst/>
                <a:gdLst>
                  <a:gd name="connsiteX0" fmla="*/ 148052 w 154925"/>
                  <a:gd name="connsiteY0" fmla="*/ 11 h 558826"/>
                  <a:gd name="connsiteX1" fmla="*/ 7625 w 154925"/>
                  <a:gd name="connsiteY1" fmla="*/ 11 h 558826"/>
                  <a:gd name="connsiteX2" fmla="*/ 8 w 154925"/>
                  <a:gd name="connsiteY2" fmla="*/ 6743 h 558826"/>
                  <a:gd name="connsiteX3" fmla="*/ 21 w 154925"/>
                  <a:gd name="connsiteY3" fmla="*/ 7649 h 558826"/>
                  <a:gd name="connsiteX4" fmla="*/ 21 w 154925"/>
                  <a:gd name="connsiteY4" fmla="*/ 551921 h 558826"/>
                  <a:gd name="connsiteX5" fmla="*/ 7233 w 154925"/>
                  <a:gd name="connsiteY5" fmla="*/ 558825 h 558826"/>
                  <a:gd name="connsiteX6" fmla="*/ 7625 w 154925"/>
                  <a:gd name="connsiteY6" fmla="*/ 558808 h 558826"/>
                  <a:gd name="connsiteX7" fmla="*/ 148052 w 154925"/>
                  <a:gd name="connsiteY7" fmla="*/ 558808 h 558826"/>
                  <a:gd name="connsiteX8" fmla="*/ 154896 w 154925"/>
                  <a:gd name="connsiteY8" fmla="*/ 552048 h 558826"/>
                  <a:gd name="connsiteX9" fmla="*/ 154896 w 154925"/>
                  <a:gd name="connsiteY9" fmla="*/ 551921 h 558826"/>
                  <a:gd name="connsiteX10" fmla="*/ 154896 w 154925"/>
                  <a:gd name="connsiteY10" fmla="*/ 7649 h 558826"/>
                  <a:gd name="connsiteX11" fmla="*/ 148470 w 154925"/>
                  <a:gd name="connsiteY11" fmla="*/ 36 h 558826"/>
                  <a:gd name="connsiteX12" fmla="*/ 148052 w 154925"/>
                  <a:gd name="connsiteY12" fmla="*/ 11 h 55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25" h="558826">
                    <a:moveTo>
                      <a:pt x="148052" y="11"/>
                    </a:moveTo>
                    <a:lnTo>
                      <a:pt x="7625" y="11"/>
                    </a:lnTo>
                    <a:cubicBezTo>
                      <a:pt x="3646" y="-207"/>
                      <a:pt x="237" y="2807"/>
                      <a:pt x="8" y="6743"/>
                    </a:cubicBezTo>
                    <a:cubicBezTo>
                      <a:pt x="-4" y="7045"/>
                      <a:pt x="-4" y="7347"/>
                      <a:pt x="21" y="7649"/>
                    </a:cubicBezTo>
                    <a:lnTo>
                      <a:pt x="21" y="551921"/>
                    </a:lnTo>
                    <a:cubicBezTo>
                      <a:pt x="84" y="555793"/>
                      <a:pt x="3304" y="558884"/>
                      <a:pt x="7233" y="558825"/>
                    </a:cubicBezTo>
                    <a:cubicBezTo>
                      <a:pt x="7359" y="558823"/>
                      <a:pt x="7499" y="558817"/>
                      <a:pt x="7625" y="558808"/>
                    </a:cubicBezTo>
                    <a:lnTo>
                      <a:pt x="148052" y="558808"/>
                    </a:lnTo>
                    <a:cubicBezTo>
                      <a:pt x="151829" y="558809"/>
                      <a:pt x="154896" y="555782"/>
                      <a:pt x="154896" y="552048"/>
                    </a:cubicBezTo>
                    <a:cubicBezTo>
                      <a:pt x="154896" y="552005"/>
                      <a:pt x="154896" y="551964"/>
                      <a:pt x="154896" y="551921"/>
                    </a:cubicBezTo>
                    <a:lnTo>
                      <a:pt x="154896" y="7649"/>
                    </a:lnTo>
                    <a:cubicBezTo>
                      <a:pt x="155251" y="3792"/>
                      <a:pt x="152374" y="384"/>
                      <a:pt x="148470" y="36"/>
                    </a:cubicBezTo>
                    <a:cubicBezTo>
                      <a:pt x="148331" y="24"/>
                      <a:pt x="148191" y="15"/>
                      <a:pt x="148052" y="11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F45399A5-8D2C-2F48-8493-41C02DF37841}"/>
                  </a:ext>
                </a:extLst>
              </p:cNvPr>
              <p:cNvSpPr/>
              <p:nvPr/>
            </p:nvSpPr>
            <p:spPr>
              <a:xfrm>
                <a:off x="10561933" y="451842"/>
                <a:ext cx="155256" cy="558796"/>
              </a:xfrm>
              <a:custGeom>
                <a:avLst/>
                <a:gdLst>
                  <a:gd name="connsiteX0" fmla="*/ 155255 w 155256"/>
                  <a:gd name="connsiteY0" fmla="*/ 551910 h 558796"/>
                  <a:gd name="connsiteX1" fmla="*/ 148538 w 155256"/>
                  <a:gd name="connsiteY1" fmla="*/ 558795 h 558796"/>
                  <a:gd name="connsiteX2" fmla="*/ 148411 w 155256"/>
                  <a:gd name="connsiteY2" fmla="*/ 558797 h 558796"/>
                  <a:gd name="connsiteX3" fmla="*/ 6844 w 155256"/>
                  <a:gd name="connsiteY3" fmla="*/ 558797 h 558796"/>
                  <a:gd name="connsiteX4" fmla="*/ 0 w 155256"/>
                  <a:gd name="connsiteY4" fmla="*/ 552037 h 558796"/>
                  <a:gd name="connsiteX5" fmla="*/ 0 w 155256"/>
                  <a:gd name="connsiteY5" fmla="*/ 551910 h 558796"/>
                  <a:gd name="connsiteX6" fmla="*/ 0 w 155256"/>
                  <a:gd name="connsiteY6" fmla="*/ 6886 h 558796"/>
                  <a:gd name="connsiteX7" fmla="*/ 6844 w 155256"/>
                  <a:gd name="connsiteY7" fmla="*/ 0 h 558796"/>
                  <a:gd name="connsiteX8" fmla="*/ 148031 w 155256"/>
                  <a:gd name="connsiteY8" fmla="*/ 0 h 558796"/>
                  <a:gd name="connsiteX9" fmla="*/ 154875 w 155256"/>
                  <a:gd name="connsiteY9" fmla="*/ 6886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256" h="558796">
                    <a:moveTo>
                      <a:pt x="155255" y="551910"/>
                    </a:moveTo>
                    <a:cubicBezTo>
                      <a:pt x="155331" y="555644"/>
                      <a:pt x="152314" y="558727"/>
                      <a:pt x="148538" y="558795"/>
                    </a:cubicBezTo>
                    <a:cubicBezTo>
                      <a:pt x="148500" y="558797"/>
                      <a:pt x="148449" y="558797"/>
                      <a:pt x="148411" y="558797"/>
                    </a:cubicBezTo>
                    <a:lnTo>
                      <a:pt x="6844" y="558797"/>
                    </a:lnTo>
                    <a:cubicBezTo>
                      <a:pt x="3067" y="558798"/>
                      <a:pt x="0" y="555770"/>
                      <a:pt x="0" y="552037"/>
                    </a:cubicBezTo>
                    <a:cubicBezTo>
                      <a:pt x="0" y="551994"/>
                      <a:pt x="0" y="551953"/>
                      <a:pt x="0" y="551910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148031" y="0"/>
                    </a:lnTo>
                    <a:cubicBezTo>
                      <a:pt x="151833" y="68"/>
                      <a:pt x="154875" y="3132"/>
                      <a:pt x="154875" y="688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3F031229-AA0B-1341-9D2C-F59B11C97486}"/>
                  </a:ext>
                </a:extLst>
              </p:cNvPr>
              <p:cNvSpPr/>
              <p:nvPr/>
            </p:nvSpPr>
            <p:spPr>
              <a:xfrm>
                <a:off x="10767549" y="451842"/>
                <a:ext cx="293861" cy="558845"/>
              </a:xfrm>
              <a:custGeom>
                <a:avLst/>
                <a:gdLst>
                  <a:gd name="connsiteX0" fmla="*/ 161546 w 293861"/>
                  <a:gd name="connsiteY0" fmla="*/ 365102 h 558845"/>
                  <a:gd name="connsiteX1" fmla="*/ 293861 w 293861"/>
                  <a:gd name="connsiteY1" fmla="*/ 188436 h 558845"/>
                  <a:gd name="connsiteX2" fmla="*/ 35314 w 293861"/>
                  <a:gd name="connsiteY2" fmla="*/ 0 h 558845"/>
                  <a:gd name="connsiteX3" fmla="*/ 7052 w 293861"/>
                  <a:gd name="connsiteY3" fmla="*/ 0 h 558845"/>
                  <a:gd name="connsiteX4" fmla="*/ 81 w 293861"/>
                  <a:gd name="connsiteY4" fmla="*/ 6886 h 558845"/>
                  <a:gd name="connsiteX5" fmla="*/ 81 w 293861"/>
                  <a:gd name="connsiteY5" fmla="*/ 128963 h 558845"/>
                  <a:gd name="connsiteX6" fmla="*/ 7052 w 293861"/>
                  <a:gd name="connsiteY6" fmla="*/ 135849 h 558845"/>
                  <a:gd name="connsiteX7" fmla="*/ 52044 w 293861"/>
                  <a:gd name="connsiteY7" fmla="*/ 135849 h 558845"/>
                  <a:gd name="connsiteX8" fmla="*/ 136959 w 293861"/>
                  <a:gd name="connsiteY8" fmla="*/ 203210 h 558845"/>
                  <a:gd name="connsiteX9" fmla="*/ 52931 w 293861"/>
                  <a:gd name="connsiteY9" fmla="*/ 269945 h 558845"/>
                  <a:gd name="connsiteX10" fmla="*/ 7052 w 293861"/>
                  <a:gd name="connsiteY10" fmla="*/ 269945 h 558845"/>
                  <a:gd name="connsiteX11" fmla="*/ 81 w 293861"/>
                  <a:gd name="connsiteY11" fmla="*/ 276706 h 558845"/>
                  <a:gd name="connsiteX12" fmla="*/ 81 w 293861"/>
                  <a:gd name="connsiteY12" fmla="*/ 383633 h 558845"/>
                  <a:gd name="connsiteX13" fmla="*/ 3249 w 293861"/>
                  <a:gd name="connsiteY13" fmla="*/ 394275 h 558845"/>
                  <a:gd name="connsiteX14" fmla="*/ 112498 w 293861"/>
                  <a:gd name="connsiteY14" fmla="*/ 555792 h 558845"/>
                  <a:gd name="connsiteX15" fmla="*/ 118708 w 293861"/>
                  <a:gd name="connsiteY15" fmla="*/ 558797 h 558845"/>
                  <a:gd name="connsiteX16" fmla="*/ 281568 w 293861"/>
                  <a:gd name="connsiteY16" fmla="*/ 558797 h 558845"/>
                  <a:gd name="connsiteX17" fmla="*/ 288538 w 293861"/>
                  <a:gd name="connsiteY17" fmla="*/ 555041 h 558845"/>
                  <a:gd name="connsiteX18" fmla="*/ 287651 w 293861"/>
                  <a:gd name="connsiteY18" fmla="*/ 548154 h 5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861" h="558845">
                    <a:moveTo>
                      <a:pt x="161546" y="365102"/>
                    </a:moveTo>
                    <a:cubicBezTo>
                      <a:pt x="161546" y="365102"/>
                      <a:pt x="293861" y="327540"/>
                      <a:pt x="293861" y="188436"/>
                    </a:cubicBezTo>
                    <a:cubicBezTo>
                      <a:pt x="293861" y="0"/>
                      <a:pt x="110977" y="0"/>
                      <a:pt x="35314" y="0"/>
                    </a:cubicBezTo>
                    <a:lnTo>
                      <a:pt x="7052" y="0"/>
                    </a:lnTo>
                    <a:cubicBezTo>
                      <a:pt x="3199" y="0"/>
                      <a:pt x="81" y="3083"/>
                      <a:pt x="81" y="6886"/>
                    </a:cubicBezTo>
                    <a:lnTo>
                      <a:pt x="81" y="128963"/>
                    </a:lnTo>
                    <a:cubicBezTo>
                      <a:pt x="81" y="132766"/>
                      <a:pt x="3199" y="135849"/>
                      <a:pt x="7052" y="135849"/>
                    </a:cubicBezTo>
                    <a:lnTo>
                      <a:pt x="52044" y="135849"/>
                    </a:lnTo>
                    <a:cubicBezTo>
                      <a:pt x="73589" y="135849"/>
                      <a:pt x="136959" y="139605"/>
                      <a:pt x="136959" y="203210"/>
                    </a:cubicBezTo>
                    <a:cubicBezTo>
                      <a:pt x="136959" y="266815"/>
                      <a:pt x="71308" y="269945"/>
                      <a:pt x="52931" y="269945"/>
                    </a:cubicBezTo>
                    <a:lnTo>
                      <a:pt x="7052" y="269945"/>
                    </a:lnTo>
                    <a:cubicBezTo>
                      <a:pt x="3249" y="269945"/>
                      <a:pt x="144" y="272953"/>
                      <a:pt x="81" y="276706"/>
                    </a:cubicBezTo>
                    <a:lnTo>
                      <a:pt x="81" y="383633"/>
                    </a:lnTo>
                    <a:cubicBezTo>
                      <a:pt x="-325" y="387454"/>
                      <a:pt x="803" y="391282"/>
                      <a:pt x="3249" y="394275"/>
                    </a:cubicBezTo>
                    <a:lnTo>
                      <a:pt x="112498" y="555792"/>
                    </a:lnTo>
                    <a:cubicBezTo>
                      <a:pt x="113918" y="557771"/>
                      <a:pt x="116250" y="558902"/>
                      <a:pt x="118708" y="558797"/>
                    </a:cubicBezTo>
                    <a:lnTo>
                      <a:pt x="281568" y="558797"/>
                    </a:lnTo>
                    <a:cubicBezTo>
                      <a:pt x="284470" y="559140"/>
                      <a:pt x="287258" y="557632"/>
                      <a:pt x="288538" y="555041"/>
                    </a:cubicBezTo>
                    <a:cubicBezTo>
                      <a:pt x="289337" y="552733"/>
                      <a:pt x="289007" y="550191"/>
                      <a:pt x="287651" y="548154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905980C5-E69C-DF4A-9EEA-D484D376E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196" y="5795261"/>
            <a:ext cx="3444267" cy="313932"/>
          </a:xfrm>
        </p:spPr>
        <p:txBody>
          <a:bodyPr anchor="b" anchorCtr="0">
            <a:spAutoFit/>
          </a:bodyPr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Place, Date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D0179EE8-AB11-034C-9B1A-39C2D2BF69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7288" y="4875259"/>
            <a:ext cx="2717191" cy="441453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72000" rIns="108000" bIns="36000">
            <a:spAutoFit/>
          </a:bodyPr>
          <a:lstStyle>
            <a:lvl1pPr marL="0" indent="0">
              <a:buNone/>
              <a:defRPr sz="24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SUBHEADLINE</a:t>
            </a:r>
          </a:p>
        </p:txBody>
      </p:sp>
      <p:pic>
        <p:nvPicPr>
          <p:cNvPr id="25" name="Picture 4" descr="C:\Users\nidhi.agarwal01\Downloads\Metro BSC Logo_01 (6).png">
            <a:extLst>
              <a:ext uri="{FF2B5EF4-FFF2-40B4-BE49-F238E27FC236}">
                <a16:creationId xmlns:a16="http://schemas.microsoft.com/office/drawing/2014/main" id="{30AE43FE-E509-47E4-8071-3CC788D5BE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451875"/>
            <a:ext cx="339419" cy="2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285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fik 15">
            <a:extLst>
              <a:ext uri="{FF2B5EF4-FFF2-40B4-BE49-F238E27FC236}">
                <a16:creationId xmlns:a16="http://schemas.microsoft.com/office/drawing/2014/main" id="{B196CEC4-F4AB-2C4A-B24B-022CC630387A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8" name="Grafik 15">
              <a:extLst>
                <a:ext uri="{FF2B5EF4-FFF2-40B4-BE49-F238E27FC236}">
                  <a16:creationId xmlns:a16="http://schemas.microsoft.com/office/drawing/2014/main" id="{57E81EEA-08C6-1B4F-9553-FE6C11F4ACED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6D3A7D27-15FE-634D-8DA3-0F448944AEC4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572378D0-1FC7-6845-8C63-E90819391C51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90CD9504-925E-F748-9337-6282E295F144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FEB994EA-97FC-5246-9CDD-89A551EF8D4E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AFE347A5-F6C0-F44F-98B0-DC4E1F1522A8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9" name="Grafik 15">
              <a:extLst>
                <a:ext uri="{FF2B5EF4-FFF2-40B4-BE49-F238E27FC236}">
                  <a16:creationId xmlns:a16="http://schemas.microsoft.com/office/drawing/2014/main" id="{9783D0DF-0FD1-3540-8D9B-475495C355F2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9976344D-F6DB-044F-AC5A-3DD0200CA8D4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3EA81C31-B4DB-9149-BCEE-E8A17F9F8C7F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0" name="Grafik 15">
              <a:extLst>
                <a:ext uri="{FF2B5EF4-FFF2-40B4-BE49-F238E27FC236}">
                  <a16:creationId xmlns:a16="http://schemas.microsoft.com/office/drawing/2014/main" id="{24AC3D07-DBC5-9A48-B967-600002B08107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2" name="Freihandform 11">
                <a:extLst>
                  <a:ext uri="{FF2B5EF4-FFF2-40B4-BE49-F238E27FC236}">
                    <a16:creationId xmlns:a16="http://schemas.microsoft.com/office/drawing/2014/main" id="{E939BF1A-564C-3C44-82B8-67A848DC01FA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3" name="Freihandform 12">
                <a:extLst>
                  <a:ext uri="{FF2B5EF4-FFF2-40B4-BE49-F238E27FC236}">
                    <a16:creationId xmlns:a16="http://schemas.microsoft.com/office/drawing/2014/main" id="{E26471C9-B863-7C49-B3B0-D14DB39D4B1C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id="{00FCE541-DF28-5245-9318-FE478DF7CFAD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id="{4A5831DD-DB83-AD4F-82F5-819C88E1EE1B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809CF1B2-F0DC-A04E-9D34-96D581C6E9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963" y="1398053"/>
            <a:ext cx="11437937" cy="471646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5D8B5AF-A2F0-5241-A4BC-4E2AB2D67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E43D7627-145B-A040-9293-ED93A16BD95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4D986A-F7A2-9B42-9179-AE78E818DF2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E049C822-3325-4B2A-AE76-A53676FF21D8}" type="datetime5">
              <a:rPr lang="en-US" spc="-5" noProof="0" smtClean="0"/>
              <a:t>16-Feb-22</a:t>
            </a:fld>
            <a:endParaRPr lang="en-US" spc="-5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E4242-417A-0748-8D52-0F93CAA8E9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3E0C8F-A855-4E4C-940C-A8FED45D9F0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58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fik 15">
            <a:extLst>
              <a:ext uri="{FF2B5EF4-FFF2-40B4-BE49-F238E27FC236}">
                <a16:creationId xmlns:a16="http://schemas.microsoft.com/office/drawing/2014/main" id="{B196CEC4-F4AB-2C4A-B24B-022CC630387A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8" name="Grafik 15">
              <a:extLst>
                <a:ext uri="{FF2B5EF4-FFF2-40B4-BE49-F238E27FC236}">
                  <a16:creationId xmlns:a16="http://schemas.microsoft.com/office/drawing/2014/main" id="{57E81EEA-08C6-1B4F-9553-FE6C11F4ACED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6D3A7D27-15FE-634D-8DA3-0F448944AEC4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572378D0-1FC7-6845-8C63-E90819391C51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90CD9504-925E-F748-9337-6282E295F144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FEB994EA-97FC-5246-9CDD-89A551EF8D4E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AFE347A5-F6C0-F44F-98B0-DC4E1F1522A8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9" name="Grafik 15">
              <a:extLst>
                <a:ext uri="{FF2B5EF4-FFF2-40B4-BE49-F238E27FC236}">
                  <a16:creationId xmlns:a16="http://schemas.microsoft.com/office/drawing/2014/main" id="{9783D0DF-0FD1-3540-8D9B-475495C355F2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9976344D-F6DB-044F-AC5A-3DD0200CA8D4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3EA81C31-B4DB-9149-BCEE-E8A17F9F8C7F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0" name="Grafik 15">
              <a:extLst>
                <a:ext uri="{FF2B5EF4-FFF2-40B4-BE49-F238E27FC236}">
                  <a16:creationId xmlns:a16="http://schemas.microsoft.com/office/drawing/2014/main" id="{24AC3D07-DBC5-9A48-B967-600002B08107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2" name="Freihandform 11">
                <a:extLst>
                  <a:ext uri="{FF2B5EF4-FFF2-40B4-BE49-F238E27FC236}">
                    <a16:creationId xmlns:a16="http://schemas.microsoft.com/office/drawing/2014/main" id="{E939BF1A-564C-3C44-82B8-67A848DC01FA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3" name="Freihandform 12">
                <a:extLst>
                  <a:ext uri="{FF2B5EF4-FFF2-40B4-BE49-F238E27FC236}">
                    <a16:creationId xmlns:a16="http://schemas.microsoft.com/office/drawing/2014/main" id="{E26471C9-B863-7C49-B3B0-D14DB39D4B1C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id="{00FCE541-DF28-5245-9318-FE478DF7CFAD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id="{4A5831DD-DB83-AD4F-82F5-819C88E1EE1B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3" name="Titel 1">
            <a:extLst>
              <a:ext uri="{FF2B5EF4-FFF2-40B4-BE49-F238E27FC236}">
                <a16:creationId xmlns:a16="http://schemas.microsoft.com/office/drawing/2014/main" id="{190DAC15-2A8C-5240-82D7-501D21B2E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E82F3B34-F3C9-BA49-A3B4-43C8C40278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775A71-17AE-4240-92F2-5C8C673FAD3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fld id="{FD6C7059-2B7A-4564-AF19-02B0B5E1D603}" type="datetime5">
              <a:rPr lang="en-US" spc="-5" smtClean="0"/>
              <a:t>16-Feb-22</a:t>
            </a:fld>
            <a:endParaRPr lang="en-US" spc="-5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B742D-97EB-8E41-9AFA-344DC52003A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F7F15-DC48-3D48-95BE-26D97B9CB2A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40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32CE0-D232-D347-8A08-6E38404C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E65BC26C-BEAE-4736-9AC5-206A301F20AA}" type="datetime5">
              <a:rPr lang="en-US" spc="-5" noProof="0" smtClean="0"/>
              <a:t>16-Feb-22</a:t>
            </a:fld>
            <a:endParaRPr lang="en-US" spc="-5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7433D2-8B3D-574E-8759-178E7341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E70C08-DC90-6B4B-AD84-9C40E0D7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229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2">
            <a:extLst>
              <a:ext uri="{FF2B5EF4-FFF2-40B4-BE49-F238E27FC236}">
                <a16:creationId xmlns:a16="http://schemas.microsoft.com/office/drawing/2014/main" id="{B8EA02D3-B969-9B43-8FAE-98EAD8D9D43E}"/>
              </a:ext>
            </a:extLst>
          </p:cNvPr>
          <p:cNvSpPr/>
          <p:nvPr userDrawn="1"/>
        </p:nvSpPr>
        <p:spPr>
          <a:xfrm>
            <a:off x="-1" y="0"/>
            <a:ext cx="3827463" cy="6195318"/>
          </a:xfrm>
          <a:custGeom>
            <a:avLst/>
            <a:gdLst/>
            <a:ahLst/>
            <a:cxnLst/>
            <a:rect l="l" t="t" r="r" b="b"/>
            <a:pathLst>
              <a:path w="4584700" h="2969260">
                <a:moveTo>
                  <a:pt x="0" y="2969018"/>
                </a:moveTo>
                <a:lnTo>
                  <a:pt x="4584534" y="2969018"/>
                </a:lnTo>
                <a:lnTo>
                  <a:pt x="4584534" y="0"/>
                </a:lnTo>
                <a:lnTo>
                  <a:pt x="0" y="0"/>
                </a:lnTo>
                <a:lnTo>
                  <a:pt x="0" y="2969018"/>
                </a:lnTo>
                <a:close/>
              </a:path>
            </a:pathLst>
          </a:custGeom>
          <a:solidFill>
            <a:srgbClr val="E2F4FF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grpSp>
        <p:nvGrpSpPr>
          <p:cNvPr id="11" name="Grafik 15">
            <a:extLst>
              <a:ext uri="{FF2B5EF4-FFF2-40B4-BE49-F238E27FC236}">
                <a16:creationId xmlns:a16="http://schemas.microsoft.com/office/drawing/2014/main" id="{9D86F801-996C-AB49-9C9B-2250BCB00B31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2" name="Grafik 15">
              <a:extLst>
                <a:ext uri="{FF2B5EF4-FFF2-40B4-BE49-F238E27FC236}">
                  <a16:creationId xmlns:a16="http://schemas.microsoft.com/office/drawing/2014/main" id="{98CF44F7-EE4E-D444-8A56-B82715D24F23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17536AFD-A8E7-2148-B5FC-3E76B2F19840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6B5F89C4-D22B-C546-9DD4-8E119F1DFD78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2A6AE70A-8B17-1C42-A8BA-7B33663ABE19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877EB0B7-85DD-2045-886D-87FF71D05BAC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7720BAA3-F9BE-6E41-8AA4-C47FB163760D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3" name="Grafik 15">
              <a:extLst>
                <a:ext uri="{FF2B5EF4-FFF2-40B4-BE49-F238E27FC236}">
                  <a16:creationId xmlns:a16="http://schemas.microsoft.com/office/drawing/2014/main" id="{E7B86A7E-3EEE-464B-A1D4-A485F39CC8CA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E5D5F9BF-6F87-2948-96F7-2F2D5C20C138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305463D4-E884-FE44-9729-61FEB28226AA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4" name="Grafik 15">
              <a:extLst>
                <a:ext uri="{FF2B5EF4-FFF2-40B4-BE49-F238E27FC236}">
                  <a16:creationId xmlns:a16="http://schemas.microsoft.com/office/drawing/2014/main" id="{E6DFBE4C-1835-5141-8B1F-AA244AD06733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id="{D12C6A14-D313-3A43-8411-00FA87F67762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AF10C099-3693-E345-84D5-2020BEEF5B4C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BC21183B-E8C1-8D4E-8574-91A2C660FF5A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952B029F-BC55-1A4A-BDD5-994E05D2CC60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8" name="Textplatzhalter 25">
            <a:extLst>
              <a:ext uri="{FF2B5EF4-FFF2-40B4-BE49-F238E27FC236}">
                <a16:creationId xmlns:a16="http://schemas.microsoft.com/office/drawing/2014/main" id="{EC77D8F5-C60A-A049-9808-651BD010E4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1398053"/>
            <a:ext cx="3329758" cy="4500029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9" name="Textplatzhalter 25">
            <a:extLst>
              <a:ext uri="{FF2B5EF4-FFF2-40B4-BE49-F238E27FC236}">
                <a16:creationId xmlns:a16="http://schemas.microsoft.com/office/drawing/2014/main" id="{DB0E8700-FFC4-E047-BB7D-B468BBBFE3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5418" y="1398053"/>
            <a:ext cx="7855106" cy="4500029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0E42739-08F1-2F4A-8E1B-87425EFFCF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A924A4AA-DBD5-8A46-B3E4-3995904D5E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BC8F88-A384-3546-906D-59A2B571D85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fld id="{9FBD0246-078C-4B86-B5F1-B863C6DBAD12}" type="datetime5">
              <a:rPr lang="en-US" spc="-5" smtClean="0"/>
              <a:t>16-Feb-22</a:t>
            </a:fld>
            <a:endParaRPr lang="en-US" spc="-5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C79B78-4A3D-AC49-902F-998DD4E3E60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22BB92-3EC4-0F4E-BE3F-8D12BC147C0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1958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5">
            <a:extLst>
              <a:ext uri="{FF2B5EF4-FFF2-40B4-BE49-F238E27FC236}">
                <a16:creationId xmlns:a16="http://schemas.microsoft.com/office/drawing/2014/main" id="{9D86F801-996C-AB49-9C9B-2250BCB00B31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2" name="Grafik 15">
              <a:extLst>
                <a:ext uri="{FF2B5EF4-FFF2-40B4-BE49-F238E27FC236}">
                  <a16:creationId xmlns:a16="http://schemas.microsoft.com/office/drawing/2014/main" id="{98CF44F7-EE4E-D444-8A56-B82715D24F23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17536AFD-A8E7-2148-B5FC-3E76B2F19840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6B5F89C4-D22B-C546-9DD4-8E119F1DFD78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2A6AE70A-8B17-1C42-A8BA-7B33663ABE19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877EB0B7-85DD-2045-886D-87FF71D05BAC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7720BAA3-F9BE-6E41-8AA4-C47FB163760D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3" name="Grafik 15">
              <a:extLst>
                <a:ext uri="{FF2B5EF4-FFF2-40B4-BE49-F238E27FC236}">
                  <a16:creationId xmlns:a16="http://schemas.microsoft.com/office/drawing/2014/main" id="{E7B86A7E-3EEE-464B-A1D4-A485F39CC8CA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E5D5F9BF-6F87-2948-96F7-2F2D5C20C138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305463D4-E884-FE44-9729-61FEB28226AA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4" name="Grafik 15">
              <a:extLst>
                <a:ext uri="{FF2B5EF4-FFF2-40B4-BE49-F238E27FC236}">
                  <a16:creationId xmlns:a16="http://schemas.microsoft.com/office/drawing/2014/main" id="{E6DFBE4C-1835-5141-8B1F-AA244AD06733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id="{D12C6A14-D313-3A43-8411-00FA87F67762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AF10C099-3693-E345-84D5-2020BEEF5B4C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BC21183B-E8C1-8D4E-8574-91A2C660FF5A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952B029F-BC55-1A4A-BDD5-994E05D2CC60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8" name="Textplatzhalter 25">
            <a:extLst>
              <a:ext uri="{FF2B5EF4-FFF2-40B4-BE49-F238E27FC236}">
                <a16:creationId xmlns:a16="http://schemas.microsoft.com/office/drawing/2014/main" id="{EC77D8F5-C60A-A049-9808-651BD010E4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4" y="1398053"/>
            <a:ext cx="5563333" cy="4716461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0E42739-08F1-2F4A-8E1B-87425EFFCF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A924A4AA-DBD5-8A46-B3E4-3995904D5E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29" name="Bildplatzhalter 5">
            <a:extLst>
              <a:ext uri="{FF2B5EF4-FFF2-40B4-BE49-F238E27FC236}">
                <a16:creationId xmlns:a16="http://schemas.microsoft.com/office/drawing/2014/main" id="{BFAF744C-27C0-6E4F-AE8A-671D9E9A4F46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6257925" y="1398053"/>
            <a:ext cx="5562600" cy="47164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noProof="0" dirty="0"/>
              <a:t>Image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36B4E9-4EB6-A54B-A6DF-72BA0A13446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84044B92-2B06-456D-95B4-C5F25F044754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D6D3CA-2A33-294F-9726-17070289C4A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04084-2619-DA40-8ABC-A74CCF716A7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9936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5">
            <a:extLst>
              <a:ext uri="{FF2B5EF4-FFF2-40B4-BE49-F238E27FC236}">
                <a16:creationId xmlns:a16="http://schemas.microsoft.com/office/drawing/2014/main" id="{9D86F801-996C-AB49-9C9B-2250BCB00B31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2" name="Grafik 15">
              <a:extLst>
                <a:ext uri="{FF2B5EF4-FFF2-40B4-BE49-F238E27FC236}">
                  <a16:creationId xmlns:a16="http://schemas.microsoft.com/office/drawing/2014/main" id="{98CF44F7-EE4E-D444-8A56-B82715D24F23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17536AFD-A8E7-2148-B5FC-3E76B2F19840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6B5F89C4-D22B-C546-9DD4-8E119F1DFD78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2A6AE70A-8B17-1C42-A8BA-7B33663ABE19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877EB0B7-85DD-2045-886D-87FF71D05BAC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7720BAA3-F9BE-6E41-8AA4-C47FB163760D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3" name="Grafik 15">
              <a:extLst>
                <a:ext uri="{FF2B5EF4-FFF2-40B4-BE49-F238E27FC236}">
                  <a16:creationId xmlns:a16="http://schemas.microsoft.com/office/drawing/2014/main" id="{E7B86A7E-3EEE-464B-A1D4-A485F39CC8CA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E5D5F9BF-6F87-2948-96F7-2F2D5C20C138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305463D4-E884-FE44-9729-61FEB28226AA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4" name="Grafik 15">
              <a:extLst>
                <a:ext uri="{FF2B5EF4-FFF2-40B4-BE49-F238E27FC236}">
                  <a16:creationId xmlns:a16="http://schemas.microsoft.com/office/drawing/2014/main" id="{E6DFBE4C-1835-5141-8B1F-AA244AD06733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id="{D12C6A14-D313-3A43-8411-00FA87F67762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AF10C099-3693-E345-84D5-2020BEEF5B4C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BC21183B-E8C1-8D4E-8574-91A2C660FF5A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952B029F-BC55-1A4A-BDD5-994E05D2CC60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8" name="Textplatzhalter 25">
            <a:extLst>
              <a:ext uri="{FF2B5EF4-FFF2-40B4-BE49-F238E27FC236}">
                <a16:creationId xmlns:a16="http://schemas.microsoft.com/office/drawing/2014/main" id="{EC77D8F5-C60A-A049-9808-651BD010E4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192" y="1398053"/>
            <a:ext cx="5563333" cy="4716461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0E42739-08F1-2F4A-8E1B-87425EFFCF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A924A4AA-DBD5-8A46-B3E4-3995904D5E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1" name="Bildplatzhalter 5">
            <a:extLst>
              <a:ext uri="{FF2B5EF4-FFF2-40B4-BE49-F238E27FC236}">
                <a16:creationId xmlns:a16="http://schemas.microsoft.com/office/drawing/2014/main" id="{76472C3A-A28A-1F43-B7E8-8FAABFED6E77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71475" y="1398053"/>
            <a:ext cx="5562600" cy="4716462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Image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4D4190-C2F6-1845-8B24-5DB831BB63B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5627F3FD-2583-4AB0-8EC1-E6198814C15C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E6C993-F59B-DC4C-BE21-F65A204A15B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94C775-F203-0240-9924-643238B090F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82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afik 15">
            <a:extLst>
              <a:ext uri="{FF2B5EF4-FFF2-40B4-BE49-F238E27FC236}">
                <a16:creationId xmlns:a16="http://schemas.microsoft.com/office/drawing/2014/main" id="{BE757963-68E7-A24A-88EC-5420981F7C9B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29" name="Grafik 15">
              <a:extLst>
                <a:ext uri="{FF2B5EF4-FFF2-40B4-BE49-F238E27FC236}">
                  <a16:creationId xmlns:a16="http://schemas.microsoft.com/office/drawing/2014/main" id="{43413FD3-71BF-2C46-BCBA-656AECE2F2C3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E4BFC27C-B84A-C14D-BE4F-07D0B1DC27AC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9" name="Freihandform 38">
                <a:extLst>
                  <a:ext uri="{FF2B5EF4-FFF2-40B4-BE49-F238E27FC236}">
                    <a16:creationId xmlns:a16="http://schemas.microsoft.com/office/drawing/2014/main" id="{7579B6B3-35E0-8E4E-95EE-AC6EDEF8AC0A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0" name="Freihandform 39">
                <a:extLst>
                  <a:ext uri="{FF2B5EF4-FFF2-40B4-BE49-F238E27FC236}">
                    <a16:creationId xmlns:a16="http://schemas.microsoft.com/office/drawing/2014/main" id="{F50BD780-924F-0145-BB7D-45078C6AE0B3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56B3C952-8282-D34A-9407-B73D84DF08E6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77260ED1-7D74-384F-ACC2-17EBAA7F2E72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0" name="Grafik 15">
              <a:extLst>
                <a:ext uri="{FF2B5EF4-FFF2-40B4-BE49-F238E27FC236}">
                  <a16:creationId xmlns:a16="http://schemas.microsoft.com/office/drawing/2014/main" id="{2B3A75C8-98B3-0F42-B921-1D0E1BA1D76A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6D9C941A-8147-9E44-B184-F189FB158F49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C15E51E7-1BDD-B343-80D9-FD8807A3D119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1" name="Grafik 15">
              <a:extLst>
                <a:ext uri="{FF2B5EF4-FFF2-40B4-BE49-F238E27FC236}">
                  <a16:creationId xmlns:a16="http://schemas.microsoft.com/office/drawing/2014/main" id="{973D5A0E-6357-9D47-B00E-FDE08A2DDF22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32" name="Freihandform 31">
                <a:extLst>
                  <a:ext uri="{FF2B5EF4-FFF2-40B4-BE49-F238E27FC236}">
                    <a16:creationId xmlns:a16="http://schemas.microsoft.com/office/drawing/2014/main" id="{8A579800-DFAF-EA48-BEBE-6E126B69E5E4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3" name="Freihandform 32">
                <a:extLst>
                  <a:ext uri="{FF2B5EF4-FFF2-40B4-BE49-F238E27FC236}">
                    <a16:creationId xmlns:a16="http://schemas.microsoft.com/office/drawing/2014/main" id="{F1ED0318-7DEB-A343-8205-AA7196658807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4" name="Freihandform 33">
                <a:extLst>
                  <a:ext uri="{FF2B5EF4-FFF2-40B4-BE49-F238E27FC236}">
                    <a16:creationId xmlns:a16="http://schemas.microsoft.com/office/drawing/2014/main" id="{57F6E736-F371-7B4A-9282-C5B72046C0B7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5" name="Freihandform 34">
                <a:extLst>
                  <a:ext uri="{FF2B5EF4-FFF2-40B4-BE49-F238E27FC236}">
                    <a16:creationId xmlns:a16="http://schemas.microsoft.com/office/drawing/2014/main" id="{2C1D06A0-A532-BD43-86E4-DFF6F0AE1FF9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44" name="Titel 1">
            <a:extLst>
              <a:ext uri="{FF2B5EF4-FFF2-40B4-BE49-F238E27FC236}">
                <a16:creationId xmlns:a16="http://schemas.microsoft.com/office/drawing/2014/main" id="{0ABCBE7A-6C4E-F74E-A6E1-33C3EF38F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45" name="Textplatzhalter 9">
            <a:extLst>
              <a:ext uri="{FF2B5EF4-FFF2-40B4-BE49-F238E27FC236}">
                <a16:creationId xmlns:a16="http://schemas.microsoft.com/office/drawing/2014/main" id="{993DF536-2931-E545-BC59-9061CBAA691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51" name="Textplatzhalter 38">
            <a:extLst>
              <a:ext uri="{FF2B5EF4-FFF2-40B4-BE49-F238E27FC236}">
                <a16:creationId xmlns:a16="http://schemas.microsoft.com/office/drawing/2014/main" id="{3BC9DD15-5C91-7646-BCA1-F32A5BF1065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3992" y="2138067"/>
            <a:ext cx="2517265" cy="338507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2" name="Textplatzhalter 38">
            <a:extLst>
              <a:ext uri="{FF2B5EF4-FFF2-40B4-BE49-F238E27FC236}">
                <a16:creationId xmlns:a16="http://schemas.microsoft.com/office/drawing/2014/main" id="{9E16EEB2-35F7-4046-909E-B4CEB867A0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0742" y="2138067"/>
            <a:ext cx="2517265" cy="338507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3" name="Textplatzhalter 38">
            <a:extLst>
              <a:ext uri="{FF2B5EF4-FFF2-40B4-BE49-F238E27FC236}">
                <a16:creationId xmlns:a16="http://schemas.microsoft.com/office/drawing/2014/main" id="{86FFC2AC-7917-6742-B85D-6A1B1A6394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37367" y="2138067"/>
            <a:ext cx="2517265" cy="338507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58A245-128C-AA40-B1C8-6DF66BB32875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13A4E504-BF2D-49B3-82FA-02E7B6F89E57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C2B2C-3BE4-4144-8542-77F72F4B96F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1B3B5-DF2A-3D46-9B32-4FE4265ACA21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6" name="Textplatzhalter 30">
            <a:extLst>
              <a:ext uri="{FF2B5EF4-FFF2-40B4-BE49-F238E27FC236}">
                <a16:creationId xmlns:a16="http://schemas.microsoft.com/office/drawing/2014/main" id="{05B5183A-0CC6-9347-9CDB-C58693DA1C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1671067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27" name="Textplatzhalter 30">
            <a:extLst>
              <a:ext uri="{FF2B5EF4-FFF2-40B4-BE49-F238E27FC236}">
                <a16:creationId xmlns:a16="http://schemas.microsoft.com/office/drawing/2014/main" id="{89E2A97F-70E1-E749-A3C2-2E84CA7CA9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33271" y="1671067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43" name="Textplatzhalter 30">
            <a:extLst>
              <a:ext uri="{FF2B5EF4-FFF2-40B4-BE49-F238E27FC236}">
                <a16:creationId xmlns:a16="http://schemas.microsoft.com/office/drawing/2014/main" id="{ABEAB549-A890-B244-A146-30866348E55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59501" y="1671067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24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fik 15">
            <a:extLst>
              <a:ext uri="{FF2B5EF4-FFF2-40B4-BE49-F238E27FC236}">
                <a16:creationId xmlns:a16="http://schemas.microsoft.com/office/drawing/2014/main" id="{3B986B48-803C-544C-9CAF-F530BF72B8C9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4" name="Grafik 15">
              <a:extLst>
                <a:ext uri="{FF2B5EF4-FFF2-40B4-BE49-F238E27FC236}">
                  <a16:creationId xmlns:a16="http://schemas.microsoft.com/office/drawing/2014/main" id="{0A49BC6E-F302-D144-8225-4BC52651D60F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68DD9C21-0940-2941-AAE9-86B533F369B8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F1563ADE-B896-6B47-A6B3-B4A1A5C7CA48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B3A8F130-E358-0E4F-820A-8611154CB83D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864B7C1E-6198-414A-967B-B0AA9ECB7F3B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28F28BF4-1B02-4644-A857-27C424AB1DE0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7" name="Grafik 15">
              <a:extLst>
                <a:ext uri="{FF2B5EF4-FFF2-40B4-BE49-F238E27FC236}">
                  <a16:creationId xmlns:a16="http://schemas.microsoft.com/office/drawing/2014/main" id="{9017C255-E379-654E-89D7-D2BF77C9A98C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0F3AF842-0CAB-DB4A-BE9E-CF096D6E27A3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0FC589DF-1C41-9144-9CA1-C19BB594DB87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8" name="Grafik 15">
              <a:extLst>
                <a:ext uri="{FF2B5EF4-FFF2-40B4-BE49-F238E27FC236}">
                  <a16:creationId xmlns:a16="http://schemas.microsoft.com/office/drawing/2014/main" id="{D795E2E0-96E8-3241-8065-ABC1237A9414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A0315136-B972-424B-B809-4EE7D2F8A8FB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35D52FB3-2B86-DB43-B5B0-3D1A3E4B47A2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5642E70F-1DE9-9342-A0A3-BD53F09F93D7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E5B7DB7C-0518-C548-9F0A-D513982B1BBE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31" name="Titel 1">
            <a:extLst>
              <a:ext uri="{FF2B5EF4-FFF2-40B4-BE49-F238E27FC236}">
                <a16:creationId xmlns:a16="http://schemas.microsoft.com/office/drawing/2014/main" id="{7723CC47-CF1C-4341-B2F1-BD13A6C74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5" name="Textplatzhalter 9">
            <a:extLst>
              <a:ext uri="{FF2B5EF4-FFF2-40B4-BE49-F238E27FC236}">
                <a16:creationId xmlns:a16="http://schemas.microsoft.com/office/drawing/2014/main" id="{25426F61-5F7A-4B49-99FA-5E54FF258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CDCC24-4919-3E4F-8B15-85EA9C586FBC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FBFF014F-5583-4D88-86F2-F3B3CD3952AA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11A1BD-65CF-7448-B12B-5F697A0EF1D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3B83DE-CC14-ED4B-B8A2-DDAD9BA8B8F1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2" name="Textplatzhalter 38">
            <a:extLst>
              <a:ext uri="{FF2B5EF4-FFF2-40B4-BE49-F238E27FC236}">
                <a16:creationId xmlns:a16="http://schemas.microsoft.com/office/drawing/2014/main" id="{B2B5E100-B282-9746-B26D-92198EB2116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3992" y="2296853"/>
            <a:ext cx="2517265" cy="3060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3" name="Textplatzhalter 38">
            <a:extLst>
              <a:ext uri="{FF2B5EF4-FFF2-40B4-BE49-F238E27FC236}">
                <a16:creationId xmlns:a16="http://schemas.microsoft.com/office/drawing/2014/main" id="{8F4D7A8C-97D4-BF49-865E-83F74C18B8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0742" y="2296853"/>
            <a:ext cx="2517265" cy="3060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4" name="Textplatzhalter 38">
            <a:extLst>
              <a:ext uri="{FF2B5EF4-FFF2-40B4-BE49-F238E27FC236}">
                <a16:creationId xmlns:a16="http://schemas.microsoft.com/office/drawing/2014/main" id="{6000647D-16FC-434D-94DA-D025AFAA93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37367" y="2296853"/>
            <a:ext cx="2517265" cy="3060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8" name="Textplatzhalter 30">
            <a:extLst>
              <a:ext uri="{FF2B5EF4-FFF2-40B4-BE49-F238E27FC236}">
                <a16:creationId xmlns:a16="http://schemas.microsoft.com/office/drawing/2014/main" id="{0105E49B-DA7A-A741-9B40-6FBFB5F834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1829853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39" name="Textplatzhalter 30">
            <a:extLst>
              <a:ext uri="{FF2B5EF4-FFF2-40B4-BE49-F238E27FC236}">
                <a16:creationId xmlns:a16="http://schemas.microsoft.com/office/drawing/2014/main" id="{47F6E173-47FA-024E-83F9-40D3844436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33271" y="1829853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40" name="Textplatzhalter 30">
            <a:extLst>
              <a:ext uri="{FF2B5EF4-FFF2-40B4-BE49-F238E27FC236}">
                <a16:creationId xmlns:a16="http://schemas.microsoft.com/office/drawing/2014/main" id="{ACB2AB63-C735-5F44-A2EC-3BCEEFAC172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59501" y="1829853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73834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fik 15">
            <a:extLst>
              <a:ext uri="{FF2B5EF4-FFF2-40B4-BE49-F238E27FC236}">
                <a16:creationId xmlns:a16="http://schemas.microsoft.com/office/drawing/2014/main" id="{F60E3BDB-0DDB-BA40-B4D9-FA31BEE14A02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26" name="Grafik 15">
              <a:extLst>
                <a:ext uri="{FF2B5EF4-FFF2-40B4-BE49-F238E27FC236}">
                  <a16:creationId xmlns:a16="http://schemas.microsoft.com/office/drawing/2014/main" id="{73DB44CC-BCFE-AA49-8ED3-F1A061EB7827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35" name="Freihandform 34">
                <a:extLst>
                  <a:ext uri="{FF2B5EF4-FFF2-40B4-BE49-F238E27FC236}">
                    <a16:creationId xmlns:a16="http://schemas.microsoft.com/office/drawing/2014/main" id="{D8B3012F-F974-2448-A27C-9AA3B789A65E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4BF73FCE-65A1-4A4F-A5DA-3A2ABB37F1E1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CCA828E3-C39C-FD4D-B9FF-8BAE00BAD8FF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5B60155F-503C-E041-A141-9DBB2F05AC69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9" name="Freihandform 38">
                <a:extLst>
                  <a:ext uri="{FF2B5EF4-FFF2-40B4-BE49-F238E27FC236}">
                    <a16:creationId xmlns:a16="http://schemas.microsoft.com/office/drawing/2014/main" id="{EF3B3771-51AC-AE4D-964F-2A2F754A4708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27" name="Grafik 15">
              <a:extLst>
                <a:ext uri="{FF2B5EF4-FFF2-40B4-BE49-F238E27FC236}">
                  <a16:creationId xmlns:a16="http://schemas.microsoft.com/office/drawing/2014/main" id="{FA19C08A-9C2E-8042-B2C7-B13D32D37F9E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33" name="Freihandform 32">
                <a:extLst>
                  <a:ext uri="{FF2B5EF4-FFF2-40B4-BE49-F238E27FC236}">
                    <a16:creationId xmlns:a16="http://schemas.microsoft.com/office/drawing/2014/main" id="{0C87283E-17BD-684C-8F91-6B1FDC5B5162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4" name="Freihandform 33">
                <a:extLst>
                  <a:ext uri="{FF2B5EF4-FFF2-40B4-BE49-F238E27FC236}">
                    <a16:creationId xmlns:a16="http://schemas.microsoft.com/office/drawing/2014/main" id="{11C211F8-BF21-BF46-8F6F-8A639877BB93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28" name="Grafik 15">
              <a:extLst>
                <a:ext uri="{FF2B5EF4-FFF2-40B4-BE49-F238E27FC236}">
                  <a16:creationId xmlns:a16="http://schemas.microsoft.com/office/drawing/2014/main" id="{909C80AD-93C2-124F-ADBB-455AAE910072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B7599061-01EA-1B41-8398-5374B1C07563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0" name="Freihandform 29">
                <a:extLst>
                  <a:ext uri="{FF2B5EF4-FFF2-40B4-BE49-F238E27FC236}">
                    <a16:creationId xmlns:a16="http://schemas.microsoft.com/office/drawing/2014/main" id="{DB2C78ED-6667-304C-BA9A-D9014F559EE9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1" name="Freihandform 30">
                <a:extLst>
                  <a:ext uri="{FF2B5EF4-FFF2-40B4-BE49-F238E27FC236}">
                    <a16:creationId xmlns:a16="http://schemas.microsoft.com/office/drawing/2014/main" id="{F4A7EF83-BAE1-0F40-8757-06A2F9F27B7E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2" name="Freihandform 31">
                <a:extLst>
                  <a:ext uri="{FF2B5EF4-FFF2-40B4-BE49-F238E27FC236}">
                    <a16:creationId xmlns:a16="http://schemas.microsoft.com/office/drawing/2014/main" id="{F297C542-8663-B943-B9D5-598A09188B60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42" name="Titel 1">
            <a:extLst>
              <a:ext uri="{FF2B5EF4-FFF2-40B4-BE49-F238E27FC236}">
                <a16:creationId xmlns:a16="http://schemas.microsoft.com/office/drawing/2014/main" id="{7AA19A6B-07F0-1847-A00E-40B82F960D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CB89C2F4-FA85-E644-B89E-52BD091C86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16C5705E-FC33-874A-A22E-746BD911A86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8877" y="4480588"/>
            <a:ext cx="1965686" cy="896028"/>
          </a:xfrm>
        </p:spPr>
        <p:txBody>
          <a:bodyPr wrap="square" anchor="ctr" anchorCtr="0">
            <a:noAutofit/>
          </a:bodyPr>
          <a:lstStyle>
            <a:lvl1pPr algn="ctr"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44" name="Textplatzhalter 7">
            <a:extLst>
              <a:ext uri="{FF2B5EF4-FFF2-40B4-BE49-F238E27FC236}">
                <a16:creationId xmlns:a16="http://schemas.microsoft.com/office/drawing/2014/main" id="{5A0CBD22-DDA3-4343-851B-D182E9B6211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91448" y="2133886"/>
            <a:ext cx="1965686" cy="896028"/>
          </a:xfrm>
        </p:spPr>
        <p:txBody>
          <a:bodyPr wrap="square" anchor="ctr" anchorCtr="0">
            <a:noAutofit/>
          </a:bodyPr>
          <a:lstStyle>
            <a:lvl1pPr algn="ctr"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45" name="Textplatzhalter 7">
            <a:extLst>
              <a:ext uri="{FF2B5EF4-FFF2-40B4-BE49-F238E27FC236}">
                <a16:creationId xmlns:a16="http://schemas.microsoft.com/office/drawing/2014/main" id="{7167DF5B-E7AF-8F47-AA29-6ED76F7EA6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18403" y="3934918"/>
            <a:ext cx="1755888" cy="681118"/>
          </a:xfrm>
        </p:spPr>
        <p:txBody>
          <a:bodyPr wrap="square" anchor="ctr" anchorCtr="0">
            <a:noAutofit/>
          </a:bodyPr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+XYZ</a:t>
            </a:r>
          </a:p>
        </p:txBody>
      </p:sp>
      <p:sp>
        <p:nvSpPr>
          <p:cNvPr id="48" name="Textplatzhalter 25">
            <a:extLst>
              <a:ext uri="{FF2B5EF4-FFF2-40B4-BE49-F238E27FC236}">
                <a16:creationId xmlns:a16="http://schemas.microsoft.com/office/drawing/2014/main" id="{D768983B-3ABB-514F-B4D4-E0D82DC61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0768" y="1398053"/>
            <a:ext cx="3329758" cy="471646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76AA7-ABFC-E64D-9684-E15222E9DBD2}"/>
              </a:ext>
            </a:extLst>
          </p:cNvPr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31E274D5-1A5C-439B-A1BE-DFEC23F2320B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36856-667F-0841-B215-C5746D4EB0AA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77D07D7-C937-5741-A9CD-E1C7DBCB2CA8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6831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8">
            <a:extLst>
              <a:ext uri="{FF2B5EF4-FFF2-40B4-BE49-F238E27FC236}">
                <a16:creationId xmlns:a16="http://schemas.microsoft.com/office/drawing/2014/main" id="{65186D76-AE99-7746-9E10-BF01DFEFA12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67403" y="1938253"/>
            <a:ext cx="3248025" cy="157334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24" name="Inhaltsplatzhalter 8">
            <a:extLst>
              <a:ext uri="{FF2B5EF4-FFF2-40B4-BE49-F238E27FC236}">
                <a16:creationId xmlns:a16="http://schemas.microsoft.com/office/drawing/2014/main" id="{AC3100C3-1495-F448-8EE5-993CAA05FF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64538" y="1938253"/>
            <a:ext cx="3248025" cy="157334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30" name="Inhaltsplatzhalter 8">
            <a:extLst>
              <a:ext uri="{FF2B5EF4-FFF2-40B4-BE49-F238E27FC236}">
                <a16:creationId xmlns:a16="http://schemas.microsoft.com/office/drawing/2014/main" id="{B26C91D1-915C-5A4D-80E8-797799A0280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1100" y="4316737"/>
            <a:ext cx="3248025" cy="157334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31" name="Inhaltsplatzhalter 8">
            <a:extLst>
              <a:ext uri="{FF2B5EF4-FFF2-40B4-BE49-F238E27FC236}">
                <a16:creationId xmlns:a16="http://schemas.microsoft.com/office/drawing/2014/main" id="{7B8C4BC0-C0CD-4D4E-85FD-1DB44787E9B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77028" y="4316737"/>
            <a:ext cx="3248025" cy="157334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32" name="Inhaltsplatzhalter 8">
            <a:extLst>
              <a:ext uri="{FF2B5EF4-FFF2-40B4-BE49-F238E27FC236}">
                <a16:creationId xmlns:a16="http://schemas.microsoft.com/office/drawing/2014/main" id="{17BC4EDC-6D3A-B84D-8CA0-C204AC6CA6C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374163" y="4316737"/>
            <a:ext cx="3248025" cy="157334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grpSp>
        <p:nvGrpSpPr>
          <p:cNvPr id="33" name="Grafik 15">
            <a:extLst>
              <a:ext uri="{FF2B5EF4-FFF2-40B4-BE49-F238E27FC236}">
                <a16:creationId xmlns:a16="http://schemas.microsoft.com/office/drawing/2014/main" id="{19BA6E52-0971-2446-BE79-DFEB7B899CF2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34" name="Grafik 15">
              <a:extLst>
                <a:ext uri="{FF2B5EF4-FFF2-40B4-BE49-F238E27FC236}">
                  <a16:creationId xmlns:a16="http://schemas.microsoft.com/office/drawing/2014/main" id="{CF2BBD5B-9CCC-B84F-AFE1-B8C6EA3734BD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D2B32DFD-DC75-4044-92F1-722B363EFB29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4" name="Freihandform 43">
                <a:extLst>
                  <a:ext uri="{FF2B5EF4-FFF2-40B4-BE49-F238E27FC236}">
                    <a16:creationId xmlns:a16="http://schemas.microsoft.com/office/drawing/2014/main" id="{DE673BE5-9924-1043-8F0D-D7AEC2B8BC43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5" name="Freihandform 44">
                <a:extLst>
                  <a:ext uri="{FF2B5EF4-FFF2-40B4-BE49-F238E27FC236}">
                    <a16:creationId xmlns:a16="http://schemas.microsoft.com/office/drawing/2014/main" id="{5F412D11-1B34-5041-A7BB-93F19078B354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314D35ED-3D0C-4746-A5CA-305785D859D2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BC22B796-2B81-F842-9742-6E0F37410C16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5" name="Grafik 15">
              <a:extLst>
                <a:ext uri="{FF2B5EF4-FFF2-40B4-BE49-F238E27FC236}">
                  <a16:creationId xmlns:a16="http://schemas.microsoft.com/office/drawing/2014/main" id="{4D3903E9-B680-7A47-A214-12E69718AEBB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23BFD8FB-9AC7-304B-937F-24DE6F646191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28ADBD39-30D0-E742-960C-7A15D330D145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6" name="Grafik 15">
              <a:extLst>
                <a:ext uri="{FF2B5EF4-FFF2-40B4-BE49-F238E27FC236}">
                  <a16:creationId xmlns:a16="http://schemas.microsoft.com/office/drawing/2014/main" id="{F6C0E921-24AD-7448-AC1E-30075417717A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A5DE8A3F-68DC-B14A-9BB4-8D5DC20CF33D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0FF43A89-2E02-5C44-9001-F0A8150D3E59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9" name="Freihandform 38">
                <a:extLst>
                  <a:ext uri="{FF2B5EF4-FFF2-40B4-BE49-F238E27FC236}">
                    <a16:creationId xmlns:a16="http://schemas.microsoft.com/office/drawing/2014/main" id="{7A2D442F-902A-144C-8DCE-9386521D84FC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0" name="Freihandform 39">
                <a:extLst>
                  <a:ext uri="{FF2B5EF4-FFF2-40B4-BE49-F238E27FC236}">
                    <a16:creationId xmlns:a16="http://schemas.microsoft.com/office/drawing/2014/main" id="{3521F20B-539B-6C4D-B9AE-F5CB24AD623C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9D07396-9220-5344-A491-7A4F61909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48" name="Textplatzhalter 9">
            <a:extLst>
              <a:ext uri="{FF2B5EF4-FFF2-40B4-BE49-F238E27FC236}">
                <a16:creationId xmlns:a16="http://schemas.microsoft.com/office/drawing/2014/main" id="{4C038AC9-A26C-1D40-BE96-1C1911511B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C4AA7D89-9EA6-574A-8C93-B53EDE576E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3195" y="1938253"/>
            <a:ext cx="3248025" cy="157334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674B56-62D9-864A-9BA5-A307726CC0D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D7F1D536-4A64-43E7-AEE3-73E4E512CFD1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3303F-8EBD-5444-BA6E-45BDAD03CD7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6AB61-714A-D34A-96DD-06EE1D73C48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9" name="Textplatzhalter 30">
            <a:extLst>
              <a:ext uri="{FF2B5EF4-FFF2-40B4-BE49-F238E27FC236}">
                <a16:creationId xmlns:a16="http://schemas.microsoft.com/office/drawing/2014/main" id="{3134535C-007D-E641-BE96-D62CB217EB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43773" y="1453095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49" name="Textplatzhalter 30">
            <a:extLst>
              <a:ext uri="{FF2B5EF4-FFF2-40B4-BE49-F238E27FC236}">
                <a16:creationId xmlns:a16="http://schemas.microsoft.com/office/drawing/2014/main" id="{D275D6B8-86B0-1143-B860-978563CE2FF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2728" y="1453095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50" name="Textplatzhalter 30">
            <a:extLst>
              <a:ext uri="{FF2B5EF4-FFF2-40B4-BE49-F238E27FC236}">
                <a16:creationId xmlns:a16="http://schemas.microsoft.com/office/drawing/2014/main" id="{CF2115ED-204F-DF4A-B970-C44AFCADF7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11442" y="1453095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56" name="Textplatzhalter 30">
            <a:extLst>
              <a:ext uri="{FF2B5EF4-FFF2-40B4-BE49-F238E27FC236}">
                <a16:creationId xmlns:a16="http://schemas.microsoft.com/office/drawing/2014/main" id="{F96E0247-BFC9-0D43-A6A8-DE1770EEF6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3773" y="3828800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57" name="Textplatzhalter 30">
            <a:extLst>
              <a:ext uri="{FF2B5EF4-FFF2-40B4-BE49-F238E27FC236}">
                <a16:creationId xmlns:a16="http://schemas.microsoft.com/office/drawing/2014/main" id="{03F68D89-2DAF-B142-A8AD-598E3432481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22728" y="3828800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58" name="Textplatzhalter 30">
            <a:extLst>
              <a:ext uri="{FF2B5EF4-FFF2-40B4-BE49-F238E27FC236}">
                <a16:creationId xmlns:a16="http://schemas.microsoft.com/office/drawing/2014/main" id="{B630A105-042C-A44B-BB18-DDB86BB46C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11442" y="3828800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26936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A5D84B-7470-EF4B-B27E-BC11320DFA28}"/>
              </a:ext>
            </a:extLst>
          </p:cNvPr>
          <p:cNvSpPr/>
          <p:nvPr userDrawn="1"/>
        </p:nvSpPr>
        <p:spPr>
          <a:xfrm>
            <a:off x="3827463" y="1398053"/>
            <a:ext cx="8004159" cy="4932362"/>
          </a:xfrm>
          <a:prstGeom prst="rect">
            <a:avLst/>
          </a:prstGeom>
          <a:solidFill>
            <a:srgbClr val="E2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392BBF-BD95-294E-9DD1-75C48A997C27}"/>
              </a:ext>
            </a:extLst>
          </p:cNvPr>
          <p:cNvSpPr/>
          <p:nvPr userDrawn="1"/>
        </p:nvSpPr>
        <p:spPr>
          <a:xfrm>
            <a:off x="371476" y="1829854"/>
            <a:ext cx="3455988" cy="428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9E89A5-3BBA-F643-8610-8F6C4F7F9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8" y="2740295"/>
            <a:ext cx="10596562" cy="176721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87000"/>
              </a:lnSpc>
              <a:defRPr sz="4400" b="1" i="0" spc="1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PRESENTATION HEADLINE SIGNIFICANTLY LONGER THAN THE OTHER HEADLINE</a:t>
            </a:r>
          </a:p>
        </p:txBody>
      </p:sp>
      <p:grpSp>
        <p:nvGrpSpPr>
          <p:cNvPr id="17" name="Grafik 12">
            <a:extLst>
              <a:ext uri="{FF2B5EF4-FFF2-40B4-BE49-F238E27FC236}">
                <a16:creationId xmlns:a16="http://schemas.microsoft.com/office/drawing/2014/main" id="{803E94A4-446A-1541-8D05-C5F9E8D0CB7A}"/>
              </a:ext>
            </a:extLst>
          </p:cNvPr>
          <p:cNvGrpSpPr/>
          <p:nvPr userDrawn="1"/>
        </p:nvGrpSpPr>
        <p:grpSpPr>
          <a:xfrm>
            <a:off x="8364517" y="355065"/>
            <a:ext cx="3468861" cy="579831"/>
            <a:chOff x="8364517" y="441325"/>
            <a:chExt cx="3468861" cy="579831"/>
          </a:xfrm>
        </p:grpSpPr>
        <p:grpSp>
          <p:nvGrpSpPr>
            <p:cNvPr id="18" name="Grafik 12">
              <a:extLst>
                <a:ext uri="{FF2B5EF4-FFF2-40B4-BE49-F238E27FC236}">
                  <a16:creationId xmlns:a16="http://schemas.microsoft.com/office/drawing/2014/main" id="{B9D23A18-678E-6849-A169-014BB146A617}"/>
                </a:ext>
              </a:extLst>
            </p:cNvPr>
            <p:cNvGrpSpPr/>
            <p:nvPr/>
          </p:nvGrpSpPr>
          <p:grpSpPr>
            <a:xfrm>
              <a:off x="9413173" y="441325"/>
              <a:ext cx="2420204" cy="579831"/>
              <a:chOff x="9413173" y="441325"/>
              <a:chExt cx="2420204" cy="579831"/>
            </a:xfrm>
            <a:solidFill>
              <a:srgbClr val="1C3E76"/>
            </a:solidFill>
          </p:grpSpPr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8FF9F71E-4A6C-0045-84A9-A9817FC69BFB}"/>
                  </a:ext>
                </a:extLst>
              </p:cNvPr>
              <p:cNvSpPr/>
              <p:nvPr/>
            </p:nvSpPr>
            <p:spPr>
              <a:xfrm>
                <a:off x="11250251" y="441325"/>
                <a:ext cx="583127" cy="265320"/>
              </a:xfrm>
              <a:custGeom>
                <a:avLst/>
                <a:gdLst>
                  <a:gd name="connsiteX0" fmla="*/ 291499 w 583127"/>
                  <a:gd name="connsiteY0" fmla="*/ 148495 h 265320"/>
                  <a:gd name="connsiteX1" fmla="*/ 430912 w 583127"/>
                  <a:gd name="connsiteY1" fmla="*/ 260054 h 265320"/>
                  <a:gd name="connsiteX2" fmla="*/ 438516 w 583127"/>
                  <a:gd name="connsiteY2" fmla="*/ 265313 h 265320"/>
                  <a:gd name="connsiteX3" fmla="*/ 575521 w 583127"/>
                  <a:gd name="connsiteY3" fmla="*/ 265313 h 265320"/>
                  <a:gd name="connsiteX4" fmla="*/ 583125 w 583127"/>
                  <a:gd name="connsiteY4" fmla="*/ 258551 h 265320"/>
                  <a:gd name="connsiteX5" fmla="*/ 291499 w 583127"/>
                  <a:gd name="connsiteY5" fmla="*/ 0 h 265320"/>
                  <a:gd name="connsiteX6" fmla="*/ 0 w 583127"/>
                  <a:gd name="connsiteY6" fmla="*/ 258551 h 265320"/>
                  <a:gd name="connsiteX7" fmla="*/ 6971 w 583127"/>
                  <a:gd name="connsiteY7" fmla="*/ 265313 h 265320"/>
                  <a:gd name="connsiteX8" fmla="*/ 144102 w 583127"/>
                  <a:gd name="connsiteY8" fmla="*/ 265313 h 265320"/>
                  <a:gd name="connsiteX9" fmla="*/ 150946 w 583127"/>
                  <a:gd name="connsiteY9" fmla="*/ 260054 h 265320"/>
                  <a:gd name="connsiteX10" fmla="*/ 290358 w 583127"/>
                  <a:gd name="connsiteY10" fmla="*/ 148495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127" h="265320">
                    <a:moveTo>
                      <a:pt x="291499" y="148495"/>
                    </a:moveTo>
                    <a:cubicBezTo>
                      <a:pt x="358785" y="148566"/>
                      <a:pt x="416869" y="195050"/>
                      <a:pt x="430912" y="260054"/>
                    </a:cubicBezTo>
                    <a:cubicBezTo>
                      <a:pt x="431938" y="263309"/>
                      <a:pt x="435069" y="265469"/>
                      <a:pt x="438516" y="265313"/>
                    </a:cubicBezTo>
                    <a:lnTo>
                      <a:pt x="575521" y="265313"/>
                    </a:lnTo>
                    <a:cubicBezTo>
                      <a:pt x="579462" y="265393"/>
                      <a:pt x="582795" y="262434"/>
                      <a:pt x="583125" y="258551"/>
                    </a:cubicBezTo>
                    <a:cubicBezTo>
                      <a:pt x="583632" y="200330"/>
                      <a:pt x="517094" y="0"/>
                      <a:pt x="291499" y="0"/>
                    </a:cubicBezTo>
                    <a:cubicBezTo>
                      <a:pt x="65904" y="0"/>
                      <a:pt x="0" y="200330"/>
                      <a:pt x="0" y="258551"/>
                    </a:cubicBezTo>
                    <a:cubicBezTo>
                      <a:pt x="63" y="262305"/>
                      <a:pt x="3169" y="265314"/>
                      <a:pt x="6971" y="265313"/>
                    </a:cubicBezTo>
                    <a:lnTo>
                      <a:pt x="144102" y="265313"/>
                    </a:lnTo>
                    <a:cubicBezTo>
                      <a:pt x="147296" y="265217"/>
                      <a:pt x="150071" y="263091"/>
                      <a:pt x="150946" y="260054"/>
                    </a:cubicBezTo>
                    <a:cubicBezTo>
                      <a:pt x="165242" y="195208"/>
                      <a:pt x="223187" y="148849"/>
                      <a:pt x="290358" y="148495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23CB73FA-F6A1-1D4A-9031-65AAEAABBC8A}"/>
                  </a:ext>
                </a:extLst>
              </p:cNvPr>
              <p:cNvSpPr/>
              <p:nvPr/>
            </p:nvSpPr>
            <p:spPr>
              <a:xfrm>
                <a:off x="11249742" y="755835"/>
                <a:ext cx="583633" cy="265320"/>
              </a:xfrm>
              <a:custGeom>
                <a:avLst/>
                <a:gdLst>
                  <a:gd name="connsiteX0" fmla="*/ 292008 w 583633"/>
                  <a:gd name="connsiteY0" fmla="*/ 116826 h 265320"/>
                  <a:gd name="connsiteX1" fmla="*/ 431420 w 583633"/>
                  <a:gd name="connsiteY1" fmla="*/ 6143 h 265320"/>
                  <a:gd name="connsiteX2" fmla="*/ 439024 w 583633"/>
                  <a:gd name="connsiteY2" fmla="*/ 8 h 265320"/>
                  <a:gd name="connsiteX3" fmla="*/ 576029 w 583633"/>
                  <a:gd name="connsiteY3" fmla="*/ 8 h 265320"/>
                  <a:gd name="connsiteX4" fmla="*/ 583633 w 583633"/>
                  <a:gd name="connsiteY4" fmla="*/ 7645 h 265320"/>
                  <a:gd name="connsiteX5" fmla="*/ 291500 w 583633"/>
                  <a:gd name="connsiteY5" fmla="*/ 265321 h 265320"/>
                  <a:gd name="connsiteX6" fmla="*/ 1 w 583633"/>
                  <a:gd name="connsiteY6" fmla="*/ 7645 h 265320"/>
                  <a:gd name="connsiteX7" fmla="*/ 6972 w 583633"/>
                  <a:gd name="connsiteY7" fmla="*/ 8 h 265320"/>
                  <a:gd name="connsiteX8" fmla="*/ 144610 w 583633"/>
                  <a:gd name="connsiteY8" fmla="*/ 8 h 265320"/>
                  <a:gd name="connsiteX9" fmla="*/ 151454 w 583633"/>
                  <a:gd name="connsiteY9" fmla="*/ 6143 h 265320"/>
                  <a:gd name="connsiteX10" fmla="*/ 290867 w 583633"/>
                  <a:gd name="connsiteY10" fmla="*/ 116826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633" h="265320">
                    <a:moveTo>
                      <a:pt x="292008" y="116826"/>
                    </a:moveTo>
                    <a:cubicBezTo>
                      <a:pt x="359103" y="117082"/>
                      <a:pt x="417238" y="70931"/>
                      <a:pt x="431420" y="6143"/>
                    </a:cubicBezTo>
                    <a:cubicBezTo>
                      <a:pt x="432003" y="2481"/>
                      <a:pt x="435273" y="-164"/>
                      <a:pt x="439024" y="8"/>
                    </a:cubicBezTo>
                    <a:lnTo>
                      <a:pt x="576029" y="8"/>
                    </a:lnTo>
                    <a:cubicBezTo>
                      <a:pt x="580148" y="315"/>
                      <a:pt x="583392" y="3578"/>
                      <a:pt x="583633" y="7645"/>
                    </a:cubicBezTo>
                    <a:cubicBezTo>
                      <a:pt x="583633" y="65992"/>
                      <a:pt x="517096" y="265321"/>
                      <a:pt x="291500" y="265321"/>
                    </a:cubicBezTo>
                    <a:cubicBezTo>
                      <a:pt x="65906" y="265321"/>
                      <a:pt x="1" y="65992"/>
                      <a:pt x="1" y="7645"/>
                    </a:cubicBezTo>
                    <a:cubicBezTo>
                      <a:pt x="-75" y="3681"/>
                      <a:pt x="2967" y="337"/>
                      <a:pt x="6972" y="8"/>
                    </a:cubicBezTo>
                    <a:lnTo>
                      <a:pt x="144610" y="8"/>
                    </a:lnTo>
                    <a:cubicBezTo>
                      <a:pt x="148096" y="156"/>
                      <a:pt x="150973" y="2735"/>
                      <a:pt x="151454" y="6143"/>
                    </a:cubicBezTo>
                    <a:cubicBezTo>
                      <a:pt x="165852" y="70797"/>
                      <a:pt x="223860" y="116844"/>
                      <a:pt x="290867" y="116826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0" name="Freihandform 29">
                <a:extLst>
                  <a:ext uri="{FF2B5EF4-FFF2-40B4-BE49-F238E27FC236}">
                    <a16:creationId xmlns:a16="http://schemas.microsoft.com/office/drawing/2014/main" id="{AB9CDDC1-25CA-DB41-A151-A6A48DB70958}"/>
                  </a:ext>
                </a:extLst>
              </p:cNvPr>
              <p:cNvSpPr/>
              <p:nvPr/>
            </p:nvSpPr>
            <p:spPr>
              <a:xfrm>
                <a:off x="10041797" y="636897"/>
                <a:ext cx="155381" cy="373741"/>
              </a:xfrm>
              <a:custGeom>
                <a:avLst/>
                <a:gdLst>
                  <a:gd name="connsiteX0" fmla="*/ 155255 w 155381"/>
                  <a:gd name="connsiteY0" fmla="*/ 366855 h 373741"/>
                  <a:gd name="connsiteX1" fmla="*/ 148538 w 155381"/>
                  <a:gd name="connsiteY1" fmla="*/ 373740 h 373741"/>
                  <a:gd name="connsiteX2" fmla="*/ 148411 w 155381"/>
                  <a:gd name="connsiteY2" fmla="*/ 373741 h 373741"/>
                  <a:gd name="connsiteX3" fmla="*/ 6844 w 155381"/>
                  <a:gd name="connsiteY3" fmla="*/ 373741 h 373741"/>
                  <a:gd name="connsiteX4" fmla="*/ 0 w 155381"/>
                  <a:gd name="connsiteY4" fmla="*/ 366982 h 373741"/>
                  <a:gd name="connsiteX5" fmla="*/ 0 w 155381"/>
                  <a:gd name="connsiteY5" fmla="*/ 366855 h 373741"/>
                  <a:gd name="connsiteX6" fmla="*/ 0 w 155381"/>
                  <a:gd name="connsiteY6" fmla="*/ 6761 h 373741"/>
                  <a:gd name="connsiteX7" fmla="*/ 6844 w 155381"/>
                  <a:gd name="connsiteY7" fmla="*/ 0 h 373741"/>
                  <a:gd name="connsiteX8" fmla="*/ 148538 w 155381"/>
                  <a:gd name="connsiteY8" fmla="*/ 0 h 373741"/>
                  <a:gd name="connsiteX9" fmla="*/ 155382 w 155381"/>
                  <a:gd name="connsiteY9" fmla="*/ 6761 h 3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373741">
                    <a:moveTo>
                      <a:pt x="155255" y="366855"/>
                    </a:moveTo>
                    <a:cubicBezTo>
                      <a:pt x="155331" y="370589"/>
                      <a:pt x="152315" y="373671"/>
                      <a:pt x="148538" y="373740"/>
                    </a:cubicBezTo>
                    <a:cubicBezTo>
                      <a:pt x="148500" y="373741"/>
                      <a:pt x="148449" y="373741"/>
                      <a:pt x="148411" y="373741"/>
                    </a:cubicBezTo>
                    <a:lnTo>
                      <a:pt x="6844" y="373741"/>
                    </a:lnTo>
                    <a:cubicBezTo>
                      <a:pt x="3067" y="373743"/>
                      <a:pt x="0" y="370715"/>
                      <a:pt x="0" y="366982"/>
                    </a:cubicBezTo>
                    <a:cubicBezTo>
                      <a:pt x="0" y="366939"/>
                      <a:pt x="0" y="366898"/>
                      <a:pt x="0" y="366855"/>
                    </a:cubicBezTo>
                    <a:lnTo>
                      <a:pt x="0" y="6761"/>
                    </a:lnTo>
                    <a:cubicBezTo>
                      <a:pt x="0" y="3027"/>
                      <a:pt x="3067" y="0"/>
                      <a:pt x="6844" y="0"/>
                    </a:cubicBezTo>
                    <a:lnTo>
                      <a:pt x="148538" y="0"/>
                    </a:lnTo>
                    <a:cubicBezTo>
                      <a:pt x="152315" y="0"/>
                      <a:pt x="155382" y="3027"/>
                      <a:pt x="155382" y="6761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1" name="Freihandform 30">
                <a:extLst>
                  <a:ext uri="{FF2B5EF4-FFF2-40B4-BE49-F238E27FC236}">
                    <a16:creationId xmlns:a16="http://schemas.microsoft.com/office/drawing/2014/main" id="{14986D35-218F-E241-88F7-DC3F64524152}"/>
                  </a:ext>
                </a:extLst>
              </p:cNvPr>
              <p:cNvSpPr/>
              <p:nvPr/>
            </p:nvSpPr>
            <p:spPr>
              <a:xfrm>
                <a:off x="9866644" y="451842"/>
                <a:ext cx="506321" cy="135849"/>
              </a:xfrm>
              <a:custGeom>
                <a:avLst/>
                <a:gdLst>
                  <a:gd name="connsiteX0" fmla="*/ 6844 w 506321"/>
                  <a:gd name="connsiteY0" fmla="*/ 135849 h 135849"/>
                  <a:gd name="connsiteX1" fmla="*/ 0 w 506321"/>
                  <a:gd name="connsiteY1" fmla="*/ 128963 h 135849"/>
                  <a:gd name="connsiteX2" fmla="*/ 0 w 506321"/>
                  <a:gd name="connsiteY2" fmla="*/ 6886 h 135849"/>
                  <a:gd name="connsiteX3" fmla="*/ 6844 w 506321"/>
                  <a:gd name="connsiteY3" fmla="*/ 0 h 135849"/>
                  <a:gd name="connsiteX4" fmla="*/ 499351 w 506321"/>
                  <a:gd name="connsiteY4" fmla="*/ 0 h 135849"/>
                  <a:gd name="connsiteX5" fmla="*/ 506321 w 506321"/>
                  <a:gd name="connsiteY5" fmla="*/ 6886 h 135849"/>
                  <a:gd name="connsiteX6" fmla="*/ 506321 w 506321"/>
                  <a:gd name="connsiteY6" fmla="*/ 128963 h 135849"/>
                  <a:gd name="connsiteX7" fmla="*/ 499351 w 506321"/>
                  <a:gd name="connsiteY7" fmla="*/ 135849 h 13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321" h="135849">
                    <a:moveTo>
                      <a:pt x="6844" y="135849"/>
                    </a:moveTo>
                    <a:cubicBezTo>
                      <a:pt x="3042" y="135780"/>
                      <a:pt x="0" y="132718"/>
                      <a:pt x="0" y="128963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499351" y="0"/>
                    </a:lnTo>
                    <a:cubicBezTo>
                      <a:pt x="503203" y="0"/>
                      <a:pt x="506321" y="3083"/>
                      <a:pt x="506321" y="6886"/>
                    </a:cubicBezTo>
                    <a:lnTo>
                      <a:pt x="506321" y="128963"/>
                    </a:lnTo>
                    <a:cubicBezTo>
                      <a:pt x="506321" y="132766"/>
                      <a:pt x="503203" y="135849"/>
                      <a:pt x="499351" y="135849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2" name="Freihandform 31">
                <a:extLst>
                  <a:ext uri="{FF2B5EF4-FFF2-40B4-BE49-F238E27FC236}">
                    <a16:creationId xmlns:a16="http://schemas.microsoft.com/office/drawing/2014/main" id="{6FAFBFD3-97AF-3840-B5EA-863403E62C11}"/>
                  </a:ext>
                </a:extLst>
              </p:cNvPr>
              <p:cNvSpPr/>
              <p:nvPr/>
            </p:nvSpPr>
            <p:spPr>
              <a:xfrm>
                <a:off x="9413173" y="670202"/>
                <a:ext cx="221032" cy="122077"/>
              </a:xfrm>
              <a:custGeom>
                <a:avLst/>
                <a:gdLst>
                  <a:gd name="connsiteX0" fmla="*/ 7604 w 221032"/>
                  <a:gd name="connsiteY0" fmla="*/ 121701 h 122077"/>
                  <a:gd name="connsiteX1" fmla="*/ 0 w 221032"/>
                  <a:gd name="connsiteY1" fmla="*/ 114940 h 122077"/>
                  <a:gd name="connsiteX2" fmla="*/ 0 w 221032"/>
                  <a:gd name="connsiteY2" fmla="*/ 6886 h 122077"/>
                  <a:gd name="connsiteX3" fmla="*/ 7604 w 221032"/>
                  <a:gd name="connsiteY3" fmla="*/ 0 h 122077"/>
                  <a:gd name="connsiteX4" fmla="*/ 214062 w 221032"/>
                  <a:gd name="connsiteY4" fmla="*/ 0 h 122077"/>
                  <a:gd name="connsiteX5" fmla="*/ 221032 w 221032"/>
                  <a:gd name="connsiteY5" fmla="*/ 6886 h 122077"/>
                  <a:gd name="connsiteX6" fmla="*/ 221032 w 221032"/>
                  <a:gd name="connsiteY6" fmla="*/ 115315 h 122077"/>
                  <a:gd name="connsiteX7" fmla="*/ 214190 w 221032"/>
                  <a:gd name="connsiteY7" fmla="*/ 122078 h 122077"/>
                  <a:gd name="connsiteX8" fmla="*/ 214062 w 221032"/>
                  <a:gd name="connsiteY8" fmla="*/ 122076 h 12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032" h="122077">
                    <a:moveTo>
                      <a:pt x="7604" y="121701"/>
                    </a:moveTo>
                    <a:cubicBezTo>
                      <a:pt x="3662" y="121781"/>
                      <a:pt x="333" y="118822"/>
                      <a:pt x="0" y="114940"/>
                    </a:cubicBezTo>
                    <a:lnTo>
                      <a:pt x="0" y="6886"/>
                    </a:lnTo>
                    <a:cubicBezTo>
                      <a:pt x="331" y="2984"/>
                      <a:pt x="3640" y="-14"/>
                      <a:pt x="7604" y="0"/>
                    </a:cubicBezTo>
                    <a:lnTo>
                      <a:pt x="214062" y="0"/>
                    </a:lnTo>
                    <a:cubicBezTo>
                      <a:pt x="217912" y="0"/>
                      <a:pt x="221032" y="3083"/>
                      <a:pt x="221032" y="6886"/>
                    </a:cubicBezTo>
                    <a:lnTo>
                      <a:pt x="221032" y="115315"/>
                    </a:lnTo>
                    <a:cubicBezTo>
                      <a:pt x="221032" y="119049"/>
                      <a:pt x="217969" y="122076"/>
                      <a:pt x="214190" y="122078"/>
                    </a:cubicBezTo>
                    <a:cubicBezTo>
                      <a:pt x="214147" y="122078"/>
                      <a:pt x="214105" y="122078"/>
                      <a:pt x="214062" y="12207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afik 12">
              <a:extLst>
                <a:ext uri="{FF2B5EF4-FFF2-40B4-BE49-F238E27FC236}">
                  <a16:creationId xmlns:a16="http://schemas.microsoft.com/office/drawing/2014/main" id="{444BF9D6-B60A-3340-960E-CE77C448BF18}"/>
                </a:ext>
              </a:extLst>
            </p:cNvPr>
            <p:cNvGrpSpPr/>
            <p:nvPr/>
          </p:nvGrpSpPr>
          <p:grpSpPr>
            <a:xfrm>
              <a:off x="8364517" y="446208"/>
              <a:ext cx="1301755" cy="565434"/>
              <a:chOff x="8364517" y="446208"/>
              <a:chExt cx="1301755" cy="565434"/>
            </a:xfrm>
            <a:solidFill>
              <a:srgbClr val="1C3E76"/>
            </a:solidFill>
          </p:grpSpPr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6578283D-D94D-3646-9386-8917107CFF0A}"/>
                  </a:ext>
                </a:extLst>
              </p:cNvPr>
              <p:cNvSpPr/>
              <p:nvPr/>
            </p:nvSpPr>
            <p:spPr>
              <a:xfrm>
                <a:off x="9208996" y="451842"/>
                <a:ext cx="457275" cy="558796"/>
              </a:xfrm>
              <a:custGeom>
                <a:avLst/>
                <a:gdLst>
                  <a:gd name="connsiteX0" fmla="*/ 450431 w 457275"/>
                  <a:gd name="connsiteY0" fmla="*/ 423073 h 558796"/>
                  <a:gd name="connsiteX1" fmla="*/ 155129 w 457275"/>
                  <a:gd name="connsiteY1" fmla="*/ 423073 h 558796"/>
                  <a:gd name="connsiteX2" fmla="*/ 155129 w 457275"/>
                  <a:gd name="connsiteY2" fmla="*/ 135849 h 558796"/>
                  <a:gd name="connsiteX3" fmla="*/ 446628 w 457275"/>
                  <a:gd name="connsiteY3" fmla="*/ 135849 h 558796"/>
                  <a:gd name="connsiteX4" fmla="*/ 453472 w 457275"/>
                  <a:gd name="connsiteY4" fmla="*/ 128963 h 558796"/>
                  <a:gd name="connsiteX5" fmla="*/ 453472 w 457275"/>
                  <a:gd name="connsiteY5" fmla="*/ 6886 h 558796"/>
                  <a:gd name="connsiteX6" fmla="*/ 446628 w 457275"/>
                  <a:gd name="connsiteY6" fmla="*/ 0 h 558796"/>
                  <a:gd name="connsiteX7" fmla="*/ 6845 w 457275"/>
                  <a:gd name="connsiteY7" fmla="*/ 0 h 558796"/>
                  <a:gd name="connsiteX8" fmla="*/ 1 w 457275"/>
                  <a:gd name="connsiteY8" fmla="*/ 6886 h 558796"/>
                  <a:gd name="connsiteX9" fmla="*/ 1 w 457275"/>
                  <a:gd name="connsiteY9" fmla="*/ 551910 h 558796"/>
                  <a:gd name="connsiteX10" fmla="*/ 6717 w 457275"/>
                  <a:gd name="connsiteY10" fmla="*/ 558795 h 558796"/>
                  <a:gd name="connsiteX11" fmla="*/ 6845 w 457275"/>
                  <a:gd name="connsiteY11" fmla="*/ 558797 h 558796"/>
                  <a:gd name="connsiteX12" fmla="*/ 450431 w 457275"/>
                  <a:gd name="connsiteY12" fmla="*/ 558797 h 558796"/>
                  <a:gd name="connsiteX13" fmla="*/ 457274 w 457275"/>
                  <a:gd name="connsiteY13" fmla="*/ 552037 h 558796"/>
                  <a:gd name="connsiteX14" fmla="*/ 457274 w 457275"/>
                  <a:gd name="connsiteY14" fmla="*/ 551910 h 558796"/>
                  <a:gd name="connsiteX15" fmla="*/ 457274 w 457275"/>
                  <a:gd name="connsiteY15" fmla="*/ 429959 h 558796"/>
                  <a:gd name="connsiteX16" fmla="*/ 450557 w 457275"/>
                  <a:gd name="connsiteY16" fmla="*/ 423074 h 558796"/>
                  <a:gd name="connsiteX17" fmla="*/ 450431 w 457275"/>
                  <a:gd name="connsiteY17" fmla="*/ 423073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7275" h="558796">
                    <a:moveTo>
                      <a:pt x="450431" y="423073"/>
                    </a:moveTo>
                    <a:lnTo>
                      <a:pt x="155129" y="423073"/>
                    </a:lnTo>
                    <a:lnTo>
                      <a:pt x="155129" y="135849"/>
                    </a:lnTo>
                    <a:lnTo>
                      <a:pt x="446628" y="135849"/>
                    </a:lnTo>
                    <a:cubicBezTo>
                      <a:pt x="450431" y="135780"/>
                      <a:pt x="453472" y="132718"/>
                      <a:pt x="453472" y="128963"/>
                    </a:cubicBezTo>
                    <a:lnTo>
                      <a:pt x="453472" y="6886"/>
                    </a:lnTo>
                    <a:cubicBezTo>
                      <a:pt x="453472" y="3132"/>
                      <a:pt x="450431" y="68"/>
                      <a:pt x="446628" y="0"/>
                    </a:cubicBezTo>
                    <a:lnTo>
                      <a:pt x="6845" y="0"/>
                    </a:lnTo>
                    <a:cubicBezTo>
                      <a:pt x="3046" y="68"/>
                      <a:pt x="1" y="3132"/>
                      <a:pt x="1" y="6886"/>
                    </a:cubicBezTo>
                    <a:lnTo>
                      <a:pt x="1" y="551910"/>
                    </a:lnTo>
                    <a:cubicBezTo>
                      <a:pt x="-68" y="555644"/>
                      <a:pt x="2938" y="558727"/>
                      <a:pt x="6717" y="558795"/>
                    </a:cubicBezTo>
                    <a:cubicBezTo>
                      <a:pt x="6760" y="558797"/>
                      <a:pt x="6802" y="558797"/>
                      <a:pt x="6845" y="558797"/>
                    </a:cubicBezTo>
                    <a:lnTo>
                      <a:pt x="450431" y="558797"/>
                    </a:lnTo>
                    <a:cubicBezTo>
                      <a:pt x="454207" y="558798"/>
                      <a:pt x="457274" y="555770"/>
                      <a:pt x="457274" y="552037"/>
                    </a:cubicBezTo>
                    <a:cubicBezTo>
                      <a:pt x="457274" y="551994"/>
                      <a:pt x="457274" y="551953"/>
                      <a:pt x="457274" y="551910"/>
                    </a:cubicBezTo>
                    <a:lnTo>
                      <a:pt x="457274" y="429959"/>
                    </a:lnTo>
                    <a:cubicBezTo>
                      <a:pt x="457350" y="426226"/>
                      <a:pt x="454334" y="423143"/>
                      <a:pt x="450557" y="423074"/>
                    </a:cubicBezTo>
                    <a:cubicBezTo>
                      <a:pt x="450519" y="423073"/>
                      <a:pt x="450469" y="423073"/>
                      <a:pt x="450431" y="423073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CA21E4BB-E8ED-3D4B-BF21-711CCBB89342}"/>
                  </a:ext>
                </a:extLst>
              </p:cNvPr>
              <p:cNvSpPr/>
              <p:nvPr/>
            </p:nvSpPr>
            <p:spPr>
              <a:xfrm>
                <a:off x="8364517" y="446208"/>
                <a:ext cx="600255" cy="565434"/>
              </a:xfrm>
              <a:custGeom>
                <a:avLst/>
                <a:gdLst>
                  <a:gd name="connsiteX0" fmla="*/ 599622 w 600255"/>
                  <a:gd name="connsiteY0" fmla="*/ 7638 h 565434"/>
                  <a:gd name="connsiteX1" fmla="*/ 596453 w 600255"/>
                  <a:gd name="connsiteY1" fmla="*/ 1127 h 565434"/>
                  <a:gd name="connsiteX2" fmla="*/ 589609 w 600255"/>
                  <a:gd name="connsiteY2" fmla="*/ 1127 h 565434"/>
                  <a:gd name="connsiteX3" fmla="*/ 299885 w 600255"/>
                  <a:gd name="connsiteY3" fmla="*/ 175540 h 565434"/>
                  <a:gd name="connsiteX4" fmla="*/ 11427 w 600255"/>
                  <a:gd name="connsiteY4" fmla="*/ 1127 h 565434"/>
                  <a:gd name="connsiteX5" fmla="*/ 3823 w 600255"/>
                  <a:gd name="connsiteY5" fmla="*/ 1127 h 565434"/>
                  <a:gd name="connsiteX6" fmla="*/ 21 w 600255"/>
                  <a:gd name="connsiteY6" fmla="*/ 7638 h 565434"/>
                  <a:gd name="connsiteX7" fmla="*/ 21 w 600255"/>
                  <a:gd name="connsiteY7" fmla="*/ 558546 h 565434"/>
                  <a:gd name="connsiteX8" fmla="*/ 6737 w 600255"/>
                  <a:gd name="connsiteY8" fmla="*/ 565431 h 565434"/>
                  <a:gd name="connsiteX9" fmla="*/ 6865 w 600255"/>
                  <a:gd name="connsiteY9" fmla="*/ 565433 h 565434"/>
                  <a:gd name="connsiteX10" fmla="*/ 148432 w 600255"/>
                  <a:gd name="connsiteY10" fmla="*/ 565433 h 565434"/>
                  <a:gd name="connsiteX11" fmla="*/ 156036 w 600255"/>
                  <a:gd name="connsiteY11" fmla="*/ 558546 h 565434"/>
                  <a:gd name="connsiteX12" fmla="*/ 156036 w 600255"/>
                  <a:gd name="connsiteY12" fmla="*/ 255171 h 565434"/>
                  <a:gd name="connsiteX13" fmla="*/ 292914 w 600255"/>
                  <a:gd name="connsiteY13" fmla="*/ 336931 h 565434"/>
                  <a:gd name="connsiteX14" fmla="*/ 299885 w 600255"/>
                  <a:gd name="connsiteY14" fmla="*/ 339310 h 565434"/>
                  <a:gd name="connsiteX15" fmla="*/ 306729 w 600255"/>
                  <a:gd name="connsiteY15" fmla="*/ 336931 h 565434"/>
                  <a:gd name="connsiteX16" fmla="*/ 596453 w 600255"/>
                  <a:gd name="connsiteY16" fmla="*/ 165648 h 565434"/>
                  <a:gd name="connsiteX17" fmla="*/ 600255 w 600255"/>
                  <a:gd name="connsiteY17" fmla="*/ 156633 h 56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0255" h="565434">
                    <a:moveTo>
                      <a:pt x="599622" y="7638"/>
                    </a:moveTo>
                    <a:cubicBezTo>
                      <a:pt x="599959" y="5040"/>
                      <a:pt x="598717" y="2489"/>
                      <a:pt x="596453" y="1127"/>
                    </a:cubicBezTo>
                    <a:cubicBezTo>
                      <a:pt x="594425" y="-376"/>
                      <a:pt x="591637" y="-376"/>
                      <a:pt x="589609" y="1127"/>
                    </a:cubicBezTo>
                    <a:lnTo>
                      <a:pt x="299885" y="175540"/>
                    </a:lnTo>
                    <a:lnTo>
                      <a:pt x="11427" y="1127"/>
                    </a:lnTo>
                    <a:cubicBezTo>
                      <a:pt x="9116" y="-359"/>
                      <a:pt x="6135" y="-359"/>
                      <a:pt x="3823" y="1127"/>
                    </a:cubicBezTo>
                    <a:cubicBezTo>
                      <a:pt x="1314" y="2310"/>
                      <a:pt x="-198" y="4899"/>
                      <a:pt x="21" y="7638"/>
                    </a:cubicBezTo>
                    <a:lnTo>
                      <a:pt x="21" y="558546"/>
                    </a:lnTo>
                    <a:cubicBezTo>
                      <a:pt x="-49" y="562280"/>
                      <a:pt x="2958" y="565363"/>
                      <a:pt x="6737" y="565431"/>
                    </a:cubicBezTo>
                    <a:cubicBezTo>
                      <a:pt x="6780" y="565433"/>
                      <a:pt x="6822" y="565433"/>
                      <a:pt x="6865" y="565433"/>
                    </a:cubicBezTo>
                    <a:lnTo>
                      <a:pt x="148432" y="565433"/>
                    </a:lnTo>
                    <a:cubicBezTo>
                      <a:pt x="152420" y="565509"/>
                      <a:pt x="155766" y="562478"/>
                      <a:pt x="156036" y="558546"/>
                    </a:cubicBezTo>
                    <a:lnTo>
                      <a:pt x="156036" y="255171"/>
                    </a:lnTo>
                    <a:lnTo>
                      <a:pt x="292914" y="336931"/>
                    </a:lnTo>
                    <a:cubicBezTo>
                      <a:pt x="295022" y="338242"/>
                      <a:pt x="297407" y="339056"/>
                      <a:pt x="299885" y="339310"/>
                    </a:cubicBezTo>
                    <a:cubicBezTo>
                      <a:pt x="302318" y="339037"/>
                      <a:pt x="304659" y="338224"/>
                      <a:pt x="306729" y="336931"/>
                    </a:cubicBezTo>
                    <a:cubicBezTo>
                      <a:pt x="306729" y="336931"/>
                      <a:pt x="594299" y="166399"/>
                      <a:pt x="596453" y="165648"/>
                    </a:cubicBezTo>
                    <a:cubicBezTo>
                      <a:pt x="600255" y="163395"/>
                      <a:pt x="600255" y="161892"/>
                      <a:pt x="600255" y="156633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0" name="Grafik 12">
              <a:extLst>
                <a:ext uri="{FF2B5EF4-FFF2-40B4-BE49-F238E27FC236}">
                  <a16:creationId xmlns:a16="http://schemas.microsoft.com/office/drawing/2014/main" id="{E62ED868-C1A0-394D-9A06-3E73A2EEC173}"/>
                </a:ext>
              </a:extLst>
            </p:cNvPr>
            <p:cNvGrpSpPr/>
            <p:nvPr/>
          </p:nvGrpSpPr>
          <p:grpSpPr>
            <a:xfrm>
              <a:off x="8809262" y="451831"/>
              <a:ext cx="2252147" cy="558856"/>
              <a:chOff x="8809262" y="451831"/>
              <a:chExt cx="2252147" cy="558856"/>
            </a:xfrm>
          </p:grpSpPr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B2344542-4C0C-0144-B438-AF75C0CCE837}"/>
                  </a:ext>
                </a:extLst>
              </p:cNvPr>
              <p:cNvSpPr/>
              <p:nvPr/>
            </p:nvSpPr>
            <p:spPr>
              <a:xfrm>
                <a:off x="8809262" y="672386"/>
                <a:ext cx="154877" cy="338128"/>
              </a:xfrm>
              <a:custGeom>
                <a:avLst/>
                <a:gdLst>
                  <a:gd name="connsiteX0" fmla="*/ 151708 w 154877"/>
                  <a:gd name="connsiteY0" fmla="*/ 947 h 338128"/>
                  <a:gd name="connsiteX1" fmla="*/ 144864 w 154877"/>
                  <a:gd name="connsiteY1" fmla="*/ 947 h 338128"/>
                  <a:gd name="connsiteX2" fmla="*/ 5451 w 154877"/>
                  <a:gd name="connsiteY2" fmla="*/ 83458 h 338128"/>
                  <a:gd name="connsiteX3" fmla="*/ 1 w 154877"/>
                  <a:gd name="connsiteY3" fmla="*/ 93349 h 338128"/>
                  <a:gd name="connsiteX4" fmla="*/ 1 w 154877"/>
                  <a:gd name="connsiteY4" fmla="*/ 331241 h 338128"/>
                  <a:gd name="connsiteX5" fmla="*/ 6716 w 154877"/>
                  <a:gd name="connsiteY5" fmla="*/ 338128 h 338128"/>
                  <a:gd name="connsiteX6" fmla="*/ 6972 w 154877"/>
                  <a:gd name="connsiteY6" fmla="*/ 338128 h 338128"/>
                  <a:gd name="connsiteX7" fmla="*/ 148032 w 154877"/>
                  <a:gd name="connsiteY7" fmla="*/ 338128 h 338128"/>
                  <a:gd name="connsiteX8" fmla="*/ 154877 w 154877"/>
                  <a:gd name="connsiteY8" fmla="*/ 331368 h 338128"/>
                  <a:gd name="connsiteX9" fmla="*/ 154876 w 154877"/>
                  <a:gd name="connsiteY9" fmla="*/ 331241 h 338128"/>
                  <a:gd name="connsiteX10" fmla="*/ 154876 w 154877"/>
                  <a:gd name="connsiteY10" fmla="*/ 6831 h 338128"/>
                  <a:gd name="connsiteX11" fmla="*/ 151074 w 154877"/>
                  <a:gd name="connsiteY11" fmla="*/ 821 h 3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77" h="338128">
                    <a:moveTo>
                      <a:pt x="151708" y="947"/>
                    </a:moveTo>
                    <a:cubicBezTo>
                      <a:pt x="149605" y="-316"/>
                      <a:pt x="146966" y="-316"/>
                      <a:pt x="144864" y="947"/>
                    </a:cubicBezTo>
                    <a:lnTo>
                      <a:pt x="5451" y="83458"/>
                    </a:lnTo>
                    <a:cubicBezTo>
                      <a:pt x="1522" y="85085"/>
                      <a:pt x="1" y="87214"/>
                      <a:pt x="1" y="93349"/>
                    </a:cubicBezTo>
                    <a:lnTo>
                      <a:pt x="1" y="331241"/>
                    </a:lnTo>
                    <a:cubicBezTo>
                      <a:pt x="-70" y="334975"/>
                      <a:pt x="2937" y="338058"/>
                      <a:pt x="6716" y="338128"/>
                    </a:cubicBezTo>
                    <a:cubicBezTo>
                      <a:pt x="6801" y="338129"/>
                      <a:pt x="6887" y="338129"/>
                      <a:pt x="6972" y="338128"/>
                    </a:cubicBezTo>
                    <a:lnTo>
                      <a:pt x="148032" y="338128"/>
                    </a:lnTo>
                    <a:cubicBezTo>
                      <a:pt x="151811" y="338128"/>
                      <a:pt x="154876" y="335102"/>
                      <a:pt x="154877" y="331368"/>
                    </a:cubicBezTo>
                    <a:cubicBezTo>
                      <a:pt x="154877" y="331325"/>
                      <a:pt x="154877" y="331284"/>
                      <a:pt x="154876" y="331241"/>
                    </a:cubicBezTo>
                    <a:lnTo>
                      <a:pt x="154876" y="6831"/>
                    </a:lnTo>
                    <a:cubicBezTo>
                      <a:pt x="154683" y="4333"/>
                      <a:pt x="153263" y="2087"/>
                      <a:pt x="151074" y="821"/>
                    </a:cubicBezTo>
                  </a:path>
                </a:pathLst>
              </a:custGeom>
              <a:solidFill>
                <a:srgbClr val="F7AE02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1832D483-C6EF-444D-B535-AF8F665C29F6}"/>
                  </a:ext>
                </a:extLst>
              </p:cNvPr>
              <p:cNvSpPr/>
              <p:nvPr/>
            </p:nvSpPr>
            <p:spPr>
              <a:xfrm>
                <a:off x="10561912" y="451831"/>
                <a:ext cx="154925" cy="558826"/>
              </a:xfrm>
              <a:custGeom>
                <a:avLst/>
                <a:gdLst>
                  <a:gd name="connsiteX0" fmla="*/ 148052 w 154925"/>
                  <a:gd name="connsiteY0" fmla="*/ 11 h 558826"/>
                  <a:gd name="connsiteX1" fmla="*/ 7625 w 154925"/>
                  <a:gd name="connsiteY1" fmla="*/ 11 h 558826"/>
                  <a:gd name="connsiteX2" fmla="*/ 8 w 154925"/>
                  <a:gd name="connsiteY2" fmla="*/ 6743 h 558826"/>
                  <a:gd name="connsiteX3" fmla="*/ 21 w 154925"/>
                  <a:gd name="connsiteY3" fmla="*/ 7649 h 558826"/>
                  <a:gd name="connsiteX4" fmla="*/ 21 w 154925"/>
                  <a:gd name="connsiteY4" fmla="*/ 551921 h 558826"/>
                  <a:gd name="connsiteX5" fmla="*/ 7233 w 154925"/>
                  <a:gd name="connsiteY5" fmla="*/ 558825 h 558826"/>
                  <a:gd name="connsiteX6" fmla="*/ 7625 w 154925"/>
                  <a:gd name="connsiteY6" fmla="*/ 558808 h 558826"/>
                  <a:gd name="connsiteX7" fmla="*/ 148052 w 154925"/>
                  <a:gd name="connsiteY7" fmla="*/ 558808 h 558826"/>
                  <a:gd name="connsiteX8" fmla="*/ 154896 w 154925"/>
                  <a:gd name="connsiteY8" fmla="*/ 552048 h 558826"/>
                  <a:gd name="connsiteX9" fmla="*/ 154896 w 154925"/>
                  <a:gd name="connsiteY9" fmla="*/ 551921 h 558826"/>
                  <a:gd name="connsiteX10" fmla="*/ 154896 w 154925"/>
                  <a:gd name="connsiteY10" fmla="*/ 7649 h 558826"/>
                  <a:gd name="connsiteX11" fmla="*/ 148470 w 154925"/>
                  <a:gd name="connsiteY11" fmla="*/ 36 h 558826"/>
                  <a:gd name="connsiteX12" fmla="*/ 148052 w 154925"/>
                  <a:gd name="connsiteY12" fmla="*/ 11 h 55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25" h="558826">
                    <a:moveTo>
                      <a:pt x="148052" y="11"/>
                    </a:moveTo>
                    <a:lnTo>
                      <a:pt x="7625" y="11"/>
                    </a:lnTo>
                    <a:cubicBezTo>
                      <a:pt x="3646" y="-207"/>
                      <a:pt x="237" y="2807"/>
                      <a:pt x="8" y="6743"/>
                    </a:cubicBezTo>
                    <a:cubicBezTo>
                      <a:pt x="-4" y="7045"/>
                      <a:pt x="-4" y="7347"/>
                      <a:pt x="21" y="7649"/>
                    </a:cubicBezTo>
                    <a:lnTo>
                      <a:pt x="21" y="551921"/>
                    </a:lnTo>
                    <a:cubicBezTo>
                      <a:pt x="84" y="555793"/>
                      <a:pt x="3304" y="558884"/>
                      <a:pt x="7233" y="558825"/>
                    </a:cubicBezTo>
                    <a:cubicBezTo>
                      <a:pt x="7359" y="558823"/>
                      <a:pt x="7499" y="558817"/>
                      <a:pt x="7625" y="558808"/>
                    </a:cubicBezTo>
                    <a:lnTo>
                      <a:pt x="148052" y="558808"/>
                    </a:lnTo>
                    <a:cubicBezTo>
                      <a:pt x="151829" y="558809"/>
                      <a:pt x="154896" y="555782"/>
                      <a:pt x="154896" y="552048"/>
                    </a:cubicBezTo>
                    <a:cubicBezTo>
                      <a:pt x="154896" y="552005"/>
                      <a:pt x="154896" y="551964"/>
                      <a:pt x="154896" y="551921"/>
                    </a:cubicBezTo>
                    <a:lnTo>
                      <a:pt x="154896" y="7649"/>
                    </a:lnTo>
                    <a:cubicBezTo>
                      <a:pt x="155251" y="3792"/>
                      <a:pt x="152374" y="384"/>
                      <a:pt x="148470" y="36"/>
                    </a:cubicBezTo>
                    <a:cubicBezTo>
                      <a:pt x="148331" y="24"/>
                      <a:pt x="148191" y="15"/>
                      <a:pt x="148052" y="11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F45399A5-8D2C-2F48-8493-41C02DF37841}"/>
                  </a:ext>
                </a:extLst>
              </p:cNvPr>
              <p:cNvSpPr/>
              <p:nvPr/>
            </p:nvSpPr>
            <p:spPr>
              <a:xfrm>
                <a:off x="10561933" y="451842"/>
                <a:ext cx="155256" cy="558796"/>
              </a:xfrm>
              <a:custGeom>
                <a:avLst/>
                <a:gdLst>
                  <a:gd name="connsiteX0" fmla="*/ 155255 w 155256"/>
                  <a:gd name="connsiteY0" fmla="*/ 551910 h 558796"/>
                  <a:gd name="connsiteX1" fmla="*/ 148538 w 155256"/>
                  <a:gd name="connsiteY1" fmla="*/ 558795 h 558796"/>
                  <a:gd name="connsiteX2" fmla="*/ 148411 w 155256"/>
                  <a:gd name="connsiteY2" fmla="*/ 558797 h 558796"/>
                  <a:gd name="connsiteX3" fmla="*/ 6844 w 155256"/>
                  <a:gd name="connsiteY3" fmla="*/ 558797 h 558796"/>
                  <a:gd name="connsiteX4" fmla="*/ 0 w 155256"/>
                  <a:gd name="connsiteY4" fmla="*/ 552037 h 558796"/>
                  <a:gd name="connsiteX5" fmla="*/ 0 w 155256"/>
                  <a:gd name="connsiteY5" fmla="*/ 551910 h 558796"/>
                  <a:gd name="connsiteX6" fmla="*/ 0 w 155256"/>
                  <a:gd name="connsiteY6" fmla="*/ 6886 h 558796"/>
                  <a:gd name="connsiteX7" fmla="*/ 6844 w 155256"/>
                  <a:gd name="connsiteY7" fmla="*/ 0 h 558796"/>
                  <a:gd name="connsiteX8" fmla="*/ 148031 w 155256"/>
                  <a:gd name="connsiteY8" fmla="*/ 0 h 558796"/>
                  <a:gd name="connsiteX9" fmla="*/ 154875 w 155256"/>
                  <a:gd name="connsiteY9" fmla="*/ 6886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256" h="558796">
                    <a:moveTo>
                      <a:pt x="155255" y="551910"/>
                    </a:moveTo>
                    <a:cubicBezTo>
                      <a:pt x="155331" y="555644"/>
                      <a:pt x="152314" y="558727"/>
                      <a:pt x="148538" y="558795"/>
                    </a:cubicBezTo>
                    <a:cubicBezTo>
                      <a:pt x="148500" y="558797"/>
                      <a:pt x="148449" y="558797"/>
                      <a:pt x="148411" y="558797"/>
                    </a:cubicBezTo>
                    <a:lnTo>
                      <a:pt x="6844" y="558797"/>
                    </a:lnTo>
                    <a:cubicBezTo>
                      <a:pt x="3067" y="558798"/>
                      <a:pt x="0" y="555770"/>
                      <a:pt x="0" y="552037"/>
                    </a:cubicBezTo>
                    <a:cubicBezTo>
                      <a:pt x="0" y="551994"/>
                      <a:pt x="0" y="551953"/>
                      <a:pt x="0" y="551910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148031" y="0"/>
                    </a:lnTo>
                    <a:cubicBezTo>
                      <a:pt x="151833" y="68"/>
                      <a:pt x="154875" y="3132"/>
                      <a:pt x="154875" y="688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3F031229-AA0B-1341-9D2C-F59B11C97486}"/>
                  </a:ext>
                </a:extLst>
              </p:cNvPr>
              <p:cNvSpPr/>
              <p:nvPr/>
            </p:nvSpPr>
            <p:spPr>
              <a:xfrm>
                <a:off x="10767549" y="451842"/>
                <a:ext cx="293861" cy="558845"/>
              </a:xfrm>
              <a:custGeom>
                <a:avLst/>
                <a:gdLst>
                  <a:gd name="connsiteX0" fmla="*/ 161546 w 293861"/>
                  <a:gd name="connsiteY0" fmla="*/ 365102 h 558845"/>
                  <a:gd name="connsiteX1" fmla="*/ 293861 w 293861"/>
                  <a:gd name="connsiteY1" fmla="*/ 188436 h 558845"/>
                  <a:gd name="connsiteX2" fmla="*/ 35314 w 293861"/>
                  <a:gd name="connsiteY2" fmla="*/ 0 h 558845"/>
                  <a:gd name="connsiteX3" fmla="*/ 7052 w 293861"/>
                  <a:gd name="connsiteY3" fmla="*/ 0 h 558845"/>
                  <a:gd name="connsiteX4" fmla="*/ 81 w 293861"/>
                  <a:gd name="connsiteY4" fmla="*/ 6886 h 558845"/>
                  <a:gd name="connsiteX5" fmla="*/ 81 w 293861"/>
                  <a:gd name="connsiteY5" fmla="*/ 128963 h 558845"/>
                  <a:gd name="connsiteX6" fmla="*/ 7052 w 293861"/>
                  <a:gd name="connsiteY6" fmla="*/ 135849 h 558845"/>
                  <a:gd name="connsiteX7" fmla="*/ 52044 w 293861"/>
                  <a:gd name="connsiteY7" fmla="*/ 135849 h 558845"/>
                  <a:gd name="connsiteX8" fmla="*/ 136959 w 293861"/>
                  <a:gd name="connsiteY8" fmla="*/ 203210 h 558845"/>
                  <a:gd name="connsiteX9" fmla="*/ 52931 w 293861"/>
                  <a:gd name="connsiteY9" fmla="*/ 269945 h 558845"/>
                  <a:gd name="connsiteX10" fmla="*/ 7052 w 293861"/>
                  <a:gd name="connsiteY10" fmla="*/ 269945 h 558845"/>
                  <a:gd name="connsiteX11" fmla="*/ 81 w 293861"/>
                  <a:gd name="connsiteY11" fmla="*/ 276706 h 558845"/>
                  <a:gd name="connsiteX12" fmla="*/ 81 w 293861"/>
                  <a:gd name="connsiteY12" fmla="*/ 383633 h 558845"/>
                  <a:gd name="connsiteX13" fmla="*/ 3249 w 293861"/>
                  <a:gd name="connsiteY13" fmla="*/ 394275 h 558845"/>
                  <a:gd name="connsiteX14" fmla="*/ 112498 w 293861"/>
                  <a:gd name="connsiteY14" fmla="*/ 555792 h 558845"/>
                  <a:gd name="connsiteX15" fmla="*/ 118708 w 293861"/>
                  <a:gd name="connsiteY15" fmla="*/ 558797 h 558845"/>
                  <a:gd name="connsiteX16" fmla="*/ 281568 w 293861"/>
                  <a:gd name="connsiteY16" fmla="*/ 558797 h 558845"/>
                  <a:gd name="connsiteX17" fmla="*/ 288538 w 293861"/>
                  <a:gd name="connsiteY17" fmla="*/ 555041 h 558845"/>
                  <a:gd name="connsiteX18" fmla="*/ 287651 w 293861"/>
                  <a:gd name="connsiteY18" fmla="*/ 548154 h 5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861" h="558845">
                    <a:moveTo>
                      <a:pt x="161546" y="365102"/>
                    </a:moveTo>
                    <a:cubicBezTo>
                      <a:pt x="161546" y="365102"/>
                      <a:pt x="293861" y="327540"/>
                      <a:pt x="293861" y="188436"/>
                    </a:cubicBezTo>
                    <a:cubicBezTo>
                      <a:pt x="293861" y="0"/>
                      <a:pt x="110977" y="0"/>
                      <a:pt x="35314" y="0"/>
                    </a:cubicBezTo>
                    <a:lnTo>
                      <a:pt x="7052" y="0"/>
                    </a:lnTo>
                    <a:cubicBezTo>
                      <a:pt x="3199" y="0"/>
                      <a:pt x="81" y="3083"/>
                      <a:pt x="81" y="6886"/>
                    </a:cubicBezTo>
                    <a:lnTo>
                      <a:pt x="81" y="128963"/>
                    </a:lnTo>
                    <a:cubicBezTo>
                      <a:pt x="81" y="132766"/>
                      <a:pt x="3199" y="135849"/>
                      <a:pt x="7052" y="135849"/>
                    </a:cubicBezTo>
                    <a:lnTo>
                      <a:pt x="52044" y="135849"/>
                    </a:lnTo>
                    <a:cubicBezTo>
                      <a:pt x="73589" y="135849"/>
                      <a:pt x="136959" y="139605"/>
                      <a:pt x="136959" y="203210"/>
                    </a:cubicBezTo>
                    <a:cubicBezTo>
                      <a:pt x="136959" y="266815"/>
                      <a:pt x="71308" y="269945"/>
                      <a:pt x="52931" y="269945"/>
                    </a:cubicBezTo>
                    <a:lnTo>
                      <a:pt x="7052" y="269945"/>
                    </a:lnTo>
                    <a:cubicBezTo>
                      <a:pt x="3249" y="269945"/>
                      <a:pt x="144" y="272953"/>
                      <a:pt x="81" y="276706"/>
                    </a:cubicBezTo>
                    <a:lnTo>
                      <a:pt x="81" y="383633"/>
                    </a:lnTo>
                    <a:cubicBezTo>
                      <a:pt x="-325" y="387454"/>
                      <a:pt x="803" y="391282"/>
                      <a:pt x="3249" y="394275"/>
                    </a:cubicBezTo>
                    <a:lnTo>
                      <a:pt x="112498" y="555792"/>
                    </a:lnTo>
                    <a:cubicBezTo>
                      <a:pt x="113918" y="557771"/>
                      <a:pt x="116250" y="558902"/>
                      <a:pt x="118708" y="558797"/>
                    </a:cubicBezTo>
                    <a:lnTo>
                      <a:pt x="281568" y="558797"/>
                    </a:lnTo>
                    <a:cubicBezTo>
                      <a:pt x="284470" y="559140"/>
                      <a:pt x="287258" y="557632"/>
                      <a:pt x="288538" y="555041"/>
                    </a:cubicBezTo>
                    <a:cubicBezTo>
                      <a:pt x="289337" y="552733"/>
                      <a:pt x="289007" y="550191"/>
                      <a:pt x="287651" y="548154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905980C5-E69C-DF4A-9EEA-D484D376E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196" y="5795261"/>
            <a:ext cx="3444267" cy="313932"/>
          </a:xfrm>
        </p:spPr>
        <p:txBody>
          <a:bodyPr anchor="b" anchorCtr="0">
            <a:spAutoFit/>
          </a:bodyPr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Place, Date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D0179EE8-AB11-034C-9B1A-39C2D2BF69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7288" y="4875259"/>
            <a:ext cx="2717191" cy="441453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72000" rIns="108000" bIns="36000">
            <a:spAutoFit/>
          </a:bodyPr>
          <a:lstStyle>
            <a:lvl1pPr marL="0" indent="0">
              <a:buNone/>
              <a:defRPr sz="24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SUBHEADLINE</a:t>
            </a:r>
          </a:p>
        </p:txBody>
      </p:sp>
      <p:pic>
        <p:nvPicPr>
          <p:cNvPr id="25" name="Picture 4" descr="C:\Users\nidhi.agarwal01\Downloads\Metro BSC Logo_01 (6).png">
            <a:extLst>
              <a:ext uri="{FF2B5EF4-FFF2-40B4-BE49-F238E27FC236}">
                <a16:creationId xmlns:a16="http://schemas.microsoft.com/office/drawing/2014/main" id="{C4B5B855-B3CC-4DD6-A4A8-B65348F788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451875"/>
            <a:ext cx="339419" cy="2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2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 userDrawn="1">
          <p15:clr>
            <a:srgbClr val="FBAE40"/>
          </p15:clr>
        </p15:guide>
        <p15:guide id="1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8">
            <a:extLst>
              <a:ext uri="{FF2B5EF4-FFF2-40B4-BE49-F238E27FC236}">
                <a16:creationId xmlns:a16="http://schemas.microsoft.com/office/drawing/2014/main" id="{65186D76-AE99-7746-9E10-BF01DFEFA12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67403" y="1893942"/>
            <a:ext cx="3248025" cy="144879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24" name="Inhaltsplatzhalter 8">
            <a:extLst>
              <a:ext uri="{FF2B5EF4-FFF2-40B4-BE49-F238E27FC236}">
                <a16:creationId xmlns:a16="http://schemas.microsoft.com/office/drawing/2014/main" id="{AC3100C3-1495-F448-8EE5-993CAA05FF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64538" y="1893942"/>
            <a:ext cx="3248025" cy="144879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30" name="Inhaltsplatzhalter 8">
            <a:extLst>
              <a:ext uri="{FF2B5EF4-FFF2-40B4-BE49-F238E27FC236}">
                <a16:creationId xmlns:a16="http://schemas.microsoft.com/office/drawing/2014/main" id="{B26C91D1-915C-5A4D-80E8-797799A0280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1100" y="4277510"/>
            <a:ext cx="3248025" cy="1552951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1" name="Inhaltsplatzhalter 8">
            <a:extLst>
              <a:ext uri="{FF2B5EF4-FFF2-40B4-BE49-F238E27FC236}">
                <a16:creationId xmlns:a16="http://schemas.microsoft.com/office/drawing/2014/main" id="{7B8C4BC0-C0CD-4D4E-85FD-1DB44787E9B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77028" y="4277510"/>
            <a:ext cx="3248025" cy="1552951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32" name="Inhaltsplatzhalter 8">
            <a:extLst>
              <a:ext uri="{FF2B5EF4-FFF2-40B4-BE49-F238E27FC236}">
                <a16:creationId xmlns:a16="http://schemas.microsoft.com/office/drawing/2014/main" id="{17BC4EDC-6D3A-B84D-8CA0-C204AC6CA6C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374163" y="4277510"/>
            <a:ext cx="3248025" cy="1552951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grpSp>
        <p:nvGrpSpPr>
          <p:cNvPr id="33" name="Grafik 15">
            <a:extLst>
              <a:ext uri="{FF2B5EF4-FFF2-40B4-BE49-F238E27FC236}">
                <a16:creationId xmlns:a16="http://schemas.microsoft.com/office/drawing/2014/main" id="{19BA6E52-0971-2446-BE79-DFEB7B899CF2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34" name="Grafik 15">
              <a:extLst>
                <a:ext uri="{FF2B5EF4-FFF2-40B4-BE49-F238E27FC236}">
                  <a16:creationId xmlns:a16="http://schemas.microsoft.com/office/drawing/2014/main" id="{CF2BBD5B-9CCC-B84F-AFE1-B8C6EA3734BD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D2B32DFD-DC75-4044-92F1-722B363EFB29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4" name="Freihandform 43">
                <a:extLst>
                  <a:ext uri="{FF2B5EF4-FFF2-40B4-BE49-F238E27FC236}">
                    <a16:creationId xmlns:a16="http://schemas.microsoft.com/office/drawing/2014/main" id="{DE673BE5-9924-1043-8F0D-D7AEC2B8BC43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5" name="Freihandform 44">
                <a:extLst>
                  <a:ext uri="{FF2B5EF4-FFF2-40B4-BE49-F238E27FC236}">
                    <a16:creationId xmlns:a16="http://schemas.microsoft.com/office/drawing/2014/main" id="{5F412D11-1B34-5041-A7BB-93F19078B354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314D35ED-3D0C-4746-A5CA-305785D859D2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BC22B796-2B81-F842-9742-6E0F37410C16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5" name="Grafik 15">
              <a:extLst>
                <a:ext uri="{FF2B5EF4-FFF2-40B4-BE49-F238E27FC236}">
                  <a16:creationId xmlns:a16="http://schemas.microsoft.com/office/drawing/2014/main" id="{4D3903E9-B680-7A47-A214-12E69718AEBB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23BFD8FB-9AC7-304B-937F-24DE6F646191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28ADBD39-30D0-E742-960C-7A15D330D145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6" name="Grafik 15">
              <a:extLst>
                <a:ext uri="{FF2B5EF4-FFF2-40B4-BE49-F238E27FC236}">
                  <a16:creationId xmlns:a16="http://schemas.microsoft.com/office/drawing/2014/main" id="{F6C0E921-24AD-7448-AC1E-30075417717A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A5DE8A3F-68DC-B14A-9BB4-8D5DC20CF33D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0FF43A89-2E02-5C44-9001-F0A8150D3E59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9" name="Freihandform 38">
                <a:extLst>
                  <a:ext uri="{FF2B5EF4-FFF2-40B4-BE49-F238E27FC236}">
                    <a16:creationId xmlns:a16="http://schemas.microsoft.com/office/drawing/2014/main" id="{7A2D442F-902A-144C-8DCE-9386521D84FC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0" name="Freihandform 39">
                <a:extLst>
                  <a:ext uri="{FF2B5EF4-FFF2-40B4-BE49-F238E27FC236}">
                    <a16:creationId xmlns:a16="http://schemas.microsoft.com/office/drawing/2014/main" id="{3521F20B-539B-6C4D-B9AE-F5CB24AD623C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9" name="Titel 1">
            <a:extLst>
              <a:ext uri="{FF2B5EF4-FFF2-40B4-BE49-F238E27FC236}">
                <a16:creationId xmlns:a16="http://schemas.microsoft.com/office/drawing/2014/main" id="{A21C9B4F-4ECE-BA4A-B4B3-0B083A9B5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48" name="Textplatzhalter 9">
            <a:extLst>
              <a:ext uri="{FF2B5EF4-FFF2-40B4-BE49-F238E27FC236}">
                <a16:creationId xmlns:a16="http://schemas.microsoft.com/office/drawing/2014/main" id="{B9FC79C1-204C-344E-9231-A4E7811CC6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44613060-FD61-D149-91FC-841977C78C5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3195" y="1893995"/>
            <a:ext cx="3248025" cy="144879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FAC8F8-E834-014C-AF2E-16A32424966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7524EE8C-0781-4D51-AEE7-5D1727C5150E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D566E1-CB57-BA49-AE66-9637B6E528D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9AD32C-9760-B144-868C-EA39BE09D1F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9" name="Textplatzhalter 30">
            <a:extLst>
              <a:ext uri="{FF2B5EF4-FFF2-40B4-BE49-F238E27FC236}">
                <a16:creationId xmlns:a16="http://schemas.microsoft.com/office/drawing/2014/main" id="{6B489EDD-8EDD-FA4F-982B-A922747F33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1475" y="1453095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51" name="Textplatzhalter 30">
            <a:extLst>
              <a:ext uri="{FF2B5EF4-FFF2-40B4-BE49-F238E27FC236}">
                <a16:creationId xmlns:a16="http://schemas.microsoft.com/office/drawing/2014/main" id="{8635552B-C187-774D-A761-4FEFFC3DE4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77028" y="1453095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52" name="Textplatzhalter 30">
            <a:extLst>
              <a:ext uri="{FF2B5EF4-FFF2-40B4-BE49-F238E27FC236}">
                <a16:creationId xmlns:a16="http://schemas.microsoft.com/office/drawing/2014/main" id="{05927B01-502D-DF4A-BC9D-4AAA51A8CD9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74163" y="1453095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53" name="Textplatzhalter 30">
            <a:extLst>
              <a:ext uri="{FF2B5EF4-FFF2-40B4-BE49-F238E27FC236}">
                <a16:creationId xmlns:a16="http://schemas.microsoft.com/office/drawing/2014/main" id="{8D5A3DF6-386A-104A-99B9-3AF8D8E3B19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475" y="3828800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54" name="Textplatzhalter 30">
            <a:extLst>
              <a:ext uri="{FF2B5EF4-FFF2-40B4-BE49-F238E27FC236}">
                <a16:creationId xmlns:a16="http://schemas.microsoft.com/office/drawing/2014/main" id="{6B24AA14-B91F-934A-A990-2F2A0065EC5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77028" y="3828800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55" name="Textplatzhalter 30">
            <a:extLst>
              <a:ext uri="{FF2B5EF4-FFF2-40B4-BE49-F238E27FC236}">
                <a16:creationId xmlns:a16="http://schemas.microsoft.com/office/drawing/2014/main" id="{461A4EC9-1E13-4C4C-8ED0-BE31B650FFE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74163" y="3828800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230768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FF962AD-B812-9D4F-A994-BA42114687A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05427" y="1398053"/>
            <a:ext cx="5724525" cy="42529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b="1" spc="10" noProof="0" dirty="0">
                <a:solidFill>
                  <a:srgbClr val="003B7D"/>
                </a:solidFill>
                <a:latin typeface="+mn-lt"/>
                <a:cs typeface="Verdana"/>
              </a:rPr>
              <a:t>Conclusion in long line with or without graphic or long text</a:t>
            </a:r>
            <a:endParaRPr lang="en-US" sz="2800" noProof="0" dirty="0">
              <a:latin typeface="+mn-lt"/>
              <a:cs typeface="Verdana"/>
            </a:endParaRPr>
          </a:p>
        </p:txBody>
      </p:sp>
      <p:grpSp>
        <p:nvGrpSpPr>
          <p:cNvPr id="12" name="Grafik 15">
            <a:extLst>
              <a:ext uri="{FF2B5EF4-FFF2-40B4-BE49-F238E27FC236}">
                <a16:creationId xmlns:a16="http://schemas.microsoft.com/office/drawing/2014/main" id="{2945AF51-B4C8-4E4E-BBE1-E2F8E186A6A1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3" name="Grafik 15">
              <a:extLst>
                <a:ext uri="{FF2B5EF4-FFF2-40B4-BE49-F238E27FC236}">
                  <a16:creationId xmlns:a16="http://schemas.microsoft.com/office/drawing/2014/main" id="{827F8479-1A1E-0445-A43A-01FC4FC64FD5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C08694EB-1E6C-AA4B-A7F2-CC1432588A53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1023DDFE-4C76-244A-B806-53C2C1547C50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CB3C7CF9-FBBB-DA48-A9E3-52E94B70CF5D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E1334C13-A77A-3745-A03A-E0EFAD43447C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631A90BC-E8FE-2A47-857D-2CF2A0E11183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4" name="Grafik 15">
              <a:extLst>
                <a:ext uri="{FF2B5EF4-FFF2-40B4-BE49-F238E27FC236}">
                  <a16:creationId xmlns:a16="http://schemas.microsoft.com/office/drawing/2014/main" id="{5F73F843-6EB2-6D40-A1C7-36E95D96F09A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68395E15-589B-9D4B-AA38-787B1255330E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194A1F99-E721-9242-B428-DDD8839F7757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5" name="Grafik 15">
              <a:extLst>
                <a:ext uri="{FF2B5EF4-FFF2-40B4-BE49-F238E27FC236}">
                  <a16:creationId xmlns:a16="http://schemas.microsoft.com/office/drawing/2014/main" id="{BE93A691-D902-E742-A0C8-92DF9E0A479E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04645859-9716-C949-8EF2-5912DA8B7C87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7E5FBD55-266E-2447-8234-881911A8F1BE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DB8F9AA2-478B-4843-8201-6FBADED89C02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9E78EAEF-ECEB-2741-B456-3A43D9DBA447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8" name="Titel 1">
            <a:extLst>
              <a:ext uri="{FF2B5EF4-FFF2-40B4-BE49-F238E27FC236}">
                <a16:creationId xmlns:a16="http://schemas.microsoft.com/office/drawing/2014/main" id="{72AF95BF-4C65-C14E-AA64-04E4A4B29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CE3ED2AB-25F0-F04F-B289-327AAF0A92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1" name="Textplatzhalter 22">
            <a:extLst>
              <a:ext uri="{FF2B5EF4-FFF2-40B4-BE49-F238E27FC236}">
                <a16:creationId xmlns:a16="http://schemas.microsoft.com/office/drawing/2014/main" id="{99885B79-6075-5F4A-B546-D497D1CF37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195" y="2136939"/>
            <a:ext cx="4421280" cy="3301947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1F2B8A-009D-6640-9D63-4129A034B21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7E67DAA1-A3F2-492E-91CC-B8E2C4304799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25D162-11EA-854D-B1BB-2D5D75844D8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1B6B5B-68BD-2D47-B536-A466455BD6F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extplatzhalter 30">
            <a:extLst>
              <a:ext uri="{FF2B5EF4-FFF2-40B4-BE49-F238E27FC236}">
                <a16:creationId xmlns:a16="http://schemas.microsoft.com/office/drawing/2014/main" id="{7FAB7CA6-C640-6847-BA9A-F97A2BC935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1475" y="1669939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55552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4755F4E-915C-434D-9F06-511D93C8D43F}"/>
              </a:ext>
            </a:extLst>
          </p:cNvPr>
          <p:cNvGrpSpPr/>
          <p:nvPr userDrawn="1"/>
        </p:nvGrpSpPr>
        <p:grpSpPr>
          <a:xfrm>
            <a:off x="1856651" y="1592366"/>
            <a:ext cx="1234781" cy="2376612"/>
            <a:chOff x="1893907" y="1574990"/>
            <a:chExt cx="1234781" cy="2376612"/>
          </a:xfrm>
        </p:grpSpPr>
        <p:sp>
          <p:nvSpPr>
            <p:cNvPr id="36" name="object 43">
              <a:extLst>
                <a:ext uri="{FF2B5EF4-FFF2-40B4-BE49-F238E27FC236}">
                  <a16:creationId xmlns:a16="http://schemas.microsoft.com/office/drawing/2014/main" id="{9DF21567-2BF6-B34F-80D0-18052A3379FF}"/>
                </a:ext>
              </a:extLst>
            </p:cNvPr>
            <p:cNvSpPr/>
            <p:nvPr/>
          </p:nvSpPr>
          <p:spPr>
            <a:xfrm>
              <a:off x="1893908" y="157499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5105" y="0"/>
                  </a:moveTo>
                  <a:lnTo>
                    <a:pt x="0" y="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37" name="object 44">
              <a:extLst>
                <a:ext uri="{FF2B5EF4-FFF2-40B4-BE49-F238E27FC236}">
                  <a16:creationId xmlns:a16="http://schemas.microsoft.com/office/drawing/2014/main" id="{2829B02F-5AF3-E549-A1A3-F8D3FD1820AD}"/>
                </a:ext>
              </a:extLst>
            </p:cNvPr>
            <p:cNvSpPr/>
            <p:nvPr/>
          </p:nvSpPr>
          <p:spPr>
            <a:xfrm>
              <a:off x="1893908" y="157499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104" y="0"/>
                  </a:moveTo>
                  <a:lnTo>
                    <a:pt x="0" y="9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38" name="object 45">
              <a:extLst>
                <a:ext uri="{FF2B5EF4-FFF2-40B4-BE49-F238E27FC236}">
                  <a16:creationId xmlns:a16="http://schemas.microsoft.com/office/drawing/2014/main" id="{A90EB352-9D23-1B44-BB75-5F62A91EF83A}"/>
                </a:ext>
              </a:extLst>
            </p:cNvPr>
            <p:cNvSpPr/>
            <p:nvPr/>
          </p:nvSpPr>
          <p:spPr>
            <a:xfrm>
              <a:off x="1893908" y="1574990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20" h="185419">
                  <a:moveTo>
                    <a:pt x="185106" y="0"/>
                  </a:moveTo>
                  <a:lnTo>
                    <a:pt x="0" y="185106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39" name="object 46">
              <a:extLst>
                <a:ext uri="{FF2B5EF4-FFF2-40B4-BE49-F238E27FC236}">
                  <a16:creationId xmlns:a16="http://schemas.microsoft.com/office/drawing/2014/main" id="{1BFB8547-5C0E-2540-AA09-D51AB5E883EA}"/>
                </a:ext>
              </a:extLst>
            </p:cNvPr>
            <p:cNvSpPr/>
            <p:nvPr/>
          </p:nvSpPr>
          <p:spPr>
            <a:xfrm>
              <a:off x="1893908" y="1574990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89">
                  <a:moveTo>
                    <a:pt x="275105" y="0"/>
                  </a:moveTo>
                  <a:lnTo>
                    <a:pt x="0" y="27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0" name="object 47">
              <a:extLst>
                <a:ext uri="{FF2B5EF4-FFF2-40B4-BE49-F238E27FC236}">
                  <a16:creationId xmlns:a16="http://schemas.microsoft.com/office/drawing/2014/main" id="{77F7B7C0-ACE1-0E49-9DC4-79AA01FE51B6}"/>
                </a:ext>
              </a:extLst>
            </p:cNvPr>
            <p:cNvSpPr/>
            <p:nvPr/>
          </p:nvSpPr>
          <p:spPr>
            <a:xfrm>
              <a:off x="1893908" y="1574990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5105" y="0"/>
                  </a:moveTo>
                  <a:lnTo>
                    <a:pt x="0" y="36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1" name="object 48">
              <a:extLst>
                <a:ext uri="{FF2B5EF4-FFF2-40B4-BE49-F238E27FC236}">
                  <a16:creationId xmlns:a16="http://schemas.microsoft.com/office/drawing/2014/main" id="{4CEA8824-24BA-784A-87B6-DFAE42411408}"/>
                </a:ext>
              </a:extLst>
            </p:cNvPr>
            <p:cNvSpPr/>
            <p:nvPr/>
          </p:nvSpPr>
          <p:spPr>
            <a:xfrm>
              <a:off x="1893908" y="1574990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5" h="455294">
                  <a:moveTo>
                    <a:pt x="455105" y="0"/>
                  </a:moveTo>
                  <a:lnTo>
                    <a:pt x="0" y="45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2" name="object 49">
              <a:extLst>
                <a:ext uri="{FF2B5EF4-FFF2-40B4-BE49-F238E27FC236}">
                  <a16:creationId xmlns:a16="http://schemas.microsoft.com/office/drawing/2014/main" id="{2D5349AB-1800-2A40-8A00-C35B11358CB8}"/>
                </a:ext>
              </a:extLst>
            </p:cNvPr>
            <p:cNvSpPr/>
            <p:nvPr/>
          </p:nvSpPr>
          <p:spPr>
            <a:xfrm>
              <a:off x="1893908" y="1574990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4" h="545464">
                  <a:moveTo>
                    <a:pt x="545105" y="0"/>
                  </a:moveTo>
                  <a:lnTo>
                    <a:pt x="0" y="54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3" name="object 50">
              <a:extLst>
                <a:ext uri="{FF2B5EF4-FFF2-40B4-BE49-F238E27FC236}">
                  <a16:creationId xmlns:a16="http://schemas.microsoft.com/office/drawing/2014/main" id="{4DE569EB-C800-8548-BDD3-0BE721B97B21}"/>
                </a:ext>
              </a:extLst>
            </p:cNvPr>
            <p:cNvSpPr/>
            <p:nvPr/>
          </p:nvSpPr>
          <p:spPr>
            <a:xfrm>
              <a:off x="1893908" y="1574990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105" y="0"/>
                  </a:moveTo>
                  <a:lnTo>
                    <a:pt x="0" y="63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4" name="object 51">
              <a:extLst>
                <a:ext uri="{FF2B5EF4-FFF2-40B4-BE49-F238E27FC236}">
                  <a16:creationId xmlns:a16="http://schemas.microsoft.com/office/drawing/2014/main" id="{3319D27A-89C1-6B4F-87E3-CAAFFFF6AF4D}"/>
                </a:ext>
              </a:extLst>
            </p:cNvPr>
            <p:cNvSpPr/>
            <p:nvPr/>
          </p:nvSpPr>
          <p:spPr>
            <a:xfrm>
              <a:off x="1893908" y="1574990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69">
                  <a:moveTo>
                    <a:pt x="725105" y="0"/>
                  </a:moveTo>
                  <a:lnTo>
                    <a:pt x="0" y="72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5" name="object 52">
              <a:extLst>
                <a:ext uri="{FF2B5EF4-FFF2-40B4-BE49-F238E27FC236}">
                  <a16:creationId xmlns:a16="http://schemas.microsoft.com/office/drawing/2014/main" id="{F44DF838-F98F-4D47-9BF1-667240B3F475}"/>
                </a:ext>
              </a:extLst>
            </p:cNvPr>
            <p:cNvSpPr/>
            <p:nvPr/>
          </p:nvSpPr>
          <p:spPr>
            <a:xfrm>
              <a:off x="1893908" y="1574990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104" y="0"/>
                  </a:moveTo>
                  <a:lnTo>
                    <a:pt x="0" y="81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6" name="object 53">
              <a:extLst>
                <a:ext uri="{FF2B5EF4-FFF2-40B4-BE49-F238E27FC236}">
                  <a16:creationId xmlns:a16="http://schemas.microsoft.com/office/drawing/2014/main" id="{4C7AE8F6-1FE9-8844-A493-5B79107E3236}"/>
                </a:ext>
              </a:extLst>
            </p:cNvPr>
            <p:cNvSpPr/>
            <p:nvPr/>
          </p:nvSpPr>
          <p:spPr>
            <a:xfrm>
              <a:off x="1893908" y="1574990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905104" y="0"/>
                  </a:moveTo>
                  <a:lnTo>
                    <a:pt x="0" y="90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7" name="object 54">
              <a:extLst>
                <a:ext uri="{FF2B5EF4-FFF2-40B4-BE49-F238E27FC236}">
                  <a16:creationId xmlns:a16="http://schemas.microsoft.com/office/drawing/2014/main" id="{6B76F95E-3250-734A-A257-1FC4D889F587}"/>
                </a:ext>
              </a:extLst>
            </p:cNvPr>
            <p:cNvSpPr/>
            <p:nvPr/>
          </p:nvSpPr>
          <p:spPr>
            <a:xfrm>
              <a:off x="1893908" y="1574990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80">
                  <a:moveTo>
                    <a:pt x="995104" y="0"/>
                  </a:moveTo>
                  <a:lnTo>
                    <a:pt x="0" y="99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8" name="object 55">
              <a:extLst>
                <a:ext uri="{FF2B5EF4-FFF2-40B4-BE49-F238E27FC236}">
                  <a16:creationId xmlns:a16="http://schemas.microsoft.com/office/drawing/2014/main" id="{D5B611B2-09C6-E348-9B1D-FE97BE24EF40}"/>
                </a:ext>
              </a:extLst>
            </p:cNvPr>
            <p:cNvSpPr/>
            <p:nvPr/>
          </p:nvSpPr>
          <p:spPr>
            <a:xfrm>
              <a:off x="1893908" y="1574990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4" h="1085214">
                  <a:moveTo>
                    <a:pt x="1085104" y="0"/>
                  </a:moveTo>
                  <a:lnTo>
                    <a:pt x="0" y="108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49" name="object 56">
              <a:extLst>
                <a:ext uri="{FF2B5EF4-FFF2-40B4-BE49-F238E27FC236}">
                  <a16:creationId xmlns:a16="http://schemas.microsoft.com/office/drawing/2014/main" id="{68AFBC59-3E1F-824A-86D9-047BA57D45F6}"/>
                </a:ext>
              </a:extLst>
            </p:cNvPr>
            <p:cNvSpPr/>
            <p:nvPr/>
          </p:nvSpPr>
          <p:spPr>
            <a:xfrm>
              <a:off x="1893907" y="1574990"/>
              <a:ext cx="1175385" cy="1175385"/>
            </a:xfrm>
            <a:custGeom>
              <a:avLst/>
              <a:gdLst/>
              <a:ahLst/>
              <a:cxnLst/>
              <a:rect l="l" t="t" r="r" b="b"/>
              <a:pathLst>
                <a:path w="1175385" h="1175385">
                  <a:moveTo>
                    <a:pt x="1175105" y="0"/>
                  </a:moveTo>
                  <a:lnTo>
                    <a:pt x="0" y="117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0" name="object 57">
              <a:extLst>
                <a:ext uri="{FF2B5EF4-FFF2-40B4-BE49-F238E27FC236}">
                  <a16:creationId xmlns:a16="http://schemas.microsoft.com/office/drawing/2014/main" id="{EE2CD076-6C89-3145-8E7B-A7CD94F44DBA}"/>
                </a:ext>
              </a:extLst>
            </p:cNvPr>
            <p:cNvSpPr/>
            <p:nvPr/>
          </p:nvSpPr>
          <p:spPr>
            <a:xfrm>
              <a:off x="1893907" y="160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1" name="object 58">
              <a:extLst>
                <a:ext uri="{FF2B5EF4-FFF2-40B4-BE49-F238E27FC236}">
                  <a16:creationId xmlns:a16="http://schemas.microsoft.com/office/drawing/2014/main" id="{9B3892BC-C6CC-A74D-BFE5-62BDB9735A17}"/>
                </a:ext>
              </a:extLst>
            </p:cNvPr>
            <p:cNvSpPr/>
            <p:nvPr/>
          </p:nvSpPr>
          <p:spPr>
            <a:xfrm>
              <a:off x="1893908" y="169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2" name="object 59">
              <a:extLst>
                <a:ext uri="{FF2B5EF4-FFF2-40B4-BE49-F238E27FC236}">
                  <a16:creationId xmlns:a16="http://schemas.microsoft.com/office/drawing/2014/main" id="{F36AABE1-29B8-C644-8761-D89595CCDFA3}"/>
                </a:ext>
              </a:extLst>
            </p:cNvPr>
            <p:cNvSpPr/>
            <p:nvPr/>
          </p:nvSpPr>
          <p:spPr>
            <a:xfrm>
              <a:off x="1893908" y="1785921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3" name="object 60">
              <a:extLst>
                <a:ext uri="{FF2B5EF4-FFF2-40B4-BE49-F238E27FC236}">
                  <a16:creationId xmlns:a16="http://schemas.microsoft.com/office/drawing/2014/main" id="{05FF5736-ED19-AC44-9139-E65155384E69}"/>
                </a:ext>
              </a:extLst>
            </p:cNvPr>
            <p:cNvSpPr/>
            <p:nvPr/>
          </p:nvSpPr>
          <p:spPr>
            <a:xfrm>
              <a:off x="1893908" y="187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4" name="object 61">
              <a:extLst>
                <a:ext uri="{FF2B5EF4-FFF2-40B4-BE49-F238E27FC236}">
                  <a16:creationId xmlns:a16="http://schemas.microsoft.com/office/drawing/2014/main" id="{A0765117-0E81-8F41-BACE-B7D766D358BE}"/>
                </a:ext>
              </a:extLst>
            </p:cNvPr>
            <p:cNvSpPr/>
            <p:nvPr/>
          </p:nvSpPr>
          <p:spPr>
            <a:xfrm>
              <a:off x="1893907" y="196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1E03EA41-01E2-6C4C-903E-BE858840C206}"/>
                </a:ext>
              </a:extLst>
            </p:cNvPr>
            <p:cNvSpPr/>
            <p:nvPr/>
          </p:nvSpPr>
          <p:spPr>
            <a:xfrm>
              <a:off x="1893908" y="2055921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6" name="object 63">
              <a:extLst>
                <a:ext uri="{FF2B5EF4-FFF2-40B4-BE49-F238E27FC236}">
                  <a16:creationId xmlns:a16="http://schemas.microsoft.com/office/drawing/2014/main" id="{2701C95F-8F91-B74A-8E85-EDA69F983898}"/>
                </a:ext>
              </a:extLst>
            </p:cNvPr>
            <p:cNvSpPr/>
            <p:nvPr/>
          </p:nvSpPr>
          <p:spPr>
            <a:xfrm>
              <a:off x="1893908" y="214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F0E92EDE-32C1-E948-B037-1E7D9B85E7DE}"/>
                </a:ext>
              </a:extLst>
            </p:cNvPr>
            <p:cNvSpPr/>
            <p:nvPr/>
          </p:nvSpPr>
          <p:spPr>
            <a:xfrm>
              <a:off x="1893908" y="223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8" name="object 65">
              <a:extLst>
                <a:ext uri="{FF2B5EF4-FFF2-40B4-BE49-F238E27FC236}">
                  <a16:creationId xmlns:a16="http://schemas.microsoft.com/office/drawing/2014/main" id="{14C4035E-1C8D-CB43-AA41-B97EBDEC0761}"/>
                </a:ext>
              </a:extLst>
            </p:cNvPr>
            <p:cNvSpPr/>
            <p:nvPr/>
          </p:nvSpPr>
          <p:spPr>
            <a:xfrm>
              <a:off x="1893908" y="232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59" name="object 66">
              <a:extLst>
                <a:ext uri="{FF2B5EF4-FFF2-40B4-BE49-F238E27FC236}">
                  <a16:creationId xmlns:a16="http://schemas.microsoft.com/office/drawing/2014/main" id="{45DDE1A5-E671-C440-ADD2-5C28C480ACC5}"/>
                </a:ext>
              </a:extLst>
            </p:cNvPr>
            <p:cNvSpPr/>
            <p:nvPr/>
          </p:nvSpPr>
          <p:spPr>
            <a:xfrm>
              <a:off x="1893908" y="2415920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0" name="object 67">
              <a:extLst>
                <a:ext uri="{FF2B5EF4-FFF2-40B4-BE49-F238E27FC236}">
                  <a16:creationId xmlns:a16="http://schemas.microsoft.com/office/drawing/2014/main" id="{85063985-9165-4040-A11B-983035F6DC0E}"/>
                </a:ext>
              </a:extLst>
            </p:cNvPr>
            <p:cNvSpPr/>
            <p:nvPr/>
          </p:nvSpPr>
          <p:spPr>
            <a:xfrm>
              <a:off x="1893907" y="250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1" name="object 68">
              <a:extLst>
                <a:ext uri="{FF2B5EF4-FFF2-40B4-BE49-F238E27FC236}">
                  <a16:creationId xmlns:a16="http://schemas.microsoft.com/office/drawing/2014/main" id="{887118E1-0AB9-7449-BEB8-3CA57987E15D}"/>
                </a:ext>
              </a:extLst>
            </p:cNvPr>
            <p:cNvSpPr/>
            <p:nvPr/>
          </p:nvSpPr>
          <p:spPr>
            <a:xfrm>
              <a:off x="1893908" y="259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2" name="object 69">
              <a:extLst>
                <a:ext uri="{FF2B5EF4-FFF2-40B4-BE49-F238E27FC236}">
                  <a16:creationId xmlns:a16="http://schemas.microsoft.com/office/drawing/2014/main" id="{4E47EB84-8250-7646-88F6-A331FE1A9C06}"/>
                </a:ext>
              </a:extLst>
            </p:cNvPr>
            <p:cNvSpPr/>
            <p:nvPr/>
          </p:nvSpPr>
          <p:spPr>
            <a:xfrm>
              <a:off x="1893907" y="2685924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3" name="object 70">
              <a:extLst>
                <a:ext uri="{FF2B5EF4-FFF2-40B4-BE49-F238E27FC236}">
                  <a16:creationId xmlns:a16="http://schemas.microsoft.com/office/drawing/2014/main" id="{2AE20376-9CDF-0B47-869B-8F7ECB04ECA5}"/>
                </a:ext>
              </a:extLst>
            </p:cNvPr>
            <p:cNvSpPr/>
            <p:nvPr/>
          </p:nvSpPr>
          <p:spPr>
            <a:xfrm>
              <a:off x="1953008" y="2775922"/>
              <a:ext cx="1175385" cy="1175385"/>
            </a:xfrm>
            <a:custGeom>
              <a:avLst/>
              <a:gdLst/>
              <a:ahLst/>
              <a:cxnLst/>
              <a:rect l="l" t="t" r="r" b="b"/>
              <a:pathLst>
                <a:path w="1175385" h="1175385">
                  <a:moveTo>
                    <a:pt x="1175072" y="0"/>
                  </a:moveTo>
                  <a:lnTo>
                    <a:pt x="0" y="117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4" name="object 71">
              <a:extLst>
                <a:ext uri="{FF2B5EF4-FFF2-40B4-BE49-F238E27FC236}">
                  <a16:creationId xmlns:a16="http://schemas.microsoft.com/office/drawing/2014/main" id="{2F7C4F1C-8F49-FA43-9145-AF94E82DBE68}"/>
                </a:ext>
              </a:extLst>
            </p:cNvPr>
            <p:cNvSpPr/>
            <p:nvPr/>
          </p:nvSpPr>
          <p:spPr>
            <a:xfrm>
              <a:off x="2043008" y="2865922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4" h="1085214">
                  <a:moveTo>
                    <a:pt x="1085072" y="0"/>
                  </a:moveTo>
                  <a:lnTo>
                    <a:pt x="0" y="108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5" name="object 72">
              <a:extLst>
                <a:ext uri="{FF2B5EF4-FFF2-40B4-BE49-F238E27FC236}">
                  <a16:creationId xmlns:a16="http://schemas.microsoft.com/office/drawing/2014/main" id="{2599A3BB-842B-364E-BF6A-28759DF238B2}"/>
                </a:ext>
              </a:extLst>
            </p:cNvPr>
            <p:cNvSpPr/>
            <p:nvPr/>
          </p:nvSpPr>
          <p:spPr>
            <a:xfrm>
              <a:off x="2133008" y="2955922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79">
                  <a:moveTo>
                    <a:pt x="995072" y="0"/>
                  </a:moveTo>
                  <a:lnTo>
                    <a:pt x="0" y="99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6" name="object 73">
              <a:extLst>
                <a:ext uri="{FF2B5EF4-FFF2-40B4-BE49-F238E27FC236}">
                  <a16:creationId xmlns:a16="http://schemas.microsoft.com/office/drawing/2014/main" id="{FA4E5284-3C1B-8B48-817F-7D47E70ABA23}"/>
                </a:ext>
              </a:extLst>
            </p:cNvPr>
            <p:cNvSpPr/>
            <p:nvPr/>
          </p:nvSpPr>
          <p:spPr>
            <a:xfrm>
              <a:off x="2223009" y="3045923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905072" y="0"/>
                  </a:moveTo>
                  <a:lnTo>
                    <a:pt x="0" y="90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7" name="object 74">
              <a:extLst>
                <a:ext uri="{FF2B5EF4-FFF2-40B4-BE49-F238E27FC236}">
                  <a16:creationId xmlns:a16="http://schemas.microsoft.com/office/drawing/2014/main" id="{0E6D2133-FF1A-6A4E-AF3C-D6942DC4617E}"/>
                </a:ext>
              </a:extLst>
            </p:cNvPr>
            <p:cNvSpPr/>
            <p:nvPr/>
          </p:nvSpPr>
          <p:spPr>
            <a:xfrm>
              <a:off x="2313007" y="3135921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073" y="0"/>
                  </a:moveTo>
                  <a:lnTo>
                    <a:pt x="0" y="81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8" name="object 75">
              <a:extLst>
                <a:ext uri="{FF2B5EF4-FFF2-40B4-BE49-F238E27FC236}">
                  <a16:creationId xmlns:a16="http://schemas.microsoft.com/office/drawing/2014/main" id="{CF55EE52-ECBE-494A-9B52-191F95E514F7}"/>
                </a:ext>
              </a:extLst>
            </p:cNvPr>
            <p:cNvSpPr/>
            <p:nvPr/>
          </p:nvSpPr>
          <p:spPr>
            <a:xfrm>
              <a:off x="2403007" y="3225921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70">
                  <a:moveTo>
                    <a:pt x="725073" y="0"/>
                  </a:moveTo>
                  <a:lnTo>
                    <a:pt x="0" y="72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69" name="object 76">
              <a:extLst>
                <a:ext uri="{FF2B5EF4-FFF2-40B4-BE49-F238E27FC236}">
                  <a16:creationId xmlns:a16="http://schemas.microsoft.com/office/drawing/2014/main" id="{4E3F90FF-5358-4748-8093-360701BDC0E5}"/>
                </a:ext>
              </a:extLst>
            </p:cNvPr>
            <p:cNvSpPr/>
            <p:nvPr/>
          </p:nvSpPr>
          <p:spPr>
            <a:xfrm>
              <a:off x="2493008" y="3315923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072" y="0"/>
                  </a:moveTo>
                  <a:lnTo>
                    <a:pt x="0" y="63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70" name="object 77">
              <a:extLst>
                <a:ext uri="{FF2B5EF4-FFF2-40B4-BE49-F238E27FC236}">
                  <a16:creationId xmlns:a16="http://schemas.microsoft.com/office/drawing/2014/main" id="{CF119F02-09B6-4C45-A5CE-3C668C843334}"/>
                </a:ext>
              </a:extLst>
            </p:cNvPr>
            <p:cNvSpPr/>
            <p:nvPr/>
          </p:nvSpPr>
          <p:spPr>
            <a:xfrm>
              <a:off x="2583008" y="3405923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4" h="545464">
                  <a:moveTo>
                    <a:pt x="545072" y="0"/>
                  </a:moveTo>
                  <a:lnTo>
                    <a:pt x="0" y="54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71" name="object 78">
              <a:extLst>
                <a:ext uri="{FF2B5EF4-FFF2-40B4-BE49-F238E27FC236}">
                  <a16:creationId xmlns:a16="http://schemas.microsoft.com/office/drawing/2014/main" id="{376F99D4-157F-5B4B-94E8-D58F38F24269}"/>
                </a:ext>
              </a:extLst>
            </p:cNvPr>
            <p:cNvSpPr/>
            <p:nvPr/>
          </p:nvSpPr>
          <p:spPr>
            <a:xfrm>
              <a:off x="2673008" y="3495922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5" h="455295">
                  <a:moveTo>
                    <a:pt x="455073" y="0"/>
                  </a:moveTo>
                  <a:lnTo>
                    <a:pt x="0" y="45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72" name="object 79">
              <a:extLst>
                <a:ext uri="{FF2B5EF4-FFF2-40B4-BE49-F238E27FC236}">
                  <a16:creationId xmlns:a16="http://schemas.microsoft.com/office/drawing/2014/main" id="{A1F64340-179F-554E-BB5E-A391097D51D5}"/>
                </a:ext>
              </a:extLst>
            </p:cNvPr>
            <p:cNvSpPr/>
            <p:nvPr/>
          </p:nvSpPr>
          <p:spPr>
            <a:xfrm>
              <a:off x="2763007" y="3585921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5074" y="0"/>
                  </a:moveTo>
                  <a:lnTo>
                    <a:pt x="0" y="36507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73" name="object 80">
              <a:extLst>
                <a:ext uri="{FF2B5EF4-FFF2-40B4-BE49-F238E27FC236}">
                  <a16:creationId xmlns:a16="http://schemas.microsoft.com/office/drawing/2014/main" id="{BE6434EC-8F98-B142-982A-8163EF4FED89}"/>
                </a:ext>
              </a:extLst>
            </p:cNvPr>
            <p:cNvSpPr/>
            <p:nvPr/>
          </p:nvSpPr>
          <p:spPr>
            <a:xfrm>
              <a:off x="2853008" y="3675922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89">
                  <a:moveTo>
                    <a:pt x="275073" y="0"/>
                  </a:moveTo>
                  <a:lnTo>
                    <a:pt x="0" y="27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74" name="object 81">
              <a:extLst>
                <a:ext uri="{FF2B5EF4-FFF2-40B4-BE49-F238E27FC236}">
                  <a16:creationId xmlns:a16="http://schemas.microsoft.com/office/drawing/2014/main" id="{6D8FC42C-E4E0-B34D-B9BB-E092D05C16B3}"/>
                </a:ext>
              </a:extLst>
            </p:cNvPr>
            <p:cNvSpPr/>
            <p:nvPr/>
          </p:nvSpPr>
          <p:spPr>
            <a:xfrm>
              <a:off x="2943009" y="3765923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20" h="185420">
                  <a:moveTo>
                    <a:pt x="185071" y="0"/>
                  </a:moveTo>
                  <a:lnTo>
                    <a:pt x="0" y="185071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75" name="object 82">
              <a:extLst>
                <a:ext uri="{FF2B5EF4-FFF2-40B4-BE49-F238E27FC236}">
                  <a16:creationId xmlns:a16="http://schemas.microsoft.com/office/drawing/2014/main" id="{EB63BD3A-5C09-3040-8049-A9303000F41D}"/>
                </a:ext>
              </a:extLst>
            </p:cNvPr>
            <p:cNvSpPr/>
            <p:nvPr/>
          </p:nvSpPr>
          <p:spPr>
            <a:xfrm>
              <a:off x="3033009" y="385592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072" y="0"/>
                  </a:moveTo>
                  <a:lnTo>
                    <a:pt x="0" y="9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76" name="object 83">
              <a:extLst>
                <a:ext uri="{FF2B5EF4-FFF2-40B4-BE49-F238E27FC236}">
                  <a16:creationId xmlns:a16="http://schemas.microsoft.com/office/drawing/2014/main" id="{2BC72F50-19A8-7244-9695-C8DC55500357}"/>
                </a:ext>
              </a:extLst>
            </p:cNvPr>
            <p:cNvSpPr/>
            <p:nvPr/>
          </p:nvSpPr>
          <p:spPr>
            <a:xfrm>
              <a:off x="3123008" y="394592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5072" y="0"/>
                  </a:moveTo>
                  <a:lnTo>
                    <a:pt x="0" y="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A4A78A5-E754-4543-9C17-5F71C2EA4FFC}"/>
              </a:ext>
            </a:extLst>
          </p:cNvPr>
          <p:cNvGrpSpPr/>
          <p:nvPr/>
        </p:nvGrpSpPr>
        <p:grpSpPr>
          <a:xfrm>
            <a:off x="4267342" y="1592366"/>
            <a:ext cx="1234781" cy="2376612"/>
            <a:chOff x="1893907" y="1574990"/>
            <a:chExt cx="1234781" cy="2376612"/>
          </a:xfrm>
        </p:grpSpPr>
        <p:sp>
          <p:nvSpPr>
            <p:cNvPr id="84" name="object 43">
              <a:extLst>
                <a:ext uri="{FF2B5EF4-FFF2-40B4-BE49-F238E27FC236}">
                  <a16:creationId xmlns:a16="http://schemas.microsoft.com/office/drawing/2014/main" id="{FB655316-4B30-4A49-9DF7-A4D2B70EB274}"/>
                </a:ext>
              </a:extLst>
            </p:cNvPr>
            <p:cNvSpPr/>
            <p:nvPr/>
          </p:nvSpPr>
          <p:spPr>
            <a:xfrm>
              <a:off x="1893908" y="157499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5105" y="0"/>
                  </a:moveTo>
                  <a:lnTo>
                    <a:pt x="0" y="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85" name="object 44">
              <a:extLst>
                <a:ext uri="{FF2B5EF4-FFF2-40B4-BE49-F238E27FC236}">
                  <a16:creationId xmlns:a16="http://schemas.microsoft.com/office/drawing/2014/main" id="{F4E19C4F-4B79-EB44-AE15-FE140BF5AB3F}"/>
                </a:ext>
              </a:extLst>
            </p:cNvPr>
            <p:cNvSpPr/>
            <p:nvPr/>
          </p:nvSpPr>
          <p:spPr>
            <a:xfrm>
              <a:off x="1893908" y="157499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104" y="0"/>
                  </a:moveTo>
                  <a:lnTo>
                    <a:pt x="0" y="9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86" name="object 45">
              <a:extLst>
                <a:ext uri="{FF2B5EF4-FFF2-40B4-BE49-F238E27FC236}">
                  <a16:creationId xmlns:a16="http://schemas.microsoft.com/office/drawing/2014/main" id="{1967F5F3-4310-2C47-9561-B8EE4F8F9F89}"/>
                </a:ext>
              </a:extLst>
            </p:cNvPr>
            <p:cNvSpPr/>
            <p:nvPr/>
          </p:nvSpPr>
          <p:spPr>
            <a:xfrm>
              <a:off x="1893908" y="1574990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20" h="185419">
                  <a:moveTo>
                    <a:pt x="185106" y="0"/>
                  </a:moveTo>
                  <a:lnTo>
                    <a:pt x="0" y="185106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87" name="object 46">
              <a:extLst>
                <a:ext uri="{FF2B5EF4-FFF2-40B4-BE49-F238E27FC236}">
                  <a16:creationId xmlns:a16="http://schemas.microsoft.com/office/drawing/2014/main" id="{9AD9291E-BE9A-794C-940C-F29C57D9F877}"/>
                </a:ext>
              </a:extLst>
            </p:cNvPr>
            <p:cNvSpPr/>
            <p:nvPr/>
          </p:nvSpPr>
          <p:spPr>
            <a:xfrm>
              <a:off x="1893908" y="1574990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89">
                  <a:moveTo>
                    <a:pt x="275105" y="0"/>
                  </a:moveTo>
                  <a:lnTo>
                    <a:pt x="0" y="27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88" name="object 47">
              <a:extLst>
                <a:ext uri="{FF2B5EF4-FFF2-40B4-BE49-F238E27FC236}">
                  <a16:creationId xmlns:a16="http://schemas.microsoft.com/office/drawing/2014/main" id="{FB2D6237-2AF9-B04D-B1AA-6A6536A832CC}"/>
                </a:ext>
              </a:extLst>
            </p:cNvPr>
            <p:cNvSpPr/>
            <p:nvPr/>
          </p:nvSpPr>
          <p:spPr>
            <a:xfrm>
              <a:off x="1893908" y="1574990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5105" y="0"/>
                  </a:moveTo>
                  <a:lnTo>
                    <a:pt x="0" y="36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89" name="object 48">
              <a:extLst>
                <a:ext uri="{FF2B5EF4-FFF2-40B4-BE49-F238E27FC236}">
                  <a16:creationId xmlns:a16="http://schemas.microsoft.com/office/drawing/2014/main" id="{889591B6-7DBD-924E-87DE-16A5B4D7DC33}"/>
                </a:ext>
              </a:extLst>
            </p:cNvPr>
            <p:cNvSpPr/>
            <p:nvPr/>
          </p:nvSpPr>
          <p:spPr>
            <a:xfrm>
              <a:off x="1893908" y="1574990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5" h="455294">
                  <a:moveTo>
                    <a:pt x="455105" y="0"/>
                  </a:moveTo>
                  <a:lnTo>
                    <a:pt x="0" y="45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0" name="object 49">
              <a:extLst>
                <a:ext uri="{FF2B5EF4-FFF2-40B4-BE49-F238E27FC236}">
                  <a16:creationId xmlns:a16="http://schemas.microsoft.com/office/drawing/2014/main" id="{67B244CF-1005-F546-9BB9-DB448CC3BBA2}"/>
                </a:ext>
              </a:extLst>
            </p:cNvPr>
            <p:cNvSpPr/>
            <p:nvPr/>
          </p:nvSpPr>
          <p:spPr>
            <a:xfrm>
              <a:off x="1893908" y="1574990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4" h="545464">
                  <a:moveTo>
                    <a:pt x="545105" y="0"/>
                  </a:moveTo>
                  <a:lnTo>
                    <a:pt x="0" y="54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1" name="object 50">
              <a:extLst>
                <a:ext uri="{FF2B5EF4-FFF2-40B4-BE49-F238E27FC236}">
                  <a16:creationId xmlns:a16="http://schemas.microsoft.com/office/drawing/2014/main" id="{FDDC883E-EDDC-2F46-8924-03BB3CE7203A}"/>
                </a:ext>
              </a:extLst>
            </p:cNvPr>
            <p:cNvSpPr/>
            <p:nvPr/>
          </p:nvSpPr>
          <p:spPr>
            <a:xfrm>
              <a:off x="1893908" y="1574990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105" y="0"/>
                  </a:moveTo>
                  <a:lnTo>
                    <a:pt x="0" y="63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2" name="object 51">
              <a:extLst>
                <a:ext uri="{FF2B5EF4-FFF2-40B4-BE49-F238E27FC236}">
                  <a16:creationId xmlns:a16="http://schemas.microsoft.com/office/drawing/2014/main" id="{52987400-3DC8-8343-873D-6215230EC910}"/>
                </a:ext>
              </a:extLst>
            </p:cNvPr>
            <p:cNvSpPr/>
            <p:nvPr/>
          </p:nvSpPr>
          <p:spPr>
            <a:xfrm>
              <a:off x="1893908" y="1574990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69">
                  <a:moveTo>
                    <a:pt x="725105" y="0"/>
                  </a:moveTo>
                  <a:lnTo>
                    <a:pt x="0" y="72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3" name="object 52">
              <a:extLst>
                <a:ext uri="{FF2B5EF4-FFF2-40B4-BE49-F238E27FC236}">
                  <a16:creationId xmlns:a16="http://schemas.microsoft.com/office/drawing/2014/main" id="{62D0B36C-C822-DD4B-A8E4-74A60894DF6A}"/>
                </a:ext>
              </a:extLst>
            </p:cNvPr>
            <p:cNvSpPr/>
            <p:nvPr/>
          </p:nvSpPr>
          <p:spPr>
            <a:xfrm>
              <a:off x="1893908" y="1574990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104" y="0"/>
                  </a:moveTo>
                  <a:lnTo>
                    <a:pt x="0" y="81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4" name="object 53">
              <a:extLst>
                <a:ext uri="{FF2B5EF4-FFF2-40B4-BE49-F238E27FC236}">
                  <a16:creationId xmlns:a16="http://schemas.microsoft.com/office/drawing/2014/main" id="{8C7EB7D6-903C-DC49-8274-A65B0465C0F3}"/>
                </a:ext>
              </a:extLst>
            </p:cNvPr>
            <p:cNvSpPr/>
            <p:nvPr/>
          </p:nvSpPr>
          <p:spPr>
            <a:xfrm>
              <a:off x="1893908" y="1574990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905104" y="0"/>
                  </a:moveTo>
                  <a:lnTo>
                    <a:pt x="0" y="90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5" name="object 54">
              <a:extLst>
                <a:ext uri="{FF2B5EF4-FFF2-40B4-BE49-F238E27FC236}">
                  <a16:creationId xmlns:a16="http://schemas.microsoft.com/office/drawing/2014/main" id="{AAEAB2C2-2663-FD43-BC27-D51D137811F5}"/>
                </a:ext>
              </a:extLst>
            </p:cNvPr>
            <p:cNvSpPr/>
            <p:nvPr/>
          </p:nvSpPr>
          <p:spPr>
            <a:xfrm>
              <a:off x="1893908" y="1574990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80">
                  <a:moveTo>
                    <a:pt x="995104" y="0"/>
                  </a:moveTo>
                  <a:lnTo>
                    <a:pt x="0" y="99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6" name="object 55">
              <a:extLst>
                <a:ext uri="{FF2B5EF4-FFF2-40B4-BE49-F238E27FC236}">
                  <a16:creationId xmlns:a16="http://schemas.microsoft.com/office/drawing/2014/main" id="{D0254321-0E13-2047-9581-4F39A16EC2C6}"/>
                </a:ext>
              </a:extLst>
            </p:cNvPr>
            <p:cNvSpPr/>
            <p:nvPr/>
          </p:nvSpPr>
          <p:spPr>
            <a:xfrm>
              <a:off x="1893908" y="1574990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4" h="1085214">
                  <a:moveTo>
                    <a:pt x="1085104" y="0"/>
                  </a:moveTo>
                  <a:lnTo>
                    <a:pt x="0" y="108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7" name="object 56">
              <a:extLst>
                <a:ext uri="{FF2B5EF4-FFF2-40B4-BE49-F238E27FC236}">
                  <a16:creationId xmlns:a16="http://schemas.microsoft.com/office/drawing/2014/main" id="{E280D7B2-F5E2-E442-91DA-F105DB99EFB7}"/>
                </a:ext>
              </a:extLst>
            </p:cNvPr>
            <p:cNvSpPr/>
            <p:nvPr/>
          </p:nvSpPr>
          <p:spPr>
            <a:xfrm>
              <a:off x="1893907" y="1574990"/>
              <a:ext cx="1175385" cy="1175385"/>
            </a:xfrm>
            <a:custGeom>
              <a:avLst/>
              <a:gdLst/>
              <a:ahLst/>
              <a:cxnLst/>
              <a:rect l="l" t="t" r="r" b="b"/>
              <a:pathLst>
                <a:path w="1175385" h="1175385">
                  <a:moveTo>
                    <a:pt x="1175105" y="0"/>
                  </a:moveTo>
                  <a:lnTo>
                    <a:pt x="0" y="117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8" name="object 57">
              <a:extLst>
                <a:ext uri="{FF2B5EF4-FFF2-40B4-BE49-F238E27FC236}">
                  <a16:creationId xmlns:a16="http://schemas.microsoft.com/office/drawing/2014/main" id="{EE84A80B-9C82-224B-9ADF-6098A568A78F}"/>
                </a:ext>
              </a:extLst>
            </p:cNvPr>
            <p:cNvSpPr/>
            <p:nvPr/>
          </p:nvSpPr>
          <p:spPr>
            <a:xfrm>
              <a:off x="1893907" y="160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99" name="object 58">
              <a:extLst>
                <a:ext uri="{FF2B5EF4-FFF2-40B4-BE49-F238E27FC236}">
                  <a16:creationId xmlns:a16="http://schemas.microsoft.com/office/drawing/2014/main" id="{3068D42C-63CD-4049-9403-173DB14A8D07}"/>
                </a:ext>
              </a:extLst>
            </p:cNvPr>
            <p:cNvSpPr/>
            <p:nvPr/>
          </p:nvSpPr>
          <p:spPr>
            <a:xfrm>
              <a:off x="1893908" y="169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0" name="object 59">
              <a:extLst>
                <a:ext uri="{FF2B5EF4-FFF2-40B4-BE49-F238E27FC236}">
                  <a16:creationId xmlns:a16="http://schemas.microsoft.com/office/drawing/2014/main" id="{9B7E1783-65F4-1946-8286-DBC0E8351891}"/>
                </a:ext>
              </a:extLst>
            </p:cNvPr>
            <p:cNvSpPr/>
            <p:nvPr/>
          </p:nvSpPr>
          <p:spPr>
            <a:xfrm>
              <a:off x="1893908" y="1785921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1" name="object 60">
              <a:extLst>
                <a:ext uri="{FF2B5EF4-FFF2-40B4-BE49-F238E27FC236}">
                  <a16:creationId xmlns:a16="http://schemas.microsoft.com/office/drawing/2014/main" id="{8BAF93C6-BDFC-5940-B8D2-A1995ECD5DCF}"/>
                </a:ext>
              </a:extLst>
            </p:cNvPr>
            <p:cNvSpPr/>
            <p:nvPr/>
          </p:nvSpPr>
          <p:spPr>
            <a:xfrm>
              <a:off x="1893908" y="187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2" name="object 61">
              <a:extLst>
                <a:ext uri="{FF2B5EF4-FFF2-40B4-BE49-F238E27FC236}">
                  <a16:creationId xmlns:a16="http://schemas.microsoft.com/office/drawing/2014/main" id="{AE950E86-23E2-084B-8C00-520D0E8FC160}"/>
                </a:ext>
              </a:extLst>
            </p:cNvPr>
            <p:cNvSpPr/>
            <p:nvPr/>
          </p:nvSpPr>
          <p:spPr>
            <a:xfrm>
              <a:off x="1893907" y="196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3" name="object 62">
              <a:extLst>
                <a:ext uri="{FF2B5EF4-FFF2-40B4-BE49-F238E27FC236}">
                  <a16:creationId xmlns:a16="http://schemas.microsoft.com/office/drawing/2014/main" id="{B05E86F1-FB7F-AB44-8CA5-F9B7A48C49A9}"/>
                </a:ext>
              </a:extLst>
            </p:cNvPr>
            <p:cNvSpPr/>
            <p:nvPr/>
          </p:nvSpPr>
          <p:spPr>
            <a:xfrm>
              <a:off x="1893908" y="2055921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4" name="object 63">
              <a:extLst>
                <a:ext uri="{FF2B5EF4-FFF2-40B4-BE49-F238E27FC236}">
                  <a16:creationId xmlns:a16="http://schemas.microsoft.com/office/drawing/2014/main" id="{B8CB0448-6E27-DE49-A9A8-2F2F03CAED41}"/>
                </a:ext>
              </a:extLst>
            </p:cNvPr>
            <p:cNvSpPr/>
            <p:nvPr/>
          </p:nvSpPr>
          <p:spPr>
            <a:xfrm>
              <a:off x="1893908" y="214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5" name="object 64">
              <a:extLst>
                <a:ext uri="{FF2B5EF4-FFF2-40B4-BE49-F238E27FC236}">
                  <a16:creationId xmlns:a16="http://schemas.microsoft.com/office/drawing/2014/main" id="{8834718E-D44C-3A48-820D-4BB05CC57DB2}"/>
                </a:ext>
              </a:extLst>
            </p:cNvPr>
            <p:cNvSpPr/>
            <p:nvPr/>
          </p:nvSpPr>
          <p:spPr>
            <a:xfrm>
              <a:off x="1893908" y="223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6" name="object 65">
              <a:extLst>
                <a:ext uri="{FF2B5EF4-FFF2-40B4-BE49-F238E27FC236}">
                  <a16:creationId xmlns:a16="http://schemas.microsoft.com/office/drawing/2014/main" id="{6D7A418A-7E3E-1C4A-806D-D2B2E2744FB3}"/>
                </a:ext>
              </a:extLst>
            </p:cNvPr>
            <p:cNvSpPr/>
            <p:nvPr/>
          </p:nvSpPr>
          <p:spPr>
            <a:xfrm>
              <a:off x="1893908" y="232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7" name="object 66">
              <a:extLst>
                <a:ext uri="{FF2B5EF4-FFF2-40B4-BE49-F238E27FC236}">
                  <a16:creationId xmlns:a16="http://schemas.microsoft.com/office/drawing/2014/main" id="{441FFE0F-C81A-6942-8002-E9DA2B2EE3BA}"/>
                </a:ext>
              </a:extLst>
            </p:cNvPr>
            <p:cNvSpPr/>
            <p:nvPr/>
          </p:nvSpPr>
          <p:spPr>
            <a:xfrm>
              <a:off x="1893908" y="2415920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8" name="object 67">
              <a:extLst>
                <a:ext uri="{FF2B5EF4-FFF2-40B4-BE49-F238E27FC236}">
                  <a16:creationId xmlns:a16="http://schemas.microsoft.com/office/drawing/2014/main" id="{4F46806D-C62E-2D46-89EB-0A35330CBC3D}"/>
                </a:ext>
              </a:extLst>
            </p:cNvPr>
            <p:cNvSpPr/>
            <p:nvPr/>
          </p:nvSpPr>
          <p:spPr>
            <a:xfrm>
              <a:off x="1893907" y="250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09" name="object 68">
              <a:extLst>
                <a:ext uri="{FF2B5EF4-FFF2-40B4-BE49-F238E27FC236}">
                  <a16:creationId xmlns:a16="http://schemas.microsoft.com/office/drawing/2014/main" id="{7992CED0-BD38-284D-B44D-D212B3F3BEA2}"/>
                </a:ext>
              </a:extLst>
            </p:cNvPr>
            <p:cNvSpPr/>
            <p:nvPr/>
          </p:nvSpPr>
          <p:spPr>
            <a:xfrm>
              <a:off x="1893908" y="259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0" name="object 69">
              <a:extLst>
                <a:ext uri="{FF2B5EF4-FFF2-40B4-BE49-F238E27FC236}">
                  <a16:creationId xmlns:a16="http://schemas.microsoft.com/office/drawing/2014/main" id="{4C73F9B0-A8D3-9841-87FE-43C4BFE09617}"/>
                </a:ext>
              </a:extLst>
            </p:cNvPr>
            <p:cNvSpPr/>
            <p:nvPr/>
          </p:nvSpPr>
          <p:spPr>
            <a:xfrm>
              <a:off x="1893907" y="2685924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1" name="object 70">
              <a:extLst>
                <a:ext uri="{FF2B5EF4-FFF2-40B4-BE49-F238E27FC236}">
                  <a16:creationId xmlns:a16="http://schemas.microsoft.com/office/drawing/2014/main" id="{EF75606C-8BF7-174A-A6EE-A351A3EB72C7}"/>
                </a:ext>
              </a:extLst>
            </p:cNvPr>
            <p:cNvSpPr/>
            <p:nvPr/>
          </p:nvSpPr>
          <p:spPr>
            <a:xfrm>
              <a:off x="1953008" y="2775922"/>
              <a:ext cx="1175385" cy="1175385"/>
            </a:xfrm>
            <a:custGeom>
              <a:avLst/>
              <a:gdLst/>
              <a:ahLst/>
              <a:cxnLst/>
              <a:rect l="l" t="t" r="r" b="b"/>
              <a:pathLst>
                <a:path w="1175385" h="1175385">
                  <a:moveTo>
                    <a:pt x="1175072" y="0"/>
                  </a:moveTo>
                  <a:lnTo>
                    <a:pt x="0" y="117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2" name="object 71">
              <a:extLst>
                <a:ext uri="{FF2B5EF4-FFF2-40B4-BE49-F238E27FC236}">
                  <a16:creationId xmlns:a16="http://schemas.microsoft.com/office/drawing/2014/main" id="{3D4BD353-AA17-D446-96BE-B6691AC387A4}"/>
                </a:ext>
              </a:extLst>
            </p:cNvPr>
            <p:cNvSpPr/>
            <p:nvPr/>
          </p:nvSpPr>
          <p:spPr>
            <a:xfrm>
              <a:off x="2043008" y="2865922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4" h="1085214">
                  <a:moveTo>
                    <a:pt x="1085072" y="0"/>
                  </a:moveTo>
                  <a:lnTo>
                    <a:pt x="0" y="108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3" name="object 72">
              <a:extLst>
                <a:ext uri="{FF2B5EF4-FFF2-40B4-BE49-F238E27FC236}">
                  <a16:creationId xmlns:a16="http://schemas.microsoft.com/office/drawing/2014/main" id="{A01BA491-E813-8140-86A6-8004D79EEB0A}"/>
                </a:ext>
              </a:extLst>
            </p:cNvPr>
            <p:cNvSpPr/>
            <p:nvPr/>
          </p:nvSpPr>
          <p:spPr>
            <a:xfrm>
              <a:off x="2133008" y="2955922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79">
                  <a:moveTo>
                    <a:pt x="995072" y="0"/>
                  </a:moveTo>
                  <a:lnTo>
                    <a:pt x="0" y="99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4" name="object 73">
              <a:extLst>
                <a:ext uri="{FF2B5EF4-FFF2-40B4-BE49-F238E27FC236}">
                  <a16:creationId xmlns:a16="http://schemas.microsoft.com/office/drawing/2014/main" id="{91C38FCF-5647-BE4A-B35F-7F84D9A7D1E8}"/>
                </a:ext>
              </a:extLst>
            </p:cNvPr>
            <p:cNvSpPr/>
            <p:nvPr/>
          </p:nvSpPr>
          <p:spPr>
            <a:xfrm>
              <a:off x="2223009" y="3045923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905072" y="0"/>
                  </a:moveTo>
                  <a:lnTo>
                    <a:pt x="0" y="90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5" name="object 74">
              <a:extLst>
                <a:ext uri="{FF2B5EF4-FFF2-40B4-BE49-F238E27FC236}">
                  <a16:creationId xmlns:a16="http://schemas.microsoft.com/office/drawing/2014/main" id="{6FB9A35A-EA92-C647-85EF-281A999D98E3}"/>
                </a:ext>
              </a:extLst>
            </p:cNvPr>
            <p:cNvSpPr/>
            <p:nvPr/>
          </p:nvSpPr>
          <p:spPr>
            <a:xfrm>
              <a:off x="2313007" y="3135921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073" y="0"/>
                  </a:moveTo>
                  <a:lnTo>
                    <a:pt x="0" y="81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6" name="object 75">
              <a:extLst>
                <a:ext uri="{FF2B5EF4-FFF2-40B4-BE49-F238E27FC236}">
                  <a16:creationId xmlns:a16="http://schemas.microsoft.com/office/drawing/2014/main" id="{C8132EB2-EEAB-BE42-B703-89D392573E9E}"/>
                </a:ext>
              </a:extLst>
            </p:cNvPr>
            <p:cNvSpPr/>
            <p:nvPr/>
          </p:nvSpPr>
          <p:spPr>
            <a:xfrm>
              <a:off x="2403007" y="3225921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70">
                  <a:moveTo>
                    <a:pt x="725073" y="0"/>
                  </a:moveTo>
                  <a:lnTo>
                    <a:pt x="0" y="72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7" name="object 76">
              <a:extLst>
                <a:ext uri="{FF2B5EF4-FFF2-40B4-BE49-F238E27FC236}">
                  <a16:creationId xmlns:a16="http://schemas.microsoft.com/office/drawing/2014/main" id="{C6817253-A8FA-A644-BE86-30D987656462}"/>
                </a:ext>
              </a:extLst>
            </p:cNvPr>
            <p:cNvSpPr/>
            <p:nvPr/>
          </p:nvSpPr>
          <p:spPr>
            <a:xfrm>
              <a:off x="2493008" y="3315923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072" y="0"/>
                  </a:moveTo>
                  <a:lnTo>
                    <a:pt x="0" y="63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8" name="object 77">
              <a:extLst>
                <a:ext uri="{FF2B5EF4-FFF2-40B4-BE49-F238E27FC236}">
                  <a16:creationId xmlns:a16="http://schemas.microsoft.com/office/drawing/2014/main" id="{DC5E3C18-7A77-A540-8494-8CC36F4D7F23}"/>
                </a:ext>
              </a:extLst>
            </p:cNvPr>
            <p:cNvSpPr/>
            <p:nvPr/>
          </p:nvSpPr>
          <p:spPr>
            <a:xfrm>
              <a:off x="2583008" y="3405923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4" h="545464">
                  <a:moveTo>
                    <a:pt x="545072" y="0"/>
                  </a:moveTo>
                  <a:lnTo>
                    <a:pt x="0" y="54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19" name="object 78">
              <a:extLst>
                <a:ext uri="{FF2B5EF4-FFF2-40B4-BE49-F238E27FC236}">
                  <a16:creationId xmlns:a16="http://schemas.microsoft.com/office/drawing/2014/main" id="{65990296-9CCE-E34B-BECC-82D7957885DB}"/>
                </a:ext>
              </a:extLst>
            </p:cNvPr>
            <p:cNvSpPr/>
            <p:nvPr/>
          </p:nvSpPr>
          <p:spPr>
            <a:xfrm>
              <a:off x="2673008" y="3495922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5" h="455295">
                  <a:moveTo>
                    <a:pt x="455073" y="0"/>
                  </a:moveTo>
                  <a:lnTo>
                    <a:pt x="0" y="45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20" name="object 79">
              <a:extLst>
                <a:ext uri="{FF2B5EF4-FFF2-40B4-BE49-F238E27FC236}">
                  <a16:creationId xmlns:a16="http://schemas.microsoft.com/office/drawing/2014/main" id="{0EB15637-3E40-BA40-B9DE-139DD2540AD6}"/>
                </a:ext>
              </a:extLst>
            </p:cNvPr>
            <p:cNvSpPr/>
            <p:nvPr/>
          </p:nvSpPr>
          <p:spPr>
            <a:xfrm>
              <a:off x="2763007" y="3585921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5074" y="0"/>
                  </a:moveTo>
                  <a:lnTo>
                    <a:pt x="0" y="36507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21" name="object 80">
              <a:extLst>
                <a:ext uri="{FF2B5EF4-FFF2-40B4-BE49-F238E27FC236}">
                  <a16:creationId xmlns:a16="http://schemas.microsoft.com/office/drawing/2014/main" id="{BB5ADD39-2A63-7047-A9D8-DA00D654F34B}"/>
                </a:ext>
              </a:extLst>
            </p:cNvPr>
            <p:cNvSpPr/>
            <p:nvPr/>
          </p:nvSpPr>
          <p:spPr>
            <a:xfrm>
              <a:off x="2853008" y="3675922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89">
                  <a:moveTo>
                    <a:pt x="275073" y="0"/>
                  </a:moveTo>
                  <a:lnTo>
                    <a:pt x="0" y="27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22" name="object 81">
              <a:extLst>
                <a:ext uri="{FF2B5EF4-FFF2-40B4-BE49-F238E27FC236}">
                  <a16:creationId xmlns:a16="http://schemas.microsoft.com/office/drawing/2014/main" id="{20EF152A-FAAE-D947-A778-7F71D767664C}"/>
                </a:ext>
              </a:extLst>
            </p:cNvPr>
            <p:cNvSpPr/>
            <p:nvPr/>
          </p:nvSpPr>
          <p:spPr>
            <a:xfrm>
              <a:off x="2943009" y="3765923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20" h="185420">
                  <a:moveTo>
                    <a:pt x="185071" y="0"/>
                  </a:moveTo>
                  <a:lnTo>
                    <a:pt x="0" y="185071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23" name="object 82">
              <a:extLst>
                <a:ext uri="{FF2B5EF4-FFF2-40B4-BE49-F238E27FC236}">
                  <a16:creationId xmlns:a16="http://schemas.microsoft.com/office/drawing/2014/main" id="{7568ABDA-15D2-8F45-962B-796E039B0406}"/>
                </a:ext>
              </a:extLst>
            </p:cNvPr>
            <p:cNvSpPr/>
            <p:nvPr/>
          </p:nvSpPr>
          <p:spPr>
            <a:xfrm>
              <a:off x="3033009" y="385592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072" y="0"/>
                  </a:moveTo>
                  <a:lnTo>
                    <a:pt x="0" y="9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24" name="object 83">
              <a:extLst>
                <a:ext uri="{FF2B5EF4-FFF2-40B4-BE49-F238E27FC236}">
                  <a16:creationId xmlns:a16="http://schemas.microsoft.com/office/drawing/2014/main" id="{B2697CC7-CE62-DA46-BA86-6E81C36E4204}"/>
                </a:ext>
              </a:extLst>
            </p:cNvPr>
            <p:cNvSpPr/>
            <p:nvPr/>
          </p:nvSpPr>
          <p:spPr>
            <a:xfrm>
              <a:off x="3123008" y="394592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5072" y="0"/>
                  </a:moveTo>
                  <a:lnTo>
                    <a:pt x="0" y="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3EB7E71B-BA95-7B48-BAC8-15D3D9B3985D}"/>
              </a:ext>
            </a:extLst>
          </p:cNvPr>
          <p:cNvGrpSpPr/>
          <p:nvPr/>
        </p:nvGrpSpPr>
        <p:grpSpPr>
          <a:xfrm>
            <a:off x="6700703" y="1592366"/>
            <a:ext cx="1234781" cy="2376612"/>
            <a:chOff x="1893907" y="1574990"/>
            <a:chExt cx="1234781" cy="2376612"/>
          </a:xfrm>
        </p:grpSpPr>
        <p:sp>
          <p:nvSpPr>
            <p:cNvPr id="131" name="object 43">
              <a:extLst>
                <a:ext uri="{FF2B5EF4-FFF2-40B4-BE49-F238E27FC236}">
                  <a16:creationId xmlns:a16="http://schemas.microsoft.com/office/drawing/2014/main" id="{61F75782-0333-D248-AC26-BC859734256E}"/>
                </a:ext>
              </a:extLst>
            </p:cNvPr>
            <p:cNvSpPr/>
            <p:nvPr/>
          </p:nvSpPr>
          <p:spPr>
            <a:xfrm>
              <a:off x="1893908" y="157499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5105" y="0"/>
                  </a:moveTo>
                  <a:lnTo>
                    <a:pt x="0" y="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32" name="object 44">
              <a:extLst>
                <a:ext uri="{FF2B5EF4-FFF2-40B4-BE49-F238E27FC236}">
                  <a16:creationId xmlns:a16="http://schemas.microsoft.com/office/drawing/2014/main" id="{1ACD2678-E9CD-EA4A-B1AB-0C675E401E84}"/>
                </a:ext>
              </a:extLst>
            </p:cNvPr>
            <p:cNvSpPr/>
            <p:nvPr/>
          </p:nvSpPr>
          <p:spPr>
            <a:xfrm>
              <a:off x="1893908" y="157499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104" y="0"/>
                  </a:moveTo>
                  <a:lnTo>
                    <a:pt x="0" y="9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33" name="object 45">
              <a:extLst>
                <a:ext uri="{FF2B5EF4-FFF2-40B4-BE49-F238E27FC236}">
                  <a16:creationId xmlns:a16="http://schemas.microsoft.com/office/drawing/2014/main" id="{DFA1B150-F7CF-9C4A-8BB5-F3D76C2EAC6A}"/>
                </a:ext>
              </a:extLst>
            </p:cNvPr>
            <p:cNvSpPr/>
            <p:nvPr/>
          </p:nvSpPr>
          <p:spPr>
            <a:xfrm>
              <a:off x="1893908" y="1574990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20" h="185419">
                  <a:moveTo>
                    <a:pt x="185106" y="0"/>
                  </a:moveTo>
                  <a:lnTo>
                    <a:pt x="0" y="185106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34" name="object 46">
              <a:extLst>
                <a:ext uri="{FF2B5EF4-FFF2-40B4-BE49-F238E27FC236}">
                  <a16:creationId xmlns:a16="http://schemas.microsoft.com/office/drawing/2014/main" id="{691E2AE3-83AC-164E-AAD7-484AF37C4818}"/>
                </a:ext>
              </a:extLst>
            </p:cNvPr>
            <p:cNvSpPr/>
            <p:nvPr/>
          </p:nvSpPr>
          <p:spPr>
            <a:xfrm>
              <a:off x="1893908" y="1574990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89">
                  <a:moveTo>
                    <a:pt x="275105" y="0"/>
                  </a:moveTo>
                  <a:lnTo>
                    <a:pt x="0" y="27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35" name="object 47">
              <a:extLst>
                <a:ext uri="{FF2B5EF4-FFF2-40B4-BE49-F238E27FC236}">
                  <a16:creationId xmlns:a16="http://schemas.microsoft.com/office/drawing/2014/main" id="{07CB7EAB-5BDB-184D-8F4E-1AF764C912BD}"/>
                </a:ext>
              </a:extLst>
            </p:cNvPr>
            <p:cNvSpPr/>
            <p:nvPr/>
          </p:nvSpPr>
          <p:spPr>
            <a:xfrm>
              <a:off x="1893908" y="1574990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5105" y="0"/>
                  </a:moveTo>
                  <a:lnTo>
                    <a:pt x="0" y="36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36" name="object 48">
              <a:extLst>
                <a:ext uri="{FF2B5EF4-FFF2-40B4-BE49-F238E27FC236}">
                  <a16:creationId xmlns:a16="http://schemas.microsoft.com/office/drawing/2014/main" id="{A82C3481-F9AF-6F43-91D7-CC28EFAF68F7}"/>
                </a:ext>
              </a:extLst>
            </p:cNvPr>
            <p:cNvSpPr/>
            <p:nvPr/>
          </p:nvSpPr>
          <p:spPr>
            <a:xfrm>
              <a:off x="1893908" y="1574990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5" h="455294">
                  <a:moveTo>
                    <a:pt x="455105" y="0"/>
                  </a:moveTo>
                  <a:lnTo>
                    <a:pt x="0" y="45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37" name="object 49">
              <a:extLst>
                <a:ext uri="{FF2B5EF4-FFF2-40B4-BE49-F238E27FC236}">
                  <a16:creationId xmlns:a16="http://schemas.microsoft.com/office/drawing/2014/main" id="{FA679A6D-658F-2546-AAFF-2DCF1541561D}"/>
                </a:ext>
              </a:extLst>
            </p:cNvPr>
            <p:cNvSpPr/>
            <p:nvPr/>
          </p:nvSpPr>
          <p:spPr>
            <a:xfrm>
              <a:off x="1893908" y="1574990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4" h="545464">
                  <a:moveTo>
                    <a:pt x="545105" y="0"/>
                  </a:moveTo>
                  <a:lnTo>
                    <a:pt x="0" y="54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38" name="object 50">
              <a:extLst>
                <a:ext uri="{FF2B5EF4-FFF2-40B4-BE49-F238E27FC236}">
                  <a16:creationId xmlns:a16="http://schemas.microsoft.com/office/drawing/2014/main" id="{0FA86303-5FD3-1943-B1B2-EA7FA809A425}"/>
                </a:ext>
              </a:extLst>
            </p:cNvPr>
            <p:cNvSpPr/>
            <p:nvPr/>
          </p:nvSpPr>
          <p:spPr>
            <a:xfrm>
              <a:off x="1893908" y="1574990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105" y="0"/>
                  </a:moveTo>
                  <a:lnTo>
                    <a:pt x="0" y="63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39" name="object 51">
              <a:extLst>
                <a:ext uri="{FF2B5EF4-FFF2-40B4-BE49-F238E27FC236}">
                  <a16:creationId xmlns:a16="http://schemas.microsoft.com/office/drawing/2014/main" id="{9C8956FB-F384-9642-96DC-15146E7A351D}"/>
                </a:ext>
              </a:extLst>
            </p:cNvPr>
            <p:cNvSpPr/>
            <p:nvPr/>
          </p:nvSpPr>
          <p:spPr>
            <a:xfrm>
              <a:off x="1893908" y="1574990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69">
                  <a:moveTo>
                    <a:pt x="725105" y="0"/>
                  </a:moveTo>
                  <a:lnTo>
                    <a:pt x="0" y="72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0" name="object 52">
              <a:extLst>
                <a:ext uri="{FF2B5EF4-FFF2-40B4-BE49-F238E27FC236}">
                  <a16:creationId xmlns:a16="http://schemas.microsoft.com/office/drawing/2014/main" id="{A39D912D-F4EC-0143-9211-C6FE0A16EA01}"/>
                </a:ext>
              </a:extLst>
            </p:cNvPr>
            <p:cNvSpPr/>
            <p:nvPr/>
          </p:nvSpPr>
          <p:spPr>
            <a:xfrm>
              <a:off x="1893908" y="1574990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104" y="0"/>
                  </a:moveTo>
                  <a:lnTo>
                    <a:pt x="0" y="81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1" name="object 53">
              <a:extLst>
                <a:ext uri="{FF2B5EF4-FFF2-40B4-BE49-F238E27FC236}">
                  <a16:creationId xmlns:a16="http://schemas.microsoft.com/office/drawing/2014/main" id="{B9FAEC0E-7DFF-9A4E-9563-09BC36AF4838}"/>
                </a:ext>
              </a:extLst>
            </p:cNvPr>
            <p:cNvSpPr/>
            <p:nvPr/>
          </p:nvSpPr>
          <p:spPr>
            <a:xfrm>
              <a:off x="1893908" y="1574990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905104" y="0"/>
                  </a:moveTo>
                  <a:lnTo>
                    <a:pt x="0" y="90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2" name="object 54">
              <a:extLst>
                <a:ext uri="{FF2B5EF4-FFF2-40B4-BE49-F238E27FC236}">
                  <a16:creationId xmlns:a16="http://schemas.microsoft.com/office/drawing/2014/main" id="{89F87233-0D6B-2748-AA47-DC649223B736}"/>
                </a:ext>
              </a:extLst>
            </p:cNvPr>
            <p:cNvSpPr/>
            <p:nvPr/>
          </p:nvSpPr>
          <p:spPr>
            <a:xfrm>
              <a:off x="1893908" y="1574990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80">
                  <a:moveTo>
                    <a:pt x="995104" y="0"/>
                  </a:moveTo>
                  <a:lnTo>
                    <a:pt x="0" y="99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3" name="object 55">
              <a:extLst>
                <a:ext uri="{FF2B5EF4-FFF2-40B4-BE49-F238E27FC236}">
                  <a16:creationId xmlns:a16="http://schemas.microsoft.com/office/drawing/2014/main" id="{E79EC033-0742-424F-9D5D-884FDBE6B35E}"/>
                </a:ext>
              </a:extLst>
            </p:cNvPr>
            <p:cNvSpPr/>
            <p:nvPr/>
          </p:nvSpPr>
          <p:spPr>
            <a:xfrm>
              <a:off x="1893908" y="1574990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4" h="1085214">
                  <a:moveTo>
                    <a:pt x="1085104" y="0"/>
                  </a:moveTo>
                  <a:lnTo>
                    <a:pt x="0" y="108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4" name="object 56">
              <a:extLst>
                <a:ext uri="{FF2B5EF4-FFF2-40B4-BE49-F238E27FC236}">
                  <a16:creationId xmlns:a16="http://schemas.microsoft.com/office/drawing/2014/main" id="{423F233E-AAF5-6244-B33B-0E24C7B6F945}"/>
                </a:ext>
              </a:extLst>
            </p:cNvPr>
            <p:cNvSpPr/>
            <p:nvPr/>
          </p:nvSpPr>
          <p:spPr>
            <a:xfrm>
              <a:off x="1893907" y="1574990"/>
              <a:ext cx="1175385" cy="1175385"/>
            </a:xfrm>
            <a:custGeom>
              <a:avLst/>
              <a:gdLst/>
              <a:ahLst/>
              <a:cxnLst/>
              <a:rect l="l" t="t" r="r" b="b"/>
              <a:pathLst>
                <a:path w="1175385" h="1175385">
                  <a:moveTo>
                    <a:pt x="1175105" y="0"/>
                  </a:moveTo>
                  <a:lnTo>
                    <a:pt x="0" y="117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5" name="object 57">
              <a:extLst>
                <a:ext uri="{FF2B5EF4-FFF2-40B4-BE49-F238E27FC236}">
                  <a16:creationId xmlns:a16="http://schemas.microsoft.com/office/drawing/2014/main" id="{8752FAA6-378E-8947-9E61-D7F139F52703}"/>
                </a:ext>
              </a:extLst>
            </p:cNvPr>
            <p:cNvSpPr/>
            <p:nvPr/>
          </p:nvSpPr>
          <p:spPr>
            <a:xfrm>
              <a:off x="1893907" y="160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6" name="object 58">
              <a:extLst>
                <a:ext uri="{FF2B5EF4-FFF2-40B4-BE49-F238E27FC236}">
                  <a16:creationId xmlns:a16="http://schemas.microsoft.com/office/drawing/2014/main" id="{49B927DB-979C-2F4A-A96A-BB95D610FA5B}"/>
                </a:ext>
              </a:extLst>
            </p:cNvPr>
            <p:cNvSpPr/>
            <p:nvPr/>
          </p:nvSpPr>
          <p:spPr>
            <a:xfrm>
              <a:off x="1893908" y="169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7" name="object 59">
              <a:extLst>
                <a:ext uri="{FF2B5EF4-FFF2-40B4-BE49-F238E27FC236}">
                  <a16:creationId xmlns:a16="http://schemas.microsoft.com/office/drawing/2014/main" id="{7A0296B1-B86D-464B-8115-25D748699CBF}"/>
                </a:ext>
              </a:extLst>
            </p:cNvPr>
            <p:cNvSpPr/>
            <p:nvPr/>
          </p:nvSpPr>
          <p:spPr>
            <a:xfrm>
              <a:off x="1893908" y="1785921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8" name="object 60">
              <a:extLst>
                <a:ext uri="{FF2B5EF4-FFF2-40B4-BE49-F238E27FC236}">
                  <a16:creationId xmlns:a16="http://schemas.microsoft.com/office/drawing/2014/main" id="{0EC4EAE2-A216-A745-94CD-8B57DF248004}"/>
                </a:ext>
              </a:extLst>
            </p:cNvPr>
            <p:cNvSpPr/>
            <p:nvPr/>
          </p:nvSpPr>
          <p:spPr>
            <a:xfrm>
              <a:off x="1893908" y="187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49" name="object 61">
              <a:extLst>
                <a:ext uri="{FF2B5EF4-FFF2-40B4-BE49-F238E27FC236}">
                  <a16:creationId xmlns:a16="http://schemas.microsoft.com/office/drawing/2014/main" id="{DCF31D43-C476-7749-8DE0-7EDEB0CA86DC}"/>
                </a:ext>
              </a:extLst>
            </p:cNvPr>
            <p:cNvSpPr/>
            <p:nvPr/>
          </p:nvSpPr>
          <p:spPr>
            <a:xfrm>
              <a:off x="1893907" y="196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0" name="object 62">
              <a:extLst>
                <a:ext uri="{FF2B5EF4-FFF2-40B4-BE49-F238E27FC236}">
                  <a16:creationId xmlns:a16="http://schemas.microsoft.com/office/drawing/2014/main" id="{50178962-1985-7F4F-AAD9-AB36ED621039}"/>
                </a:ext>
              </a:extLst>
            </p:cNvPr>
            <p:cNvSpPr/>
            <p:nvPr/>
          </p:nvSpPr>
          <p:spPr>
            <a:xfrm>
              <a:off x="1893908" y="2055921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1" name="object 63">
              <a:extLst>
                <a:ext uri="{FF2B5EF4-FFF2-40B4-BE49-F238E27FC236}">
                  <a16:creationId xmlns:a16="http://schemas.microsoft.com/office/drawing/2014/main" id="{9AFFD04E-1470-0545-995B-9F6BE82E7FF8}"/>
                </a:ext>
              </a:extLst>
            </p:cNvPr>
            <p:cNvSpPr/>
            <p:nvPr/>
          </p:nvSpPr>
          <p:spPr>
            <a:xfrm>
              <a:off x="1893908" y="214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2" name="object 64">
              <a:extLst>
                <a:ext uri="{FF2B5EF4-FFF2-40B4-BE49-F238E27FC236}">
                  <a16:creationId xmlns:a16="http://schemas.microsoft.com/office/drawing/2014/main" id="{A6A87BA1-BDEB-FD45-A34D-DB4A791C73BF}"/>
                </a:ext>
              </a:extLst>
            </p:cNvPr>
            <p:cNvSpPr/>
            <p:nvPr/>
          </p:nvSpPr>
          <p:spPr>
            <a:xfrm>
              <a:off x="1893908" y="223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3" name="object 65">
              <a:extLst>
                <a:ext uri="{FF2B5EF4-FFF2-40B4-BE49-F238E27FC236}">
                  <a16:creationId xmlns:a16="http://schemas.microsoft.com/office/drawing/2014/main" id="{10EB6A24-FE4D-3245-BCE8-3E355D2E3CA5}"/>
                </a:ext>
              </a:extLst>
            </p:cNvPr>
            <p:cNvSpPr/>
            <p:nvPr/>
          </p:nvSpPr>
          <p:spPr>
            <a:xfrm>
              <a:off x="1893908" y="232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4" name="object 66">
              <a:extLst>
                <a:ext uri="{FF2B5EF4-FFF2-40B4-BE49-F238E27FC236}">
                  <a16:creationId xmlns:a16="http://schemas.microsoft.com/office/drawing/2014/main" id="{9C230A12-2D55-264F-A551-6C6EBA715E50}"/>
                </a:ext>
              </a:extLst>
            </p:cNvPr>
            <p:cNvSpPr/>
            <p:nvPr/>
          </p:nvSpPr>
          <p:spPr>
            <a:xfrm>
              <a:off x="1893908" y="2415920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5" name="object 67">
              <a:extLst>
                <a:ext uri="{FF2B5EF4-FFF2-40B4-BE49-F238E27FC236}">
                  <a16:creationId xmlns:a16="http://schemas.microsoft.com/office/drawing/2014/main" id="{09A5EBD2-C149-A849-9FC5-65D54792920D}"/>
                </a:ext>
              </a:extLst>
            </p:cNvPr>
            <p:cNvSpPr/>
            <p:nvPr/>
          </p:nvSpPr>
          <p:spPr>
            <a:xfrm>
              <a:off x="1893907" y="250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6" name="object 68">
              <a:extLst>
                <a:ext uri="{FF2B5EF4-FFF2-40B4-BE49-F238E27FC236}">
                  <a16:creationId xmlns:a16="http://schemas.microsoft.com/office/drawing/2014/main" id="{78A4A66D-61F1-7F4A-8C87-DCE26D3F4928}"/>
                </a:ext>
              </a:extLst>
            </p:cNvPr>
            <p:cNvSpPr/>
            <p:nvPr/>
          </p:nvSpPr>
          <p:spPr>
            <a:xfrm>
              <a:off x="1893908" y="259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7" name="object 69">
              <a:extLst>
                <a:ext uri="{FF2B5EF4-FFF2-40B4-BE49-F238E27FC236}">
                  <a16:creationId xmlns:a16="http://schemas.microsoft.com/office/drawing/2014/main" id="{812983F5-5976-2540-8EAF-991C5CF759D4}"/>
                </a:ext>
              </a:extLst>
            </p:cNvPr>
            <p:cNvSpPr/>
            <p:nvPr/>
          </p:nvSpPr>
          <p:spPr>
            <a:xfrm>
              <a:off x="1893907" y="2685924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8" name="object 70">
              <a:extLst>
                <a:ext uri="{FF2B5EF4-FFF2-40B4-BE49-F238E27FC236}">
                  <a16:creationId xmlns:a16="http://schemas.microsoft.com/office/drawing/2014/main" id="{9609A1E8-F06F-FD45-8B87-F532D39A254C}"/>
                </a:ext>
              </a:extLst>
            </p:cNvPr>
            <p:cNvSpPr/>
            <p:nvPr/>
          </p:nvSpPr>
          <p:spPr>
            <a:xfrm>
              <a:off x="1953008" y="2775922"/>
              <a:ext cx="1175385" cy="1175385"/>
            </a:xfrm>
            <a:custGeom>
              <a:avLst/>
              <a:gdLst/>
              <a:ahLst/>
              <a:cxnLst/>
              <a:rect l="l" t="t" r="r" b="b"/>
              <a:pathLst>
                <a:path w="1175385" h="1175385">
                  <a:moveTo>
                    <a:pt x="1175072" y="0"/>
                  </a:moveTo>
                  <a:lnTo>
                    <a:pt x="0" y="117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59" name="object 71">
              <a:extLst>
                <a:ext uri="{FF2B5EF4-FFF2-40B4-BE49-F238E27FC236}">
                  <a16:creationId xmlns:a16="http://schemas.microsoft.com/office/drawing/2014/main" id="{1CBA4F7F-FDBD-F040-9682-8CC8804DD461}"/>
                </a:ext>
              </a:extLst>
            </p:cNvPr>
            <p:cNvSpPr/>
            <p:nvPr/>
          </p:nvSpPr>
          <p:spPr>
            <a:xfrm>
              <a:off x="2043008" y="2865922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4" h="1085214">
                  <a:moveTo>
                    <a:pt x="1085072" y="0"/>
                  </a:moveTo>
                  <a:lnTo>
                    <a:pt x="0" y="108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0" name="object 72">
              <a:extLst>
                <a:ext uri="{FF2B5EF4-FFF2-40B4-BE49-F238E27FC236}">
                  <a16:creationId xmlns:a16="http://schemas.microsoft.com/office/drawing/2014/main" id="{365C222C-9E19-B74F-8373-D6325A66736D}"/>
                </a:ext>
              </a:extLst>
            </p:cNvPr>
            <p:cNvSpPr/>
            <p:nvPr/>
          </p:nvSpPr>
          <p:spPr>
            <a:xfrm>
              <a:off x="2133008" y="2955922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79">
                  <a:moveTo>
                    <a:pt x="995072" y="0"/>
                  </a:moveTo>
                  <a:lnTo>
                    <a:pt x="0" y="99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1" name="object 73">
              <a:extLst>
                <a:ext uri="{FF2B5EF4-FFF2-40B4-BE49-F238E27FC236}">
                  <a16:creationId xmlns:a16="http://schemas.microsoft.com/office/drawing/2014/main" id="{15798E68-399B-9249-AD44-BBBAFA4E600E}"/>
                </a:ext>
              </a:extLst>
            </p:cNvPr>
            <p:cNvSpPr/>
            <p:nvPr/>
          </p:nvSpPr>
          <p:spPr>
            <a:xfrm>
              <a:off x="2223009" y="3045923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905072" y="0"/>
                  </a:moveTo>
                  <a:lnTo>
                    <a:pt x="0" y="90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2" name="object 74">
              <a:extLst>
                <a:ext uri="{FF2B5EF4-FFF2-40B4-BE49-F238E27FC236}">
                  <a16:creationId xmlns:a16="http://schemas.microsoft.com/office/drawing/2014/main" id="{8949C0EA-96B2-E34E-967C-0193C26E148A}"/>
                </a:ext>
              </a:extLst>
            </p:cNvPr>
            <p:cNvSpPr/>
            <p:nvPr/>
          </p:nvSpPr>
          <p:spPr>
            <a:xfrm>
              <a:off x="2313007" y="3135921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073" y="0"/>
                  </a:moveTo>
                  <a:lnTo>
                    <a:pt x="0" y="81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3" name="object 75">
              <a:extLst>
                <a:ext uri="{FF2B5EF4-FFF2-40B4-BE49-F238E27FC236}">
                  <a16:creationId xmlns:a16="http://schemas.microsoft.com/office/drawing/2014/main" id="{8B6748BE-9770-2D41-9B48-3DBB5F759CEE}"/>
                </a:ext>
              </a:extLst>
            </p:cNvPr>
            <p:cNvSpPr/>
            <p:nvPr/>
          </p:nvSpPr>
          <p:spPr>
            <a:xfrm>
              <a:off x="2403007" y="3225921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70">
                  <a:moveTo>
                    <a:pt x="725073" y="0"/>
                  </a:moveTo>
                  <a:lnTo>
                    <a:pt x="0" y="72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4" name="object 76">
              <a:extLst>
                <a:ext uri="{FF2B5EF4-FFF2-40B4-BE49-F238E27FC236}">
                  <a16:creationId xmlns:a16="http://schemas.microsoft.com/office/drawing/2014/main" id="{5E3C89FF-68E7-514C-A7D8-C1430607FEC5}"/>
                </a:ext>
              </a:extLst>
            </p:cNvPr>
            <p:cNvSpPr/>
            <p:nvPr/>
          </p:nvSpPr>
          <p:spPr>
            <a:xfrm>
              <a:off x="2493008" y="3315923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072" y="0"/>
                  </a:moveTo>
                  <a:lnTo>
                    <a:pt x="0" y="63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5" name="object 77">
              <a:extLst>
                <a:ext uri="{FF2B5EF4-FFF2-40B4-BE49-F238E27FC236}">
                  <a16:creationId xmlns:a16="http://schemas.microsoft.com/office/drawing/2014/main" id="{E5B5B152-5CC6-084D-BC9D-C35288DD6660}"/>
                </a:ext>
              </a:extLst>
            </p:cNvPr>
            <p:cNvSpPr/>
            <p:nvPr/>
          </p:nvSpPr>
          <p:spPr>
            <a:xfrm>
              <a:off x="2583008" y="3405923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4" h="545464">
                  <a:moveTo>
                    <a:pt x="545072" y="0"/>
                  </a:moveTo>
                  <a:lnTo>
                    <a:pt x="0" y="54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6" name="object 78">
              <a:extLst>
                <a:ext uri="{FF2B5EF4-FFF2-40B4-BE49-F238E27FC236}">
                  <a16:creationId xmlns:a16="http://schemas.microsoft.com/office/drawing/2014/main" id="{D53FEFFC-81B0-1E4C-8FEF-7541D20A5B99}"/>
                </a:ext>
              </a:extLst>
            </p:cNvPr>
            <p:cNvSpPr/>
            <p:nvPr/>
          </p:nvSpPr>
          <p:spPr>
            <a:xfrm>
              <a:off x="2673008" y="3495922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5" h="455295">
                  <a:moveTo>
                    <a:pt x="455073" y="0"/>
                  </a:moveTo>
                  <a:lnTo>
                    <a:pt x="0" y="45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7" name="object 79">
              <a:extLst>
                <a:ext uri="{FF2B5EF4-FFF2-40B4-BE49-F238E27FC236}">
                  <a16:creationId xmlns:a16="http://schemas.microsoft.com/office/drawing/2014/main" id="{27874570-5CAA-7647-AF94-289568BF1703}"/>
                </a:ext>
              </a:extLst>
            </p:cNvPr>
            <p:cNvSpPr/>
            <p:nvPr/>
          </p:nvSpPr>
          <p:spPr>
            <a:xfrm>
              <a:off x="2763007" y="3585921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5074" y="0"/>
                  </a:moveTo>
                  <a:lnTo>
                    <a:pt x="0" y="36507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8" name="object 80">
              <a:extLst>
                <a:ext uri="{FF2B5EF4-FFF2-40B4-BE49-F238E27FC236}">
                  <a16:creationId xmlns:a16="http://schemas.microsoft.com/office/drawing/2014/main" id="{E019B054-9AE8-B849-83E6-081F09CF6C99}"/>
                </a:ext>
              </a:extLst>
            </p:cNvPr>
            <p:cNvSpPr/>
            <p:nvPr/>
          </p:nvSpPr>
          <p:spPr>
            <a:xfrm>
              <a:off x="2853008" y="3675922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89">
                  <a:moveTo>
                    <a:pt x="275073" y="0"/>
                  </a:moveTo>
                  <a:lnTo>
                    <a:pt x="0" y="27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69" name="object 81">
              <a:extLst>
                <a:ext uri="{FF2B5EF4-FFF2-40B4-BE49-F238E27FC236}">
                  <a16:creationId xmlns:a16="http://schemas.microsoft.com/office/drawing/2014/main" id="{78308392-CF80-6B4A-9928-AF611975B6A7}"/>
                </a:ext>
              </a:extLst>
            </p:cNvPr>
            <p:cNvSpPr/>
            <p:nvPr/>
          </p:nvSpPr>
          <p:spPr>
            <a:xfrm>
              <a:off x="2943009" y="3765923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20" h="185420">
                  <a:moveTo>
                    <a:pt x="185071" y="0"/>
                  </a:moveTo>
                  <a:lnTo>
                    <a:pt x="0" y="185071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70" name="object 82">
              <a:extLst>
                <a:ext uri="{FF2B5EF4-FFF2-40B4-BE49-F238E27FC236}">
                  <a16:creationId xmlns:a16="http://schemas.microsoft.com/office/drawing/2014/main" id="{84E6B99F-542A-6848-9169-81108ABF1868}"/>
                </a:ext>
              </a:extLst>
            </p:cNvPr>
            <p:cNvSpPr/>
            <p:nvPr/>
          </p:nvSpPr>
          <p:spPr>
            <a:xfrm>
              <a:off x="3033009" y="385592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072" y="0"/>
                  </a:moveTo>
                  <a:lnTo>
                    <a:pt x="0" y="9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71" name="object 83">
              <a:extLst>
                <a:ext uri="{FF2B5EF4-FFF2-40B4-BE49-F238E27FC236}">
                  <a16:creationId xmlns:a16="http://schemas.microsoft.com/office/drawing/2014/main" id="{85400F89-3A28-E047-A060-0E4DC4BC784F}"/>
                </a:ext>
              </a:extLst>
            </p:cNvPr>
            <p:cNvSpPr/>
            <p:nvPr/>
          </p:nvSpPr>
          <p:spPr>
            <a:xfrm>
              <a:off x="3123008" y="394592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5072" y="0"/>
                  </a:moveTo>
                  <a:lnTo>
                    <a:pt x="0" y="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E77E59B2-6099-7C4D-8F14-46B1CE1E3A3D}"/>
              </a:ext>
            </a:extLst>
          </p:cNvPr>
          <p:cNvGrpSpPr/>
          <p:nvPr/>
        </p:nvGrpSpPr>
        <p:grpSpPr>
          <a:xfrm>
            <a:off x="9118950" y="1592366"/>
            <a:ext cx="1234781" cy="2376612"/>
            <a:chOff x="1893907" y="1574990"/>
            <a:chExt cx="1234781" cy="2376612"/>
          </a:xfrm>
        </p:grpSpPr>
        <p:sp>
          <p:nvSpPr>
            <p:cNvPr id="178" name="object 43">
              <a:extLst>
                <a:ext uri="{FF2B5EF4-FFF2-40B4-BE49-F238E27FC236}">
                  <a16:creationId xmlns:a16="http://schemas.microsoft.com/office/drawing/2014/main" id="{B2B3826F-FD61-D746-A88C-A169B7566B88}"/>
                </a:ext>
              </a:extLst>
            </p:cNvPr>
            <p:cNvSpPr/>
            <p:nvPr/>
          </p:nvSpPr>
          <p:spPr>
            <a:xfrm>
              <a:off x="1893908" y="157499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5105" y="0"/>
                  </a:moveTo>
                  <a:lnTo>
                    <a:pt x="0" y="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79" name="object 44">
              <a:extLst>
                <a:ext uri="{FF2B5EF4-FFF2-40B4-BE49-F238E27FC236}">
                  <a16:creationId xmlns:a16="http://schemas.microsoft.com/office/drawing/2014/main" id="{2461171A-815E-C04A-BD01-86A1AB90DC05}"/>
                </a:ext>
              </a:extLst>
            </p:cNvPr>
            <p:cNvSpPr/>
            <p:nvPr/>
          </p:nvSpPr>
          <p:spPr>
            <a:xfrm>
              <a:off x="1893908" y="157499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104" y="0"/>
                  </a:moveTo>
                  <a:lnTo>
                    <a:pt x="0" y="9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0" name="object 45">
              <a:extLst>
                <a:ext uri="{FF2B5EF4-FFF2-40B4-BE49-F238E27FC236}">
                  <a16:creationId xmlns:a16="http://schemas.microsoft.com/office/drawing/2014/main" id="{42A84ADA-A0B7-434F-BC8B-1D0B9D1A6351}"/>
                </a:ext>
              </a:extLst>
            </p:cNvPr>
            <p:cNvSpPr/>
            <p:nvPr/>
          </p:nvSpPr>
          <p:spPr>
            <a:xfrm>
              <a:off x="1893908" y="1574990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20" h="185419">
                  <a:moveTo>
                    <a:pt x="185106" y="0"/>
                  </a:moveTo>
                  <a:lnTo>
                    <a:pt x="0" y="185106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1" name="object 46">
              <a:extLst>
                <a:ext uri="{FF2B5EF4-FFF2-40B4-BE49-F238E27FC236}">
                  <a16:creationId xmlns:a16="http://schemas.microsoft.com/office/drawing/2014/main" id="{472CABEF-4ED8-DA40-8E82-4E5AB1B0EFC6}"/>
                </a:ext>
              </a:extLst>
            </p:cNvPr>
            <p:cNvSpPr/>
            <p:nvPr/>
          </p:nvSpPr>
          <p:spPr>
            <a:xfrm>
              <a:off x="1893908" y="1574990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89">
                  <a:moveTo>
                    <a:pt x="275105" y="0"/>
                  </a:moveTo>
                  <a:lnTo>
                    <a:pt x="0" y="27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2" name="object 47">
              <a:extLst>
                <a:ext uri="{FF2B5EF4-FFF2-40B4-BE49-F238E27FC236}">
                  <a16:creationId xmlns:a16="http://schemas.microsoft.com/office/drawing/2014/main" id="{3F1C59FD-E5F4-A14F-ADCD-B6A4ABB5F9AB}"/>
                </a:ext>
              </a:extLst>
            </p:cNvPr>
            <p:cNvSpPr/>
            <p:nvPr/>
          </p:nvSpPr>
          <p:spPr>
            <a:xfrm>
              <a:off x="1893908" y="1574990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5105" y="0"/>
                  </a:moveTo>
                  <a:lnTo>
                    <a:pt x="0" y="36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3" name="object 48">
              <a:extLst>
                <a:ext uri="{FF2B5EF4-FFF2-40B4-BE49-F238E27FC236}">
                  <a16:creationId xmlns:a16="http://schemas.microsoft.com/office/drawing/2014/main" id="{74501A27-96A5-9A44-9B9C-A43280214F55}"/>
                </a:ext>
              </a:extLst>
            </p:cNvPr>
            <p:cNvSpPr/>
            <p:nvPr/>
          </p:nvSpPr>
          <p:spPr>
            <a:xfrm>
              <a:off x="1893908" y="1574990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5" h="455294">
                  <a:moveTo>
                    <a:pt x="455105" y="0"/>
                  </a:moveTo>
                  <a:lnTo>
                    <a:pt x="0" y="45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4" name="object 49">
              <a:extLst>
                <a:ext uri="{FF2B5EF4-FFF2-40B4-BE49-F238E27FC236}">
                  <a16:creationId xmlns:a16="http://schemas.microsoft.com/office/drawing/2014/main" id="{0B423E20-6654-394D-8300-EE82287DA384}"/>
                </a:ext>
              </a:extLst>
            </p:cNvPr>
            <p:cNvSpPr/>
            <p:nvPr/>
          </p:nvSpPr>
          <p:spPr>
            <a:xfrm>
              <a:off x="1893908" y="1574990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4" h="545464">
                  <a:moveTo>
                    <a:pt x="545105" y="0"/>
                  </a:moveTo>
                  <a:lnTo>
                    <a:pt x="0" y="54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5" name="object 50">
              <a:extLst>
                <a:ext uri="{FF2B5EF4-FFF2-40B4-BE49-F238E27FC236}">
                  <a16:creationId xmlns:a16="http://schemas.microsoft.com/office/drawing/2014/main" id="{9C5D256D-5549-F243-A107-940BA6F16D4D}"/>
                </a:ext>
              </a:extLst>
            </p:cNvPr>
            <p:cNvSpPr/>
            <p:nvPr/>
          </p:nvSpPr>
          <p:spPr>
            <a:xfrm>
              <a:off x="1893908" y="1574990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105" y="0"/>
                  </a:moveTo>
                  <a:lnTo>
                    <a:pt x="0" y="63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6" name="object 51">
              <a:extLst>
                <a:ext uri="{FF2B5EF4-FFF2-40B4-BE49-F238E27FC236}">
                  <a16:creationId xmlns:a16="http://schemas.microsoft.com/office/drawing/2014/main" id="{3DB8CAFE-13D1-9E49-87DC-9D2F7F1BED6C}"/>
                </a:ext>
              </a:extLst>
            </p:cNvPr>
            <p:cNvSpPr/>
            <p:nvPr/>
          </p:nvSpPr>
          <p:spPr>
            <a:xfrm>
              <a:off x="1893908" y="1574990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69">
                  <a:moveTo>
                    <a:pt x="725105" y="0"/>
                  </a:moveTo>
                  <a:lnTo>
                    <a:pt x="0" y="72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7" name="object 52">
              <a:extLst>
                <a:ext uri="{FF2B5EF4-FFF2-40B4-BE49-F238E27FC236}">
                  <a16:creationId xmlns:a16="http://schemas.microsoft.com/office/drawing/2014/main" id="{6BA07D83-5790-3B4F-A847-09F65018C7C8}"/>
                </a:ext>
              </a:extLst>
            </p:cNvPr>
            <p:cNvSpPr/>
            <p:nvPr/>
          </p:nvSpPr>
          <p:spPr>
            <a:xfrm>
              <a:off x="1893908" y="1574990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104" y="0"/>
                  </a:moveTo>
                  <a:lnTo>
                    <a:pt x="0" y="81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8" name="object 53">
              <a:extLst>
                <a:ext uri="{FF2B5EF4-FFF2-40B4-BE49-F238E27FC236}">
                  <a16:creationId xmlns:a16="http://schemas.microsoft.com/office/drawing/2014/main" id="{25EEC007-B86A-6D4A-87E5-88DD502B95AE}"/>
                </a:ext>
              </a:extLst>
            </p:cNvPr>
            <p:cNvSpPr/>
            <p:nvPr/>
          </p:nvSpPr>
          <p:spPr>
            <a:xfrm>
              <a:off x="1893908" y="1574990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905104" y="0"/>
                  </a:moveTo>
                  <a:lnTo>
                    <a:pt x="0" y="90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89" name="object 54">
              <a:extLst>
                <a:ext uri="{FF2B5EF4-FFF2-40B4-BE49-F238E27FC236}">
                  <a16:creationId xmlns:a16="http://schemas.microsoft.com/office/drawing/2014/main" id="{68A98556-1517-1648-A645-13E4D771D7B6}"/>
                </a:ext>
              </a:extLst>
            </p:cNvPr>
            <p:cNvSpPr/>
            <p:nvPr/>
          </p:nvSpPr>
          <p:spPr>
            <a:xfrm>
              <a:off x="1893908" y="1574990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80">
                  <a:moveTo>
                    <a:pt x="995104" y="0"/>
                  </a:moveTo>
                  <a:lnTo>
                    <a:pt x="0" y="99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0" name="object 55">
              <a:extLst>
                <a:ext uri="{FF2B5EF4-FFF2-40B4-BE49-F238E27FC236}">
                  <a16:creationId xmlns:a16="http://schemas.microsoft.com/office/drawing/2014/main" id="{B20CADA0-16AE-3143-B9E4-2D958D202D02}"/>
                </a:ext>
              </a:extLst>
            </p:cNvPr>
            <p:cNvSpPr/>
            <p:nvPr/>
          </p:nvSpPr>
          <p:spPr>
            <a:xfrm>
              <a:off x="1893908" y="1574990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4" h="1085214">
                  <a:moveTo>
                    <a:pt x="1085104" y="0"/>
                  </a:moveTo>
                  <a:lnTo>
                    <a:pt x="0" y="108510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1" name="object 56">
              <a:extLst>
                <a:ext uri="{FF2B5EF4-FFF2-40B4-BE49-F238E27FC236}">
                  <a16:creationId xmlns:a16="http://schemas.microsoft.com/office/drawing/2014/main" id="{F101A3E2-9A82-1240-BDC0-A55668C78061}"/>
                </a:ext>
              </a:extLst>
            </p:cNvPr>
            <p:cNvSpPr/>
            <p:nvPr/>
          </p:nvSpPr>
          <p:spPr>
            <a:xfrm>
              <a:off x="1893907" y="1574990"/>
              <a:ext cx="1175385" cy="1175385"/>
            </a:xfrm>
            <a:custGeom>
              <a:avLst/>
              <a:gdLst/>
              <a:ahLst/>
              <a:cxnLst/>
              <a:rect l="l" t="t" r="r" b="b"/>
              <a:pathLst>
                <a:path w="1175385" h="1175385">
                  <a:moveTo>
                    <a:pt x="1175105" y="0"/>
                  </a:moveTo>
                  <a:lnTo>
                    <a:pt x="0" y="1175105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2" name="object 57">
              <a:extLst>
                <a:ext uri="{FF2B5EF4-FFF2-40B4-BE49-F238E27FC236}">
                  <a16:creationId xmlns:a16="http://schemas.microsoft.com/office/drawing/2014/main" id="{FD427DA9-9EE7-F447-8C76-EAC64B49DD5A}"/>
                </a:ext>
              </a:extLst>
            </p:cNvPr>
            <p:cNvSpPr/>
            <p:nvPr/>
          </p:nvSpPr>
          <p:spPr>
            <a:xfrm>
              <a:off x="1893907" y="160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3" name="object 58">
              <a:extLst>
                <a:ext uri="{FF2B5EF4-FFF2-40B4-BE49-F238E27FC236}">
                  <a16:creationId xmlns:a16="http://schemas.microsoft.com/office/drawing/2014/main" id="{281358CD-39E6-A14E-A6E1-DDADB5D21863}"/>
                </a:ext>
              </a:extLst>
            </p:cNvPr>
            <p:cNvSpPr/>
            <p:nvPr/>
          </p:nvSpPr>
          <p:spPr>
            <a:xfrm>
              <a:off x="1893908" y="169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4" name="object 59">
              <a:extLst>
                <a:ext uri="{FF2B5EF4-FFF2-40B4-BE49-F238E27FC236}">
                  <a16:creationId xmlns:a16="http://schemas.microsoft.com/office/drawing/2014/main" id="{FD0B6425-F2CD-BF4E-9503-BB848322659C}"/>
                </a:ext>
              </a:extLst>
            </p:cNvPr>
            <p:cNvSpPr/>
            <p:nvPr/>
          </p:nvSpPr>
          <p:spPr>
            <a:xfrm>
              <a:off x="1893908" y="1785921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5" name="object 60">
              <a:extLst>
                <a:ext uri="{FF2B5EF4-FFF2-40B4-BE49-F238E27FC236}">
                  <a16:creationId xmlns:a16="http://schemas.microsoft.com/office/drawing/2014/main" id="{A63967E4-2A62-9349-B673-05FB720638F7}"/>
                </a:ext>
              </a:extLst>
            </p:cNvPr>
            <p:cNvSpPr/>
            <p:nvPr/>
          </p:nvSpPr>
          <p:spPr>
            <a:xfrm>
              <a:off x="1893908" y="187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6" name="object 61">
              <a:extLst>
                <a:ext uri="{FF2B5EF4-FFF2-40B4-BE49-F238E27FC236}">
                  <a16:creationId xmlns:a16="http://schemas.microsoft.com/office/drawing/2014/main" id="{680A562C-E771-3C4A-8F17-E1E3EBF5A10A}"/>
                </a:ext>
              </a:extLst>
            </p:cNvPr>
            <p:cNvSpPr/>
            <p:nvPr/>
          </p:nvSpPr>
          <p:spPr>
            <a:xfrm>
              <a:off x="1893907" y="196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7" name="object 62">
              <a:extLst>
                <a:ext uri="{FF2B5EF4-FFF2-40B4-BE49-F238E27FC236}">
                  <a16:creationId xmlns:a16="http://schemas.microsoft.com/office/drawing/2014/main" id="{E8372582-026F-854B-BB01-A3178A1D5429}"/>
                </a:ext>
              </a:extLst>
            </p:cNvPr>
            <p:cNvSpPr/>
            <p:nvPr/>
          </p:nvSpPr>
          <p:spPr>
            <a:xfrm>
              <a:off x="1893908" y="2055921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8" name="object 63">
              <a:extLst>
                <a:ext uri="{FF2B5EF4-FFF2-40B4-BE49-F238E27FC236}">
                  <a16:creationId xmlns:a16="http://schemas.microsoft.com/office/drawing/2014/main" id="{D71D9CF7-07FE-D14C-98CC-5803F7D74792}"/>
                </a:ext>
              </a:extLst>
            </p:cNvPr>
            <p:cNvSpPr/>
            <p:nvPr/>
          </p:nvSpPr>
          <p:spPr>
            <a:xfrm>
              <a:off x="1893908" y="214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199" name="object 64">
              <a:extLst>
                <a:ext uri="{FF2B5EF4-FFF2-40B4-BE49-F238E27FC236}">
                  <a16:creationId xmlns:a16="http://schemas.microsoft.com/office/drawing/2014/main" id="{9BC41889-E968-A142-B998-52DE46FE7B6B}"/>
                </a:ext>
              </a:extLst>
            </p:cNvPr>
            <p:cNvSpPr/>
            <p:nvPr/>
          </p:nvSpPr>
          <p:spPr>
            <a:xfrm>
              <a:off x="1893908" y="2235923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0" name="object 65">
              <a:extLst>
                <a:ext uri="{FF2B5EF4-FFF2-40B4-BE49-F238E27FC236}">
                  <a16:creationId xmlns:a16="http://schemas.microsoft.com/office/drawing/2014/main" id="{75F060B9-476C-C740-BB48-7EBD181EA4CF}"/>
                </a:ext>
              </a:extLst>
            </p:cNvPr>
            <p:cNvSpPr/>
            <p:nvPr/>
          </p:nvSpPr>
          <p:spPr>
            <a:xfrm>
              <a:off x="1893908" y="232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1" name="object 66">
              <a:extLst>
                <a:ext uri="{FF2B5EF4-FFF2-40B4-BE49-F238E27FC236}">
                  <a16:creationId xmlns:a16="http://schemas.microsoft.com/office/drawing/2014/main" id="{CE25D568-F2BC-9846-BD32-FED82D3B1601}"/>
                </a:ext>
              </a:extLst>
            </p:cNvPr>
            <p:cNvSpPr/>
            <p:nvPr/>
          </p:nvSpPr>
          <p:spPr>
            <a:xfrm>
              <a:off x="1893908" y="2415920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2" name="object 67">
              <a:extLst>
                <a:ext uri="{FF2B5EF4-FFF2-40B4-BE49-F238E27FC236}">
                  <a16:creationId xmlns:a16="http://schemas.microsoft.com/office/drawing/2014/main" id="{45EB276F-2BD5-0441-802B-4CE0A589E430}"/>
                </a:ext>
              </a:extLst>
            </p:cNvPr>
            <p:cNvSpPr/>
            <p:nvPr/>
          </p:nvSpPr>
          <p:spPr>
            <a:xfrm>
              <a:off x="1893907" y="250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3" name="object 68">
              <a:extLst>
                <a:ext uri="{FF2B5EF4-FFF2-40B4-BE49-F238E27FC236}">
                  <a16:creationId xmlns:a16="http://schemas.microsoft.com/office/drawing/2014/main" id="{330C9A96-DE59-9940-A3B4-B01AEB063613}"/>
                </a:ext>
              </a:extLst>
            </p:cNvPr>
            <p:cNvSpPr/>
            <p:nvPr/>
          </p:nvSpPr>
          <p:spPr>
            <a:xfrm>
              <a:off x="1893908" y="2595922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4" name="object 69">
              <a:extLst>
                <a:ext uri="{FF2B5EF4-FFF2-40B4-BE49-F238E27FC236}">
                  <a16:creationId xmlns:a16="http://schemas.microsoft.com/office/drawing/2014/main" id="{8B76AC6F-D5D3-334D-8A65-CD9F57C3D091}"/>
                </a:ext>
              </a:extLst>
            </p:cNvPr>
            <p:cNvSpPr/>
            <p:nvPr/>
          </p:nvSpPr>
          <p:spPr>
            <a:xfrm>
              <a:off x="1893907" y="2685924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39" h="1234439">
                  <a:moveTo>
                    <a:pt x="1234173" y="0"/>
                  </a:moveTo>
                  <a:lnTo>
                    <a:pt x="0" y="12341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5" name="object 70">
              <a:extLst>
                <a:ext uri="{FF2B5EF4-FFF2-40B4-BE49-F238E27FC236}">
                  <a16:creationId xmlns:a16="http://schemas.microsoft.com/office/drawing/2014/main" id="{33CD7E9E-7947-7848-8925-CACD12FA4E42}"/>
                </a:ext>
              </a:extLst>
            </p:cNvPr>
            <p:cNvSpPr/>
            <p:nvPr/>
          </p:nvSpPr>
          <p:spPr>
            <a:xfrm>
              <a:off x="1953008" y="2775922"/>
              <a:ext cx="1175385" cy="1175385"/>
            </a:xfrm>
            <a:custGeom>
              <a:avLst/>
              <a:gdLst/>
              <a:ahLst/>
              <a:cxnLst/>
              <a:rect l="l" t="t" r="r" b="b"/>
              <a:pathLst>
                <a:path w="1175385" h="1175385">
                  <a:moveTo>
                    <a:pt x="1175072" y="0"/>
                  </a:moveTo>
                  <a:lnTo>
                    <a:pt x="0" y="117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6" name="object 71">
              <a:extLst>
                <a:ext uri="{FF2B5EF4-FFF2-40B4-BE49-F238E27FC236}">
                  <a16:creationId xmlns:a16="http://schemas.microsoft.com/office/drawing/2014/main" id="{4C4B616F-D198-E74D-93F8-DF5F24DAC3DF}"/>
                </a:ext>
              </a:extLst>
            </p:cNvPr>
            <p:cNvSpPr/>
            <p:nvPr/>
          </p:nvSpPr>
          <p:spPr>
            <a:xfrm>
              <a:off x="2043008" y="2865922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4" h="1085214">
                  <a:moveTo>
                    <a:pt x="1085072" y="0"/>
                  </a:moveTo>
                  <a:lnTo>
                    <a:pt x="0" y="108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7" name="object 72">
              <a:extLst>
                <a:ext uri="{FF2B5EF4-FFF2-40B4-BE49-F238E27FC236}">
                  <a16:creationId xmlns:a16="http://schemas.microsoft.com/office/drawing/2014/main" id="{1B246EB7-27F9-734C-8569-A131A46368E8}"/>
                </a:ext>
              </a:extLst>
            </p:cNvPr>
            <p:cNvSpPr/>
            <p:nvPr/>
          </p:nvSpPr>
          <p:spPr>
            <a:xfrm>
              <a:off x="2133008" y="2955922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79">
                  <a:moveTo>
                    <a:pt x="995072" y="0"/>
                  </a:moveTo>
                  <a:lnTo>
                    <a:pt x="0" y="99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8" name="object 73">
              <a:extLst>
                <a:ext uri="{FF2B5EF4-FFF2-40B4-BE49-F238E27FC236}">
                  <a16:creationId xmlns:a16="http://schemas.microsoft.com/office/drawing/2014/main" id="{0A5D5148-954F-7849-AC29-D2D811626DB1}"/>
                </a:ext>
              </a:extLst>
            </p:cNvPr>
            <p:cNvSpPr/>
            <p:nvPr/>
          </p:nvSpPr>
          <p:spPr>
            <a:xfrm>
              <a:off x="2223009" y="3045923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905072" y="0"/>
                  </a:moveTo>
                  <a:lnTo>
                    <a:pt x="0" y="90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09" name="object 74">
              <a:extLst>
                <a:ext uri="{FF2B5EF4-FFF2-40B4-BE49-F238E27FC236}">
                  <a16:creationId xmlns:a16="http://schemas.microsoft.com/office/drawing/2014/main" id="{3CD56EFF-CB38-E744-BDC7-725CC06FAC00}"/>
                </a:ext>
              </a:extLst>
            </p:cNvPr>
            <p:cNvSpPr/>
            <p:nvPr/>
          </p:nvSpPr>
          <p:spPr>
            <a:xfrm>
              <a:off x="2313007" y="3135921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073" y="0"/>
                  </a:moveTo>
                  <a:lnTo>
                    <a:pt x="0" y="81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10" name="object 75">
              <a:extLst>
                <a:ext uri="{FF2B5EF4-FFF2-40B4-BE49-F238E27FC236}">
                  <a16:creationId xmlns:a16="http://schemas.microsoft.com/office/drawing/2014/main" id="{96DB0281-99C1-0C40-8DF7-D07F033A181C}"/>
                </a:ext>
              </a:extLst>
            </p:cNvPr>
            <p:cNvSpPr/>
            <p:nvPr/>
          </p:nvSpPr>
          <p:spPr>
            <a:xfrm>
              <a:off x="2403007" y="3225921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70">
                  <a:moveTo>
                    <a:pt x="725073" y="0"/>
                  </a:moveTo>
                  <a:lnTo>
                    <a:pt x="0" y="72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11" name="object 76">
              <a:extLst>
                <a:ext uri="{FF2B5EF4-FFF2-40B4-BE49-F238E27FC236}">
                  <a16:creationId xmlns:a16="http://schemas.microsoft.com/office/drawing/2014/main" id="{D77B131E-A465-9743-9370-5DFE347A1997}"/>
                </a:ext>
              </a:extLst>
            </p:cNvPr>
            <p:cNvSpPr/>
            <p:nvPr/>
          </p:nvSpPr>
          <p:spPr>
            <a:xfrm>
              <a:off x="2493008" y="3315923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072" y="0"/>
                  </a:moveTo>
                  <a:lnTo>
                    <a:pt x="0" y="63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12" name="object 77">
              <a:extLst>
                <a:ext uri="{FF2B5EF4-FFF2-40B4-BE49-F238E27FC236}">
                  <a16:creationId xmlns:a16="http://schemas.microsoft.com/office/drawing/2014/main" id="{296C336A-5538-9B4E-8E21-33C197FFA4C4}"/>
                </a:ext>
              </a:extLst>
            </p:cNvPr>
            <p:cNvSpPr/>
            <p:nvPr/>
          </p:nvSpPr>
          <p:spPr>
            <a:xfrm>
              <a:off x="2583008" y="3405923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4" h="545464">
                  <a:moveTo>
                    <a:pt x="545072" y="0"/>
                  </a:moveTo>
                  <a:lnTo>
                    <a:pt x="0" y="54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13" name="object 78">
              <a:extLst>
                <a:ext uri="{FF2B5EF4-FFF2-40B4-BE49-F238E27FC236}">
                  <a16:creationId xmlns:a16="http://schemas.microsoft.com/office/drawing/2014/main" id="{2633C56E-BC3A-C848-A293-8DF4590E6D73}"/>
                </a:ext>
              </a:extLst>
            </p:cNvPr>
            <p:cNvSpPr/>
            <p:nvPr/>
          </p:nvSpPr>
          <p:spPr>
            <a:xfrm>
              <a:off x="2673008" y="3495922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5" h="455295">
                  <a:moveTo>
                    <a:pt x="455073" y="0"/>
                  </a:moveTo>
                  <a:lnTo>
                    <a:pt x="0" y="45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14" name="object 79">
              <a:extLst>
                <a:ext uri="{FF2B5EF4-FFF2-40B4-BE49-F238E27FC236}">
                  <a16:creationId xmlns:a16="http://schemas.microsoft.com/office/drawing/2014/main" id="{A8B346AB-B859-6C47-8C33-40109BD76138}"/>
                </a:ext>
              </a:extLst>
            </p:cNvPr>
            <p:cNvSpPr/>
            <p:nvPr/>
          </p:nvSpPr>
          <p:spPr>
            <a:xfrm>
              <a:off x="2763007" y="3585921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5074" y="0"/>
                  </a:moveTo>
                  <a:lnTo>
                    <a:pt x="0" y="365074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15" name="object 80">
              <a:extLst>
                <a:ext uri="{FF2B5EF4-FFF2-40B4-BE49-F238E27FC236}">
                  <a16:creationId xmlns:a16="http://schemas.microsoft.com/office/drawing/2014/main" id="{0C9CC559-8B47-2D4C-9630-2B160C1A5E86}"/>
                </a:ext>
              </a:extLst>
            </p:cNvPr>
            <p:cNvSpPr/>
            <p:nvPr/>
          </p:nvSpPr>
          <p:spPr>
            <a:xfrm>
              <a:off x="2853008" y="3675922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89">
                  <a:moveTo>
                    <a:pt x="275073" y="0"/>
                  </a:moveTo>
                  <a:lnTo>
                    <a:pt x="0" y="275073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16" name="object 81">
              <a:extLst>
                <a:ext uri="{FF2B5EF4-FFF2-40B4-BE49-F238E27FC236}">
                  <a16:creationId xmlns:a16="http://schemas.microsoft.com/office/drawing/2014/main" id="{03330B4E-8A5A-664D-BDA6-5E6BBA496E88}"/>
                </a:ext>
              </a:extLst>
            </p:cNvPr>
            <p:cNvSpPr/>
            <p:nvPr/>
          </p:nvSpPr>
          <p:spPr>
            <a:xfrm>
              <a:off x="2943009" y="3765923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20" h="185420">
                  <a:moveTo>
                    <a:pt x="185071" y="0"/>
                  </a:moveTo>
                  <a:lnTo>
                    <a:pt x="0" y="185071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17" name="object 82">
              <a:extLst>
                <a:ext uri="{FF2B5EF4-FFF2-40B4-BE49-F238E27FC236}">
                  <a16:creationId xmlns:a16="http://schemas.microsoft.com/office/drawing/2014/main" id="{BB2C75B9-9E58-7048-945A-F8FF978A04FF}"/>
                </a:ext>
              </a:extLst>
            </p:cNvPr>
            <p:cNvSpPr/>
            <p:nvPr/>
          </p:nvSpPr>
          <p:spPr>
            <a:xfrm>
              <a:off x="3033009" y="385592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072" y="0"/>
                  </a:moveTo>
                  <a:lnTo>
                    <a:pt x="0" y="9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  <p:sp>
          <p:nvSpPr>
            <p:cNvPr id="218" name="object 83">
              <a:extLst>
                <a:ext uri="{FF2B5EF4-FFF2-40B4-BE49-F238E27FC236}">
                  <a16:creationId xmlns:a16="http://schemas.microsoft.com/office/drawing/2014/main" id="{A65520F4-4351-7440-B4DB-B667FBE42363}"/>
                </a:ext>
              </a:extLst>
            </p:cNvPr>
            <p:cNvSpPr/>
            <p:nvPr/>
          </p:nvSpPr>
          <p:spPr>
            <a:xfrm>
              <a:off x="3123008" y="394592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5072" y="0"/>
                  </a:moveTo>
                  <a:lnTo>
                    <a:pt x="0" y="5072"/>
                  </a:lnTo>
                </a:path>
              </a:pathLst>
            </a:custGeom>
            <a:ln w="6350">
              <a:solidFill>
                <a:srgbClr val="7F9DBE"/>
              </a:solidFill>
            </a:ln>
          </p:spPr>
          <p:txBody>
            <a:bodyPr wrap="square" lIns="0" tIns="0" rIns="0" bIns="0" rtlCol="0"/>
            <a:lstStyle/>
            <a:p>
              <a:endParaRPr lang="en-US" noProof="0"/>
            </a:p>
          </p:txBody>
        </p:sp>
      </p:grpSp>
      <p:grpSp>
        <p:nvGrpSpPr>
          <p:cNvPr id="224" name="Grafik 15">
            <a:extLst>
              <a:ext uri="{FF2B5EF4-FFF2-40B4-BE49-F238E27FC236}">
                <a16:creationId xmlns:a16="http://schemas.microsoft.com/office/drawing/2014/main" id="{FF517D33-093F-2A4A-ADB2-5B32690E46BA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225" name="Grafik 15">
              <a:extLst>
                <a:ext uri="{FF2B5EF4-FFF2-40B4-BE49-F238E27FC236}">
                  <a16:creationId xmlns:a16="http://schemas.microsoft.com/office/drawing/2014/main" id="{D179729D-A788-7740-BEDD-98B2E9EFEA0F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34" name="Freihandform 233">
                <a:extLst>
                  <a:ext uri="{FF2B5EF4-FFF2-40B4-BE49-F238E27FC236}">
                    <a16:creationId xmlns:a16="http://schemas.microsoft.com/office/drawing/2014/main" id="{37A2DF6C-F7E0-B84F-9E5C-8228E2F3FD14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5" name="Freihandform 234">
                <a:extLst>
                  <a:ext uri="{FF2B5EF4-FFF2-40B4-BE49-F238E27FC236}">
                    <a16:creationId xmlns:a16="http://schemas.microsoft.com/office/drawing/2014/main" id="{B4B3DB8C-3B3E-5847-A33B-11678EFF86F4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6" name="Freihandform 235">
                <a:extLst>
                  <a:ext uri="{FF2B5EF4-FFF2-40B4-BE49-F238E27FC236}">
                    <a16:creationId xmlns:a16="http://schemas.microsoft.com/office/drawing/2014/main" id="{5377C38E-86B9-4A4E-B4CC-B4714FCD5CF9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7" name="Freihandform 236">
                <a:extLst>
                  <a:ext uri="{FF2B5EF4-FFF2-40B4-BE49-F238E27FC236}">
                    <a16:creationId xmlns:a16="http://schemas.microsoft.com/office/drawing/2014/main" id="{44690ED4-D74B-B64C-8476-91033166C749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2" name="Freihandform 241">
                <a:extLst>
                  <a:ext uri="{FF2B5EF4-FFF2-40B4-BE49-F238E27FC236}">
                    <a16:creationId xmlns:a16="http://schemas.microsoft.com/office/drawing/2014/main" id="{37CB9E74-F0C8-9249-BB03-0270B08E7C1F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226" name="Grafik 15">
              <a:extLst>
                <a:ext uri="{FF2B5EF4-FFF2-40B4-BE49-F238E27FC236}">
                  <a16:creationId xmlns:a16="http://schemas.microsoft.com/office/drawing/2014/main" id="{6F68CD99-78CC-7043-957F-D908526FC725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32" name="Freihandform 231">
                <a:extLst>
                  <a:ext uri="{FF2B5EF4-FFF2-40B4-BE49-F238E27FC236}">
                    <a16:creationId xmlns:a16="http://schemas.microsoft.com/office/drawing/2014/main" id="{82F5C02F-C974-9346-B6E8-53AB937022E3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3" name="Freihandform 232">
                <a:extLst>
                  <a:ext uri="{FF2B5EF4-FFF2-40B4-BE49-F238E27FC236}">
                    <a16:creationId xmlns:a16="http://schemas.microsoft.com/office/drawing/2014/main" id="{3FF3B928-89CE-3041-8EC0-4B4ADC91F688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227" name="Grafik 15">
              <a:extLst>
                <a:ext uri="{FF2B5EF4-FFF2-40B4-BE49-F238E27FC236}">
                  <a16:creationId xmlns:a16="http://schemas.microsoft.com/office/drawing/2014/main" id="{4725B234-6BBA-B54E-93FD-75DEF6160655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228" name="Freihandform 227">
                <a:extLst>
                  <a:ext uri="{FF2B5EF4-FFF2-40B4-BE49-F238E27FC236}">
                    <a16:creationId xmlns:a16="http://schemas.microsoft.com/office/drawing/2014/main" id="{47DBD662-E6AD-8C4B-A067-6B4993AC44E3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9" name="Freihandform 228">
                <a:extLst>
                  <a:ext uri="{FF2B5EF4-FFF2-40B4-BE49-F238E27FC236}">
                    <a16:creationId xmlns:a16="http://schemas.microsoft.com/office/drawing/2014/main" id="{147DB120-D8D1-5846-8AA9-5E0543E2FF09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0" name="Freihandform 229">
                <a:extLst>
                  <a:ext uri="{FF2B5EF4-FFF2-40B4-BE49-F238E27FC236}">
                    <a16:creationId xmlns:a16="http://schemas.microsoft.com/office/drawing/2014/main" id="{20FF6A86-F063-8E4F-A896-20B2C3671435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1" name="Freihandform 230">
                <a:extLst>
                  <a:ext uri="{FF2B5EF4-FFF2-40B4-BE49-F238E27FC236}">
                    <a16:creationId xmlns:a16="http://schemas.microsoft.com/office/drawing/2014/main" id="{6FD699A0-B2BF-4D4F-8FD6-86DA0D475FBD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52B9C49-D22D-074A-BAD8-FD407C8954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25485" y="3766307"/>
            <a:ext cx="1697113" cy="193899"/>
          </a:xfrm>
          <a:solidFill>
            <a:schemeClr val="accent1"/>
          </a:solidFill>
        </p:spPr>
        <p:txBody>
          <a:bodyPr wrap="square" lIns="72000" tIns="0" rIns="72000" bIns="0" anchor="t" anchorCtr="0">
            <a:spAutoFit/>
          </a:bodyPr>
          <a:lstStyle>
            <a:lvl1pPr algn="ctr">
              <a:defRPr sz="1400" b="1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Name surname</a:t>
            </a:r>
          </a:p>
        </p:txBody>
      </p:sp>
      <p:sp>
        <p:nvSpPr>
          <p:cNvPr id="219" name="Textplatzhalter 7">
            <a:extLst>
              <a:ext uri="{FF2B5EF4-FFF2-40B4-BE49-F238E27FC236}">
                <a16:creationId xmlns:a16="http://schemas.microsoft.com/office/drawing/2014/main" id="{F84AFAED-002E-F646-8445-9621EC674F2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36176" y="3766307"/>
            <a:ext cx="1697113" cy="193899"/>
          </a:xfrm>
          <a:solidFill>
            <a:schemeClr val="accent1"/>
          </a:solidFill>
        </p:spPr>
        <p:txBody>
          <a:bodyPr wrap="square" lIns="72000" tIns="0" rIns="72000" bIns="0" anchor="t" anchorCtr="0">
            <a:spAutoFit/>
          </a:bodyPr>
          <a:lstStyle>
            <a:lvl1pPr algn="ctr">
              <a:defRPr sz="1400" b="1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Name surname</a:t>
            </a:r>
          </a:p>
        </p:txBody>
      </p:sp>
      <p:sp>
        <p:nvSpPr>
          <p:cNvPr id="247" name="Textplatzhalter 7">
            <a:extLst>
              <a:ext uri="{FF2B5EF4-FFF2-40B4-BE49-F238E27FC236}">
                <a16:creationId xmlns:a16="http://schemas.microsoft.com/office/drawing/2014/main" id="{E203FDE9-858E-CC40-90FA-E82FC2FFFC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69537" y="3766307"/>
            <a:ext cx="1697113" cy="193899"/>
          </a:xfrm>
          <a:solidFill>
            <a:schemeClr val="accent1"/>
          </a:solidFill>
        </p:spPr>
        <p:txBody>
          <a:bodyPr wrap="square" lIns="72000" tIns="0" rIns="72000" bIns="0" anchor="t" anchorCtr="0">
            <a:spAutoFit/>
          </a:bodyPr>
          <a:lstStyle>
            <a:lvl1pPr algn="ctr">
              <a:defRPr sz="1400" b="1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Name surname</a:t>
            </a:r>
          </a:p>
        </p:txBody>
      </p:sp>
      <p:sp>
        <p:nvSpPr>
          <p:cNvPr id="248" name="Textplatzhalter 7">
            <a:extLst>
              <a:ext uri="{FF2B5EF4-FFF2-40B4-BE49-F238E27FC236}">
                <a16:creationId xmlns:a16="http://schemas.microsoft.com/office/drawing/2014/main" id="{23B434D0-4CD4-EF44-87E9-D15B452DC1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87784" y="3766307"/>
            <a:ext cx="1697113" cy="193899"/>
          </a:xfrm>
          <a:solidFill>
            <a:schemeClr val="accent1"/>
          </a:solidFill>
        </p:spPr>
        <p:txBody>
          <a:bodyPr wrap="square" lIns="72000" tIns="0" rIns="72000" bIns="0" anchor="t" anchorCtr="0">
            <a:spAutoFit/>
          </a:bodyPr>
          <a:lstStyle>
            <a:lvl1pPr algn="ctr">
              <a:defRPr sz="1400" b="1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Name surname</a:t>
            </a:r>
          </a:p>
        </p:txBody>
      </p:sp>
      <p:sp>
        <p:nvSpPr>
          <p:cNvPr id="249" name="Textplatzhalter 7">
            <a:extLst>
              <a:ext uri="{FF2B5EF4-FFF2-40B4-BE49-F238E27FC236}">
                <a16:creationId xmlns:a16="http://schemas.microsoft.com/office/drawing/2014/main" id="{3BC2BC6C-4782-7547-B42C-FE5CC3620F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19074" y="4228853"/>
            <a:ext cx="1709937" cy="152349"/>
          </a:xfrm>
          <a:noFill/>
        </p:spPr>
        <p:txBody>
          <a:bodyPr wrap="none" lIns="72000" tIns="0" rIns="72000" bIns="0">
            <a:spAutoFit/>
          </a:bodyPr>
          <a:lstStyle>
            <a:lvl1pPr algn="ctr">
              <a:defRPr sz="11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Position / Department</a:t>
            </a:r>
          </a:p>
        </p:txBody>
      </p:sp>
      <p:sp>
        <p:nvSpPr>
          <p:cNvPr id="250" name="Textplatzhalter 7">
            <a:extLst>
              <a:ext uri="{FF2B5EF4-FFF2-40B4-BE49-F238E27FC236}">
                <a16:creationId xmlns:a16="http://schemas.microsoft.com/office/drawing/2014/main" id="{BD9AF82B-1A24-AF45-9548-74808845AC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29765" y="4228853"/>
            <a:ext cx="1709937" cy="152349"/>
          </a:xfrm>
          <a:noFill/>
        </p:spPr>
        <p:txBody>
          <a:bodyPr wrap="none" lIns="72000" tIns="0" rIns="72000" bIns="0">
            <a:spAutoFit/>
          </a:bodyPr>
          <a:lstStyle>
            <a:lvl1pPr algn="ctr">
              <a:defRPr sz="11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Position / Department</a:t>
            </a:r>
          </a:p>
        </p:txBody>
      </p:sp>
      <p:sp>
        <p:nvSpPr>
          <p:cNvPr id="251" name="Textplatzhalter 7">
            <a:extLst>
              <a:ext uri="{FF2B5EF4-FFF2-40B4-BE49-F238E27FC236}">
                <a16:creationId xmlns:a16="http://schemas.microsoft.com/office/drawing/2014/main" id="{2E839AEE-ACCC-FD44-A656-9193989129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63126" y="4228853"/>
            <a:ext cx="1709937" cy="152349"/>
          </a:xfrm>
          <a:noFill/>
        </p:spPr>
        <p:txBody>
          <a:bodyPr wrap="none" lIns="72000" tIns="0" rIns="72000" bIns="0">
            <a:spAutoFit/>
          </a:bodyPr>
          <a:lstStyle>
            <a:lvl1pPr algn="ctr">
              <a:defRPr sz="11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Position / Department</a:t>
            </a:r>
          </a:p>
        </p:txBody>
      </p:sp>
      <p:sp>
        <p:nvSpPr>
          <p:cNvPr id="252" name="Textplatzhalter 7">
            <a:extLst>
              <a:ext uri="{FF2B5EF4-FFF2-40B4-BE49-F238E27FC236}">
                <a16:creationId xmlns:a16="http://schemas.microsoft.com/office/drawing/2014/main" id="{DFC803B6-F57F-4045-9C22-7083647C5B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81372" y="4228853"/>
            <a:ext cx="1709937" cy="152349"/>
          </a:xfrm>
          <a:noFill/>
        </p:spPr>
        <p:txBody>
          <a:bodyPr wrap="none" lIns="72000" tIns="0" rIns="72000" bIns="0">
            <a:spAutoFit/>
          </a:bodyPr>
          <a:lstStyle>
            <a:lvl1pPr algn="ctr">
              <a:defRPr sz="11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Position / Department</a:t>
            </a:r>
          </a:p>
        </p:txBody>
      </p:sp>
      <p:sp>
        <p:nvSpPr>
          <p:cNvPr id="253" name="Textplatzhalter 7">
            <a:extLst>
              <a:ext uri="{FF2B5EF4-FFF2-40B4-BE49-F238E27FC236}">
                <a16:creationId xmlns:a16="http://schemas.microsoft.com/office/drawing/2014/main" id="{F1990E97-1DA7-AA4D-BF0F-1898C9668B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55333" y="5204751"/>
            <a:ext cx="2037417" cy="909764"/>
          </a:xfrm>
          <a:noFill/>
        </p:spPr>
        <p:txBody>
          <a:bodyPr wrap="none" lIns="0" tIns="0" rIns="0" bIns="0">
            <a:noAutofit/>
          </a:bodyPr>
          <a:lstStyle>
            <a:lvl1pPr algn="l">
              <a:defRPr sz="11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254" name="Textplatzhalter 7">
            <a:extLst>
              <a:ext uri="{FF2B5EF4-FFF2-40B4-BE49-F238E27FC236}">
                <a16:creationId xmlns:a16="http://schemas.microsoft.com/office/drawing/2014/main" id="{BE6DF76E-045A-4E42-A592-072D2AB91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6024" y="5204751"/>
            <a:ext cx="2037417" cy="909764"/>
          </a:xfrm>
          <a:noFill/>
        </p:spPr>
        <p:txBody>
          <a:bodyPr wrap="none" lIns="0" tIns="0" rIns="0" bIns="0">
            <a:noAutofit/>
          </a:bodyPr>
          <a:lstStyle>
            <a:lvl1pPr algn="l">
              <a:defRPr sz="11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255" name="Textplatzhalter 7">
            <a:extLst>
              <a:ext uri="{FF2B5EF4-FFF2-40B4-BE49-F238E27FC236}">
                <a16:creationId xmlns:a16="http://schemas.microsoft.com/office/drawing/2014/main" id="{EA6F1429-3439-3C4C-A5BF-31D787E09C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99385" y="5204751"/>
            <a:ext cx="2037417" cy="909764"/>
          </a:xfrm>
          <a:noFill/>
        </p:spPr>
        <p:txBody>
          <a:bodyPr wrap="none" lIns="0" tIns="0" rIns="0" bIns="0">
            <a:noAutofit/>
          </a:bodyPr>
          <a:lstStyle>
            <a:lvl1pPr algn="l">
              <a:defRPr sz="11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256" name="Textplatzhalter 7">
            <a:extLst>
              <a:ext uri="{FF2B5EF4-FFF2-40B4-BE49-F238E27FC236}">
                <a16:creationId xmlns:a16="http://schemas.microsoft.com/office/drawing/2014/main" id="{9E06CC56-9131-7248-A4F7-B35FA5AC1C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7632" y="5204751"/>
            <a:ext cx="2037417" cy="909764"/>
          </a:xfrm>
          <a:noFill/>
        </p:spPr>
        <p:txBody>
          <a:bodyPr wrap="none" lIns="0" tIns="0" rIns="0" bIns="0">
            <a:noAutofit/>
          </a:bodyPr>
          <a:lstStyle>
            <a:lvl1pPr algn="l">
              <a:defRPr sz="11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220" name="Bildplatzhalter 237">
            <a:extLst>
              <a:ext uri="{FF2B5EF4-FFF2-40B4-BE49-F238E27FC236}">
                <a16:creationId xmlns:a16="http://schemas.microsoft.com/office/drawing/2014/main" id="{17F8B3DC-EA49-5846-8345-ED08CD0835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0216" y="1704885"/>
            <a:ext cx="2027651" cy="2027652"/>
          </a:xfrm>
          <a:custGeom>
            <a:avLst/>
            <a:gdLst>
              <a:gd name="connsiteX0" fmla="*/ 1013825 w 2027651"/>
              <a:gd name="connsiteY0" fmla="*/ 149718 h 2027652"/>
              <a:gd name="connsiteX1" fmla="*/ 1877933 w 2027651"/>
              <a:gd name="connsiteY1" fmla="*/ 1013826 h 2027652"/>
              <a:gd name="connsiteX2" fmla="*/ 1013825 w 2027651"/>
              <a:gd name="connsiteY2" fmla="*/ 1877934 h 2027652"/>
              <a:gd name="connsiteX3" fmla="*/ 149717 w 2027651"/>
              <a:gd name="connsiteY3" fmla="*/ 1013826 h 2027652"/>
              <a:gd name="connsiteX4" fmla="*/ 1013825 w 2027651"/>
              <a:gd name="connsiteY4" fmla="*/ 149718 h 2027652"/>
              <a:gd name="connsiteX5" fmla="*/ 2027650 w 2027651"/>
              <a:gd name="connsiteY5" fmla="*/ 1 h 2027652"/>
              <a:gd name="connsiteX6" fmla="*/ 2027651 w 2027651"/>
              <a:gd name="connsiteY6" fmla="*/ 1 h 2027652"/>
              <a:gd name="connsiteX7" fmla="*/ 2027651 w 2027651"/>
              <a:gd name="connsiteY7" fmla="*/ 2027652 h 2027652"/>
              <a:gd name="connsiteX8" fmla="*/ 2027650 w 2027651"/>
              <a:gd name="connsiteY8" fmla="*/ 2027652 h 2027652"/>
              <a:gd name="connsiteX9" fmla="*/ 0 w 2027651"/>
              <a:gd name="connsiteY9" fmla="*/ 0 h 2027652"/>
              <a:gd name="connsiteX10" fmla="*/ 2027650 w 2027651"/>
              <a:gd name="connsiteY10" fmla="*/ 0 h 2027652"/>
              <a:gd name="connsiteX11" fmla="*/ 2027650 w 2027651"/>
              <a:gd name="connsiteY11" fmla="*/ 1 h 2027652"/>
              <a:gd name="connsiteX12" fmla="*/ 0 w 2027651"/>
              <a:gd name="connsiteY12" fmla="*/ 1 h 202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651" h="2027652">
                <a:moveTo>
                  <a:pt x="1013825" y="149718"/>
                </a:moveTo>
                <a:cubicBezTo>
                  <a:pt x="1491059" y="149718"/>
                  <a:pt x="1877933" y="536592"/>
                  <a:pt x="1877933" y="1013826"/>
                </a:cubicBezTo>
                <a:cubicBezTo>
                  <a:pt x="1877933" y="1491060"/>
                  <a:pt x="1491059" y="1877934"/>
                  <a:pt x="1013825" y="1877934"/>
                </a:cubicBezTo>
                <a:cubicBezTo>
                  <a:pt x="536591" y="1877934"/>
                  <a:pt x="149717" y="1491060"/>
                  <a:pt x="149717" y="1013826"/>
                </a:cubicBezTo>
                <a:cubicBezTo>
                  <a:pt x="149717" y="536592"/>
                  <a:pt x="536591" y="149718"/>
                  <a:pt x="1013825" y="149718"/>
                </a:cubicBezTo>
                <a:close/>
                <a:moveTo>
                  <a:pt x="2027650" y="1"/>
                </a:moveTo>
                <a:lnTo>
                  <a:pt x="2027651" y="1"/>
                </a:lnTo>
                <a:lnTo>
                  <a:pt x="2027651" y="2027652"/>
                </a:lnTo>
                <a:lnTo>
                  <a:pt x="2027650" y="2027652"/>
                </a:lnTo>
                <a:close/>
                <a:moveTo>
                  <a:pt x="0" y="0"/>
                </a:moveTo>
                <a:lnTo>
                  <a:pt x="2027650" y="0"/>
                </a:lnTo>
                <a:lnTo>
                  <a:pt x="2027650" y="1"/>
                </a:lnTo>
                <a:lnTo>
                  <a:pt x="0" y="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noProof="0" dirty="0"/>
              <a:t>Add a symbol by clicking</a:t>
            </a:r>
          </a:p>
        </p:txBody>
      </p:sp>
      <p:sp>
        <p:nvSpPr>
          <p:cNvPr id="243" name="Bildplatzhalter 238">
            <a:extLst>
              <a:ext uri="{FF2B5EF4-FFF2-40B4-BE49-F238E27FC236}">
                <a16:creationId xmlns:a16="http://schemas.microsoft.com/office/drawing/2014/main" id="{1AB347F4-07FB-6F42-9F9E-0585AF29E3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0907" y="1704885"/>
            <a:ext cx="2027651" cy="2027652"/>
          </a:xfrm>
          <a:custGeom>
            <a:avLst/>
            <a:gdLst>
              <a:gd name="connsiteX0" fmla="*/ 1013825 w 2027651"/>
              <a:gd name="connsiteY0" fmla="*/ 149718 h 2027652"/>
              <a:gd name="connsiteX1" fmla="*/ 1877933 w 2027651"/>
              <a:gd name="connsiteY1" fmla="*/ 1013826 h 2027652"/>
              <a:gd name="connsiteX2" fmla="*/ 1013825 w 2027651"/>
              <a:gd name="connsiteY2" fmla="*/ 1877934 h 2027652"/>
              <a:gd name="connsiteX3" fmla="*/ 149717 w 2027651"/>
              <a:gd name="connsiteY3" fmla="*/ 1013826 h 2027652"/>
              <a:gd name="connsiteX4" fmla="*/ 1013825 w 2027651"/>
              <a:gd name="connsiteY4" fmla="*/ 149718 h 2027652"/>
              <a:gd name="connsiteX5" fmla="*/ 2027650 w 2027651"/>
              <a:gd name="connsiteY5" fmla="*/ 1 h 2027652"/>
              <a:gd name="connsiteX6" fmla="*/ 2027651 w 2027651"/>
              <a:gd name="connsiteY6" fmla="*/ 1 h 2027652"/>
              <a:gd name="connsiteX7" fmla="*/ 2027651 w 2027651"/>
              <a:gd name="connsiteY7" fmla="*/ 2027652 h 2027652"/>
              <a:gd name="connsiteX8" fmla="*/ 2027650 w 2027651"/>
              <a:gd name="connsiteY8" fmla="*/ 2027652 h 2027652"/>
              <a:gd name="connsiteX9" fmla="*/ 0 w 2027651"/>
              <a:gd name="connsiteY9" fmla="*/ 0 h 2027652"/>
              <a:gd name="connsiteX10" fmla="*/ 2027650 w 2027651"/>
              <a:gd name="connsiteY10" fmla="*/ 0 h 2027652"/>
              <a:gd name="connsiteX11" fmla="*/ 2027650 w 2027651"/>
              <a:gd name="connsiteY11" fmla="*/ 1 h 2027652"/>
              <a:gd name="connsiteX12" fmla="*/ 0 w 2027651"/>
              <a:gd name="connsiteY12" fmla="*/ 1 h 202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651" h="2027652">
                <a:moveTo>
                  <a:pt x="1013825" y="149718"/>
                </a:moveTo>
                <a:cubicBezTo>
                  <a:pt x="1491059" y="149718"/>
                  <a:pt x="1877933" y="536592"/>
                  <a:pt x="1877933" y="1013826"/>
                </a:cubicBezTo>
                <a:cubicBezTo>
                  <a:pt x="1877933" y="1491060"/>
                  <a:pt x="1491059" y="1877934"/>
                  <a:pt x="1013825" y="1877934"/>
                </a:cubicBezTo>
                <a:cubicBezTo>
                  <a:pt x="536591" y="1877934"/>
                  <a:pt x="149717" y="1491060"/>
                  <a:pt x="149717" y="1013826"/>
                </a:cubicBezTo>
                <a:cubicBezTo>
                  <a:pt x="149717" y="536592"/>
                  <a:pt x="536591" y="149718"/>
                  <a:pt x="1013825" y="149718"/>
                </a:cubicBezTo>
                <a:close/>
                <a:moveTo>
                  <a:pt x="2027650" y="1"/>
                </a:moveTo>
                <a:lnTo>
                  <a:pt x="2027651" y="1"/>
                </a:lnTo>
                <a:lnTo>
                  <a:pt x="2027651" y="2027652"/>
                </a:lnTo>
                <a:lnTo>
                  <a:pt x="2027650" y="2027652"/>
                </a:lnTo>
                <a:close/>
                <a:moveTo>
                  <a:pt x="0" y="0"/>
                </a:moveTo>
                <a:lnTo>
                  <a:pt x="2027650" y="0"/>
                </a:lnTo>
                <a:lnTo>
                  <a:pt x="2027650" y="1"/>
                </a:lnTo>
                <a:lnTo>
                  <a:pt x="0" y="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noProof="0" dirty="0"/>
              <a:t>Add a symbol by clicking</a:t>
            </a:r>
          </a:p>
        </p:txBody>
      </p:sp>
      <p:sp>
        <p:nvSpPr>
          <p:cNvPr id="244" name="Bildplatzhalter 239">
            <a:extLst>
              <a:ext uri="{FF2B5EF4-FFF2-40B4-BE49-F238E27FC236}">
                <a16:creationId xmlns:a16="http://schemas.microsoft.com/office/drawing/2014/main" id="{8AFE3185-53D3-B144-AEA2-6BADC2B66B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04268" y="1704885"/>
            <a:ext cx="2027651" cy="2027652"/>
          </a:xfrm>
          <a:custGeom>
            <a:avLst/>
            <a:gdLst>
              <a:gd name="connsiteX0" fmla="*/ 1013825 w 2027651"/>
              <a:gd name="connsiteY0" fmla="*/ 149718 h 2027652"/>
              <a:gd name="connsiteX1" fmla="*/ 1877933 w 2027651"/>
              <a:gd name="connsiteY1" fmla="*/ 1013826 h 2027652"/>
              <a:gd name="connsiteX2" fmla="*/ 1013825 w 2027651"/>
              <a:gd name="connsiteY2" fmla="*/ 1877934 h 2027652"/>
              <a:gd name="connsiteX3" fmla="*/ 149717 w 2027651"/>
              <a:gd name="connsiteY3" fmla="*/ 1013826 h 2027652"/>
              <a:gd name="connsiteX4" fmla="*/ 1013825 w 2027651"/>
              <a:gd name="connsiteY4" fmla="*/ 149718 h 2027652"/>
              <a:gd name="connsiteX5" fmla="*/ 2027650 w 2027651"/>
              <a:gd name="connsiteY5" fmla="*/ 1 h 2027652"/>
              <a:gd name="connsiteX6" fmla="*/ 2027651 w 2027651"/>
              <a:gd name="connsiteY6" fmla="*/ 1 h 2027652"/>
              <a:gd name="connsiteX7" fmla="*/ 2027651 w 2027651"/>
              <a:gd name="connsiteY7" fmla="*/ 2027652 h 2027652"/>
              <a:gd name="connsiteX8" fmla="*/ 2027650 w 2027651"/>
              <a:gd name="connsiteY8" fmla="*/ 2027652 h 2027652"/>
              <a:gd name="connsiteX9" fmla="*/ 0 w 2027651"/>
              <a:gd name="connsiteY9" fmla="*/ 0 h 2027652"/>
              <a:gd name="connsiteX10" fmla="*/ 2027650 w 2027651"/>
              <a:gd name="connsiteY10" fmla="*/ 0 h 2027652"/>
              <a:gd name="connsiteX11" fmla="*/ 2027650 w 2027651"/>
              <a:gd name="connsiteY11" fmla="*/ 1 h 2027652"/>
              <a:gd name="connsiteX12" fmla="*/ 0 w 2027651"/>
              <a:gd name="connsiteY12" fmla="*/ 1 h 202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651" h="2027652">
                <a:moveTo>
                  <a:pt x="1013825" y="149718"/>
                </a:moveTo>
                <a:cubicBezTo>
                  <a:pt x="1491059" y="149718"/>
                  <a:pt x="1877933" y="536592"/>
                  <a:pt x="1877933" y="1013826"/>
                </a:cubicBezTo>
                <a:cubicBezTo>
                  <a:pt x="1877933" y="1491060"/>
                  <a:pt x="1491059" y="1877934"/>
                  <a:pt x="1013825" y="1877934"/>
                </a:cubicBezTo>
                <a:cubicBezTo>
                  <a:pt x="536591" y="1877934"/>
                  <a:pt x="149717" y="1491060"/>
                  <a:pt x="149717" y="1013826"/>
                </a:cubicBezTo>
                <a:cubicBezTo>
                  <a:pt x="149717" y="536592"/>
                  <a:pt x="536591" y="149718"/>
                  <a:pt x="1013825" y="149718"/>
                </a:cubicBezTo>
                <a:close/>
                <a:moveTo>
                  <a:pt x="2027650" y="1"/>
                </a:moveTo>
                <a:lnTo>
                  <a:pt x="2027651" y="1"/>
                </a:lnTo>
                <a:lnTo>
                  <a:pt x="2027651" y="2027652"/>
                </a:lnTo>
                <a:lnTo>
                  <a:pt x="2027650" y="2027652"/>
                </a:lnTo>
                <a:close/>
                <a:moveTo>
                  <a:pt x="0" y="0"/>
                </a:moveTo>
                <a:lnTo>
                  <a:pt x="2027650" y="0"/>
                </a:lnTo>
                <a:lnTo>
                  <a:pt x="2027650" y="1"/>
                </a:lnTo>
                <a:lnTo>
                  <a:pt x="0" y="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noProof="0" dirty="0"/>
              <a:t>Add a symbol by clicking</a:t>
            </a:r>
          </a:p>
        </p:txBody>
      </p:sp>
      <p:sp>
        <p:nvSpPr>
          <p:cNvPr id="245" name="Bildplatzhalter 240">
            <a:extLst>
              <a:ext uri="{FF2B5EF4-FFF2-40B4-BE49-F238E27FC236}">
                <a16:creationId xmlns:a16="http://schemas.microsoft.com/office/drawing/2014/main" id="{60335D86-E61D-9A45-831D-FC9AE802BE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22515" y="1704885"/>
            <a:ext cx="2027651" cy="2027652"/>
          </a:xfrm>
          <a:custGeom>
            <a:avLst/>
            <a:gdLst>
              <a:gd name="connsiteX0" fmla="*/ 1013825 w 2027651"/>
              <a:gd name="connsiteY0" fmla="*/ 149718 h 2027652"/>
              <a:gd name="connsiteX1" fmla="*/ 1877933 w 2027651"/>
              <a:gd name="connsiteY1" fmla="*/ 1013826 h 2027652"/>
              <a:gd name="connsiteX2" fmla="*/ 1013825 w 2027651"/>
              <a:gd name="connsiteY2" fmla="*/ 1877934 h 2027652"/>
              <a:gd name="connsiteX3" fmla="*/ 149717 w 2027651"/>
              <a:gd name="connsiteY3" fmla="*/ 1013826 h 2027652"/>
              <a:gd name="connsiteX4" fmla="*/ 1013825 w 2027651"/>
              <a:gd name="connsiteY4" fmla="*/ 149718 h 2027652"/>
              <a:gd name="connsiteX5" fmla="*/ 2027650 w 2027651"/>
              <a:gd name="connsiteY5" fmla="*/ 1 h 2027652"/>
              <a:gd name="connsiteX6" fmla="*/ 2027651 w 2027651"/>
              <a:gd name="connsiteY6" fmla="*/ 1 h 2027652"/>
              <a:gd name="connsiteX7" fmla="*/ 2027651 w 2027651"/>
              <a:gd name="connsiteY7" fmla="*/ 2027652 h 2027652"/>
              <a:gd name="connsiteX8" fmla="*/ 2027650 w 2027651"/>
              <a:gd name="connsiteY8" fmla="*/ 2027652 h 2027652"/>
              <a:gd name="connsiteX9" fmla="*/ 0 w 2027651"/>
              <a:gd name="connsiteY9" fmla="*/ 0 h 2027652"/>
              <a:gd name="connsiteX10" fmla="*/ 2027650 w 2027651"/>
              <a:gd name="connsiteY10" fmla="*/ 0 h 2027652"/>
              <a:gd name="connsiteX11" fmla="*/ 2027650 w 2027651"/>
              <a:gd name="connsiteY11" fmla="*/ 1 h 2027652"/>
              <a:gd name="connsiteX12" fmla="*/ 0 w 2027651"/>
              <a:gd name="connsiteY12" fmla="*/ 1 h 202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651" h="2027652">
                <a:moveTo>
                  <a:pt x="1013825" y="149718"/>
                </a:moveTo>
                <a:cubicBezTo>
                  <a:pt x="1491059" y="149718"/>
                  <a:pt x="1877933" y="536592"/>
                  <a:pt x="1877933" y="1013826"/>
                </a:cubicBezTo>
                <a:cubicBezTo>
                  <a:pt x="1877933" y="1491060"/>
                  <a:pt x="1491059" y="1877934"/>
                  <a:pt x="1013825" y="1877934"/>
                </a:cubicBezTo>
                <a:cubicBezTo>
                  <a:pt x="536591" y="1877934"/>
                  <a:pt x="149717" y="1491060"/>
                  <a:pt x="149717" y="1013826"/>
                </a:cubicBezTo>
                <a:cubicBezTo>
                  <a:pt x="149717" y="536592"/>
                  <a:pt x="536591" y="149718"/>
                  <a:pt x="1013825" y="149718"/>
                </a:cubicBezTo>
                <a:close/>
                <a:moveTo>
                  <a:pt x="2027650" y="1"/>
                </a:moveTo>
                <a:lnTo>
                  <a:pt x="2027651" y="1"/>
                </a:lnTo>
                <a:lnTo>
                  <a:pt x="2027651" y="2027652"/>
                </a:lnTo>
                <a:lnTo>
                  <a:pt x="2027650" y="2027652"/>
                </a:lnTo>
                <a:close/>
                <a:moveTo>
                  <a:pt x="0" y="0"/>
                </a:moveTo>
                <a:lnTo>
                  <a:pt x="2027650" y="0"/>
                </a:lnTo>
                <a:lnTo>
                  <a:pt x="2027650" y="1"/>
                </a:lnTo>
                <a:lnTo>
                  <a:pt x="0" y="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noProof="0" dirty="0"/>
              <a:t>Add a symbol by clicking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29D81285-3BE1-2946-9AEB-C381ED3E5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222" name="Textplatzhalter 9">
            <a:extLst>
              <a:ext uri="{FF2B5EF4-FFF2-40B4-BE49-F238E27FC236}">
                <a16:creationId xmlns:a16="http://schemas.microsoft.com/office/drawing/2014/main" id="{20D330AF-7A06-6B47-9AC9-F04A8E837F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1C2BD2-EFD9-8840-BEB9-FA767710808D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F60FA455-A616-498C-B4A7-AD77F7AAD60A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F0BA84-9A5C-F946-9D2F-6B6CA59BBF4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216D2F-9A54-174B-B3FA-8E4F1658AD7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4441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fik 15">
            <a:extLst>
              <a:ext uri="{FF2B5EF4-FFF2-40B4-BE49-F238E27FC236}">
                <a16:creationId xmlns:a16="http://schemas.microsoft.com/office/drawing/2014/main" id="{D9B39BC7-81F4-EF40-B19F-70354A0E0DAD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34" name="Grafik 15">
              <a:extLst>
                <a:ext uri="{FF2B5EF4-FFF2-40B4-BE49-F238E27FC236}">
                  <a16:creationId xmlns:a16="http://schemas.microsoft.com/office/drawing/2014/main" id="{5D73C433-554C-874B-BDFC-ECE372ECEDC7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C1C5E031-BD62-5945-9E97-1DE4F1A0F98C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4" name="Freihandform 43">
                <a:extLst>
                  <a:ext uri="{FF2B5EF4-FFF2-40B4-BE49-F238E27FC236}">
                    <a16:creationId xmlns:a16="http://schemas.microsoft.com/office/drawing/2014/main" id="{40463F22-32A3-F54C-8BF2-587F9E6A0585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5" name="Freihandform 44">
                <a:extLst>
                  <a:ext uri="{FF2B5EF4-FFF2-40B4-BE49-F238E27FC236}">
                    <a16:creationId xmlns:a16="http://schemas.microsoft.com/office/drawing/2014/main" id="{8F4D61E6-0D53-1142-98C4-E2F5E3213869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2F7DCD74-E812-C545-9FD9-1854B600362B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1EE09B63-BD2A-CA41-B78E-C2C1262B4808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5" name="Grafik 15">
              <a:extLst>
                <a:ext uri="{FF2B5EF4-FFF2-40B4-BE49-F238E27FC236}">
                  <a16:creationId xmlns:a16="http://schemas.microsoft.com/office/drawing/2014/main" id="{69CE933A-B0CD-C642-A77F-713125BA6797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2C5EE9DE-9F2D-0042-8616-ADD0C68B2805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0D01ACF0-FA71-7447-A8A3-C0298CBCBB97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6" name="Grafik 15">
              <a:extLst>
                <a:ext uri="{FF2B5EF4-FFF2-40B4-BE49-F238E27FC236}">
                  <a16:creationId xmlns:a16="http://schemas.microsoft.com/office/drawing/2014/main" id="{07B82135-CF36-B244-8FEC-E6A8B895BEDA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DFBFD448-0E82-2A43-A8E1-1448E1E84941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6DE66FAE-5D46-7445-99AC-A286781AED10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9" name="Freihandform 38">
                <a:extLst>
                  <a:ext uri="{FF2B5EF4-FFF2-40B4-BE49-F238E27FC236}">
                    <a16:creationId xmlns:a16="http://schemas.microsoft.com/office/drawing/2014/main" id="{5BB0FF97-2631-4049-BD88-03231C713D9F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0" name="Freihandform 39">
                <a:extLst>
                  <a:ext uri="{FF2B5EF4-FFF2-40B4-BE49-F238E27FC236}">
                    <a16:creationId xmlns:a16="http://schemas.microsoft.com/office/drawing/2014/main" id="{1FE1B98F-F127-6A41-A85F-F3D2490E422C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48" name="Inhaltsplatzhalter 6">
            <a:extLst>
              <a:ext uri="{FF2B5EF4-FFF2-40B4-BE49-F238E27FC236}">
                <a16:creationId xmlns:a16="http://schemas.microsoft.com/office/drawing/2014/main" id="{0564E7E3-3A42-2C49-88F9-8EACFCE2CDC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380353" y="1695652"/>
            <a:ext cx="2444750" cy="1641411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50" name="Inhaltsplatzhalter 6">
            <a:extLst>
              <a:ext uri="{FF2B5EF4-FFF2-40B4-BE49-F238E27FC236}">
                <a16:creationId xmlns:a16="http://schemas.microsoft.com/office/drawing/2014/main" id="{C1F58FA4-CBFA-0F41-97A3-7A30BC13EF4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79158" y="4132984"/>
            <a:ext cx="2444750" cy="17510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53" name="Inhaltsplatzhalter 6">
            <a:extLst>
              <a:ext uri="{FF2B5EF4-FFF2-40B4-BE49-F238E27FC236}">
                <a16:creationId xmlns:a16="http://schemas.microsoft.com/office/drawing/2014/main" id="{594CD82D-874B-1947-BD97-9110DF40F25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216721" y="4127540"/>
            <a:ext cx="2444750" cy="17510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4" name="Inhaltsplatzhalter 6">
            <a:extLst>
              <a:ext uri="{FF2B5EF4-FFF2-40B4-BE49-F238E27FC236}">
                <a16:creationId xmlns:a16="http://schemas.microsoft.com/office/drawing/2014/main" id="{CA79D9C6-5593-A94F-BC75-B2DF13449A9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037008" y="4132984"/>
            <a:ext cx="2444750" cy="17510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</p:txBody>
      </p:sp>
      <p:sp>
        <p:nvSpPr>
          <p:cNvPr id="30" name="Inhaltsplatzhalter 6">
            <a:extLst>
              <a:ext uri="{FF2B5EF4-FFF2-40B4-BE49-F238E27FC236}">
                <a16:creationId xmlns:a16="http://schemas.microsoft.com/office/drawing/2014/main" id="{19D38710-8CA3-CF46-9226-BF8A9E87A74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904033" y="5414940"/>
            <a:ext cx="2444750" cy="30297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97155" algn="ctr">
              <a:lnSpc>
                <a:spcPct val="100000"/>
              </a:lnSpc>
              <a:spcBef>
                <a:spcPts val="430"/>
              </a:spcBef>
            </a:pPr>
            <a:r>
              <a:rPr lang="en-US" sz="1600" spc="15" noProof="0" dirty="0">
                <a:solidFill>
                  <a:srgbClr val="737573"/>
                </a:solidFill>
                <a:latin typeface="+mn-lt"/>
                <a:cs typeface="Verdana"/>
              </a:rPr>
              <a:t>Add text</a:t>
            </a:r>
            <a:endParaRPr lang="en-US" sz="1400" baseline="32000" noProof="0" dirty="0">
              <a:latin typeface="+mn-lt"/>
              <a:cs typeface="Verdana"/>
            </a:endParaRPr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9FE70469-D2CF-F54D-8857-99669A3EFD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5019" y="4184458"/>
            <a:ext cx="2780042" cy="1315768"/>
          </a:xfrm>
        </p:spPr>
        <p:txBody>
          <a:bodyPr wrap="square" anchor="ctr" anchorCtr="0">
            <a:noAutofit/>
          </a:bodyPr>
          <a:lstStyle>
            <a:lvl1pPr algn="ctr">
              <a:defRPr sz="9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03283527-78C1-0A49-BD51-A69E9D9206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52" name="Textplatzhalter 9">
            <a:extLst>
              <a:ext uri="{FF2B5EF4-FFF2-40B4-BE49-F238E27FC236}">
                <a16:creationId xmlns:a16="http://schemas.microsoft.com/office/drawing/2014/main" id="{CC868230-9ACB-8849-BC57-6A57948C5F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49" name="Bildplatzhalter 5">
            <a:extLst>
              <a:ext uri="{FF2B5EF4-FFF2-40B4-BE49-F238E27FC236}">
                <a16:creationId xmlns:a16="http://schemas.microsoft.com/office/drawing/2014/main" id="{52A7B9EB-3C1A-2745-A43F-A541DCF08F2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203065" y="0"/>
            <a:ext cx="8988935" cy="3337063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Image</a:t>
            </a:r>
          </a:p>
          <a:p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9F69FE-3832-C147-AA0D-AC58EC2B8B5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51CC18EF-FB06-4238-894B-722CC2FDBB31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924AB3-90FC-094D-930E-2D4C7F7A9DA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F74439-06A3-6641-A438-A6DE5E5CFD7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3601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fik 15">
            <a:extLst>
              <a:ext uri="{FF2B5EF4-FFF2-40B4-BE49-F238E27FC236}">
                <a16:creationId xmlns:a16="http://schemas.microsoft.com/office/drawing/2014/main" id="{49944344-C9CC-D046-A4B4-4319549147B9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8" name="Grafik 15">
              <a:extLst>
                <a:ext uri="{FF2B5EF4-FFF2-40B4-BE49-F238E27FC236}">
                  <a16:creationId xmlns:a16="http://schemas.microsoft.com/office/drawing/2014/main" id="{DD87EC10-BCFB-E246-B27A-F7C34AF90416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33" name="Freihandform 32">
                <a:extLst>
                  <a:ext uri="{FF2B5EF4-FFF2-40B4-BE49-F238E27FC236}">
                    <a16:creationId xmlns:a16="http://schemas.microsoft.com/office/drawing/2014/main" id="{B93B46C2-910B-F34A-903B-D9B42CF71993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4" name="Freihandform 33">
                <a:extLst>
                  <a:ext uri="{FF2B5EF4-FFF2-40B4-BE49-F238E27FC236}">
                    <a16:creationId xmlns:a16="http://schemas.microsoft.com/office/drawing/2014/main" id="{75A894E7-9274-784B-860B-069A7D62A758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5" name="Freihandform 34">
                <a:extLst>
                  <a:ext uri="{FF2B5EF4-FFF2-40B4-BE49-F238E27FC236}">
                    <a16:creationId xmlns:a16="http://schemas.microsoft.com/office/drawing/2014/main" id="{82A17960-53EC-5C43-A7CC-F02619CA3934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88463905-4434-0243-9299-D4A8C22DFF89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91CD82CD-9B46-D345-A84F-BF4858991693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20" name="Grafik 15">
              <a:extLst>
                <a:ext uri="{FF2B5EF4-FFF2-40B4-BE49-F238E27FC236}">
                  <a16:creationId xmlns:a16="http://schemas.microsoft.com/office/drawing/2014/main" id="{5C5220E1-2C5B-E942-B7A2-7210A281937A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00ACB67E-F449-9647-84DF-923468FA3A88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5656C5DE-B600-2C4E-8B97-A3DECEB685E2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21" name="Grafik 15">
              <a:extLst>
                <a:ext uri="{FF2B5EF4-FFF2-40B4-BE49-F238E27FC236}">
                  <a16:creationId xmlns:a16="http://schemas.microsoft.com/office/drawing/2014/main" id="{375EE697-7A3B-BD45-907D-4DEB70BAB37A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E6C60BE2-1E66-754B-8EF2-74B6B6EF7609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326BE66D-4BF8-4C43-BE0F-EF51C3A15924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87AFCA34-4F13-804C-B94E-AE50FEA5CBFB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FA1316FA-E57A-C740-B848-D319ED488D3C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38" name="Textplatzhalter 6">
            <a:extLst>
              <a:ext uri="{FF2B5EF4-FFF2-40B4-BE49-F238E27FC236}">
                <a16:creationId xmlns:a16="http://schemas.microsoft.com/office/drawing/2014/main" id="{6D61E466-7EDD-0E4D-9F4C-893C3FEBD3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5" y="1398053"/>
            <a:ext cx="3046413" cy="4546599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AC26A37D-F9A7-C64A-BC2C-D1FE1907B8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9125" y="1398053"/>
            <a:ext cx="3046413" cy="45466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2" name="Inhaltsplatzhalter 6">
            <a:extLst>
              <a:ext uri="{FF2B5EF4-FFF2-40B4-BE49-F238E27FC236}">
                <a16:creationId xmlns:a16="http://schemas.microsoft.com/office/drawing/2014/main" id="{6ADF1445-427F-CC4B-A00D-D014EF689E88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904033" y="1545712"/>
            <a:ext cx="2444750" cy="302978"/>
          </a:xfrm>
        </p:spPr>
        <p:txBody>
          <a:bodyPr/>
          <a:lstStyle>
            <a:lvl1pPr algn="ctr">
              <a:defRPr/>
            </a:lvl1pPr>
          </a:lstStyle>
          <a:p>
            <a:pPr marL="97155" algn="ctr">
              <a:lnSpc>
                <a:spcPct val="100000"/>
              </a:lnSpc>
              <a:spcBef>
                <a:spcPts val="430"/>
              </a:spcBef>
            </a:pPr>
            <a:r>
              <a:rPr lang="en-US" sz="1600" spc="15" noProof="0" dirty="0">
                <a:solidFill>
                  <a:srgbClr val="737573"/>
                </a:solidFill>
                <a:latin typeface="+mn-lt"/>
                <a:cs typeface="Verdana"/>
              </a:rPr>
              <a:t>Add text</a:t>
            </a:r>
            <a:endParaRPr lang="en-US" sz="1400" baseline="32000" noProof="0" dirty="0">
              <a:latin typeface="+mn-lt"/>
              <a:cs typeface="Verdana"/>
            </a:endParaRP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5E19FFE6-3360-554C-A4DA-B02D27B9C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9" name="Textplatzhalter 9">
            <a:extLst>
              <a:ext uri="{FF2B5EF4-FFF2-40B4-BE49-F238E27FC236}">
                <a16:creationId xmlns:a16="http://schemas.microsoft.com/office/drawing/2014/main" id="{4F876458-35D1-1945-8981-027C4B065A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41" name="Textplatzhalter 7">
            <a:extLst>
              <a:ext uri="{FF2B5EF4-FFF2-40B4-BE49-F238E27FC236}">
                <a16:creationId xmlns:a16="http://schemas.microsoft.com/office/drawing/2014/main" id="{2A82530F-32E5-9E4D-8F46-1FA2FCA9981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35019" y="355065"/>
            <a:ext cx="2780042" cy="1315768"/>
          </a:xfrm>
        </p:spPr>
        <p:txBody>
          <a:bodyPr wrap="square" anchor="ctr" anchorCtr="0">
            <a:noAutofit/>
          </a:bodyPr>
          <a:lstStyle>
            <a:lvl1pPr algn="ctr">
              <a:defRPr sz="9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D29B07-B610-054E-9EA2-7BEA32B7B86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48D122FA-2290-408C-A3F5-009F3CCB6C5C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093FBE-7E9E-4B47-A1D8-34CBF90E015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D4B994-46B8-6443-A456-EDCD7458E0F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7626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fik 15">
            <a:extLst>
              <a:ext uri="{FF2B5EF4-FFF2-40B4-BE49-F238E27FC236}">
                <a16:creationId xmlns:a16="http://schemas.microsoft.com/office/drawing/2014/main" id="{28189031-B46A-2A4E-8B40-273427C232A4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6" name="Grafik 15">
              <a:extLst>
                <a:ext uri="{FF2B5EF4-FFF2-40B4-BE49-F238E27FC236}">
                  <a16:creationId xmlns:a16="http://schemas.microsoft.com/office/drawing/2014/main" id="{323EBD1F-4355-2849-A6C3-C4B3CC7BC3C4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E6C42CD6-7033-B94A-A915-505B1C18D730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4391B9D4-AF97-0E4E-9629-EF86468A21AE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0909EF90-1E57-4D4B-A5D4-B5866D834569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C8B47DF8-9EAA-004F-8584-21E44054F580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B1A43172-2F6C-404C-9B0B-576B80F14B3C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7" name="Grafik 15">
              <a:extLst>
                <a:ext uri="{FF2B5EF4-FFF2-40B4-BE49-F238E27FC236}">
                  <a16:creationId xmlns:a16="http://schemas.microsoft.com/office/drawing/2014/main" id="{6574A44F-E4CF-3E4D-89E6-9CF54F5428F1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9924ED96-D59D-BC40-ADA4-E5FA46CB8161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6163F3D6-E83A-DE41-AAF6-B8FB177AC086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8" name="Grafik 15">
              <a:extLst>
                <a:ext uri="{FF2B5EF4-FFF2-40B4-BE49-F238E27FC236}">
                  <a16:creationId xmlns:a16="http://schemas.microsoft.com/office/drawing/2014/main" id="{6D317B27-7C7C-2043-9488-5BB2D1C5AC73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25A537EF-7B18-3348-8B5D-D611615329B8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DF1AB186-611A-2F4C-BAD1-35702948A906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2F014675-41A4-434E-8D8E-2C1EA971E8C8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A12A9336-6722-194F-B0FF-6D20E8449C2A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32" name="Inhaltsplatzhalter 6">
            <a:extLst>
              <a:ext uri="{FF2B5EF4-FFF2-40B4-BE49-F238E27FC236}">
                <a16:creationId xmlns:a16="http://schemas.microsoft.com/office/drawing/2014/main" id="{138CD48C-9F47-AE43-92E4-D7D43849F3D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1165006" y="3368176"/>
            <a:ext cx="2444750" cy="302978"/>
          </a:xfrm>
        </p:spPr>
        <p:txBody>
          <a:bodyPr/>
          <a:lstStyle>
            <a:lvl1pPr algn="ctr">
              <a:defRPr/>
            </a:lvl1pPr>
          </a:lstStyle>
          <a:p>
            <a:pPr marL="97155" algn="ctr">
              <a:lnSpc>
                <a:spcPct val="100000"/>
              </a:lnSpc>
              <a:spcBef>
                <a:spcPts val="430"/>
              </a:spcBef>
            </a:pPr>
            <a:r>
              <a:rPr lang="en-US" sz="1600" spc="15" noProof="0" dirty="0">
                <a:solidFill>
                  <a:srgbClr val="737573"/>
                </a:solidFill>
                <a:latin typeface="+mn-lt"/>
                <a:cs typeface="Verdana"/>
              </a:rPr>
              <a:t>Add text</a:t>
            </a:r>
            <a:endParaRPr lang="en-US" sz="1400" baseline="32000" noProof="0" dirty="0">
              <a:latin typeface="+mn-lt"/>
              <a:cs typeface="Verdana"/>
            </a:endParaRPr>
          </a:p>
        </p:txBody>
      </p: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C0A5E607-4AA7-7949-9D20-5F569BDD6896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873625" y="4122623"/>
            <a:ext cx="2444750" cy="302978"/>
          </a:xfrm>
        </p:spPr>
        <p:txBody>
          <a:bodyPr/>
          <a:lstStyle>
            <a:lvl1pPr algn="ctr">
              <a:defRPr/>
            </a:lvl1pPr>
          </a:lstStyle>
          <a:p>
            <a:pPr marL="97155" algn="ctr">
              <a:lnSpc>
                <a:spcPct val="100000"/>
              </a:lnSpc>
              <a:spcBef>
                <a:spcPts val="430"/>
              </a:spcBef>
            </a:pPr>
            <a:r>
              <a:rPr lang="en-US" sz="1600" spc="15" noProof="0" dirty="0">
                <a:solidFill>
                  <a:srgbClr val="737573"/>
                </a:solidFill>
                <a:latin typeface="+mn-lt"/>
                <a:cs typeface="Verdana"/>
              </a:rPr>
              <a:t>Add text</a:t>
            </a:r>
            <a:endParaRPr lang="en-US" sz="1400" baseline="32000" noProof="0" dirty="0">
              <a:latin typeface="+mn-lt"/>
              <a:cs typeface="Verdana"/>
            </a:endParaRP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813BC856-4965-EA4C-A54F-7258996646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64538" y="1398053"/>
            <a:ext cx="3455987" cy="471646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5B37131B-5E21-8548-9551-7EB7962735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E6620143-A2D6-CE42-AF94-02E31F5756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4866C2EF-95AC-A343-884D-0C2140B7A1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5992" y="2187252"/>
            <a:ext cx="2780042" cy="1315768"/>
          </a:xfrm>
        </p:spPr>
        <p:txBody>
          <a:bodyPr wrap="square" anchor="ctr" anchorCtr="0">
            <a:noAutofit/>
          </a:bodyPr>
          <a:lstStyle>
            <a:lvl1pPr algn="ctr">
              <a:defRPr sz="9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38A5D7A9-D82B-0B44-B1BF-03A9E6ED8B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97225" y="2937127"/>
            <a:ext cx="2780042" cy="1315768"/>
          </a:xfrm>
        </p:spPr>
        <p:txBody>
          <a:bodyPr wrap="square" anchor="ctr" anchorCtr="0">
            <a:noAutofit/>
          </a:bodyPr>
          <a:lstStyle>
            <a:lvl1pPr algn="ctr">
              <a:defRPr sz="9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F2533D-AEE2-BD47-B049-677262143C7F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EB065CFA-5317-455C-86A7-EE812C15DE16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16C14-0AE5-404F-8850-7545DC3C1D8B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0AA4F5-7FE4-594E-9667-80D5C175220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757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fik 15">
            <a:extLst>
              <a:ext uri="{FF2B5EF4-FFF2-40B4-BE49-F238E27FC236}">
                <a16:creationId xmlns:a16="http://schemas.microsoft.com/office/drawing/2014/main" id="{28189031-B46A-2A4E-8B40-273427C232A4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6" name="Grafik 15">
              <a:extLst>
                <a:ext uri="{FF2B5EF4-FFF2-40B4-BE49-F238E27FC236}">
                  <a16:creationId xmlns:a16="http://schemas.microsoft.com/office/drawing/2014/main" id="{323EBD1F-4355-2849-A6C3-C4B3CC7BC3C4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E6C42CD6-7033-B94A-A915-505B1C18D730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4391B9D4-AF97-0E4E-9629-EF86468A21AE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0909EF90-1E57-4D4B-A5D4-B5866D834569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C8B47DF8-9EAA-004F-8584-21E44054F580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B1A43172-2F6C-404C-9B0B-576B80F14B3C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7" name="Grafik 15">
              <a:extLst>
                <a:ext uri="{FF2B5EF4-FFF2-40B4-BE49-F238E27FC236}">
                  <a16:creationId xmlns:a16="http://schemas.microsoft.com/office/drawing/2014/main" id="{6574A44F-E4CF-3E4D-89E6-9CF54F5428F1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9924ED96-D59D-BC40-ADA4-E5FA46CB8161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6163F3D6-E83A-DE41-AAF6-B8FB177AC086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8" name="Grafik 15">
              <a:extLst>
                <a:ext uri="{FF2B5EF4-FFF2-40B4-BE49-F238E27FC236}">
                  <a16:creationId xmlns:a16="http://schemas.microsoft.com/office/drawing/2014/main" id="{6D317B27-7C7C-2043-9488-5BB2D1C5AC73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25A537EF-7B18-3348-8B5D-D611615329B8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DF1AB186-611A-2F4C-BAD1-35702948A906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2F014675-41A4-434E-8D8E-2C1EA971E8C8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A12A9336-6722-194F-B0FF-6D20E8449C2A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30" name="Titel 1">
            <a:extLst>
              <a:ext uri="{FF2B5EF4-FFF2-40B4-BE49-F238E27FC236}">
                <a16:creationId xmlns:a16="http://schemas.microsoft.com/office/drawing/2014/main" id="{5B37131B-5E21-8548-9551-7EB7962735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E6620143-A2D6-CE42-AF94-02E31F5756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4866C2EF-95AC-A343-884D-0C2140B7A1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5361" y="2235957"/>
            <a:ext cx="3811142" cy="1315768"/>
          </a:xfrm>
        </p:spPr>
        <p:txBody>
          <a:bodyPr wrap="square" anchor="ctr" anchorCtr="0">
            <a:noAutofit/>
          </a:bodyPr>
          <a:lstStyle>
            <a:lvl1pPr algn="ctr">
              <a:defRPr sz="9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38A5D7A9-D82B-0B44-B1BF-03A9E6ED8B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051315" y="5263596"/>
            <a:ext cx="1439234" cy="581545"/>
          </a:xfrm>
        </p:spPr>
        <p:txBody>
          <a:bodyPr wrap="square" anchor="ctr" anchorCtr="0">
            <a:noAutofit/>
          </a:bodyPr>
          <a:lstStyle>
            <a:lvl1pPr algn="ctr">
              <a:defRPr sz="4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F2533D-AEE2-BD47-B049-677262143C7F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74EC81B0-5B23-4313-A50E-D19E1ACD8030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16C14-0AE5-404F-8850-7545DC3C1D8B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0AA4F5-7FE4-594E-9667-80D5C175220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3FBD2987-D830-FE4D-89D0-92B298B931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30112" y="4291499"/>
            <a:ext cx="1561049" cy="581545"/>
          </a:xfrm>
        </p:spPr>
        <p:txBody>
          <a:bodyPr wrap="square" anchor="ctr" anchorCtr="0">
            <a:noAutofit/>
          </a:bodyPr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+XYZ</a:t>
            </a:r>
          </a:p>
        </p:txBody>
      </p:sp>
      <p:sp>
        <p:nvSpPr>
          <p:cNvPr id="35" name="Textplatzhalter 22">
            <a:extLst>
              <a:ext uri="{FF2B5EF4-FFF2-40B4-BE49-F238E27FC236}">
                <a16:creationId xmlns:a16="http://schemas.microsoft.com/office/drawing/2014/main" id="{67988CFD-D2C7-6E49-BCDE-03154EB65A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7183" y="1398053"/>
            <a:ext cx="4933340" cy="431800"/>
          </a:xfrm>
        </p:spPr>
        <p:txBody>
          <a:bodyPr anchor="ctr" anchorCtr="0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36" name="Textplatzhalter 22">
            <a:extLst>
              <a:ext uri="{FF2B5EF4-FFF2-40B4-BE49-F238E27FC236}">
                <a16:creationId xmlns:a16="http://schemas.microsoft.com/office/drawing/2014/main" id="{55B0F454-9C16-2B49-B339-8E5C110D1C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7183" y="1947850"/>
            <a:ext cx="4933340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37" name="Textplatzhalter 22">
            <a:extLst>
              <a:ext uri="{FF2B5EF4-FFF2-40B4-BE49-F238E27FC236}">
                <a16:creationId xmlns:a16="http://schemas.microsoft.com/office/drawing/2014/main" id="{68258D2E-F3EA-3342-963A-49883D6CA3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7183" y="2497647"/>
            <a:ext cx="4933340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38" name="Textplatzhalter 22">
            <a:extLst>
              <a:ext uri="{FF2B5EF4-FFF2-40B4-BE49-F238E27FC236}">
                <a16:creationId xmlns:a16="http://schemas.microsoft.com/office/drawing/2014/main" id="{FDB1F310-8895-D041-B951-7EA2E2345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7183" y="3047444"/>
            <a:ext cx="4933340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41" name="Textplatzhalter 22">
            <a:extLst>
              <a:ext uri="{FF2B5EF4-FFF2-40B4-BE49-F238E27FC236}">
                <a16:creationId xmlns:a16="http://schemas.microsoft.com/office/drawing/2014/main" id="{377347D2-3C61-AB43-BFBC-65280AAAB8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87183" y="3597241"/>
            <a:ext cx="4933340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7C6A5FD6-5BC7-974A-9832-EABB72440C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87183" y="4147039"/>
            <a:ext cx="4933340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376CEFA1-E0FB-584B-9903-D4BA71C9413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887183" y="4689441"/>
            <a:ext cx="4933340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45" name="Textplatzhalter 22">
            <a:extLst>
              <a:ext uri="{FF2B5EF4-FFF2-40B4-BE49-F238E27FC236}">
                <a16:creationId xmlns:a16="http://schemas.microsoft.com/office/drawing/2014/main" id="{04E958E3-2E68-BA40-B5E2-6008569C81F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887183" y="5239239"/>
            <a:ext cx="4933340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46" name="Textplatzhalter 30">
            <a:extLst>
              <a:ext uri="{FF2B5EF4-FFF2-40B4-BE49-F238E27FC236}">
                <a16:creationId xmlns:a16="http://schemas.microsoft.com/office/drawing/2014/main" id="{1F96ECFB-E40D-A441-ACF8-8BDF23E63A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53126" y="1574327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17568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fik 15">
            <a:extLst>
              <a:ext uri="{FF2B5EF4-FFF2-40B4-BE49-F238E27FC236}">
                <a16:creationId xmlns:a16="http://schemas.microsoft.com/office/drawing/2014/main" id="{28189031-B46A-2A4E-8B40-273427C232A4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6" name="Grafik 15">
              <a:extLst>
                <a:ext uri="{FF2B5EF4-FFF2-40B4-BE49-F238E27FC236}">
                  <a16:creationId xmlns:a16="http://schemas.microsoft.com/office/drawing/2014/main" id="{323EBD1F-4355-2849-A6C3-C4B3CC7BC3C4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E6C42CD6-7033-B94A-A915-505B1C18D730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4391B9D4-AF97-0E4E-9629-EF86468A21AE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0909EF90-1E57-4D4B-A5D4-B5866D834569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C8B47DF8-9EAA-004F-8584-21E44054F580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B1A43172-2F6C-404C-9B0B-576B80F14B3C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7" name="Grafik 15">
              <a:extLst>
                <a:ext uri="{FF2B5EF4-FFF2-40B4-BE49-F238E27FC236}">
                  <a16:creationId xmlns:a16="http://schemas.microsoft.com/office/drawing/2014/main" id="{6574A44F-E4CF-3E4D-89E6-9CF54F5428F1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9924ED96-D59D-BC40-ADA4-E5FA46CB8161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6163F3D6-E83A-DE41-AAF6-B8FB177AC086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8" name="Grafik 15">
              <a:extLst>
                <a:ext uri="{FF2B5EF4-FFF2-40B4-BE49-F238E27FC236}">
                  <a16:creationId xmlns:a16="http://schemas.microsoft.com/office/drawing/2014/main" id="{6D317B27-7C7C-2043-9488-5BB2D1C5AC73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25A537EF-7B18-3348-8B5D-D611615329B8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DF1AB186-611A-2F4C-BAD1-35702948A906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2F014675-41A4-434E-8D8E-2C1EA971E8C8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A12A9336-6722-194F-B0FF-6D20E8449C2A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30" name="Titel 1">
            <a:extLst>
              <a:ext uri="{FF2B5EF4-FFF2-40B4-BE49-F238E27FC236}">
                <a16:creationId xmlns:a16="http://schemas.microsoft.com/office/drawing/2014/main" id="{5B37131B-5E21-8548-9551-7EB7962735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E6620143-A2D6-CE42-AF94-02E31F5756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4866C2EF-95AC-A343-884D-0C2140B7A1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5361" y="2235957"/>
            <a:ext cx="3811142" cy="1315768"/>
          </a:xfrm>
        </p:spPr>
        <p:txBody>
          <a:bodyPr wrap="square" anchor="ctr" anchorCtr="0">
            <a:noAutofit/>
          </a:bodyPr>
          <a:lstStyle>
            <a:lvl1pPr algn="ctr">
              <a:defRPr sz="9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38A5D7A9-D82B-0B44-B1BF-03A9E6ED8B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051315" y="5263596"/>
            <a:ext cx="1439234" cy="581545"/>
          </a:xfrm>
        </p:spPr>
        <p:txBody>
          <a:bodyPr wrap="square" anchor="ctr" anchorCtr="0">
            <a:noAutofit/>
          </a:bodyPr>
          <a:lstStyle>
            <a:lvl1pPr algn="ctr">
              <a:defRPr sz="4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F2533D-AEE2-BD47-B049-677262143C7F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AFFBE97D-BBE3-49F1-AC73-61ADF219E603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16C14-0AE5-404F-8850-7545DC3C1D8B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0AA4F5-7FE4-594E-9667-80D5C175220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3FBD2987-D830-FE4D-89D0-92B298B931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30112" y="4291499"/>
            <a:ext cx="1561049" cy="581545"/>
          </a:xfrm>
        </p:spPr>
        <p:txBody>
          <a:bodyPr wrap="square" anchor="ctr" anchorCtr="0">
            <a:noAutofit/>
          </a:bodyPr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+XYZ</a:t>
            </a:r>
          </a:p>
        </p:txBody>
      </p:sp>
      <p:sp>
        <p:nvSpPr>
          <p:cNvPr id="46" name="Textplatzhalter 30">
            <a:extLst>
              <a:ext uri="{FF2B5EF4-FFF2-40B4-BE49-F238E27FC236}">
                <a16:creationId xmlns:a16="http://schemas.microsoft.com/office/drawing/2014/main" id="{1F96ECFB-E40D-A441-ACF8-8BDF23E63A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53126" y="1574327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33FF00E2-0232-0C43-BE39-5C519E4590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17521" y="2235957"/>
            <a:ext cx="3811142" cy="1315768"/>
          </a:xfrm>
        </p:spPr>
        <p:txBody>
          <a:bodyPr wrap="square" anchor="ctr" anchorCtr="0">
            <a:noAutofit/>
          </a:bodyPr>
          <a:lstStyle>
            <a:lvl1pPr algn="ctr">
              <a:defRPr sz="9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45C72B16-3245-A645-95C2-F957AFD671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03475" y="5263596"/>
            <a:ext cx="1439234" cy="581545"/>
          </a:xfrm>
        </p:spPr>
        <p:txBody>
          <a:bodyPr wrap="square" anchor="ctr" anchorCtr="0">
            <a:noAutofit/>
          </a:bodyPr>
          <a:lstStyle>
            <a:lvl1pPr algn="ctr">
              <a:defRPr sz="4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XYZ</a:t>
            </a:r>
          </a:p>
        </p:txBody>
      </p:sp>
      <p:sp>
        <p:nvSpPr>
          <p:cNvPr id="47" name="Textplatzhalter 7">
            <a:extLst>
              <a:ext uri="{FF2B5EF4-FFF2-40B4-BE49-F238E27FC236}">
                <a16:creationId xmlns:a16="http://schemas.microsoft.com/office/drawing/2014/main" id="{6585D658-7727-024B-81ED-F186CE4961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82272" y="4291499"/>
            <a:ext cx="1561049" cy="581545"/>
          </a:xfrm>
        </p:spPr>
        <p:txBody>
          <a:bodyPr wrap="square" anchor="ctr" anchorCtr="0">
            <a:noAutofit/>
          </a:bodyPr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+XYZ</a:t>
            </a:r>
          </a:p>
        </p:txBody>
      </p:sp>
      <p:sp>
        <p:nvSpPr>
          <p:cNvPr id="48" name="Textplatzhalter 30">
            <a:extLst>
              <a:ext uri="{FF2B5EF4-FFF2-40B4-BE49-F238E27FC236}">
                <a16:creationId xmlns:a16="http://schemas.microsoft.com/office/drawing/2014/main" id="{4A74E80A-BCD7-3D42-A3DC-113CE023B0D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705286" y="1574327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681022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77F9FAF-0D63-6343-9644-1BA44617732C}"/>
              </a:ext>
            </a:extLst>
          </p:cNvPr>
          <p:cNvSpPr txBox="1">
            <a:spLocks/>
          </p:cNvSpPr>
          <p:nvPr userDrawn="1"/>
        </p:nvSpPr>
        <p:spPr>
          <a:xfrm>
            <a:off x="562003" y="4665071"/>
            <a:ext cx="5712805" cy="92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spcBef>
                <a:spcPts val="100"/>
              </a:spcBef>
            </a:pPr>
            <a:endParaRPr lang="en-US" sz="1050" b="1" noProof="0">
              <a:solidFill>
                <a:srgbClr val="003B7D"/>
              </a:solidFill>
              <a:latin typeface="Verdana"/>
              <a:cs typeface="Verdana"/>
            </a:endParaRPr>
          </a:p>
        </p:txBody>
      </p:sp>
      <p:grpSp>
        <p:nvGrpSpPr>
          <p:cNvPr id="14" name="Grafik 15">
            <a:extLst>
              <a:ext uri="{FF2B5EF4-FFF2-40B4-BE49-F238E27FC236}">
                <a16:creationId xmlns:a16="http://schemas.microsoft.com/office/drawing/2014/main" id="{006038E5-1988-E247-9864-D244E3EAC968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5" name="Grafik 15">
              <a:extLst>
                <a:ext uri="{FF2B5EF4-FFF2-40B4-BE49-F238E27FC236}">
                  <a16:creationId xmlns:a16="http://schemas.microsoft.com/office/drawing/2014/main" id="{82F94C23-DA4B-B447-BE0A-F14A61069967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F65E9D2D-F084-7540-82C8-1B852F16A78B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75D6DE0F-58E1-0A43-8A2F-B32A0E8A5C97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9D50D42A-5E0F-A04F-85C8-E3D80C0A2973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3A0EBB1E-F80D-3B45-902A-11843A726FDA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57B471B1-51B9-3C45-AAA2-BBDA6DAD39FE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6" name="Grafik 15">
              <a:extLst>
                <a:ext uri="{FF2B5EF4-FFF2-40B4-BE49-F238E27FC236}">
                  <a16:creationId xmlns:a16="http://schemas.microsoft.com/office/drawing/2014/main" id="{61E2170F-46C7-164D-98C4-9BA86482C955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D99F8EE9-6382-0848-BAC0-9F55BE32E1D0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360F7D5E-5F4A-A54F-90CE-6D12FA79FC0E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7" name="Grafik 15">
              <a:extLst>
                <a:ext uri="{FF2B5EF4-FFF2-40B4-BE49-F238E27FC236}">
                  <a16:creationId xmlns:a16="http://schemas.microsoft.com/office/drawing/2014/main" id="{2CA8DFA1-464A-1144-97C8-DEBCD571DFFD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DE71480A-66FB-8E4F-823B-89A17F6554CA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42F69162-0E88-C24C-A487-AE7724B03D7B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9E4470E7-08CA-BB49-B5D2-4EB66D904210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79BEDDFD-83AD-8A4F-AE54-081B5907FD68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F5FF4670-0B1B-914B-BCCB-B695EA171C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408262"/>
            <a:ext cx="6323793" cy="2486991"/>
          </a:xfrm>
        </p:spPr>
        <p:txBody>
          <a:bodyPr/>
          <a:lstStyle/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259E1EB1-ADA1-224A-A334-3C7B3D4CF7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9FC2A67F-09D4-1843-B2FF-15E89E4F922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29" name="Textplatzhalter 29">
            <a:extLst>
              <a:ext uri="{FF2B5EF4-FFF2-40B4-BE49-F238E27FC236}">
                <a16:creationId xmlns:a16="http://schemas.microsoft.com/office/drawing/2014/main" id="{48F9F416-61A5-CE4C-9154-82B7242B8D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4571880"/>
            <a:ext cx="6323793" cy="1020277"/>
          </a:xfrm>
        </p:spPr>
        <p:txBody>
          <a:bodyPr/>
          <a:lstStyle/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2" name="Bildplatzhalter 5">
            <a:extLst>
              <a:ext uri="{FF2B5EF4-FFF2-40B4-BE49-F238E27FC236}">
                <a16:creationId xmlns:a16="http://schemas.microsoft.com/office/drawing/2014/main" id="{471A57ED-A231-244B-BD52-6446F243C2A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243280" y="0"/>
            <a:ext cx="4948719" cy="6200775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Image</a:t>
            </a:r>
          </a:p>
          <a:p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7A063F-A1DA-654A-B2E4-A7FCB95F735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B59E888E-CD7D-4A2D-8D09-F1E8DD4FCC10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D82138-DA07-144A-B51B-8E6168C1A82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B87E59-F608-1D4D-B44A-D70D4E6C834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5965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afik 15">
            <a:extLst>
              <a:ext uri="{FF2B5EF4-FFF2-40B4-BE49-F238E27FC236}">
                <a16:creationId xmlns:a16="http://schemas.microsoft.com/office/drawing/2014/main" id="{77FE1F4C-3E66-9744-838C-5129EE95DF8D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30" name="Grafik 15">
              <a:extLst>
                <a:ext uri="{FF2B5EF4-FFF2-40B4-BE49-F238E27FC236}">
                  <a16:creationId xmlns:a16="http://schemas.microsoft.com/office/drawing/2014/main" id="{C1ACDC42-FE26-B648-BE79-577D78F9C908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39" name="Freihandform 38">
                <a:extLst>
                  <a:ext uri="{FF2B5EF4-FFF2-40B4-BE49-F238E27FC236}">
                    <a16:creationId xmlns:a16="http://schemas.microsoft.com/office/drawing/2014/main" id="{712D6348-2EF9-D34E-9B4D-CD1E14EED6CE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0" name="Freihandform 39">
                <a:extLst>
                  <a:ext uri="{FF2B5EF4-FFF2-40B4-BE49-F238E27FC236}">
                    <a16:creationId xmlns:a16="http://schemas.microsoft.com/office/drawing/2014/main" id="{F07EFB2E-A8D6-B648-965D-6CCF718AC6B6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D3B52303-AC9F-A940-9D7D-F9F6B799EC38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5EEB9ECC-68C3-1649-A7DA-E766EEC9E63D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F7C67C5F-B1C9-C047-B67E-378B8E37DC8C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1" name="Grafik 15">
              <a:extLst>
                <a:ext uri="{FF2B5EF4-FFF2-40B4-BE49-F238E27FC236}">
                  <a16:creationId xmlns:a16="http://schemas.microsoft.com/office/drawing/2014/main" id="{03FA01B8-6D72-E742-A3F8-88EDE34B3DFF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85AE050A-3562-594E-A89E-1E50DF55EAF1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F34A3E8F-9EE5-4143-840F-39BB589F897D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32" name="Grafik 15">
              <a:extLst>
                <a:ext uri="{FF2B5EF4-FFF2-40B4-BE49-F238E27FC236}">
                  <a16:creationId xmlns:a16="http://schemas.microsoft.com/office/drawing/2014/main" id="{49CA1C5C-33C0-1440-8782-D69625E590F9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33" name="Freihandform 32">
                <a:extLst>
                  <a:ext uri="{FF2B5EF4-FFF2-40B4-BE49-F238E27FC236}">
                    <a16:creationId xmlns:a16="http://schemas.microsoft.com/office/drawing/2014/main" id="{A79216EE-DCC9-F44E-82C6-8C6EDF9355F1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4" name="Freihandform 33">
                <a:extLst>
                  <a:ext uri="{FF2B5EF4-FFF2-40B4-BE49-F238E27FC236}">
                    <a16:creationId xmlns:a16="http://schemas.microsoft.com/office/drawing/2014/main" id="{9EB3E3A0-DAFE-6243-98D3-82AD82685799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5" name="Freihandform 34">
                <a:extLst>
                  <a:ext uri="{FF2B5EF4-FFF2-40B4-BE49-F238E27FC236}">
                    <a16:creationId xmlns:a16="http://schemas.microsoft.com/office/drawing/2014/main" id="{242F633E-9219-7448-BF01-A8EFB7632CC9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31670645-4D89-284A-ACB3-13CD4E07AF31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48" name="Inhaltsplatzhalter 44">
            <a:extLst>
              <a:ext uri="{FF2B5EF4-FFF2-40B4-BE49-F238E27FC236}">
                <a16:creationId xmlns:a16="http://schemas.microsoft.com/office/drawing/2014/main" id="{1A71C0D5-D8B8-DF4F-8B3A-78ACE6048FB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700871" y="4986476"/>
            <a:ext cx="2511596" cy="1142795"/>
          </a:xfrm>
        </p:spPr>
        <p:txBody>
          <a:bodyPr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49" name="Inhaltsplatzhalter 44">
            <a:extLst>
              <a:ext uri="{FF2B5EF4-FFF2-40B4-BE49-F238E27FC236}">
                <a16:creationId xmlns:a16="http://schemas.microsoft.com/office/drawing/2014/main" id="{BF6278D9-F6E9-174C-A50F-F223D7E8FC8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843604" y="4971720"/>
            <a:ext cx="2511596" cy="1142795"/>
          </a:xfrm>
        </p:spPr>
        <p:txBody>
          <a:bodyPr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50" name="Inhaltsplatzhalter 44">
            <a:extLst>
              <a:ext uri="{FF2B5EF4-FFF2-40B4-BE49-F238E27FC236}">
                <a16:creationId xmlns:a16="http://schemas.microsoft.com/office/drawing/2014/main" id="{9836108A-83F3-F342-84B6-1CE7BF7A299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976300" y="4990749"/>
            <a:ext cx="2511596" cy="1142795"/>
          </a:xfrm>
        </p:spPr>
        <p:txBody>
          <a:bodyPr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51" name="Inhaltsplatzhalter 44">
            <a:extLst>
              <a:ext uri="{FF2B5EF4-FFF2-40B4-BE49-F238E27FC236}">
                <a16:creationId xmlns:a16="http://schemas.microsoft.com/office/drawing/2014/main" id="{C97068E0-F80A-F24A-8CED-4E84BE43D7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700871" y="3844122"/>
            <a:ext cx="2511596" cy="286232"/>
          </a:xfrm>
        </p:spPr>
        <p:txBody>
          <a:bodyPr anchor="ctr" anchorCtr="0">
            <a:noAutofit/>
          </a:bodyPr>
          <a:lstStyle>
            <a:lvl1pPr algn="ctr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Climate protection activity</a:t>
            </a:r>
          </a:p>
        </p:txBody>
      </p:sp>
      <p:sp>
        <p:nvSpPr>
          <p:cNvPr id="54" name="Inhaltsplatzhalter 44">
            <a:extLst>
              <a:ext uri="{FF2B5EF4-FFF2-40B4-BE49-F238E27FC236}">
                <a16:creationId xmlns:a16="http://schemas.microsoft.com/office/drawing/2014/main" id="{0C7D52C3-9131-3244-821F-EC9D336AF7D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67815" y="3844121"/>
            <a:ext cx="2063174" cy="286232"/>
          </a:xfrm>
        </p:spPr>
        <p:txBody>
          <a:bodyPr anchor="ctr" anchorCtr="0">
            <a:noAutofit/>
          </a:bodyPr>
          <a:lstStyle>
            <a:lvl1pPr algn="ctr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Promote change</a:t>
            </a:r>
          </a:p>
        </p:txBody>
      </p:sp>
      <p:sp>
        <p:nvSpPr>
          <p:cNvPr id="55" name="Inhaltsplatzhalter 44">
            <a:extLst>
              <a:ext uri="{FF2B5EF4-FFF2-40B4-BE49-F238E27FC236}">
                <a16:creationId xmlns:a16="http://schemas.microsoft.com/office/drawing/2014/main" id="{615A4227-9BAC-AD41-BB9D-C3AE34F2EEF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723202" y="3844122"/>
            <a:ext cx="3187834" cy="286232"/>
          </a:xfrm>
        </p:spPr>
        <p:txBody>
          <a:bodyPr anchor="ctr" anchorCtr="0">
            <a:noAutofit/>
          </a:bodyPr>
          <a:lstStyle>
            <a:lvl1pPr algn="ctr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Community involvement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A23B113D-7CC2-4F4C-8733-E829EBF1A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46" name="Textplatzhalter 9">
            <a:extLst>
              <a:ext uri="{FF2B5EF4-FFF2-40B4-BE49-F238E27FC236}">
                <a16:creationId xmlns:a16="http://schemas.microsoft.com/office/drawing/2014/main" id="{BDCADA64-061A-B846-8E8E-3FE027F447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1363FD-EA08-A342-9F97-33563589C713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83246B3C-93BF-4BA9-9B0E-053F66819FF8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D58DA1-1285-D841-A676-DCF45EC8C68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33984D-D40E-5541-9397-D13DBAD7158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94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9392BBF-BD95-294E-9DD1-75C48A997C27}"/>
              </a:ext>
            </a:extLst>
          </p:cNvPr>
          <p:cNvSpPr/>
          <p:nvPr userDrawn="1"/>
        </p:nvSpPr>
        <p:spPr>
          <a:xfrm>
            <a:off x="371475" y="1829854"/>
            <a:ext cx="7993063" cy="428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61C072E-C564-2D49-83FA-73197E97CD62}"/>
              </a:ext>
            </a:extLst>
          </p:cNvPr>
          <p:cNvSpPr/>
          <p:nvPr userDrawn="1"/>
        </p:nvSpPr>
        <p:spPr>
          <a:xfrm>
            <a:off x="3827463" y="1398053"/>
            <a:ext cx="8004159" cy="4932362"/>
          </a:xfrm>
          <a:prstGeom prst="rect">
            <a:avLst/>
          </a:prstGeom>
          <a:solidFill>
            <a:srgbClr val="E2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FF97D2F-A898-DD46-8B23-3A270A757A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592" y="2111836"/>
            <a:ext cx="5721928" cy="1178143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87000"/>
              </a:lnSpc>
              <a:defRPr sz="4400" b="1" i="0" spc="1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PRES. HEADLINE TWO LINES</a:t>
            </a:r>
          </a:p>
        </p:txBody>
      </p:sp>
      <p:sp>
        <p:nvSpPr>
          <p:cNvPr id="30" name="Textplatzhalter 24">
            <a:extLst>
              <a:ext uri="{FF2B5EF4-FFF2-40B4-BE49-F238E27FC236}">
                <a16:creationId xmlns:a16="http://schemas.microsoft.com/office/drawing/2014/main" id="{AE4D24E4-8221-2247-8EDB-FC5BFA562E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592" y="3802190"/>
            <a:ext cx="2717191" cy="441453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72000" rIns="108000" bIns="36000">
            <a:spAutoFit/>
          </a:bodyPr>
          <a:lstStyle>
            <a:lvl1pPr marL="0" indent="0">
              <a:buNone/>
              <a:defRPr sz="24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25DBA308-654B-0446-AAED-DB08F919E0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196" y="5795261"/>
            <a:ext cx="3444267" cy="313932"/>
          </a:xfrm>
        </p:spPr>
        <p:txBody>
          <a:bodyPr anchor="b" anchorCtr="0">
            <a:spAutoFit/>
          </a:bodyPr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Place, Date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B77E034-4019-B944-A05F-C4666A168A36}"/>
              </a:ext>
            </a:extLst>
          </p:cNvPr>
          <p:cNvGrpSpPr/>
          <p:nvPr userDrawn="1"/>
        </p:nvGrpSpPr>
        <p:grpSpPr>
          <a:xfrm>
            <a:off x="6594522" y="1407566"/>
            <a:ext cx="5220827" cy="4917966"/>
            <a:chOff x="5961485" y="438512"/>
            <a:chExt cx="600255" cy="565434"/>
          </a:xfrm>
        </p:grpSpPr>
        <p:sp>
          <p:nvSpPr>
            <p:cNvPr id="37" name="Freihandform 36">
              <a:extLst>
                <a:ext uri="{FF2B5EF4-FFF2-40B4-BE49-F238E27FC236}">
                  <a16:creationId xmlns:a16="http://schemas.microsoft.com/office/drawing/2014/main" id="{69A8CA06-F743-934D-B10B-F21BD015D172}"/>
                </a:ext>
              </a:extLst>
            </p:cNvPr>
            <p:cNvSpPr/>
            <p:nvPr userDrawn="1"/>
          </p:nvSpPr>
          <p:spPr>
            <a:xfrm>
              <a:off x="5961485" y="438512"/>
              <a:ext cx="600255" cy="565434"/>
            </a:xfrm>
            <a:custGeom>
              <a:avLst/>
              <a:gdLst>
                <a:gd name="connsiteX0" fmla="*/ 599622 w 600255"/>
                <a:gd name="connsiteY0" fmla="*/ 7638 h 565434"/>
                <a:gd name="connsiteX1" fmla="*/ 596453 w 600255"/>
                <a:gd name="connsiteY1" fmla="*/ 1127 h 565434"/>
                <a:gd name="connsiteX2" fmla="*/ 589609 w 600255"/>
                <a:gd name="connsiteY2" fmla="*/ 1127 h 565434"/>
                <a:gd name="connsiteX3" fmla="*/ 299885 w 600255"/>
                <a:gd name="connsiteY3" fmla="*/ 175540 h 565434"/>
                <a:gd name="connsiteX4" fmla="*/ 11427 w 600255"/>
                <a:gd name="connsiteY4" fmla="*/ 1127 h 565434"/>
                <a:gd name="connsiteX5" fmla="*/ 3823 w 600255"/>
                <a:gd name="connsiteY5" fmla="*/ 1127 h 565434"/>
                <a:gd name="connsiteX6" fmla="*/ 21 w 600255"/>
                <a:gd name="connsiteY6" fmla="*/ 7638 h 565434"/>
                <a:gd name="connsiteX7" fmla="*/ 21 w 600255"/>
                <a:gd name="connsiteY7" fmla="*/ 558546 h 565434"/>
                <a:gd name="connsiteX8" fmla="*/ 6737 w 600255"/>
                <a:gd name="connsiteY8" fmla="*/ 565431 h 565434"/>
                <a:gd name="connsiteX9" fmla="*/ 6865 w 600255"/>
                <a:gd name="connsiteY9" fmla="*/ 565433 h 565434"/>
                <a:gd name="connsiteX10" fmla="*/ 148432 w 600255"/>
                <a:gd name="connsiteY10" fmla="*/ 565433 h 565434"/>
                <a:gd name="connsiteX11" fmla="*/ 156036 w 600255"/>
                <a:gd name="connsiteY11" fmla="*/ 558546 h 565434"/>
                <a:gd name="connsiteX12" fmla="*/ 156036 w 600255"/>
                <a:gd name="connsiteY12" fmla="*/ 255171 h 565434"/>
                <a:gd name="connsiteX13" fmla="*/ 292914 w 600255"/>
                <a:gd name="connsiteY13" fmla="*/ 336931 h 565434"/>
                <a:gd name="connsiteX14" fmla="*/ 299885 w 600255"/>
                <a:gd name="connsiteY14" fmla="*/ 339310 h 565434"/>
                <a:gd name="connsiteX15" fmla="*/ 306729 w 600255"/>
                <a:gd name="connsiteY15" fmla="*/ 336931 h 565434"/>
                <a:gd name="connsiteX16" fmla="*/ 596453 w 600255"/>
                <a:gd name="connsiteY16" fmla="*/ 165648 h 565434"/>
                <a:gd name="connsiteX17" fmla="*/ 600255 w 600255"/>
                <a:gd name="connsiteY17" fmla="*/ 156633 h 56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255" h="565434">
                  <a:moveTo>
                    <a:pt x="599622" y="7638"/>
                  </a:moveTo>
                  <a:cubicBezTo>
                    <a:pt x="599959" y="5040"/>
                    <a:pt x="598717" y="2489"/>
                    <a:pt x="596453" y="1127"/>
                  </a:cubicBezTo>
                  <a:cubicBezTo>
                    <a:pt x="594425" y="-376"/>
                    <a:pt x="591637" y="-376"/>
                    <a:pt x="589609" y="1127"/>
                  </a:cubicBezTo>
                  <a:lnTo>
                    <a:pt x="299885" y="175540"/>
                  </a:lnTo>
                  <a:lnTo>
                    <a:pt x="11427" y="1127"/>
                  </a:lnTo>
                  <a:cubicBezTo>
                    <a:pt x="9116" y="-359"/>
                    <a:pt x="6135" y="-359"/>
                    <a:pt x="3823" y="1127"/>
                  </a:cubicBezTo>
                  <a:cubicBezTo>
                    <a:pt x="1314" y="2310"/>
                    <a:pt x="-198" y="4899"/>
                    <a:pt x="21" y="7638"/>
                  </a:cubicBezTo>
                  <a:lnTo>
                    <a:pt x="21" y="558546"/>
                  </a:lnTo>
                  <a:cubicBezTo>
                    <a:pt x="-49" y="562280"/>
                    <a:pt x="2958" y="565363"/>
                    <a:pt x="6737" y="565431"/>
                  </a:cubicBezTo>
                  <a:cubicBezTo>
                    <a:pt x="6780" y="565433"/>
                    <a:pt x="6822" y="565433"/>
                    <a:pt x="6865" y="565433"/>
                  </a:cubicBezTo>
                  <a:lnTo>
                    <a:pt x="148432" y="565433"/>
                  </a:lnTo>
                  <a:cubicBezTo>
                    <a:pt x="152420" y="565509"/>
                    <a:pt x="155766" y="562478"/>
                    <a:pt x="156036" y="558546"/>
                  </a:cubicBezTo>
                  <a:lnTo>
                    <a:pt x="156036" y="255171"/>
                  </a:lnTo>
                  <a:lnTo>
                    <a:pt x="292914" y="336931"/>
                  </a:lnTo>
                  <a:cubicBezTo>
                    <a:pt x="295022" y="338242"/>
                    <a:pt x="297407" y="339056"/>
                    <a:pt x="299885" y="339310"/>
                  </a:cubicBezTo>
                  <a:cubicBezTo>
                    <a:pt x="302318" y="339037"/>
                    <a:pt x="304659" y="338224"/>
                    <a:pt x="306729" y="336931"/>
                  </a:cubicBezTo>
                  <a:cubicBezTo>
                    <a:pt x="306729" y="336931"/>
                    <a:pt x="594299" y="166399"/>
                    <a:pt x="596453" y="165648"/>
                  </a:cubicBezTo>
                  <a:cubicBezTo>
                    <a:pt x="600255" y="163395"/>
                    <a:pt x="600255" y="161892"/>
                    <a:pt x="600255" y="156633"/>
                  </a:cubicBezTo>
                  <a:close/>
                </a:path>
              </a:pathLst>
            </a:custGeom>
            <a:solidFill>
              <a:schemeClr val="accent1"/>
            </a:solidFill>
            <a:ln w="126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8" name="Freihandform 37">
              <a:extLst>
                <a:ext uri="{FF2B5EF4-FFF2-40B4-BE49-F238E27FC236}">
                  <a16:creationId xmlns:a16="http://schemas.microsoft.com/office/drawing/2014/main" id="{92601F71-6EE1-CE49-A0E2-1FFDB17271B7}"/>
                </a:ext>
              </a:extLst>
            </p:cNvPr>
            <p:cNvSpPr/>
            <p:nvPr userDrawn="1"/>
          </p:nvSpPr>
          <p:spPr>
            <a:xfrm>
              <a:off x="6406230" y="664690"/>
              <a:ext cx="154877" cy="338128"/>
            </a:xfrm>
            <a:custGeom>
              <a:avLst/>
              <a:gdLst>
                <a:gd name="connsiteX0" fmla="*/ 151708 w 154877"/>
                <a:gd name="connsiteY0" fmla="*/ 947 h 338128"/>
                <a:gd name="connsiteX1" fmla="*/ 144864 w 154877"/>
                <a:gd name="connsiteY1" fmla="*/ 947 h 338128"/>
                <a:gd name="connsiteX2" fmla="*/ 5451 w 154877"/>
                <a:gd name="connsiteY2" fmla="*/ 83458 h 338128"/>
                <a:gd name="connsiteX3" fmla="*/ 1 w 154877"/>
                <a:gd name="connsiteY3" fmla="*/ 93349 h 338128"/>
                <a:gd name="connsiteX4" fmla="*/ 1 w 154877"/>
                <a:gd name="connsiteY4" fmla="*/ 331241 h 338128"/>
                <a:gd name="connsiteX5" fmla="*/ 6716 w 154877"/>
                <a:gd name="connsiteY5" fmla="*/ 338128 h 338128"/>
                <a:gd name="connsiteX6" fmla="*/ 6972 w 154877"/>
                <a:gd name="connsiteY6" fmla="*/ 338128 h 338128"/>
                <a:gd name="connsiteX7" fmla="*/ 148032 w 154877"/>
                <a:gd name="connsiteY7" fmla="*/ 338128 h 338128"/>
                <a:gd name="connsiteX8" fmla="*/ 154877 w 154877"/>
                <a:gd name="connsiteY8" fmla="*/ 331368 h 338128"/>
                <a:gd name="connsiteX9" fmla="*/ 154876 w 154877"/>
                <a:gd name="connsiteY9" fmla="*/ 331241 h 338128"/>
                <a:gd name="connsiteX10" fmla="*/ 154876 w 154877"/>
                <a:gd name="connsiteY10" fmla="*/ 6831 h 338128"/>
                <a:gd name="connsiteX11" fmla="*/ 151074 w 154877"/>
                <a:gd name="connsiteY11" fmla="*/ 821 h 3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77" h="338128">
                  <a:moveTo>
                    <a:pt x="151708" y="947"/>
                  </a:moveTo>
                  <a:cubicBezTo>
                    <a:pt x="149605" y="-316"/>
                    <a:pt x="146966" y="-316"/>
                    <a:pt x="144864" y="947"/>
                  </a:cubicBezTo>
                  <a:lnTo>
                    <a:pt x="5451" y="83458"/>
                  </a:lnTo>
                  <a:cubicBezTo>
                    <a:pt x="1522" y="85085"/>
                    <a:pt x="1" y="87214"/>
                    <a:pt x="1" y="93349"/>
                  </a:cubicBezTo>
                  <a:lnTo>
                    <a:pt x="1" y="331241"/>
                  </a:lnTo>
                  <a:cubicBezTo>
                    <a:pt x="-70" y="334975"/>
                    <a:pt x="2937" y="338058"/>
                    <a:pt x="6716" y="338128"/>
                  </a:cubicBezTo>
                  <a:cubicBezTo>
                    <a:pt x="6801" y="338129"/>
                    <a:pt x="6887" y="338129"/>
                    <a:pt x="6972" y="338128"/>
                  </a:cubicBezTo>
                  <a:lnTo>
                    <a:pt x="148032" y="338128"/>
                  </a:lnTo>
                  <a:cubicBezTo>
                    <a:pt x="151811" y="338128"/>
                    <a:pt x="154876" y="335102"/>
                    <a:pt x="154877" y="331368"/>
                  </a:cubicBezTo>
                  <a:cubicBezTo>
                    <a:pt x="154877" y="331325"/>
                    <a:pt x="154877" y="331284"/>
                    <a:pt x="154876" y="331241"/>
                  </a:cubicBezTo>
                  <a:lnTo>
                    <a:pt x="154876" y="6831"/>
                  </a:lnTo>
                  <a:cubicBezTo>
                    <a:pt x="154683" y="4333"/>
                    <a:pt x="153263" y="2087"/>
                    <a:pt x="151074" y="821"/>
                  </a:cubicBezTo>
                </a:path>
              </a:pathLst>
            </a:custGeom>
            <a:solidFill>
              <a:srgbClr val="F7AE02"/>
            </a:solidFill>
            <a:ln w="126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9" name="Grafik 12">
            <a:extLst>
              <a:ext uri="{FF2B5EF4-FFF2-40B4-BE49-F238E27FC236}">
                <a16:creationId xmlns:a16="http://schemas.microsoft.com/office/drawing/2014/main" id="{AFDCC031-E6A4-5540-9652-C5643B65F2A7}"/>
              </a:ext>
            </a:extLst>
          </p:cNvPr>
          <p:cNvGrpSpPr/>
          <p:nvPr userDrawn="1"/>
        </p:nvGrpSpPr>
        <p:grpSpPr>
          <a:xfrm>
            <a:off x="8364517" y="355065"/>
            <a:ext cx="3468861" cy="579831"/>
            <a:chOff x="8364517" y="441325"/>
            <a:chExt cx="3468861" cy="579831"/>
          </a:xfrm>
        </p:grpSpPr>
        <p:grpSp>
          <p:nvGrpSpPr>
            <p:cNvPr id="31" name="Grafik 12">
              <a:extLst>
                <a:ext uri="{FF2B5EF4-FFF2-40B4-BE49-F238E27FC236}">
                  <a16:creationId xmlns:a16="http://schemas.microsoft.com/office/drawing/2014/main" id="{5A2830DD-7FF0-A64B-A307-F4EE6BB394BA}"/>
                </a:ext>
              </a:extLst>
            </p:cNvPr>
            <p:cNvGrpSpPr/>
            <p:nvPr/>
          </p:nvGrpSpPr>
          <p:grpSpPr>
            <a:xfrm>
              <a:off x="9413173" y="441325"/>
              <a:ext cx="2420204" cy="579831"/>
              <a:chOff x="9413173" y="441325"/>
              <a:chExt cx="2420204" cy="579831"/>
            </a:xfrm>
            <a:solidFill>
              <a:srgbClr val="1C3E76"/>
            </a:solidFill>
          </p:grpSpPr>
          <p:sp>
            <p:nvSpPr>
              <p:cNvPr id="45" name="Freihandform 44">
                <a:extLst>
                  <a:ext uri="{FF2B5EF4-FFF2-40B4-BE49-F238E27FC236}">
                    <a16:creationId xmlns:a16="http://schemas.microsoft.com/office/drawing/2014/main" id="{9841F6C9-5F14-3B49-96A3-1D8FA0C8A74A}"/>
                  </a:ext>
                </a:extLst>
              </p:cNvPr>
              <p:cNvSpPr/>
              <p:nvPr/>
            </p:nvSpPr>
            <p:spPr>
              <a:xfrm>
                <a:off x="11250251" y="441325"/>
                <a:ext cx="583127" cy="265320"/>
              </a:xfrm>
              <a:custGeom>
                <a:avLst/>
                <a:gdLst>
                  <a:gd name="connsiteX0" fmla="*/ 291499 w 583127"/>
                  <a:gd name="connsiteY0" fmla="*/ 148495 h 265320"/>
                  <a:gd name="connsiteX1" fmla="*/ 430912 w 583127"/>
                  <a:gd name="connsiteY1" fmla="*/ 260054 h 265320"/>
                  <a:gd name="connsiteX2" fmla="*/ 438516 w 583127"/>
                  <a:gd name="connsiteY2" fmla="*/ 265313 h 265320"/>
                  <a:gd name="connsiteX3" fmla="*/ 575521 w 583127"/>
                  <a:gd name="connsiteY3" fmla="*/ 265313 h 265320"/>
                  <a:gd name="connsiteX4" fmla="*/ 583125 w 583127"/>
                  <a:gd name="connsiteY4" fmla="*/ 258551 h 265320"/>
                  <a:gd name="connsiteX5" fmla="*/ 291499 w 583127"/>
                  <a:gd name="connsiteY5" fmla="*/ 0 h 265320"/>
                  <a:gd name="connsiteX6" fmla="*/ 0 w 583127"/>
                  <a:gd name="connsiteY6" fmla="*/ 258551 h 265320"/>
                  <a:gd name="connsiteX7" fmla="*/ 6971 w 583127"/>
                  <a:gd name="connsiteY7" fmla="*/ 265313 h 265320"/>
                  <a:gd name="connsiteX8" fmla="*/ 144102 w 583127"/>
                  <a:gd name="connsiteY8" fmla="*/ 265313 h 265320"/>
                  <a:gd name="connsiteX9" fmla="*/ 150946 w 583127"/>
                  <a:gd name="connsiteY9" fmla="*/ 260054 h 265320"/>
                  <a:gd name="connsiteX10" fmla="*/ 290358 w 583127"/>
                  <a:gd name="connsiteY10" fmla="*/ 148495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127" h="265320">
                    <a:moveTo>
                      <a:pt x="291499" y="148495"/>
                    </a:moveTo>
                    <a:cubicBezTo>
                      <a:pt x="358785" y="148566"/>
                      <a:pt x="416869" y="195050"/>
                      <a:pt x="430912" y="260054"/>
                    </a:cubicBezTo>
                    <a:cubicBezTo>
                      <a:pt x="431938" y="263309"/>
                      <a:pt x="435069" y="265469"/>
                      <a:pt x="438516" y="265313"/>
                    </a:cubicBezTo>
                    <a:lnTo>
                      <a:pt x="575521" y="265313"/>
                    </a:lnTo>
                    <a:cubicBezTo>
                      <a:pt x="579462" y="265393"/>
                      <a:pt x="582795" y="262434"/>
                      <a:pt x="583125" y="258551"/>
                    </a:cubicBezTo>
                    <a:cubicBezTo>
                      <a:pt x="583632" y="200330"/>
                      <a:pt x="517094" y="0"/>
                      <a:pt x="291499" y="0"/>
                    </a:cubicBezTo>
                    <a:cubicBezTo>
                      <a:pt x="65904" y="0"/>
                      <a:pt x="0" y="200330"/>
                      <a:pt x="0" y="258551"/>
                    </a:cubicBezTo>
                    <a:cubicBezTo>
                      <a:pt x="63" y="262305"/>
                      <a:pt x="3169" y="265314"/>
                      <a:pt x="6971" y="265313"/>
                    </a:cubicBezTo>
                    <a:lnTo>
                      <a:pt x="144102" y="265313"/>
                    </a:lnTo>
                    <a:cubicBezTo>
                      <a:pt x="147296" y="265217"/>
                      <a:pt x="150071" y="263091"/>
                      <a:pt x="150946" y="260054"/>
                    </a:cubicBezTo>
                    <a:cubicBezTo>
                      <a:pt x="165242" y="195208"/>
                      <a:pt x="223187" y="148849"/>
                      <a:pt x="290358" y="148495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C5487522-9867-1D4F-89B3-4B47B3C9114A}"/>
                  </a:ext>
                </a:extLst>
              </p:cNvPr>
              <p:cNvSpPr/>
              <p:nvPr/>
            </p:nvSpPr>
            <p:spPr>
              <a:xfrm>
                <a:off x="11249742" y="755835"/>
                <a:ext cx="583633" cy="265320"/>
              </a:xfrm>
              <a:custGeom>
                <a:avLst/>
                <a:gdLst>
                  <a:gd name="connsiteX0" fmla="*/ 292008 w 583633"/>
                  <a:gd name="connsiteY0" fmla="*/ 116826 h 265320"/>
                  <a:gd name="connsiteX1" fmla="*/ 431420 w 583633"/>
                  <a:gd name="connsiteY1" fmla="*/ 6143 h 265320"/>
                  <a:gd name="connsiteX2" fmla="*/ 439024 w 583633"/>
                  <a:gd name="connsiteY2" fmla="*/ 8 h 265320"/>
                  <a:gd name="connsiteX3" fmla="*/ 576029 w 583633"/>
                  <a:gd name="connsiteY3" fmla="*/ 8 h 265320"/>
                  <a:gd name="connsiteX4" fmla="*/ 583633 w 583633"/>
                  <a:gd name="connsiteY4" fmla="*/ 7645 h 265320"/>
                  <a:gd name="connsiteX5" fmla="*/ 291500 w 583633"/>
                  <a:gd name="connsiteY5" fmla="*/ 265321 h 265320"/>
                  <a:gd name="connsiteX6" fmla="*/ 1 w 583633"/>
                  <a:gd name="connsiteY6" fmla="*/ 7645 h 265320"/>
                  <a:gd name="connsiteX7" fmla="*/ 6972 w 583633"/>
                  <a:gd name="connsiteY7" fmla="*/ 8 h 265320"/>
                  <a:gd name="connsiteX8" fmla="*/ 144610 w 583633"/>
                  <a:gd name="connsiteY8" fmla="*/ 8 h 265320"/>
                  <a:gd name="connsiteX9" fmla="*/ 151454 w 583633"/>
                  <a:gd name="connsiteY9" fmla="*/ 6143 h 265320"/>
                  <a:gd name="connsiteX10" fmla="*/ 290867 w 583633"/>
                  <a:gd name="connsiteY10" fmla="*/ 116826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633" h="265320">
                    <a:moveTo>
                      <a:pt x="292008" y="116826"/>
                    </a:moveTo>
                    <a:cubicBezTo>
                      <a:pt x="359103" y="117082"/>
                      <a:pt x="417238" y="70931"/>
                      <a:pt x="431420" y="6143"/>
                    </a:cubicBezTo>
                    <a:cubicBezTo>
                      <a:pt x="432003" y="2481"/>
                      <a:pt x="435273" y="-164"/>
                      <a:pt x="439024" y="8"/>
                    </a:cubicBezTo>
                    <a:lnTo>
                      <a:pt x="576029" y="8"/>
                    </a:lnTo>
                    <a:cubicBezTo>
                      <a:pt x="580148" y="315"/>
                      <a:pt x="583392" y="3578"/>
                      <a:pt x="583633" y="7645"/>
                    </a:cubicBezTo>
                    <a:cubicBezTo>
                      <a:pt x="583633" y="65992"/>
                      <a:pt x="517096" y="265321"/>
                      <a:pt x="291500" y="265321"/>
                    </a:cubicBezTo>
                    <a:cubicBezTo>
                      <a:pt x="65906" y="265321"/>
                      <a:pt x="1" y="65992"/>
                      <a:pt x="1" y="7645"/>
                    </a:cubicBezTo>
                    <a:cubicBezTo>
                      <a:pt x="-75" y="3681"/>
                      <a:pt x="2967" y="337"/>
                      <a:pt x="6972" y="8"/>
                    </a:cubicBezTo>
                    <a:lnTo>
                      <a:pt x="144610" y="8"/>
                    </a:lnTo>
                    <a:cubicBezTo>
                      <a:pt x="148096" y="156"/>
                      <a:pt x="150973" y="2735"/>
                      <a:pt x="151454" y="6143"/>
                    </a:cubicBezTo>
                    <a:cubicBezTo>
                      <a:pt x="165852" y="70797"/>
                      <a:pt x="223860" y="116844"/>
                      <a:pt x="290867" y="116826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FCC9C474-E91C-AF42-A9EF-F09421856AFA}"/>
                  </a:ext>
                </a:extLst>
              </p:cNvPr>
              <p:cNvSpPr/>
              <p:nvPr/>
            </p:nvSpPr>
            <p:spPr>
              <a:xfrm>
                <a:off x="10041797" y="636897"/>
                <a:ext cx="155381" cy="373741"/>
              </a:xfrm>
              <a:custGeom>
                <a:avLst/>
                <a:gdLst>
                  <a:gd name="connsiteX0" fmla="*/ 155255 w 155381"/>
                  <a:gd name="connsiteY0" fmla="*/ 366855 h 373741"/>
                  <a:gd name="connsiteX1" fmla="*/ 148538 w 155381"/>
                  <a:gd name="connsiteY1" fmla="*/ 373740 h 373741"/>
                  <a:gd name="connsiteX2" fmla="*/ 148411 w 155381"/>
                  <a:gd name="connsiteY2" fmla="*/ 373741 h 373741"/>
                  <a:gd name="connsiteX3" fmla="*/ 6844 w 155381"/>
                  <a:gd name="connsiteY3" fmla="*/ 373741 h 373741"/>
                  <a:gd name="connsiteX4" fmla="*/ 0 w 155381"/>
                  <a:gd name="connsiteY4" fmla="*/ 366982 h 373741"/>
                  <a:gd name="connsiteX5" fmla="*/ 0 w 155381"/>
                  <a:gd name="connsiteY5" fmla="*/ 366855 h 373741"/>
                  <a:gd name="connsiteX6" fmla="*/ 0 w 155381"/>
                  <a:gd name="connsiteY6" fmla="*/ 6761 h 373741"/>
                  <a:gd name="connsiteX7" fmla="*/ 6844 w 155381"/>
                  <a:gd name="connsiteY7" fmla="*/ 0 h 373741"/>
                  <a:gd name="connsiteX8" fmla="*/ 148538 w 155381"/>
                  <a:gd name="connsiteY8" fmla="*/ 0 h 373741"/>
                  <a:gd name="connsiteX9" fmla="*/ 155382 w 155381"/>
                  <a:gd name="connsiteY9" fmla="*/ 6761 h 3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373741">
                    <a:moveTo>
                      <a:pt x="155255" y="366855"/>
                    </a:moveTo>
                    <a:cubicBezTo>
                      <a:pt x="155331" y="370589"/>
                      <a:pt x="152315" y="373671"/>
                      <a:pt x="148538" y="373740"/>
                    </a:cubicBezTo>
                    <a:cubicBezTo>
                      <a:pt x="148500" y="373741"/>
                      <a:pt x="148449" y="373741"/>
                      <a:pt x="148411" y="373741"/>
                    </a:cubicBezTo>
                    <a:lnTo>
                      <a:pt x="6844" y="373741"/>
                    </a:lnTo>
                    <a:cubicBezTo>
                      <a:pt x="3067" y="373743"/>
                      <a:pt x="0" y="370715"/>
                      <a:pt x="0" y="366982"/>
                    </a:cubicBezTo>
                    <a:cubicBezTo>
                      <a:pt x="0" y="366939"/>
                      <a:pt x="0" y="366898"/>
                      <a:pt x="0" y="366855"/>
                    </a:cubicBezTo>
                    <a:lnTo>
                      <a:pt x="0" y="6761"/>
                    </a:lnTo>
                    <a:cubicBezTo>
                      <a:pt x="0" y="3027"/>
                      <a:pt x="3067" y="0"/>
                      <a:pt x="6844" y="0"/>
                    </a:cubicBezTo>
                    <a:lnTo>
                      <a:pt x="148538" y="0"/>
                    </a:lnTo>
                    <a:cubicBezTo>
                      <a:pt x="152315" y="0"/>
                      <a:pt x="155382" y="3027"/>
                      <a:pt x="155382" y="6761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8" name="Freihandform 47">
                <a:extLst>
                  <a:ext uri="{FF2B5EF4-FFF2-40B4-BE49-F238E27FC236}">
                    <a16:creationId xmlns:a16="http://schemas.microsoft.com/office/drawing/2014/main" id="{7EA97256-5221-D04F-8FCC-7C5673F3D9F4}"/>
                  </a:ext>
                </a:extLst>
              </p:cNvPr>
              <p:cNvSpPr/>
              <p:nvPr/>
            </p:nvSpPr>
            <p:spPr>
              <a:xfrm>
                <a:off x="9866644" y="451842"/>
                <a:ext cx="506321" cy="135849"/>
              </a:xfrm>
              <a:custGeom>
                <a:avLst/>
                <a:gdLst>
                  <a:gd name="connsiteX0" fmla="*/ 6844 w 506321"/>
                  <a:gd name="connsiteY0" fmla="*/ 135849 h 135849"/>
                  <a:gd name="connsiteX1" fmla="*/ 0 w 506321"/>
                  <a:gd name="connsiteY1" fmla="*/ 128963 h 135849"/>
                  <a:gd name="connsiteX2" fmla="*/ 0 w 506321"/>
                  <a:gd name="connsiteY2" fmla="*/ 6886 h 135849"/>
                  <a:gd name="connsiteX3" fmla="*/ 6844 w 506321"/>
                  <a:gd name="connsiteY3" fmla="*/ 0 h 135849"/>
                  <a:gd name="connsiteX4" fmla="*/ 499351 w 506321"/>
                  <a:gd name="connsiteY4" fmla="*/ 0 h 135849"/>
                  <a:gd name="connsiteX5" fmla="*/ 506321 w 506321"/>
                  <a:gd name="connsiteY5" fmla="*/ 6886 h 135849"/>
                  <a:gd name="connsiteX6" fmla="*/ 506321 w 506321"/>
                  <a:gd name="connsiteY6" fmla="*/ 128963 h 135849"/>
                  <a:gd name="connsiteX7" fmla="*/ 499351 w 506321"/>
                  <a:gd name="connsiteY7" fmla="*/ 135849 h 13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321" h="135849">
                    <a:moveTo>
                      <a:pt x="6844" y="135849"/>
                    </a:moveTo>
                    <a:cubicBezTo>
                      <a:pt x="3042" y="135780"/>
                      <a:pt x="0" y="132718"/>
                      <a:pt x="0" y="128963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499351" y="0"/>
                    </a:lnTo>
                    <a:cubicBezTo>
                      <a:pt x="503203" y="0"/>
                      <a:pt x="506321" y="3083"/>
                      <a:pt x="506321" y="6886"/>
                    </a:cubicBezTo>
                    <a:lnTo>
                      <a:pt x="506321" y="128963"/>
                    </a:lnTo>
                    <a:cubicBezTo>
                      <a:pt x="506321" y="132766"/>
                      <a:pt x="503203" y="135849"/>
                      <a:pt x="499351" y="135849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9" name="Freihandform 48">
                <a:extLst>
                  <a:ext uri="{FF2B5EF4-FFF2-40B4-BE49-F238E27FC236}">
                    <a16:creationId xmlns:a16="http://schemas.microsoft.com/office/drawing/2014/main" id="{355BEA9D-C8E8-9044-A328-024465C95BCD}"/>
                  </a:ext>
                </a:extLst>
              </p:cNvPr>
              <p:cNvSpPr/>
              <p:nvPr/>
            </p:nvSpPr>
            <p:spPr>
              <a:xfrm>
                <a:off x="9413173" y="670202"/>
                <a:ext cx="221032" cy="122077"/>
              </a:xfrm>
              <a:custGeom>
                <a:avLst/>
                <a:gdLst>
                  <a:gd name="connsiteX0" fmla="*/ 7604 w 221032"/>
                  <a:gd name="connsiteY0" fmla="*/ 121701 h 122077"/>
                  <a:gd name="connsiteX1" fmla="*/ 0 w 221032"/>
                  <a:gd name="connsiteY1" fmla="*/ 114940 h 122077"/>
                  <a:gd name="connsiteX2" fmla="*/ 0 w 221032"/>
                  <a:gd name="connsiteY2" fmla="*/ 6886 h 122077"/>
                  <a:gd name="connsiteX3" fmla="*/ 7604 w 221032"/>
                  <a:gd name="connsiteY3" fmla="*/ 0 h 122077"/>
                  <a:gd name="connsiteX4" fmla="*/ 214062 w 221032"/>
                  <a:gd name="connsiteY4" fmla="*/ 0 h 122077"/>
                  <a:gd name="connsiteX5" fmla="*/ 221032 w 221032"/>
                  <a:gd name="connsiteY5" fmla="*/ 6886 h 122077"/>
                  <a:gd name="connsiteX6" fmla="*/ 221032 w 221032"/>
                  <a:gd name="connsiteY6" fmla="*/ 115315 h 122077"/>
                  <a:gd name="connsiteX7" fmla="*/ 214190 w 221032"/>
                  <a:gd name="connsiteY7" fmla="*/ 122078 h 122077"/>
                  <a:gd name="connsiteX8" fmla="*/ 214062 w 221032"/>
                  <a:gd name="connsiteY8" fmla="*/ 122076 h 12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032" h="122077">
                    <a:moveTo>
                      <a:pt x="7604" y="121701"/>
                    </a:moveTo>
                    <a:cubicBezTo>
                      <a:pt x="3662" y="121781"/>
                      <a:pt x="333" y="118822"/>
                      <a:pt x="0" y="114940"/>
                    </a:cubicBezTo>
                    <a:lnTo>
                      <a:pt x="0" y="6886"/>
                    </a:lnTo>
                    <a:cubicBezTo>
                      <a:pt x="331" y="2984"/>
                      <a:pt x="3640" y="-14"/>
                      <a:pt x="7604" y="0"/>
                    </a:cubicBezTo>
                    <a:lnTo>
                      <a:pt x="214062" y="0"/>
                    </a:lnTo>
                    <a:cubicBezTo>
                      <a:pt x="217912" y="0"/>
                      <a:pt x="221032" y="3083"/>
                      <a:pt x="221032" y="6886"/>
                    </a:cubicBezTo>
                    <a:lnTo>
                      <a:pt x="221032" y="115315"/>
                    </a:lnTo>
                    <a:cubicBezTo>
                      <a:pt x="221032" y="119049"/>
                      <a:pt x="217969" y="122076"/>
                      <a:pt x="214190" y="122078"/>
                    </a:cubicBezTo>
                    <a:cubicBezTo>
                      <a:pt x="214147" y="122078"/>
                      <a:pt x="214105" y="122078"/>
                      <a:pt x="214062" y="12207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4" name="Grafik 12">
              <a:extLst>
                <a:ext uri="{FF2B5EF4-FFF2-40B4-BE49-F238E27FC236}">
                  <a16:creationId xmlns:a16="http://schemas.microsoft.com/office/drawing/2014/main" id="{462863C8-79CF-014D-BA97-3C25EF011FBC}"/>
                </a:ext>
              </a:extLst>
            </p:cNvPr>
            <p:cNvGrpSpPr/>
            <p:nvPr/>
          </p:nvGrpSpPr>
          <p:grpSpPr>
            <a:xfrm>
              <a:off x="8364517" y="446208"/>
              <a:ext cx="1301755" cy="565434"/>
              <a:chOff x="8364517" y="446208"/>
              <a:chExt cx="1301755" cy="565434"/>
            </a:xfrm>
            <a:solidFill>
              <a:srgbClr val="1C3E76"/>
            </a:solidFill>
          </p:grpSpPr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A88D2FFB-41F6-A34D-B7AF-A0B854E8CA86}"/>
                  </a:ext>
                </a:extLst>
              </p:cNvPr>
              <p:cNvSpPr/>
              <p:nvPr/>
            </p:nvSpPr>
            <p:spPr>
              <a:xfrm>
                <a:off x="9208996" y="451842"/>
                <a:ext cx="457275" cy="558796"/>
              </a:xfrm>
              <a:custGeom>
                <a:avLst/>
                <a:gdLst>
                  <a:gd name="connsiteX0" fmla="*/ 450431 w 457275"/>
                  <a:gd name="connsiteY0" fmla="*/ 423073 h 558796"/>
                  <a:gd name="connsiteX1" fmla="*/ 155129 w 457275"/>
                  <a:gd name="connsiteY1" fmla="*/ 423073 h 558796"/>
                  <a:gd name="connsiteX2" fmla="*/ 155129 w 457275"/>
                  <a:gd name="connsiteY2" fmla="*/ 135849 h 558796"/>
                  <a:gd name="connsiteX3" fmla="*/ 446628 w 457275"/>
                  <a:gd name="connsiteY3" fmla="*/ 135849 h 558796"/>
                  <a:gd name="connsiteX4" fmla="*/ 453472 w 457275"/>
                  <a:gd name="connsiteY4" fmla="*/ 128963 h 558796"/>
                  <a:gd name="connsiteX5" fmla="*/ 453472 w 457275"/>
                  <a:gd name="connsiteY5" fmla="*/ 6886 h 558796"/>
                  <a:gd name="connsiteX6" fmla="*/ 446628 w 457275"/>
                  <a:gd name="connsiteY6" fmla="*/ 0 h 558796"/>
                  <a:gd name="connsiteX7" fmla="*/ 6845 w 457275"/>
                  <a:gd name="connsiteY7" fmla="*/ 0 h 558796"/>
                  <a:gd name="connsiteX8" fmla="*/ 1 w 457275"/>
                  <a:gd name="connsiteY8" fmla="*/ 6886 h 558796"/>
                  <a:gd name="connsiteX9" fmla="*/ 1 w 457275"/>
                  <a:gd name="connsiteY9" fmla="*/ 551910 h 558796"/>
                  <a:gd name="connsiteX10" fmla="*/ 6717 w 457275"/>
                  <a:gd name="connsiteY10" fmla="*/ 558795 h 558796"/>
                  <a:gd name="connsiteX11" fmla="*/ 6845 w 457275"/>
                  <a:gd name="connsiteY11" fmla="*/ 558797 h 558796"/>
                  <a:gd name="connsiteX12" fmla="*/ 450431 w 457275"/>
                  <a:gd name="connsiteY12" fmla="*/ 558797 h 558796"/>
                  <a:gd name="connsiteX13" fmla="*/ 457274 w 457275"/>
                  <a:gd name="connsiteY13" fmla="*/ 552037 h 558796"/>
                  <a:gd name="connsiteX14" fmla="*/ 457274 w 457275"/>
                  <a:gd name="connsiteY14" fmla="*/ 551910 h 558796"/>
                  <a:gd name="connsiteX15" fmla="*/ 457274 w 457275"/>
                  <a:gd name="connsiteY15" fmla="*/ 429959 h 558796"/>
                  <a:gd name="connsiteX16" fmla="*/ 450557 w 457275"/>
                  <a:gd name="connsiteY16" fmla="*/ 423074 h 558796"/>
                  <a:gd name="connsiteX17" fmla="*/ 450431 w 457275"/>
                  <a:gd name="connsiteY17" fmla="*/ 423073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7275" h="558796">
                    <a:moveTo>
                      <a:pt x="450431" y="423073"/>
                    </a:moveTo>
                    <a:lnTo>
                      <a:pt x="155129" y="423073"/>
                    </a:lnTo>
                    <a:lnTo>
                      <a:pt x="155129" y="135849"/>
                    </a:lnTo>
                    <a:lnTo>
                      <a:pt x="446628" y="135849"/>
                    </a:lnTo>
                    <a:cubicBezTo>
                      <a:pt x="450431" y="135780"/>
                      <a:pt x="453472" y="132718"/>
                      <a:pt x="453472" y="128963"/>
                    </a:cubicBezTo>
                    <a:lnTo>
                      <a:pt x="453472" y="6886"/>
                    </a:lnTo>
                    <a:cubicBezTo>
                      <a:pt x="453472" y="3132"/>
                      <a:pt x="450431" y="68"/>
                      <a:pt x="446628" y="0"/>
                    </a:cubicBezTo>
                    <a:lnTo>
                      <a:pt x="6845" y="0"/>
                    </a:lnTo>
                    <a:cubicBezTo>
                      <a:pt x="3046" y="68"/>
                      <a:pt x="1" y="3132"/>
                      <a:pt x="1" y="6886"/>
                    </a:cubicBezTo>
                    <a:lnTo>
                      <a:pt x="1" y="551910"/>
                    </a:lnTo>
                    <a:cubicBezTo>
                      <a:pt x="-68" y="555644"/>
                      <a:pt x="2938" y="558727"/>
                      <a:pt x="6717" y="558795"/>
                    </a:cubicBezTo>
                    <a:cubicBezTo>
                      <a:pt x="6760" y="558797"/>
                      <a:pt x="6802" y="558797"/>
                      <a:pt x="6845" y="558797"/>
                    </a:cubicBezTo>
                    <a:lnTo>
                      <a:pt x="450431" y="558797"/>
                    </a:lnTo>
                    <a:cubicBezTo>
                      <a:pt x="454207" y="558798"/>
                      <a:pt x="457274" y="555770"/>
                      <a:pt x="457274" y="552037"/>
                    </a:cubicBezTo>
                    <a:cubicBezTo>
                      <a:pt x="457274" y="551994"/>
                      <a:pt x="457274" y="551953"/>
                      <a:pt x="457274" y="551910"/>
                    </a:cubicBezTo>
                    <a:lnTo>
                      <a:pt x="457274" y="429959"/>
                    </a:lnTo>
                    <a:cubicBezTo>
                      <a:pt x="457350" y="426226"/>
                      <a:pt x="454334" y="423143"/>
                      <a:pt x="450557" y="423074"/>
                    </a:cubicBezTo>
                    <a:cubicBezTo>
                      <a:pt x="450519" y="423073"/>
                      <a:pt x="450469" y="423073"/>
                      <a:pt x="450431" y="423073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4" name="Freihandform 43">
                <a:extLst>
                  <a:ext uri="{FF2B5EF4-FFF2-40B4-BE49-F238E27FC236}">
                    <a16:creationId xmlns:a16="http://schemas.microsoft.com/office/drawing/2014/main" id="{051E71E3-8AE6-F441-B849-A389F140E911}"/>
                  </a:ext>
                </a:extLst>
              </p:cNvPr>
              <p:cNvSpPr/>
              <p:nvPr/>
            </p:nvSpPr>
            <p:spPr>
              <a:xfrm>
                <a:off x="8364517" y="446208"/>
                <a:ext cx="600255" cy="565434"/>
              </a:xfrm>
              <a:custGeom>
                <a:avLst/>
                <a:gdLst>
                  <a:gd name="connsiteX0" fmla="*/ 599622 w 600255"/>
                  <a:gd name="connsiteY0" fmla="*/ 7638 h 565434"/>
                  <a:gd name="connsiteX1" fmla="*/ 596453 w 600255"/>
                  <a:gd name="connsiteY1" fmla="*/ 1127 h 565434"/>
                  <a:gd name="connsiteX2" fmla="*/ 589609 w 600255"/>
                  <a:gd name="connsiteY2" fmla="*/ 1127 h 565434"/>
                  <a:gd name="connsiteX3" fmla="*/ 299885 w 600255"/>
                  <a:gd name="connsiteY3" fmla="*/ 175540 h 565434"/>
                  <a:gd name="connsiteX4" fmla="*/ 11427 w 600255"/>
                  <a:gd name="connsiteY4" fmla="*/ 1127 h 565434"/>
                  <a:gd name="connsiteX5" fmla="*/ 3823 w 600255"/>
                  <a:gd name="connsiteY5" fmla="*/ 1127 h 565434"/>
                  <a:gd name="connsiteX6" fmla="*/ 21 w 600255"/>
                  <a:gd name="connsiteY6" fmla="*/ 7638 h 565434"/>
                  <a:gd name="connsiteX7" fmla="*/ 21 w 600255"/>
                  <a:gd name="connsiteY7" fmla="*/ 558546 h 565434"/>
                  <a:gd name="connsiteX8" fmla="*/ 6737 w 600255"/>
                  <a:gd name="connsiteY8" fmla="*/ 565431 h 565434"/>
                  <a:gd name="connsiteX9" fmla="*/ 6865 w 600255"/>
                  <a:gd name="connsiteY9" fmla="*/ 565433 h 565434"/>
                  <a:gd name="connsiteX10" fmla="*/ 148432 w 600255"/>
                  <a:gd name="connsiteY10" fmla="*/ 565433 h 565434"/>
                  <a:gd name="connsiteX11" fmla="*/ 156036 w 600255"/>
                  <a:gd name="connsiteY11" fmla="*/ 558546 h 565434"/>
                  <a:gd name="connsiteX12" fmla="*/ 156036 w 600255"/>
                  <a:gd name="connsiteY12" fmla="*/ 255171 h 565434"/>
                  <a:gd name="connsiteX13" fmla="*/ 292914 w 600255"/>
                  <a:gd name="connsiteY13" fmla="*/ 336931 h 565434"/>
                  <a:gd name="connsiteX14" fmla="*/ 299885 w 600255"/>
                  <a:gd name="connsiteY14" fmla="*/ 339310 h 565434"/>
                  <a:gd name="connsiteX15" fmla="*/ 306729 w 600255"/>
                  <a:gd name="connsiteY15" fmla="*/ 336931 h 565434"/>
                  <a:gd name="connsiteX16" fmla="*/ 596453 w 600255"/>
                  <a:gd name="connsiteY16" fmla="*/ 165648 h 565434"/>
                  <a:gd name="connsiteX17" fmla="*/ 600255 w 600255"/>
                  <a:gd name="connsiteY17" fmla="*/ 156633 h 56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0255" h="565434">
                    <a:moveTo>
                      <a:pt x="599622" y="7638"/>
                    </a:moveTo>
                    <a:cubicBezTo>
                      <a:pt x="599959" y="5040"/>
                      <a:pt x="598717" y="2489"/>
                      <a:pt x="596453" y="1127"/>
                    </a:cubicBezTo>
                    <a:cubicBezTo>
                      <a:pt x="594425" y="-376"/>
                      <a:pt x="591637" y="-376"/>
                      <a:pt x="589609" y="1127"/>
                    </a:cubicBezTo>
                    <a:lnTo>
                      <a:pt x="299885" y="175540"/>
                    </a:lnTo>
                    <a:lnTo>
                      <a:pt x="11427" y="1127"/>
                    </a:lnTo>
                    <a:cubicBezTo>
                      <a:pt x="9116" y="-359"/>
                      <a:pt x="6135" y="-359"/>
                      <a:pt x="3823" y="1127"/>
                    </a:cubicBezTo>
                    <a:cubicBezTo>
                      <a:pt x="1314" y="2310"/>
                      <a:pt x="-198" y="4899"/>
                      <a:pt x="21" y="7638"/>
                    </a:cubicBezTo>
                    <a:lnTo>
                      <a:pt x="21" y="558546"/>
                    </a:lnTo>
                    <a:cubicBezTo>
                      <a:pt x="-49" y="562280"/>
                      <a:pt x="2958" y="565363"/>
                      <a:pt x="6737" y="565431"/>
                    </a:cubicBezTo>
                    <a:cubicBezTo>
                      <a:pt x="6780" y="565433"/>
                      <a:pt x="6822" y="565433"/>
                      <a:pt x="6865" y="565433"/>
                    </a:cubicBezTo>
                    <a:lnTo>
                      <a:pt x="148432" y="565433"/>
                    </a:lnTo>
                    <a:cubicBezTo>
                      <a:pt x="152420" y="565509"/>
                      <a:pt x="155766" y="562478"/>
                      <a:pt x="156036" y="558546"/>
                    </a:cubicBezTo>
                    <a:lnTo>
                      <a:pt x="156036" y="255171"/>
                    </a:lnTo>
                    <a:lnTo>
                      <a:pt x="292914" y="336931"/>
                    </a:lnTo>
                    <a:cubicBezTo>
                      <a:pt x="295022" y="338242"/>
                      <a:pt x="297407" y="339056"/>
                      <a:pt x="299885" y="339310"/>
                    </a:cubicBezTo>
                    <a:cubicBezTo>
                      <a:pt x="302318" y="339037"/>
                      <a:pt x="304659" y="338224"/>
                      <a:pt x="306729" y="336931"/>
                    </a:cubicBezTo>
                    <a:cubicBezTo>
                      <a:pt x="306729" y="336931"/>
                      <a:pt x="594299" y="166399"/>
                      <a:pt x="596453" y="165648"/>
                    </a:cubicBezTo>
                    <a:cubicBezTo>
                      <a:pt x="600255" y="163395"/>
                      <a:pt x="600255" y="161892"/>
                      <a:pt x="600255" y="156633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5" name="Grafik 12">
              <a:extLst>
                <a:ext uri="{FF2B5EF4-FFF2-40B4-BE49-F238E27FC236}">
                  <a16:creationId xmlns:a16="http://schemas.microsoft.com/office/drawing/2014/main" id="{CCF77BC4-A5A3-F341-9BB0-2D855478E886}"/>
                </a:ext>
              </a:extLst>
            </p:cNvPr>
            <p:cNvGrpSpPr/>
            <p:nvPr/>
          </p:nvGrpSpPr>
          <p:grpSpPr>
            <a:xfrm>
              <a:off x="8809262" y="451831"/>
              <a:ext cx="2252147" cy="558856"/>
              <a:chOff x="8809262" y="451831"/>
              <a:chExt cx="2252147" cy="558856"/>
            </a:xfrm>
          </p:grpSpPr>
          <p:sp>
            <p:nvSpPr>
              <p:cNvPr id="39" name="Freihandform 38">
                <a:extLst>
                  <a:ext uri="{FF2B5EF4-FFF2-40B4-BE49-F238E27FC236}">
                    <a16:creationId xmlns:a16="http://schemas.microsoft.com/office/drawing/2014/main" id="{807A1FA7-3143-9B48-A684-D8B1856E8DE3}"/>
                  </a:ext>
                </a:extLst>
              </p:cNvPr>
              <p:cNvSpPr/>
              <p:nvPr/>
            </p:nvSpPr>
            <p:spPr>
              <a:xfrm>
                <a:off x="8809262" y="672386"/>
                <a:ext cx="154877" cy="338128"/>
              </a:xfrm>
              <a:custGeom>
                <a:avLst/>
                <a:gdLst>
                  <a:gd name="connsiteX0" fmla="*/ 151708 w 154877"/>
                  <a:gd name="connsiteY0" fmla="*/ 947 h 338128"/>
                  <a:gd name="connsiteX1" fmla="*/ 144864 w 154877"/>
                  <a:gd name="connsiteY1" fmla="*/ 947 h 338128"/>
                  <a:gd name="connsiteX2" fmla="*/ 5451 w 154877"/>
                  <a:gd name="connsiteY2" fmla="*/ 83458 h 338128"/>
                  <a:gd name="connsiteX3" fmla="*/ 1 w 154877"/>
                  <a:gd name="connsiteY3" fmla="*/ 93349 h 338128"/>
                  <a:gd name="connsiteX4" fmla="*/ 1 w 154877"/>
                  <a:gd name="connsiteY4" fmla="*/ 331241 h 338128"/>
                  <a:gd name="connsiteX5" fmla="*/ 6716 w 154877"/>
                  <a:gd name="connsiteY5" fmla="*/ 338128 h 338128"/>
                  <a:gd name="connsiteX6" fmla="*/ 6972 w 154877"/>
                  <a:gd name="connsiteY6" fmla="*/ 338128 h 338128"/>
                  <a:gd name="connsiteX7" fmla="*/ 148032 w 154877"/>
                  <a:gd name="connsiteY7" fmla="*/ 338128 h 338128"/>
                  <a:gd name="connsiteX8" fmla="*/ 154877 w 154877"/>
                  <a:gd name="connsiteY8" fmla="*/ 331368 h 338128"/>
                  <a:gd name="connsiteX9" fmla="*/ 154876 w 154877"/>
                  <a:gd name="connsiteY9" fmla="*/ 331241 h 338128"/>
                  <a:gd name="connsiteX10" fmla="*/ 154876 w 154877"/>
                  <a:gd name="connsiteY10" fmla="*/ 6831 h 338128"/>
                  <a:gd name="connsiteX11" fmla="*/ 151074 w 154877"/>
                  <a:gd name="connsiteY11" fmla="*/ 821 h 3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77" h="338128">
                    <a:moveTo>
                      <a:pt x="151708" y="947"/>
                    </a:moveTo>
                    <a:cubicBezTo>
                      <a:pt x="149605" y="-316"/>
                      <a:pt x="146966" y="-316"/>
                      <a:pt x="144864" y="947"/>
                    </a:cubicBezTo>
                    <a:lnTo>
                      <a:pt x="5451" y="83458"/>
                    </a:lnTo>
                    <a:cubicBezTo>
                      <a:pt x="1522" y="85085"/>
                      <a:pt x="1" y="87214"/>
                      <a:pt x="1" y="93349"/>
                    </a:cubicBezTo>
                    <a:lnTo>
                      <a:pt x="1" y="331241"/>
                    </a:lnTo>
                    <a:cubicBezTo>
                      <a:pt x="-70" y="334975"/>
                      <a:pt x="2937" y="338058"/>
                      <a:pt x="6716" y="338128"/>
                    </a:cubicBezTo>
                    <a:cubicBezTo>
                      <a:pt x="6801" y="338129"/>
                      <a:pt x="6887" y="338129"/>
                      <a:pt x="6972" y="338128"/>
                    </a:cubicBezTo>
                    <a:lnTo>
                      <a:pt x="148032" y="338128"/>
                    </a:lnTo>
                    <a:cubicBezTo>
                      <a:pt x="151811" y="338128"/>
                      <a:pt x="154876" y="335102"/>
                      <a:pt x="154877" y="331368"/>
                    </a:cubicBezTo>
                    <a:cubicBezTo>
                      <a:pt x="154877" y="331325"/>
                      <a:pt x="154877" y="331284"/>
                      <a:pt x="154876" y="331241"/>
                    </a:cubicBezTo>
                    <a:lnTo>
                      <a:pt x="154876" y="6831"/>
                    </a:lnTo>
                    <a:cubicBezTo>
                      <a:pt x="154683" y="4333"/>
                      <a:pt x="153263" y="2087"/>
                      <a:pt x="151074" y="821"/>
                    </a:cubicBezTo>
                  </a:path>
                </a:pathLst>
              </a:custGeom>
              <a:solidFill>
                <a:srgbClr val="F7AE02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0" name="Freihandform 39">
                <a:extLst>
                  <a:ext uri="{FF2B5EF4-FFF2-40B4-BE49-F238E27FC236}">
                    <a16:creationId xmlns:a16="http://schemas.microsoft.com/office/drawing/2014/main" id="{6F7CD183-E7F1-DF48-B7F1-EEC3BA4B5965}"/>
                  </a:ext>
                </a:extLst>
              </p:cNvPr>
              <p:cNvSpPr/>
              <p:nvPr/>
            </p:nvSpPr>
            <p:spPr>
              <a:xfrm>
                <a:off x="10561912" y="451831"/>
                <a:ext cx="154925" cy="558826"/>
              </a:xfrm>
              <a:custGeom>
                <a:avLst/>
                <a:gdLst>
                  <a:gd name="connsiteX0" fmla="*/ 148052 w 154925"/>
                  <a:gd name="connsiteY0" fmla="*/ 11 h 558826"/>
                  <a:gd name="connsiteX1" fmla="*/ 7625 w 154925"/>
                  <a:gd name="connsiteY1" fmla="*/ 11 h 558826"/>
                  <a:gd name="connsiteX2" fmla="*/ 8 w 154925"/>
                  <a:gd name="connsiteY2" fmla="*/ 6743 h 558826"/>
                  <a:gd name="connsiteX3" fmla="*/ 21 w 154925"/>
                  <a:gd name="connsiteY3" fmla="*/ 7649 h 558826"/>
                  <a:gd name="connsiteX4" fmla="*/ 21 w 154925"/>
                  <a:gd name="connsiteY4" fmla="*/ 551921 h 558826"/>
                  <a:gd name="connsiteX5" fmla="*/ 7233 w 154925"/>
                  <a:gd name="connsiteY5" fmla="*/ 558825 h 558826"/>
                  <a:gd name="connsiteX6" fmla="*/ 7625 w 154925"/>
                  <a:gd name="connsiteY6" fmla="*/ 558808 h 558826"/>
                  <a:gd name="connsiteX7" fmla="*/ 148052 w 154925"/>
                  <a:gd name="connsiteY7" fmla="*/ 558808 h 558826"/>
                  <a:gd name="connsiteX8" fmla="*/ 154896 w 154925"/>
                  <a:gd name="connsiteY8" fmla="*/ 552048 h 558826"/>
                  <a:gd name="connsiteX9" fmla="*/ 154896 w 154925"/>
                  <a:gd name="connsiteY9" fmla="*/ 551921 h 558826"/>
                  <a:gd name="connsiteX10" fmla="*/ 154896 w 154925"/>
                  <a:gd name="connsiteY10" fmla="*/ 7649 h 558826"/>
                  <a:gd name="connsiteX11" fmla="*/ 148470 w 154925"/>
                  <a:gd name="connsiteY11" fmla="*/ 36 h 558826"/>
                  <a:gd name="connsiteX12" fmla="*/ 148052 w 154925"/>
                  <a:gd name="connsiteY12" fmla="*/ 11 h 55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25" h="558826">
                    <a:moveTo>
                      <a:pt x="148052" y="11"/>
                    </a:moveTo>
                    <a:lnTo>
                      <a:pt x="7625" y="11"/>
                    </a:lnTo>
                    <a:cubicBezTo>
                      <a:pt x="3646" y="-207"/>
                      <a:pt x="237" y="2807"/>
                      <a:pt x="8" y="6743"/>
                    </a:cubicBezTo>
                    <a:cubicBezTo>
                      <a:pt x="-4" y="7045"/>
                      <a:pt x="-4" y="7347"/>
                      <a:pt x="21" y="7649"/>
                    </a:cubicBezTo>
                    <a:lnTo>
                      <a:pt x="21" y="551921"/>
                    </a:lnTo>
                    <a:cubicBezTo>
                      <a:pt x="84" y="555793"/>
                      <a:pt x="3304" y="558884"/>
                      <a:pt x="7233" y="558825"/>
                    </a:cubicBezTo>
                    <a:cubicBezTo>
                      <a:pt x="7359" y="558823"/>
                      <a:pt x="7499" y="558817"/>
                      <a:pt x="7625" y="558808"/>
                    </a:cubicBezTo>
                    <a:lnTo>
                      <a:pt x="148052" y="558808"/>
                    </a:lnTo>
                    <a:cubicBezTo>
                      <a:pt x="151829" y="558809"/>
                      <a:pt x="154896" y="555782"/>
                      <a:pt x="154896" y="552048"/>
                    </a:cubicBezTo>
                    <a:cubicBezTo>
                      <a:pt x="154896" y="552005"/>
                      <a:pt x="154896" y="551964"/>
                      <a:pt x="154896" y="551921"/>
                    </a:cubicBezTo>
                    <a:lnTo>
                      <a:pt x="154896" y="7649"/>
                    </a:lnTo>
                    <a:cubicBezTo>
                      <a:pt x="155251" y="3792"/>
                      <a:pt x="152374" y="384"/>
                      <a:pt x="148470" y="36"/>
                    </a:cubicBezTo>
                    <a:cubicBezTo>
                      <a:pt x="148331" y="24"/>
                      <a:pt x="148191" y="15"/>
                      <a:pt x="148052" y="11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9EF0EA30-DBB1-694E-8835-0F90549867A0}"/>
                  </a:ext>
                </a:extLst>
              </p:cNvPr>
              <p:cNvSpPr/>
              <p:nvPr/>
            </p:nvSpPr>
            <p:spPr>
              <a:xfrm>
                <a:off x="10561933" y="451842"/>
                <a:ext cx="155256" cy="558796"/>
              </a:xfrm>
              <a:custGeom>
                <a:avLst/>
                <a:gdLst>
                  <a:gd name="connsiteX0" fmla="*/ 155255 w 155256"/>
                  <a:gd name="connsiteY0" fmla="*/ 551910 h 558796"/>
                  <a:gd name="connsiteX1" fmla="*/ 148538 w 155256"/>
                  <a:gd name="connsiteY1" fmla="*/ 558795 h 558796"/>
                  <a:gd name="connsiteX2" fmla="*/ 148411 w 155256"/>
                  <a:gd name="connsiteY2" fmla="*/ 558797 h 558796"/>
                  <a:gd name="connsiteX3" fmla="*/ 6844 w 155256"/>
                  <a:gd name="connsiteY3" fmla="*/ 558797 h 558796"/>
                  <a:gd name="connsiteX4" fmla="*/ 0 w 155256"/>
                  <a:gd name="connsiteY4" fmla="*/ 552037 h 558796"/>
                  <a:gd name="connsiteX5" fmla="*/ 0 w 155256"/>
                  <a:gd name="connsiteY5" fmla="*/ 551910 h 558796"/>
                  <a:gd name="connsiteX6" fmla="*/ 0 w 155256"/>
                  <a:gd name="connsiteY6" fmla="*/ 6886 h 558796"/>
                  <a:gd name="connsiteX7" fmla="*/ 6844 w 155256"/>
                  <a:gd name="connsiteY7" fmla="*/ 0 h 558796"/>
                  <a:gd name="connsiteX8" fmla="*/ 148031 w 155256"/>
                  <a:gd name="connsiteY8" fmla="*/ 0 h 558796"/>
                  <a:gd name="connsiteX9" fmla="*/ 154875 w 155256"/>
                  <a:gd name="connsiteY9" fmla="*/ 6886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256" h="558796">
                    <a:moveTo>
                      <a:pt x="155255" y="551910"/>
                    </a:moveTo>
                    <a:cubicBezTo>
                      <a:pt x="155331" y="555644"/>
                      <a:pt x="152314" y="558727"/>
                      <a:pt x="148538" y="558795"/>
                    </a:cubicBezTo>
                    <a:cubicBezTo>
                      <a:pt x="148500" y="558797"/>
                      <a:pt x="148449" y="558797"/>
                      <a:pt x="148411" y="558797"/>
                    </a:cubicBezTo>
                    <a:lnTo>
                      <a:pt x="6844" y="558797"/>
                    </a:lnTo>
                    <a:cubicBezTo>
                      <a:pt x="3067" y="558798"/>
                      <a:pt x="0" y="555770"/>
                      <a:pt x="0" y="552037"/>
                    </a:cubicBezTo>
                    <a:cubicBezTo>
                      <a:pt x="0" y="551994"/>
                      <a:pt x="0" y="551953"/>
                      <a:pt x="0" y="551910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148031" y="0"/>
                    </a:lnTo>
                    <a:cubicBezTo>
                      <a:pt x="151833" y="68"/>
                      <a:pt x="154875" y="3132"/>
                      <a:pt x="154875" y="688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A69D9F3C-ED96-B34E-9B73-9559BDBCD870}"/>
                  </a:ext>
                </a:extLst>
              </p:cNvPr>
              <p:cNvSpPr/>
              <p:nvPr/>
            </p:nvSpPr>
            <p:spPr>
              <a:xfrm>
                <a:off x="10767549" y="451842"/>
                <a:ext cx="293861" cy="558845"/>
              </a:xfrm>
              <a:custGeom>
                <a:avLst/>
                <a:gdLst>
                  <a:gd name="connsiteX0" fmla="*/ 161546 w 293861"/>
                  <a:gd name="connsiteY0" fmla="*/ 365102 h 558845"/>
                  <a:gd name="connsiteX1" fmla="*/ 293861 w 293861"/>
                  <a:gd name="connsiteY1" fmla="*/ 188436 h 558845"/>
                  <a:gd name="connsiteX2" fmla="*/ 35314 w 293861"/>
                  <a:gd name="connsiteY2" fmla="*/ 0 h 558845"/>
                  <a:gd name="connsiteX3" fmla="*/ 7052 w 293861"/>
                  <a:gd name="connsiteY3" fmla="*/ 0 h 558845"/>
                  <a:gd name="connsiteX4" fmla="*/ 81 w 293861"/>
                  <a:gd name="connsiteY4" fmla="*/ 6886 h 558845"/>
                  <a:gd name="connsiteX5" fmla="*/ 81 w 293861"/>
                  <a:gd name="connsiteY5" fmla="*/ 128963 h 558845"/>
                  <a:gd name="connsiteX6" fmla="*/ 7052 w 293861"/>
                  <a:gd name="connsiteY6" fmla="*/ 135849 h 558845"/>
                  <a:gd name="connsiteX7" fmla="*/ 52044 w 293861"/>
                  <a:gd name="connsiteY7" fmla="*/ 135849 h 558845"/>
                  <a:gd name="connsiteX8" fmla="*/ 136959 w 293861"/>
                  <a:gd name="connsiteY8" fmla="*/ 203210 h 558845"/>
                  <a:gd name="connsiteX9" fmla="*/ 52931 w 293861"/>
                  <a:gd name="connsiteY9" fmla="*/ 269945 h 558845"/>
                  <a:gd name="connsiteX10" fmla="*/ 7052 w 293861"/>
                  <a:gd name="connsiteY10" fmla="*/ 269945 h 558845"/>
                  <a:gd name="connsiteX11" fmla="*/ 81 w 293861"/>
                  <a:gd name="connsiteY11" fmla="*/ 276706 h 558845"/>
                  <a:gd name="connsiteX12" fmla="*/ 81 w 293861"/>
                  <a:gd name="connsiteY12" fmla="*/ 383633 h 558845"/>
                  <a:gd name="connsiteX13" fmla="*/ 3249 w 293861"/>
                  <a:gd name="connsiteY13" fmla="*/ 394275 h 558845"/>
                  <a:gd name="connsiteX14" fmla="*/ 112498 w 293861"/>
                  <a:gd name="connsiteY14" fmla="*/ 555792 h 558845"/>
                  <a:gd name="connsiteX15" fmla="*/ 118708 w 293861"/>
                  <a:gd name="connsiteY15" fmla="*/ 558797 h 558845"/>
                  <a:gd name="connsiteX16" fmla="*/ 281568 w 293861"/>
                  <a:gd name="connsiteY16" fmla="*/ 558797 h 558845"/>
                  <a:gd name="connsiteX17" fmla="*/ 288538 w 293861"/>
                  <a:gd name="connsiteY17" fmla="*/ 555041 h 558845"/>
                  <a:gd name="connsiteX18" fmla="*/ 287651 w 293861"/>
                  <a:gd name="connsiteY18" fmla="*/ 548154 h 5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861" h="558845">
                    <a:moveTo>
                      <a:pt x="161546" y="365102"/>
                    </a:moveTo>
                    <a:cubicBezTo>
                      <a:pt x="161546" y="365102"/>
                      <a:pt x="293861" y="327540"/>
                      <a:pt x="293861" y="188436"/>
                    </a:cubicBezTo>
                    <a:cubicBezTo>
                      <a:pt x="293861" y="0"/>
                      <a:pt x="110977" y="0"/>
                      <a:pt x="35314" y="0"/>
                    </a:cubicBezTo>
                    <a:lnTo>
                      <a:pt x="7052" y="0"/>
                    </a:lnTo>
                    <a:cubicBezTo>
                      <a:pt x="3199" y="0"/>
                      <a:pt x="81" y="3083"/>
                      <a:pt x="81" y="6886"/>
                    </a:cubicBezTo>
                    <a:lnTo>
                      <a:pt x="81" y="128963"/>
                    </a:lnTo>
                    <a:cubicBezTo>
                      <a:pt x="81" y="132766"/>
                      <a:pt x="3199" y="135849"/>
                      <a:pt x="7052" y="135849"/>
                    </a:cubicBezTo>
                    <a:lnTo>
                      <a:pt x="52044" y="135849"/>
                    </a:lnTo>
                    <a:cubicBezTo>
                      <a:pt x="73589" y="135849"/>
                      <a:pt x="136959" y="139605"/>
                      <a:pt x="136959" y="203210"/>
                    </a:cubicBezTo>
                    <a:cubicBezTo>
                      <a:pt x="136959" y="266815"/>
                      <a:pt x="71308" y="269945"/>
                      <a:pt x="52931" y="269945"/>
                    </a:cubicBezTo>
                    <a:lnTo>
                      <a:pt x="7052" y="269945"/>
                    </a:lnTo>
                    <a:cubicBezTo>
                      <a:pt x="3249" y="269945"/>
                      <a:pt x="144" y="272953"/>
                      <a:pt x="81" y="276706"/>
                    </a:cubicBezTo>
                    <a:lnTo>
                      <a:pt x="81" y="383633"/>
                    </a:lnTo>
                    <a:cubicBezTo>
                      <a:pt x="-325" y="387454"/>
                      <a:pt x="803" y="391282"/>
                      <a:pt x="3249" y="394275"/>
                    </a:cubicBezTo>
                    <a:lnTo>
                      <a:pt x="112498" y="555792"/>
                    </a:lnTo>
                    <a:cubicBezTo>
                      <a:pt x="113918" y="557771"/>
                      <a:pt x="116250" y="558902"/>
                      <a:pt x="118708" y="558797"/>
                    </a:cubicBezTo>
                    <a:lnTo>
                      <a:pt x="281568" y="558797"/>
                    </a:lnTo>
                    <a:cubicBezTo>
                      <a:pt x="284470" y="559140"/>
                      <a:pt x="287258" y="557632"/>
                      <a:pt x="288538" y="555041"/>
                    </a:cubicBezTo>
                    <a:cubicBezTo>
                      <a:pt x="289337" y="552733"/>
                      <a:pt x="289007" y="550191"/>
                      <a:pt x="287651" y="548154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</p:grpSp>
      <p:pic>
        <p:nvPicPr>
          <p:cNvPr id="25" name="Picture 4" descr="C:\Users\nidhi.agarwal01\Downloads\Metro BSC Logo_01 (6).png">
            <a:extLst>
              <a:ext uri="{FF2B5EF4-FFF2-40B4-BE49-F238E27FC236}">
                <a16:creationId xmlns:a16="http://schemas.microsoft.com/office/drawing/2014/main" id="{59E70F37-E876-42EB-A9DB-DC10D3F47F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451875"/>
            <a:ext cx="339419" cy="2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4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afik 15">
            <a:extLst>
              <a:ext uri="{FF2B5EF4-FFF2-40B4-BE49-F238E27FC236}">
                <a16:creationId xmlns:a16="http://schemas.microsoft.com/office/drawing/2014/main" id="{D43071C1-C9A5-8249-A948-0609569C1C48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7" name="Grafik 15">
              <a:extLst>
                <a:ext uri="{FF2B5EF4-FFF2-40B4-BE49-F238E27FC236}">
                  <a16:creationId xmlns:a16="http://schemas.microsoft.com/office/drawing/2014/main" id="{6904AC53-4502-5947-B099-21CB394E933E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ED315FF9-3ED4-0744-ACA6-A0018E5B7E45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8B8E4F81-304B-8646-9A1E-16BDEF01DC06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9E5F67FB-8E7C-5E46-B54E-7C4638C4F4F8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C68D1F07-67B3-144B-9E18-D891936B849A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0" name="Freihandform 29">
                <a:extLst>
                  <a:ext uri="{FF2B5EF4-FFF2-40B4-BE49-F238E27FC236}">
                    <a16:creationId xmlns:a16="http://schemas.microsoft.com/office/drawing/2014/main" id="{9DFB8809-13D2-CA44-9F98-3D9C8091395F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8" name="Grafik 15">
              <a:extLst>
                <a:ext uri="{FF2B5EF4-FFF2-40B4-BE49-F238E27FC236}">
                  <a16:creationId xmlns:a16="http://schemas.microsoft.com/office/drawing/2014/main" id="{82595BD6-908D-9E4F-9C87-BD6CC2666F3B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5166AEF6-3570-C942-BD3F-B4E708135F57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C36924DB-76DD-4E45-AEF9-D74FB67AA017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9" name="Grafik 15">
              <a:extLst>
                <a:ext uri="{FF2B5EF4-FFF2-40B4-BE49-F238E27FC236}">
                  <a16:creationId xmlns:a16="http://schemas.microsoft.com/office/drawing/2014/main" id="{191A521E-2571-594B-9282-38486E14539E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3A7621E9-475E-4649-BE52-1C0234BDEAC2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D49DDF34-6B0D-664A-BCEC-8752B253E387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D94FB652-F818-1847-9C63-9F0426477E40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2C4FDE25-65EA-7B45-80B5-A7E7E787C866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DE691503-4235-F741-BEFD-D8D59EA182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2356" y="3214496"/>
            <a:ext cx="1051806" cy="650875"/>
          </a:xfrm>
        </p:spPr>
        <p:txBody>
          <a:bodyPr anchor="ctr" anchorCtr="0">
            <a:noAutofit/>
          </a:bodyPr>
          <a:lstStyle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Sample text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DEC79564-153E-E44E-BF2E-C98B5A8DDEA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2356" y="4927721"/>
            <a:ext cx="1051806" cy="650875"/>
          </a:xfrm>
        </p:spPr>
        <p:txBody>
          <a:bodyPr anchor="ctr" anchorCtr="0">
            <a:noAutofit/>
          </a:bodyPr>
          <a:lstStyle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Sample text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6091B6F-BA78-F941-AFEF-C90870E5EC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195" y="931746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37" name="Textplatzhalter 30">
            <a:extLst>
              <a:ext uri="{FF2B5EF4-FFF2-40B4-BE49-F238E27FC236}">
                <a16:creationId xmlns:a16="http://schemas.microsoft.com/office/drawing/2014/main" id="{8A6A813F-AA06-FF45-AF9D-F54E2B997A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85976" y="931746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40" name="Textplatzhalter 38">
            <a:extLst>
              <a:ext uri="{FF2B5EF4-FFF2-40B4-BE49-F238E27FC236}">
                <a16:creationId xmlns:a16="http://schemas.microsoft.com/office/drawing/2014/main" id="{00FA8C08-D9C4-0248-83E5-A70659B6365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89663" y="1412750"/>
            <a:ext cx="4030862" cy="470176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" name="Textplatzhalter 38">
            <a:extLst>
              <a:ext uri="{FF2B5EF4-FFF2-40B4-BE49-F238E27FC236}">
                <a16:creationId xmlns:a16="http://schemas.microsoft.com/office/drawing/2014/main" id="{DB1245BF-5664-E642-B593-C18E055C14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1412750"/>
            <a:ext cx="4221706" cy="470176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ABD304DA-6D8D-D649-A21D-5EA2EAF809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EBFFA-E151-1146-B57A-EE7A34280DF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B1A5D0CC-BAF2-42BD-A7C1-37E9BD949562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47E9E9-998B-524A-A708-5E7E42A89A0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18C8A-27D7-3544-84C3-3D38B548592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520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5">
            <a:extLst>
              <a:ext uri="{FF2B5EF4-FFF2-40B4-BE49-F238E27FC236}">
                <a16:creationId xmlns:a16="http://schemas.microsoft.com/office/drawing/2014/main" id="{76A597A6-CA02-E84D-BE30-F4CCE76BA675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2" name="Grafik 15">
              <a:extLst>
                <a:ext uri="{FF2B5EF4-FFF2-40B4-BE49-F238E27FC236}">
                  <a16:creationId xmlns:a16="http://schemas.microsoft.com/office/drawing/2014/main" id="{160002C7-2DCD-7544-824F-209190B39839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65850306-C00B-1148-A79A-0DDF3B0CA59E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BBFCF0C5-9AF2-BD49-A98E-308899F82A22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8EAB71C2-0681-8848-B99D-965EE2F1D233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909A4677-A7B6-D24C-8B0C-B5A3F5654C66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8FFC3B76-E585-3B4B-8494-773E81AC014B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5" name="Grafik 15">
              <a:extLst>
                <a:ext uri="{FF2B5EF4-FFF2-40B4-BE49-F238E27FC236}">
                  <a16:creationId xmlns:a16="http://schemas.microsoft.com/office/drawing/2014/main" id="{B242F354-BD86-6144-A9B9-C37DC7AC0997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6B456912-7690-3846-A520-FA7D68D5ECFE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214B189D-F4FD-0443-8779-FD295D83E46C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6" name="Grafik 15">
              <a:extLst>
                <a:ext uri="{FF2B5EF4-FFF2-40B4-BE49-F238E27FC236}">
                  <a16:creationId xmlns:a16="http://schemas.microsoft.com/office/drawing/2014/main" id="{8C90D154-BCEC-4842-934E-D08BA2149565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5DAF5E66-A2F5-E348-B867-FE7434AC117C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BD08A1B0-398B-F849-907A-DB7189DC7DE7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91CD5C29-F997-0C45-A03B-58CE1E70F682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278CA5B8-7BEE-6F44-B6A2-22A98CE3E954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8" name="Titel 1">
            <a:extLst>
              <a:ext uri="{FF2B5EF4-FFF2-40B4-BE49-F238E27FC236}">
                <a16:creationId xmlns:a16="http://schemas.microsoft.com/office/drawing/2014/main" id="{87B740B9-065A-3F40-BE8C-316FD4752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301D8101-A7D0-E042-9132-13F01E57A2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53159" y="933965"/>
            <a:ext cx="1835613" cy="383873"/>
          </a:xfrm>
          <a:solidFill>
            <a:schemeClr val="accent2"/>
          </a:solidFill>
        </p:spPr>
        <p:txBody>
          <a:bodyPr vert="horz" wrap="none" lIns="72000" tIns="14400" rIns="72000" bIns="0" rtlCol="0">
            <a:spAutoFit/>
          </a:bodyPr>
          <a:lstStyle>
            <a:lvl1pPr>
              <a:defRPr kumimoji="0" lang="de-DE" sz="2400" b="1" i="0" u="none" strike="noStrike" cap="none" spc="15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Verdana"/>
              </a:defRPr>
            </a:lvl1pPr>
          </a:lstStyle>
          <a:p>
            <a:pPr marL="12700" marR="0" lvl="0" fontAlgn="auto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noProof="0"/>
              <a:t>SUBHEAD</a:t>
            </a:r>
          </a:p>
        </p:txBody>
      </p:sp>
      <p:sp>
        <p:nvSpPr>
          <p:cNvPr id="32" name="Textplatzhalter 22">
            <a:extLst>
              <a:ext uri="{FF2B5EF4-FFF2-40B4-BE49-F238E27FC236}">
                <a16:creationId xmlns:a16="http://schemas.microsoft.com/office/drawing/2014/main" id="{0C82FCAA-1BF0-0B44-AEA6-CE2FF53508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53159" y="1398053"/>
            <a:ext cx="5367366" cy="471646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F7074A-00F6-FC4D-B6CF-E1B125BFD5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75931A7E-4D37-4CAE-8209-273E038E30F5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523A0B-2AD9-DE48-9719-C3AAB39947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632CE8-6B42-C84F-9A98-B8AEB8E694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F0845650-C1E0-EF45-9FFF-B05A90D316F5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371475" y="1398053"/>
            <a:ext cx="5465763" cy="446992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158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fik 15">
            <a:extLst>
              <a:ext uri="{FF2B5EF4-FFF2-40B4-BE49-F238E27FC236}">
                <a16:creationId xmlns:a16="http://schemas.microsoft.com/office/drawing/2014/main" id="{6E5BA1AF-7039-2A44-BF6D-DECD57FDC5D0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13" name="Grafik 15">
              <a:extLst>
                <a:ext uri="{FF2B5EF4-FFF2-40B4-BE49-F238E27FC236}">
                  <a16:creationId xmlns:a16="http://schemas.microsoft.com/office/drawing/2014/main" id="{D48F8AA1-B847-2440-8E2F-78F252D27787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15CFEC58-E081-2C4E-8322-BF0020FEF0D2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19B72019-30ED-434F-ABA3-982D0341E205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F830242B-333F-104A-833E-8047669D277C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D27BB66F-4DE1-C14C-B10A-D7FEE7D51361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4D20C67B-7B59-A046-A74F-388F267B7032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4" name="Grafik 15">
              <a:extLst>
                <a:ext uri="{FF2B5EF4-FFF2-40B4-BE49-F238E27FC236}">
                  <a16:creationId xmlns:a16="http://schemas.microsoft.com/office/drawing/2014/main" id="{1992F4F3-B97D-5646-A7D9-6198AA068677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7B3A8A49-21E0-F24A-B497-5B6F4B82C029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E0F87386-B5C5-3547-8F37-30F8E3EB139A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5" name="Grafik 15">
              <a:extLst>
                <a:ext uri="{FF2B5EF4-FFF2-40B4-BE49-F238E27FC236}">
                  <a16:creationId xmlns:a16="http://schemas.microsoft.com/office/drawing/2014/main" id="{17D6092F-966E-5348-905D-366664348527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1C3598E9-32F7-6649-AF87-014691B984BB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BD205B10-616B-2C4D-98F2-69C8A4316C61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BB4658CA-A3DE-5847-915C-BF641038F0E1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817CBEDA-61B3-2D46-9F75-1E9203759ED4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7" name="Textplatzhalter 22">
            <a:extLst>
              <a:ext uri="{FF2B5EF4-FFF2-40B4-BE49-F238E27FC236}">
                <a16:creationId xmlns:a16="http://schemas.microsoft.com/office/drawing/2014/main" id="{E596CE6B-AE98-A94B-8637-110E368C77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398053"/>
            <a:ext cx="3035818" cy="471646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8CC04B03-CF39-1844-AD1D-37AD974FFD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E54D23-08E8-F348-A9EF-93B7DF29381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5F8E41FB-DE2A-4077-B933-A2A61AE09782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837DB-9F34-BF4C-8822-2C572381BC9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3F76C6-9C20-CB45-BFDC-B5B5C0140BC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8" name="Diagrammplatzhalter 5">
            <a:extLst>
              <a:ext uri="{FF2B5EF4-FFF2-40B4-BE49-F238E27FC236}">
                <a16:creationId xmlns:a16="http://schemas.microsoft.com/office/drawing/2014/main" id="{AD7FBBE6-0EA9-B540-9760-7FCA705F6916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3827463" y="1398053"/>
            <a:ext cx="7993062" cy="4716462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A1A82B20-587E-3A46-AEBE-4B1F52A40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68909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fik 15">
            <a:extLst>
              <a:ext uri="{FF2B5EF4-FFF2-40B4-BE49-F238E27FC236}">
                <a16:creationId xmlns:a16="http://schemas.microsoft.com/office/drawing/2014/main" id="{B196CEC4-F4AB-2C4A-B24B-022CC630387A}"/>
              </a:ext>
            </a:extLst>
          </p:cNvPr>
          <p:cNvGrpSpPr/>
          <p:nvPr userDrawn="1"/>
        </p:nvGrpSpPr>
        <p:grpSpPr>
          <a:xfrm>
            <a:off x="10072323" y="6421064"/>
            <a:ext cx="1734581" cy="289940"/>
            <a:chOff x="10072323" y="6421064"/>
            <a:chExt cx="1734581" cy="289940"/>
          </a:xfrm>
        </p:grpSpPr>
        <p:grpSp>
          <p:nvGrpSpPr>
            <p:cNvPr id="8" name="Grafik 15">
              <a:extLst>
                <a:ext uri="{FF2B5EF4-FFF2-40B4-BE49-F238E27FC236}">
                  <a16:creationId xmlns:a16="http://schemas.microsoft.com/office/drawing/2014/main" id="{57E81EEA-08C6-1B4F-9553-FE6C11F4ACED}"/>
                </a:ext>
              </a:extLst>
            </p:cNvPr>
            <p:cNvGrpSpPr/>
            <p:nvPr/>
          </p:nvGrpSpPr>
          <p:grpSpPr>
            <a:xfrm>
              <a:off x="10596697" y="6421064"/>
              <a:ext cx="1210207" cy="289940"/>
              <a:chOff x="10596697" y="6421064"/>
              <a:chExt cx="1210207" cy="289940"/>
            </a:xfrm>
            <a:solidFill>
              <a:srgbClr val="1C3E76"/>
            </a:solidFill>
          </p:grpSpPr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6D3A7D27-15FE-634D-8DA3-0F448944AEC4}"/>
                  </a:ext>
                </a:extLst>
              </p:cNvPr>
              <p:cNvSpPr/>
              <p:nvPr/>
            </p:nvSpPr>
            <p:spPr>
              <a:xfrm>
                <a:off x="11515316" y="6421064"/>
                <a:ext cx="291589" cy="132671"/>
              </a:xfrm>
              <a:custGeom>
                <a:avLst/>
                <a:gdLst>
                  <a:gd name="connsiteX0" fmla="*/ 145762 w 291589"/>
                  <a:gd name="connsiteY0" fmla="*/ 74254 h 132671"/>
                  <a:gd name="connsiteX1" fmla="*/ 215475 w 291589"/>
                  <a:gd name="connsiteY1" fmla="*/ 130038 h 132671"/>
                  <a:gd name="connsiteX2" fmla="*/ 219277 w 291589"/>
                  <a:gd name="connsiteY2" fmla="*/ 132668 h 132671"/>
                  <a:gd name="connsiteX3" fmla="*/ 287785 w 291589"/>
                  <a:gd name="connsiteY3" fmla="*/ 132668 h 132671"/>
                  <a:gd name="connsiteX4" fmla="*/ 291588 w 291589"/>
                  <a:gd name="connsiteY4" fmla="*/ 129287 h 132671"/>
                  <a:gd name="connsiteX5" fmla="*/ 145762 w 291589"/>
                  <a:gd name="connsiteY5" fmla="*/ 0 h 132671"/>
                  <a:gd name="connsiteX6" fmla="*/ 0 w 291589"/>
                  <a:gd name="connsiteY6" fmla="*/ 129287 h 132671"/>
                  <a:gd name="connsiteX7" fmla="*/ 3486 w 291589"/>
                  <a:gd name="connsiteY7" fmla="*/ 132668 h 132671"/>
                  <a:gd name="connsiteX8" fmla="*/ 72057 w 291589"/>
                  <a:gd name="connsiteY8" fmla="*/ 132668 h 132671"/>
                  <a:gd name="connsiteX9" fmla="*/ 75479 w 291589"/>
                  <a:gd name="connsiteY9" fmla="*/ 130038 h 132671"/>
                  <a:gd name="connsiteX10" fmla="*/ 145192 w 291589"/>
                  <a:gd name="connsiteY10" fmla="*/ 74254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589" h="132671">
                    <a:moveTo>
                      <a:pt x="145762" y="74254"/>
                    </a:moveTo>
                    <a:cubicBezTo>
                      <a:pt x="179408" y="74290"/>
                      <a:pt x="208453" y="97534"/>
                      <a:pt x="215475" y="130038"/>
                    </a:cubicBezTo>
                    <a:cubicBezTo>
                      <a:pt x="215988" y="131666"/>
                      <a:pt x="217553" y="132746"/>
                      <a:pt x="219277" y="132668"/>
                    </a:cubicBezTo>
                    <a:lnTo>
                      <a:pt x="287785" y="132668"/>
                    </a:lnTo>
                    <a:cubicBezTo>
                      <a:pt x="289756" y="132708"/>
                      <a:pt x="291423" y="131228"/>
                      <a:pt x="291588" y="129287"/>
                    </a:cubicBezTo>
                    <a:cubicBezTo>
                      <a:pt x="291841" y="100174"/>
                      <a:pt x="258569" y="0"/>
                      <a:pt x="145762" y="0"/>
                    </a:cubicBezTo>
                    <a:cubicBezTo>
                      <a:pt x="32955" y="0"/>
                      <a:pt x="0" y="100174"/>
                      <a:pt x="0" y="129287"/>
                    </a:cubicBezTo>
                    <a:cubicBezTo>
                      <a:pt x="32" y="131164"/>
                      <a:pt x="1584" y="132668"/>
                      <a:pt x="3486" y="132668"/>
                    </a:cubicBezTo>
                    <a:lnTo>
                      <a:pt x="72057" y="132668"/>
                    </a:lnTo>
                    <a:cubicBezTo>
                      <a:pt x="73654" y="132620"/>
                      <a:pt x="75042" y="131557"/>
                      <a:pt x="75479" y="130038"/>
                    </a:cubicBezTo>
                    <a:cubicBezTo>
                      <a:pt x="82628" y="97613"/>
                      <a:pt x="111603" y="74431"/>
                      <a:pt x="145192" y="74254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572378D0-1FC7-6845-8C63-E90819391C51}"/>
                  </a:ext>
                </a:extLst>
              </p:cNvPr>
              <p:cNvSpPr/>
              <p:nvPr/>
            </p:nvSpPr>
            <p:spPr>
              <a:xfrm>
                <a:off x="11515061" y="6578333"/>
                <a:ext cx="291842" cy="132671"/>
              </a:xfrm>
              <a:custGeom>
                <a:avLst/>
                <a:gdLst>
                  <a:gd name="connsiteX0" fmla="*/ 146016 w 291842"/>
                  <a:gd name="connsiteY0" fmla="*/ 58418 h 132671"/>
                  <a:gd name="connsiteX1" fmla="*/ 215729 w 291842"/>
                  <a:gd name="connsiteY1" fmla="*/ 3072 h 132671"/>
                  <a:gd name="connsiteX2" fmla="*/ 219531 w 291842"/>
                  <a:gd name="connsiteY2" fmla="*/ 4 h 132671"/>
                  <a:gd name="connsiteX3" fmla="*/ 288040 w 291842"/>
                  <a:gd name="connsiteY3" fmla="*/ 4 h 132671"/>
                  <a:gd name="connsiteX4" fmla="*/ 291842 w 291842"/>
                  <a:gd name="connsiteY4" fmla="*/ 3823 h 132671"/>
                  <a:gd name="connsiteX5" fmla="*/ 145763 w 291842"/>
                  <a:gd name="connsiteY5" fmla="*/ 132672 h 132671"/>
                  <a:gd name="connsiteX6" fmla="*/ 1 w 291842"/>
                  <a:gd name="connsiteY6" fmla="*/ 3823 h 132671"/>
                  <a:gd name="connsiteX7" fmla="*/ 3486 w 291842"/>
                  <a:gd name="connsiteY7" fmla="*/ 4 h 132671"/>
                  <a:gd name="connsiteX8" fmla="*/ 72311 w 291842"/>
                  <a:gd name="connsiteY8" fmla="*/ 4 h 132671"/>
                  <a:gd name="connsiteX9" fmla="*/ 75734 w 291842"/>
                  <a:gd name="connsiteY9" fmla="*/ 3072 h 132671"/>
                  <a:gd name="connsiteX10" fmla="*/ 145446 w 291842"/>
                  <a:gd name="connsiteY10" fmla="*/ 58418 h 13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842" h="132671">
                    <a:moveTo>
                      <a:pt x="146016" y="58418"/>
                    </a:moveTo>
                    <a:cubicBezTo>
                      <a:pt x="179567" y="58546"/>
                      <a:pt x="208637" y="35469"/>
                      <a:pt x="215729" y="3072"/>
                    </a:cubicBezTo>
                    <a:cubicBezTo>
                      <a:pt x="216020" y="1240"/>
                      <a:pt x="217655" y="-82"/>
                      <a:pt x="219531" y="4"/>
                    </a:cubicBezTo>
                    <a:lnTo>
                      <a:pt x="288040" y="4"/>
                    </a:lnTo>
                    <a:cubicBezTo>
                      <a:pt x="290099" y="157"/>
                      <a:pt x="291722" y="1789"/>
                      <a:pt x="291842" y="3823"/>
                    </a:cubicBezTo>
                    <a:cubicBezTo>
                      <a:pt x="291842" y="32999"/>
                      <a:pt x="258570" y="132672"/>
                      <a:pt x="145763" y="132672"/>
                    </a:cubicBezTo>
                    <a:cubicBezTo>
                      <a:pt x="32956" y="132672"/>
                      <a:pt x="1" y="32999"/>
                      <a:pt x="1" y="3823"/>
                    </a:cubicBezTo>
                    <a:cubicBezTo>
                      <a:pt x="-37" y="1841"/>
                      <a:pt x="1484" y="169"/>
                      <a:pt x="3486" y="4"/>
                    </a:cubicBezTo>
                    <a:lnTo>
                      <a:pt x="72311" y="4"/>
                    </a:lnTo>
                    <a:cubicBezTo>
                      <a:pt x="74054" y="78"/>
                      <a:pt x="75493" y="1368"/>
                      <a:pt x="75734" y="3072"/>
                    </a:cubicBezTo>
                    <a:cubicBezTo>
                      <a:pt x="82933" y="35402"/>
                      <a:pt x="111940" y="58427"/>
                      <a:pt x="145446" y="58418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90CD9504-925E-F748-9337-6282E295F144}"/>
                  </a:ext>
                </a:extLst>
              </p:cNvPr>
              <p:cNvSpPr/>
              <p:nvPr/>
            </p:nvSpPr>
            <p:spPr>
              <a:xfrm>
                <a:off x="10911036" y="6518858"/>
                <a:ext cx="77697" cy="186886"/>
              </a:xfrm>
              <a:custGeom>
                <a:avLst/>
                <a:gdLst>
                  <a:gd name="connsiteX0" fmla="*/ 77634 w 77697"/>
                  <a:gd name="connsiteY0" fmla="*/ 183443 h 186886"/>
                  <a:gd name="connsiteX1" fmla="*/ 74275 w 77697"/>
                  <a:gd name="connsiteY1" fmla="*/ 186886 h 186886"/>
                  <a:gd name="connsiteX2" fmla="*/ 74212 w 77697"/>
                  <a:gd name="connsiteY2" fmla="*/ 186887 h 186886"/>
                  <a:gd name="connsiteX3" fmla="*/ 3422 w 77697"/>
                  <a:gd name="connsiteY3" fmla="*/ 186887 h 186886"/>
                  <a:gd name="connsiteX4" fmla="*/ 0 w 77697"/>
                  <a:gd name="connsiteY4" fmla="*/ 183507 h 186886"/>
                  <a:gd name="connsiteX5" fmla="*/ 0 w 77697"/>
                  <a:gd name="connsiteY5" fmla="*/ 183443 h 186886"/>
                  <a:gd name="connsiteX6" fmla="*/ 0 w 77697"/>
                  <a:gd name="connsiteY6" fmla="*/ 3381 h 186886"/>
                  <a:gd name="connsiteX7" fmla="*/ 3422 w 77697"/>
                  <a:gd name="connsiteY7" fmla="*/ 0 h 186886"/>
                  <a:gd name="connsiteX8" fmla="*/ 74275 w 77697"/>
                  <a:gd name="connsiteY8" fmla="*/ 0 h 186886"/>
                  <a:gd name="connsiteX9" fmla="*/ 77698 w 77697"/>
                  <a:gd name="connsiteY9" fmla="*/ 3381 h 18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97" h="186886">
                    <a:moveTo>
                      <a:pt x="77634" y="183443"/>
                    </a:moveTo>
                    <a:cubicBezTo>
                      <a:pt x="77672" y="185310"/>
                      <a:pt x="76164" y="186852"/>
                      <a:pt x="74275" y="186886"/>
                    </a:cubicBezTo>
                    <a:cubicBezTo>
                      <a:pt x="74256" y="186887"/>
                      <a:pt x="74231" y="186887"/>
                      <a:pt x="74212" y="186887"/>
                    </a:cubicBezTo>
                    <a:lnTo>
                      <a:pt x="3422" y="186887"/>
                    </a:lnTo>
                    <a:cubicBezTo>
                      <a:pt x="1534" y="186888"/>
                      <a:pt x="0" y="185374"/>
                      <a:pt x="0" y="183507"/>
                    </a:cubicBezTo>
                    <a:cubicBezTo>
                      <a:pt x="0" y="183485"/>
                      <a:pt x="0" y="183465"/>
                      <a:pt x="0" y="183443"/>
                    </a:cubicBezTo>
                    <a:lnTo>
                      <a:pt x="0" y="3381"/>
                    </a:lnTo>
                    <a:cubicBezTo>
                      <a:pt x="0" y="1514"/>
                      <a:pt x="1534" y="0"/>
                      <a:pt x="3422" y="0"/>
                    </a:cubicBezTo>
                    <a:lnTo>
                      <a:pt x="74275" y="0"/>
                    </a:lnTo>
                    <a:cubicBezTo>
                      <a:pt x="76164" y="0"/>
                      <a:pt x="77698" y="1514"/>
                      <a:pt x="77698" y="338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FEB994EA-97FC-5246-9CDD-89A551EF8D4E}"/>
                  </a:ext>
                </a:extLst>
              </p:cNvPr>
              <p:cNvSpPr/>
              <p:nvPr/>
            </p:nvSpPr>
            <p:spPr>
              <a:xfrm>
                <a:off x="10823452" y="6426323"/>
                <a:ext cx="253182" cy="67930"/>
              </a:xfrm>
              <a:custGeom>
                <a:avLst/>
                <a:gdLst>
                  <a:gd name="connsiteX0" fmla="*/ 3422 w 253182"/>
                  <a:gd name="connsiteY0" fmla="*/ 67930 h 67930"/>
                  <a:gd name="connsiteX1" fmla="*/ 0 w 253182"/>
                  <a:gd name="connsiteY1" fmla="*/ 64487 h 67930"/>
                  <a:gd name="connsiteX2" fmla="*/ 0 w 253182"/>
                  <a:gd name="connsiteY2" fmla="*/ 3443 h 67930"/>
                  <a:gd name="connsiteX3" fmla="*/ 3422 w 253182"/>
                  <a:gd name="connsiteY3" fmla="*/ 0 h 67930"/>
                  <a:gd name="connsiteX4" fmla="*/ 249697 w 253182"/>
                  <a:gd name="connsiteY4" fmla="*/ 0 h 67930"/>
                  <a:gd name="connsiteX5" fmla="*/ 253183 w 253182"/>
                  <a:gd name="connsiteY5" fmla="*/ 3443 h 67930"/>
                  <a:gd name="connsiteX6" fmla="*/ 253183 w 253182"/>
                  <a:gd name="connsiteY6" fmla="*/ 64487 h 67930"/>
                  <a:gd name="connsiteX7" fmla="*/ 249697 w 253182"/>
                  <a:gd name="connsiteY7" fmla="*/ 67930 h 6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82" h="67930">
                    <a:moveTo>
                      <a:pt x="3422" y="67930"/>
                    </a:moveTo>
                    <a:cubicBezTo>
                      <a:pt x="1521" y="67896"/>
                      <a:pt x="0" y="66365"/>
                      <a:pt x="0" y="64487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249697" y="0"/>
                    </a:lnTo>
                    <a:cubicBezTo>
                      <a:pt x="251624" y="0"/>
                      <a:pt x="253183" y="1542"/>
                      <a:pt x="253183" y="3443"/>
                    </a:cubicBezTo>
                    <a:lnTo>
                      <a:pt x="253183" y="64487"/>
                    </a:lnTo>
                    <a:cubicBezTo>
                      <a:pt x="253183" y="66389"/>
                      <a:pt x="251624" y="67930"/>
                      <a:pt x="249697" y="67930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AFE347A5-F6C0-F44F-98B0-DC4E1F1522A8}"/>
                  </a:ext>
                </a:extLst>
              </p:cNvPr>
              <p:cNvSpPr/>
              <p:nvPr/>
            </p:nvSpPr>
            <p:spPr>
              <a:xfrm>
                <a:off x="10596697" y="6535512"/>
                <a:ext cx="110525" cy="61044"/>
              </a:xfrm>
              <a:custGeom>
                <a:avLst/>
                <a:gdLst>
                  <a:gd name="connsiteX0" fmla="*/ 3803 w 110525"/>
                  <a:gd name="connsiteY0" fmla="*/ 60856 h 61044"/>
                  <a:gd name="connsiteX1" fmla="*/ 0 w 110525"/>
                  <a:gd name="connsiteY1" fmla="*/ 57475 h 61044"/>
                  <a:gd name="connsiteX2" fmla="*/ 0 w 110525"/>
                  <a:gd name="connsiteY2" fmla="*/ 3443 h 61044"/>
                  <a:gd name="connsiteX3" fmla="*/ 3803 w 110525"/>
                  <a:gd name="connsiteY3" fmla="*/ 0 h 61044"/>
                  <a:gd name="connsiteX4" fmla="*/ 107040 w 110525"/>
                  <a:gd name="connsiteY4" fmla="*/ 0 h 61044"/>
                  <a:gd name="connsiteX5" fmla="*/ 110526 w 110525"/>
                  <a:gd name="connsiteY5" fmla="*/ 3443 h 61044"/>
                  <a:gd name="connsiteX6" fmla="*/ 110526 w 110525"/>
                  <a:gd name="connsiteY6" fmla="*/ 57663 h 61044"/>
                  <a:gd name="connsiteX7" fmla="*/ 107104 w 110525"/>
                  <a:gd name="connsiteY7" fmla="*/ 61044 h 61044"/>
                  <a:gd name="connsiteX8" fmla="*/ 107040 w 110525"/>
                  <a:gd name="connsiteY8" fmla="*/ 61044 h 6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5" h="61044">
                    <a:moveTo>
                      <a:pt x="3803" y="60856"/>
                    </a:moveTo>
                    <a:cubicBezTo>
                      <a:pt x="1831" y="60896"/>
                      <a:pt x="167" y="59416"/>
                      <a:pt x="0" y="57475"/>
                    </a:cubicBezTo>
                    <a:lnTo>
                      <a:pt x="0" y="3443"/>
                    </a:lnTo>
                    <a:cubicBezTo>
                      <a:pt x="165" y="1492"/>
                      <a:pt x="1820" y="-7"/>
                      <a:pt x="3803" y="0"/>
                    </a:cubicBezTo>
                    <a:lnTo>
                      <a:pt x="107040" y="0"/>
                    </a:lnTo>
                    <a:cubicBezTo>
                      <a:pt x="108966" y="0"/>
                      <a:pt x="110526" y="1541"/>
                      <a:pt x="110526" y="3443"/>
                    </a:cubicBezTo>
                    <a:lnTo>
                      <a:pt x="110526" y="57663"/>
                    </a:lnTo>
                    <a:cubicBezTo>
                      <a:pt x="110526" y="59530"/>
                      <a:pt x="108994" y="61044"/>
                      <a:pt x="107104" y="61044"/>
                    </a:cubicBezTo>
                    <a:cubicBezTo>
                      <a:pt x="107083" y="61044"/>
                      <a:pt x="107062" y="61044"/>
                      <a:pt x="107040" y="61044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9" name="Grafik 15">
              <a:extLst>
                <a:ext uri="{FF2B5EF4-FFF2-40B4-BE49-F238E27FC236}">
                  <a16:creationId xmlns:a16="http://schemas.microsoft.com/office/drawing/2014/main" id="{9783D0DF-0FD1-3540-8D9B-475495C355F2}"/>
                </a:ext>
              </a:extLst>
            </p:cNvPr>
            <p:cNvGrpSpPr/>
            <p:nvPr/>
          </p:nvGrpSpPr>
          <p:grpSpPr>
            <a:xfrm>
              <a:off x="10072323" y="6423505"/>
              <a:ext cx="650934" cy="282741"/>
              <a:chOff x="10072323" y="6423505"/>
              <a:chExt cx="650934" cy="282741"/>
            </a:xfrm>
            <a:solidFill>
              <a:srgbClr val="1C3E76"/>
            </a:solidFill>
          </p:grpSpPr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9976344D-F6DB-044F-AC5A-3DD0200CA8D4}"/>
                  </a:ext>
                </a:extLst>
              </p:cNvPr>
              <p:cNvSpPr/>
              <p:nvPr/>
            </p:nvSpPr>
            <p:spPr>
              <a:xfrm>
                <a:off x="10494600" y="6426323"/>
                <a:ext cx="228657" cy="279422"/>
              </a:xfrm>
              <a:custGeom>
                <a:avLst/>
                <a:gdLst>
                  <a:gd name="connsiteX0" fmla="*/ 225235 w 228657"/>
                  <a:gd name="connsiteY0" fmla="*/ 211555 h 279422"/>
                  <a:gd name="connsiteX1" fmla="*/ 77571 w 228657"/>
                  <a:gd name="connsiteY1" fmla="*/ 211555 h 279422"/>
                  <a:gd name="connsiteX2" fmla="*/ 77571 w 228657"/>
                  <a:gd name="connsiteY2" fmla="*/ 67930 h 279422"/>
                  <a:gd name="connsiteX3" fmla="*/ 223334 w 228657"/>
                  <a:gd name="connsiteY3" fmla="*/ 67930 h 279422"/>
                  <a:gd name="connsiteX4" fmla="*/ 226756 w 228657"/>
                  <a:gd name="connsiteY4" fmla="*/ 64487 h 279422"/>
                  <a:gd name="connsiteX5" fmla="*/ 226756 w 228657"/>
                  <a:gd name="connsiteY5" fmla="*/ 3443 h 279422"/>
                  <a:gd name="connsiteX6" fmla="*/ 223334 w 228657"/>
                  <a:gd name="connsiteY6" fmla="*/ 0 h 279422"/>
                  <a:gd name="connsiteX7" fmla="*/ 3423 w 228657"/>
                  <a:gd name="connsiteY7" fmla="*/ 0 h 279422"/>
                  <a:gd name="connsiteX8" fmla="*/ 1 w 228657"/>
                  <a:gd name="connsiteY8" fmla="*/ 3443 h 279422"/>
                  <a:gd name="connsiteX9" fmla="*/ 1 w 228657"/>
                  <a:gd name="connsiteY9" fmla="*/ 275979 h 279422"/>
                  <a:gd name="connsiteX10" fmla="*/ 3359 w 228657"/>
                  <a:gd name="connsiteY10" fmla="*/ 279422 h 279422"/>
                  <a:gd name="connsiteX11" fmla="*/ 3423 w 228657"/>
                  <a:gd name="connsiteY11" fmla="*/ 279423 h 279422"/>
                  <a:gd name="connsiteX12" fmla="*/ 225235 w 228657"/>
                  <a:gd name="connsiteY12" fmla="*/ 279423 h 279422"/>
                  <a:gd name="connsiteX13" fmla="*/ 228657 w 228657"/>
                  <a:gd name="connsiteY13" fmla="*/ 276042 h 279422"/>
                  <a:gd name="connsiteX14" fmla="*/ 228657 w 228657"/>
                  <a:gd name="connsiteY14" fmla="*/ 275979 h 279422"/>
                  <a:gd name="connsiteX15" fmla="*/ 228657 w 228657"/>
                  <a:gd name="connsiteY15" fmla="*/ 214998 h 279422"/>
                  <a:gd name="connsiteX16" fmla="*/ 225298 w 228657"/>
                  <a:gd name="connsiteY16" fmla="*/ 211555 h 279422"/>
                  <a:gd name="connsiteX17" fmla="*/ 225235 w 228657"/>
                  <a:gd name="connsiteY17" fmla="*/ 211555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657" h="279422">
                    <a:moveTo>
                      <a:pt x="225235" y="211555"/>
                    </a:moveTo>
                    <a:lnTo>
                      <a:pt x="77571" y="211555"/>
                    </a:lnTo>
                    <a:lnTo>
                      <a:pt x="77571" y="67930"/>
                    </a:lnTo>
                    <a:lnTo>
                      <a:pt x="223334" y="67930"/>
                    </a:lnTo>
                    <a:cubicBezTo>
                      <a:pt x="225235" y="67896"/>
                      <a:pt x="226756" y="66365"/>
                      <a:pt x="226756" y="64487"/>
                    </a:cubicBezTo>
                    <a:lnTo>
                      <a:pt x="226756" y="3443"/>
                    </a:lnTo>
                    <a:cubicBezTo>
                      <a:pt x="226756" y="1566"/>
                      <a:pt x="225235" y="34"/>
                      <a:pt x="223334" y="0"/>
                    </a:cubicBezTo>
                    <a:lnTo>
                      <a:pt x="3423" y="0"/>
                    </a:lnTo>
                    <a:cubicBezTo>
                      <a:pt x="1523" y="34"/>
                      <a:pt x="1" y="1566"/>
                      <a:pt x="1" y="3443"/>
                    </a:cubicBezTo>
                    <a:lnTo>
                      <a:pt x="1" y="275979"/>
                    </a:lnTo>
                    <a:cubicBezTo>
                      <a:pt x="-34" y="277846"/>
                      <a:pt x="1469" y="279388"/>
                      <a:pt x="3359" y="279422"/>
                    </a:cubicBezTo>
                    <a:cubicBezTo>
                      <a:pt x="3380" y="279423"/>
                      <a:pt x="3401" y="279423"/>
                      <a:pt x="3423" y="279423"/>
                    </a:cubicBezTo>
                    <a:lnTo>
                      <a:pt x="225235" y="279423"/>
                    </a:lnTo>
                    <a:cubicBezTo>
                      <a:pt x="227123" y="279423"/>
                      <a:pt x="228657" y="277909"/>
                      <a:pt x="228657" y="276042"/>
                    </a:cubicBezTo>
                    <a:cubicBezTo>
                      <a:pt x="228657" y="276021"/>
                      <a:pt x="228657" y="276000"/>
                      <a:pt x="228657" y="275979"/>
                    </a:cubicBezTo>
                    <a:lnTo>
                      <a:pt x="228657" y="214998"/>
                    </a:lnTo>
                    <a:cubicBezTo>
                      <a:pt x="228695" y="213131"/>
                      <a:pt x="227187" y="211590"/>
                      <a:pt x="225298" y="211555"/>
                    </a:cubicBezTo>
                    <a:cubicBezTo>
                      <a:pt x="225279" y="211555"/>
                      <a:pt x="225254" y="211555"/>
                      <a:pt x="225235" y="211555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3EA81C31-B4DB-9149-BCEE-E8A17F9F8C7F}"/>
                  </a:ext>
                </a:extLst>
              </p:cNvPr>
              <p:cNvSpPr/>
              <p:nvPr/>
            </p:nvSpPr>
            <p:spPr>
              <a:xfrm>
                <a:off x="10072323" y="6423505"/>
                <a:ext cx="300153" cy="282741"/>
              </a:xfrm>
              <a:custGeom>
                <a:avLst/>
                <a:gdLst>
                  <a:gd name="connsiteX0" fmla="*/ 299837 w 300153"/>
                  <a:gd name="connsiteY0" fmla="*/ 3819 h 282741"/>
                  <a:gd name="connsiteX1" fmla="*/ 298253 w 300153"/>
                  <a:gd name="connsiteY1" fmla="*/ 563 h 282741"/>
                  <a:gd name="connsiteX2" fmla="*/ 294830 w 300153"/>
                  <a:gd name="connsiteY2" fmla="*/ 563 h 282741"/>
                  <a:gd name="connsiteX3" fmla="*/ 149955 w 300153"/>
                  <a:gd name="connsiteY3" fmla="*/ 87777 h 282741"/>
                  <a:gd name="connsiteX4" fmla="*/ 5714 w 300153"/>
                  <a:gd name="connsiteY4" fmla="*/ 563 h 282741"/>
                  <a:gd name="connsiteX5" fmla="*/ 1912 w 300153"/>
                  <a:gd name="connsiteY5" fmla="*/ 563 h 282741"/>
                  <a:gd name="connsiteX6" fmla="*/ 11 w 300153"/>
                  <a:gd name="connsiteY6" fmla="*/ 3819 h 282741"/>
                  <a:gd name="connsiteX7" fmla="*/ 11 w 300153"/>
                  <a:gd name="connsiteY7" fmla="*/ 279297 h 282741"/>
                  <a:gd name="connsiteX8" fmla="*/ 3369 w 300153"/>
                  <a:gd name="connsiteY8" fmla="*/ 282740 h 282741"/>
                  <a:gd name="connsiteX9" fmla="*/ 3433 w 300153"/>
                  <a:gd name="connsiteY9" fmla="*/ 282741 h 282741"/>
                  <a:gd name="connsiteX10" fmla="*/ 74222 w 300153"/>
                  <a:gd name="connsiteY10" fmla="*/ 282741 h 282741"/>
                  <a:gd name="connsiteX11" fmla="*/ 78025 w 300153"/>
                  <a:gd name="connsiteY11" fmla="*/ 279297 h 282741"/>
                  <a:gd name="connsiteX12" fmla="*/ 78025 w 300153"/>
                  <a:gd name="connsiteY12" fmla="*/ 127597 h 282741"/>
                  <a:gd name="connsiteX13" fmla="*/ 146470 w 300153"/>
                  <a:gd name="connsiteY13" fmla="*/ 168480 h 282741"/>
                  <a:gd name="connsiteX14" fmla="*/ 149955 w 300153"/>
                  <a:gd name="connsiteY14" fmla="*/ 169670 h 282741"/>
                  <a:gd name="connsiteX15" fmla="*/ 153378 w 300153"/>
                  <a:gd name="connsiteY15" fmla="*/ 168480 h 282741"/>
                  <a:gd name="connsiteX16" fmla="*/ 298253 w 300153"/>
                  <a:gd name="connsiteY16" fmla="*/ 82831 h 282741"/>
                  <a:gd name="connsiteX17" fmla="*/ 300154 w 300153"/>
                  <a:gd name="connsiteY17" fmla="*/ 78323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0153" h="282741">
                    <a:moveTo>
                      <a:pt x="299837" y="3819"/>
                    </a:moveTo>
                    <a:cubicBezTo>
                      <a:pt x="300006" y="2520"/>
                      <a:pt x="299384" y="1245"/>
                      <a:pt x="298253" y="563"/>
                    </a:cubicBezTo>
                    <a:cubicBezTo>
                      <a:pt x="297239" y="-188"/>
                      <a:pt x="295844" y="-188"/>
                      <a:pt x="294830" y="563"/>
                    </a:cubicBezTo>
                    <a:lnTo>
                      <a:pt x="149955" y="87777"/>
                    </a:lnTo>
                    <a:lnTo>
                      <a:pt x="5714" y="563"/>
                    </a:lnTo>
                    <a:cubicBezTo>
                      <a:pt x="4558" y="-180"/>
                      <a:pt x="3068" y="-180"/>
                      <a:pt x="1912" y="563"/>
                    </a:cubicBezTo>
                    <a:cubicBezTo>
                      <a:pt x="657" y="1155"/>
                      <a:pt x="-99" y="2450"/>
                      <a:pt x="11" y="3819"/>
                    </a:cubicBezTo>
                    <a:lnTo>
                      <a:pt x="11" y="279297"/>
                    </a:lnTo>
                    <a:cubicBezTo>
                      <a:pt x="-24" y="281164"/>
                      <a:pt x="1479" y="282706"/>
                      <a:pt x="3369" y="282740"/>
                    </a:cubicBezTo>
                    <a:cubicBezTo>
                      <a:pt x="3390" y="282741"/>
                      <a:pt x="3411" y="282741"/>
                      <a:pt x="3433" y="282741"/>
                    </a:cubicBezTo>
                    <a:lnTo>
                      <a:pt x="74222" y="282741"/>
                    </a:lnTo>
                    <a:cubicBezTo>
                      <a:pt x="76217" y="282779"/>
                      <a:pt x="77890" y="281263"/>
                      <a:pt x="78025" y="279297"/>
                    </a:cubicBezTo>
                    <a:lnTo>
                      <a:pt x="78025" y="127597"/>
                    </a:lnTo>
                    <a:lnTo>
                      <a:pt x="146470" y="168480"/>
                    </a:lnTo>
                    <a:cubicBezTo>
                      <a:pt x="147524" y="169136"/>
                      <a:pt x="148716" y="169542"/>
                      <a:pt x="149955" y="169670"/>
                    </a:cubicBezTo>
                    <a:cubicBezTo>
                      <a:pt x="151172" y="169533"/>
                      <a:pt x="152343" y="169127"/>
                      <a:pt x="153378" y="168480"/>
                    </a:cubicBezTo>
                    <a:cubicBezTo>
                      <a:pt x="153378" y="168480"/>
                      <a:pt x="297175" y="83207"/>
                      <a:pt x="298253" y="82831"/>
                    </a:cubicBezTo>
                    <a:cubicBezTo>
                      <a:pt x="300154" y="81704"/>
                      <a:pt x="300154" y="80953"/>
                      <a:pt x="300154" y="7832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0" name="Grafik 15">
              <a:extLst>
                <a:ext uri="{FF2B5EF4-FFF2-40B4-BE49-F238E27FC236}">
                  <a16:creationId xmlns:a16="http://schemas.microsoft.com/office/drawing/2014/main" id="{24AC3D07-DBC5-9A48-B967-600002B08107}"/>
                </a:ext>
              </a:extLst>
            </p:cNvPr>
            <p:cNvGrpSpPr/>
            <p:nvPr/>
          </p:nvGrpSpPr>
          <p:grpSpPr>
            <a:xfrm>
              <a:off x="10294715" y="6426317"/>
              <a:ext cx="1126171" cy="279452"/>
              <a:chOff x="10294715" y="6426317"/>
              <a:chExt cx="1126171" cy="279452"/>
            </a:xfrm>
          </p:grpSpPr>
          <p:sp>
            <p:nvSpPr>
              <p:cNvPr id="12" name="Freihandform 11">
                <a:extLst>
                  <a:ext uri="{FF2B5EF4-FFF2-40B4-BE49-F238E27FC236}">
                    <a16:creationId xmlns:a16="http://schemas.microsoft.com/office/drawing/2014/main" id="{E939BF1A-564C-3C44-82B8-67A848DC01FA}"/>
                  </a:ext>
                </a:extLst>
              </p:cNvPr>
              <p:cNvSpPr/>
              <p:nvPr/>
            </p:nvSpPr>
            <p:spPr>
              <a:xfrm>
                <a:off x="10294715" y="6536604"/>
                <a:ext cx="77445" cy="169079"/>
              </a:xfrm>
              <a:custGeom>
                <a:avLst/>
                <a:gdLst>
                  <a:gd name="connsiteX0" fmla="*/ 75860 w 77445"/>
                  <a:gd name="connsiteY0" fmla="*/ 473 h 169079"/>
                  <a:gd name="connsiteX1" fmla="*/ 72438 w 77445"/>
                  <a:gd name="connsiteY1" fmla="*/ 473 h 169079"/>
                  <a:gd name="connsiteX2" fmla="*/ 2726 w 77445"/>
                  <a:gd name="connsiteY2" fmla="*/ 41732 h 169079"/>
                  <a:gd name="connsiteX3" fmla="*/ 1 w 77445"/>
                  <a:gd name="connsiteY3" fmla="*/ 46679 h 169079"/>
                  <a:gd name="connsiteX4" fmla="*/ 1 w 77445"/>
                  <a:gd name="connsiteY4" fmla="*/ 165635 h 169079"/>
                  <a:gd name="connsiteX5" fmla="*/ 3358 w 77445"/>
                  <a:gd name="connsiteY5" fmla="*/ 169079 h 169079"/>
                  <a:gd name="connsiteX6" fmla="*/ 3486 w 77445"/>
                  <a:gd name="connsiteY6" fmla="*/ 169079 h 169079"/>
                  <a:gd name="connsiteX7" fmla="*/ 74023 w 77445"/>
                  <a:gd name="connsiteY7" fmla="*/ 169079 h 169079"/>
                  <a:gd name="connsiteX8" fmla="*/ 77445 w 77445"/>
                  <a:gd name="connsiteY8" fmla="*/ 165698 h 169079"/>
                  <a:gd name="connsiteX9" fmla="*/ 77445 w 77445"/>
                  <a:gd name="connsiteY9" fmla="*/ 165635 h 169079"/>
                  <a:gd name="connsiteX10" fmla="*/ 77445 w 77445"/>
                  <a:gd name="connsiteY10" fmla="*/ 3416 h 169079"/>
                  <a:gd name="connsiteX11" fmla="*/ 75544 w 77445"/>
                  <a:gd name="connsiteY11" fmla="*/ 411 h 16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445" h="169079">
                    <a:moveTo>
                      <a:pt x="75860" y="473"/>
                    </a:moveTo>
                    <a:cubicBezTo>
                      <a:pt x="74809" y="-158"/>
                      <a:pt x="73490" y="-158"/>
                      <a:pt x="72438" y="473"/>
                    </a:cubicBezTo>
                    <a:lnTo>
                      <a:pt x="2726" y="41732"/>
                    </a:lnTo>
                    <a:cubicBezTo>
                      <a:pt x="761" y="42546"/>
                      <a:pt x="1" y="43611"/>
                      <a:pt x="1" y="46679"/>
                    </a:cubicBezTo>
                    <a:lnTo>
                      <a:pt x="1" y="165635"/>
                    </a:lnTo>
                    <a:cubicBezTo>
                      <a:pt x="-35" y="167502"/>
                      <a:pt x="1468" y="169043"/>
                      <a:pt x="3358" y="169079"/>
                    </a:cubicBezTo>
                    <a:cubicBezTo>
                      <a:pt x="3401" y="169079"/>
                      <a:pt x="3444" y="169079"/>
                      <a:pt x="3486" y="169079"/>
                    </a:cubicBezTo>
                    <a:lnTo>
                      <a:pt x="74023" y="169079"/>
                    </a:lnTo>
                    <a:cubicBezTo>
                      <a:pt x="75912" y="169079"/>
                      <a:pt x="77445" y="167565"/>
                      <a:pt x="77445" y="165698"/>
                    </a:cubicBezTo>
                    <a:cubicBezTo>
                      <a:pt x="77445" y="165677"/>
                      <a:pt x="77445" y="165656"/>
                      <a:pt x="77445" y="165635"/>
                    </a:cubicBezTo>
                    <a:lnTo>
                      <a:pt x="77445" y="3416"/>
                    </a:lnTo>
                    <a:cubicBezTo>
                      <a:pt x="77348" y="2167"/>
                      <a:pt x="76638" y="1044"/>
                      <a:pt x="75544" y="411"/>
                    </a:cubicBezTo>
                  </a:path>
                </a:pathLst>
              </a:custGeom>
              <a:solidFill>
                <a:srgbClr val="F7AE02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3" name="Freihandform 12">
                <a:extLst>
                  <a:ext uri="{FF2B5EF4-FFF2-40B4-BE49-F238E27FC236}">
                    <a16:creationId xmlns:a16="http://schemas.microsoft.com/office/drawing/2014/main" id="{E26471C9-B863-7C49-B3B0-D14DB39D4B1C}"/>
                  </a:ext>
                </a:extLst>
              </p:cNvPr>
              <p:cNvSpPr/>
              <p:nvPr/>
            </p:nvSpPr>
            <p:spPr>
              <a:xfrm>
                <a:off x="11171116" y="6426317"/>
                <a:ext cx="77469" cy="279437"/>
              </a:xfrm>
              <a:custGeom>
                <a:avLst/>
                <a:gdLst>
                  <a:gd name="connsiteX0" fmla="*/ 74032 w 77469"/>
                  <a:gd name="connsiteY0" fmla="*/ 6 h 279437"/>
                  <a:gd name="connsiteX1" fmla="*/ 3813 w 77469"/>
                  <a:gd name="connsiteY1" fmla="*/ 6 h 279437"/>
                  <a:gd name="connsiteX2" fmla="*/ 4 w 77469"/>
                  <a:gd name="connsiteY2" fmla="*/ 3372 h 279437"/>
                  <a:gd name="connsiteX3" fmla="*/ 11 w 77469"/>
                  <a:gd name="connsiteY3" fmla="*/ 3825 h 279437"/>
                  <a:gd name="connsiteX4" fmla="*/ 11 w 77469"/>
                  <a:gd name="connsiteY4" fmla="*/ 275985 h 279437"/>
                  <a:gd name="connsiteX5" fmla="*/ 3617 w 77469"/>
                  <a:gd name="connsiteY5" fmla="*/ 279437 h 279437"/>
                  <a:gd name="connsiteX6" fmla="*/ 3813 w 77469"/>
                  <a:gd name="connsiteY6" fmla="*/ 279428 h 279437"/>
                  <a:gd name="connsiteX7" fmla="*/ 74032 w 77469"/>
                  <a:gd name="connsiteY7" fmla="*/ 279428 h 279437"/>
                  <a:gd name="connsiteX8" fmla="*/ 77455 w 77469"/>
                  <a:gd name="connsiteY8" fmla="*/ 276048 h 279437"/>
                  <a:gd name="connsiteX9" fmla="*/ 77455 w 77469"/>
                  <a:gd name="connsiteY9" fmla="*/ 275985 h 279437"/>
                  <a:gd name="connsiteX10" fmla="*/ 77455 w 77469"/>
                  <a:gd name="connsiteY10" fmla="*/ 3825 h 279437"/>
                  <a:gd name="connsiteX11" fmla="*/ 74242 w 77469"/>
                  <a:gd name="connsiteY11" fmla="*/ 18 h 279437"/>
                  <a:gd name="connsiteX12" fmla="*/ 74032 w 77469"/>
                  <a:gd name="connsiteY12" fmla="*/ 6 h 2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469" h="279437">
                    <a:moveTo>
                      <a:pt x="74032" y="6"/>
                    </a:moveTo>
                    <a:lnTo>
                      <a:pt x="3813" y="6"/>
                    </a:lnTo>
                    <a:cubicBezTo>
                      <a:pt x="1823" y="-103"/>
                      <a:pt x="118" y="1404"/>
                      <a:pt x="4" y="3372"/>
                    </a:cubicBezTo>
                    <a:cubicBezTo>
                      <a:pt x="-2" y="3523"/>
                      <a:pt x="-2" y="3674"/>
                      <a:pt x="11" y="3825"/>
                    </a:cubicBezTo>
                    <a:lnTo>
                      <a:pt x="11" y="275985"/>
                    </a:lnTo>
                    <a:cubicBezTo>
                      <a:pt x="42" y="277921"/>
                      <a:pt x="1652" y="279466"/>
                      <a:pt x="3617" y="279437"/>
                    </a:cubicBezTo>
                    <a:cubicBezTo>
                      <a:pt x="3680" y="279436"/>
                      <a:pt x="3750" y="279433"/>
                      <a:pt x="3813" y="279428"/>
                    </a:cubicBezTo>
                    <a:lnTo>
                      <a:pt x="74032" y="279428"/>
                    </a:lnTo>
                    <a:cubicBezTo>
                      <a:pt x="75921" y="279429"/>
                      <a:pt x="77455" y="277915"/>
                      <a:pt x="77455" y="276048"/>
                    </a:cubicBezTo>
                    <a:cubicBezTo>
                      <a:pt x="77455" y="276027"/>
                      <a:pt x="77455" y="276006"/>
                      <a:pt x="77455" y="275985"/>
                    </a:cubicBezTo>
                    <a:lnTo>
                      <a:pt x="77455" y="3825"/>
                    </a:lnTo>
                    <a:cubicBezTo>
                      <a:pt x="77632" y="1896"/>
                      <a:pt x="76194" y="192"/>
                      <a:pt x="74242" y="18"/>
                    </a:cubicBezTo>
                    <a:cubicBezTo>
                      <a:pt x="74172" y="12"/>
                      <a:pt x="74102" y="8"/>
                      <a:pt x="74032" y="6"/>
                    </a:cubicBezTo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id="{00FCE541-DF28-5245-9318-FE478DF7CFAD}"/>
                  </a:ext>
                </a:extLst>
              </p:cNvPr>
              <p:cNvSpPr/>
              <p:nvPr/>
            </p:nvSpPr>
            <p:spPr>
              <a:xfrm>
                <a:off x="11171127" y="6426323"/>
                <a:ext cx="77634" cy="279422"/>
              </a:xfrm>
              <a:custGeom>
                <a:avLst/>
                <a:gdLst>
                  <a:gd name="connsiteX0" fmla="*/ 77634 w 77634"/>
                  <a:gd name="connsiteY0" fmla="*/ 275979 h 279422"/>
                  <a:gd name="connsiteX1" fmla="*/ 74275 w 77634"/>
                  <a:gd name="connsiteY1" fmla="*/ 279422 h 279422"/>
                  <a:gd name="connsiteX2" fmla="*/ 74212 w 77634"/>
                  <a:gd name="connsiteY2" fmla="*/ 279423 h 279422"/>
                  <a:gd name="connsiteX3" fmla="*/ 3422 w 77634"/>
                  <a:gd name="connsiteY3" fmla="*/ 279423 h 279422"/>
                  <a:gd name="connsiteX4" fmla="*/ 0 w 77634"/>
                  <a:gd name="connsiteY4" fmla="*/ 276042 h 279422"/>
                  <a:gd name="connsiteX5" fmla="*/ 0 w 77634"/>
                  <a:gd name="connsiteY5" fmla="*/ 275979 h 279422"/>
                  <a:gd name="connsiteX6" fmla="*/ 0 w 77634"/>
                  <a:gd name="connsiteY6" fmla="*/ 3443 h 279422"/>
                  <a:gd name="connsiteX7" fmla="*/ 3422 w 77634"/>
                  <a:gd name="connsiteY7" fmla="*/ 0 h 279422"/>
                  <a:gd name="connsiteX8" fmla="*/ 74022 w 77634"/>
                  <a:gd name="connsiteY8" fmla="*/ 0 h 279422"/>
                  <a:gd name="connsiteX9" fmla="*/ 77444 w 77634"/>
                  <a:gd name="connsiteY9" fmla="*/ 3443 h 27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634" h="279422">
                    <a:moveTo>
                      <a:pt x="77634" y="275979"/>
                    </a:moveTo>
                    <a:cubicBezTo>
                      <a:pt x="77672" y="277846"/>
                      <a:pt x="76164" y="279388"/>
                      <a:pt x="74275" y="279422"/>
                    </a:cubicBezTo>
                    <a:cubicBezTo>
                      <a:pt x="74256" y="279423"/>
                      <a:pt x="74231" y="279423"/>
                      <a:pt x="74212" y="279423"/>
                    </a:cubicBezTo>
                    <a:lnTo>
                      <a:pt x="3422" y="279423"/>
                    </a:lnTo>
                    <a:cubicBezTo>
                      <a:pt x="1534" y="279423"/>
                      <a:pt x="0" y="277909"/>
                      <a:pt x="0" y="276042"/>
                    </a:cubicBezTo>
                    <a:cubicBezTo>
                      <a:pt x="0" y="276021"/>
                      <a:pt x="0" y="276000"/>
                      <a:pt x="0" y="275979"/>
                    </a:cubicBezTo>
                    <a:lnTo>
                      <a:pt x="0" y="3443"/>
                    </a:lnTo>
                    <a:cubicBezTo>
                      <a:pt x="0" y="1566"/>
                      <a:pt x="1521" y="34"/>
                      <a:pt x="3422" y="0"/>
                    </a:cubicBezTo>
                    <a:lnTo>
                      <a:pt x="74022" y="0"/>
                    </a:lnTo>
                    <a:cubicBezTo>
                      <a:pt x="75923" y="34"/>
                      <a:pt x="77444" y="1566"/>
                      <a:pt x="77444" y="3443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id="{4A5831DD-DB83-AD4F-82F5-819C88E1EE1B}"/>
                  </a:ext>
                </a:extLst>
              </p:cNvPr>
              <p:cNvSpPr/>
              <p:nvPr/>
            </p:nvSpPr>
            <p:spPr>
              <a:xfrm>
                <a:off x="11273944" y="6426323"/>
                <a:ext cx="146943" cy="279446"/>
              </a:xfrm>
              <a:custGeom>
                <a:avLst/>
                <a:gdLst>
                  <a:gd name="connsiteX0" fmla="*/ 80780 w 146943"/>
                  <a:gd name="connsiteY0" fmla="*/ 182567 h 279446"/>
                  <a:gd name="connsiteX1" fmla="*/ 146943 w 146943"/>
                  <a:gd name="connsiteY1" fmla="*/ 94226 h 279446"/>
                  <a:gd name="connsiteX2" fmla="*/ 17659 w 146943"/>
                  <a:gd name="connsiteY2" fmla="*/ 0 h 279446"/>
                  <a:gd name="connsiteX3" fmla="*/ 3526 w 146943"/>
                  <a:gd name="connsiteY3" fmla="*/ 0 h 279446"/>
                  <a:gd name="connsiteX4" fmla="*/ 41 w 146943"/>
                  <a:gd name="connsiteY4" fmla="*/ 3443 h 279446"/>
                  <a:gd name="connsiteX5" fmla="*/ 41 w 146943"/>
                  <a:gd name="connsiteY5" fmla="*/ 64487 h 279446"/>
                  <a:gd name="connsiteX6" fmla="*/ 3526 w 146943"/>
                  <a:gd name="connsiteY6" fmla="*/ 67930 h 279446"/>
                  <a:gd name="connsiteX7" fmla="*/ 26024 w 146943"/>
                  <a:gd name="connsiteY7" fmla="*/ 67930 h 279446"/>
                  <a:gd name="connsiteX8" fmla="*/ 68485 w 146943"/>
                  <a:gd name="connsiteY8" fmla="*/ 101614 h 279446"/>
                  <a:gd name="connsiteX9" fmla="*/ 26468 w 146943"/>
                  <a:gd name="connsiteY9" fmla="*/ 134984 h 279446"/>
                  <a:gd name="connsiteX10" fmla="*/ 3526 w 146943"/>
                  <a:gd name="connsiteY10" fmla="*/ 134984 h 279446"/>
                  <a:gd name="connsiteX11" fmla="*/ 41 w 146943"/>
                  <a:gd name="connsiteY11" fmla="*/ 138365 h 279446"/>
                  <a:gd name="connsiteX12" fmla="*/ 41 w 146943"/>
                  <a:gd name="connsiteY12" fmla="*/ 191833 h 279446"/>
                  <a:gd name="connsiteX13" fmla="*/ 1625 w 146943"/>
                  <a:gd name="connsiteY13" fmla="*/ 197155 h 279446"/>
                  <a:gd name="connsiteX14" fmla="*/ 56254 w 146943"/>
                  <a:gd name="connsiteY14" fmla="*/ 277920 h 279446"/>
                  <a:gd name="connsiteX15" fmla="*/ 59359 w 146943"/>
                  <a:gd name="connsiteY15" fmla="*/ 279423 h 279446"/>
                  <a:gd name="connsiteX16" fmla="*/ 140796 w 146943"/>
                  <a:gd name="connsiteY16" fmla="*/ 279423 h 279446"/>
                  <a:gd name="connsiteX17" fmla="*/ 144282 w 146943"/>
                  <a:gd name="connsiteY17" fmla="*/ 277544 h 279446"/>
                  <a:gd name="connsiteX18" fmla="*/ 143838 w 146943"/>
                  <a:gd name="connsiteY18" fmla="*/ 274101 h 2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6943" h="279446">
                    <a:moveTo>
                      <a:pt x="80780" y="182567"/>
                    </a:moveTo>
                    <a:cubicBezTo>
                      <a:pt x="80780" y="182567"/>
                      <a:pt x="146943" y="163784"/>
                      <a:pt x="146943" y="94226"/>
                    </a:cubicBezTo>
                    <a:cubicBezTo>
                      <a:pt x="146943" y="0"/>
                      <a:pt x="55494" y="0"/>
                      <a:pt x="17659" y="0"/>
                    </a:cubicBezTo>
                    <a:lnTo>
                      <a:pt x="3526" y="0"/>
                    </a:lnTo>
                    <a:cubicBezTo>
                      <a:pt x="1600" y="0"/>
                      <a:pt x="41" y="1542"/>
                      <a:pt x="41" y="3443"/>
                    </a:cubicBezTo>
                    <a:lnTo>
                      <a:pt x="41" y="64487"/>
                    </a:lnTo>
                    <a:cubicBezTo>
                      <a:pt x="41" y="66389"/>
                      <a:pt x="1600" y="67930"/>
                      <a:pt x="3526" y="67930"/>
                    </a:cubicBezTo>
                    <a:lnTo>
                      <a:pt x="26024" y="67930"/>
                    </a:lnTo>
                    <a:cubicBezTo>
                      <a:pt x="36798" y="67930"/>
                      <a:pt x="68485" y="69809"/>
                      <a:pt x="68485" y="101614"/>
                    </a:cubicBezTo>
                    <a:cubicBezTo>
                      <a:pt x="68485" y="133419"/>
                      <a:pt x="35657" y="134984"/>
                      <a:pt x="26468" y="134984"/>
                    </a:cubicBezTo>
                    <a:lnTo>
                      <a:pt x="3526" y="134984"/>
                    </a:lnTo>
                    <a:cubicBezTo>
                      <a:pt x="1625" y="134984"/>
                      <a:pt x="72" y="136488"/>
                      <a:pt x="41" y="138365"/>
                    </a:cubicBezTo>
                    <a:lnTo>
                      <a:pt x="41" y="191833"/>
                    </a:lnTo>
                    <a:cubicBezTo>
                      <a:pt x="-162" y="193744"/>
                      <a:pt x="402" y="195658"/>
                      <a:pt x="1625" y="197155"/>
                    </a:cubicBezTo>
                    <a:lnTo>
                      <a:pt x="56254" y="277920"/>
                    </a:lnTo>
                    <a:cubicBezTo>
                      <a:pt x="56964" y="278910"/>
                      <a:pt x="58130" y="279475"/>
                      <a:pt x="59359" y="279423"/>
                    </a:cubicBezTo>
                    <a:lnTo>
                      <a:pt x="140796" y="279423"/>
                    </a:lnTo>
                    <a:cubicBezTo>
                      <a:pt x="142247" y="279594"/>
                      <a:pt x="143642" y="278840"/>
                      <a:pt x="144282" y="277544"/>
                    </a:cubicBezTo>
                    <a:cubicBezTo>
                      <a:pt x="144681" y="276390"/>
                      <a:pt x="144516" y="275120"/>
                      <a:pt x="143838" y="274101"/>
                    </a:cubicBezTo>
                    <a:close/>
                  </a:path>
                </a:pathLst>
              </a:custGeom>
              <a:solidFill>
                <a:srgbClr val="1C3E76"/>
              </a:solidFill>
              <a:ln w="6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3" name="Titel 1">
            <a:extLst>
              <a:ext uri="{FF2B5EF4-FFF2-40B4-BE49-F238E27FC236}">
                <a16:creationId xmlns:a16="http://schemas.microsoft.com/office/drawing/2014/main" id="{190DAC15-2A8C-5240-82D7-501D21B2E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582758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E82F3B34-F3C9-BA49-A3B4-43C8C40278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5" y="855019"/>
            <a:ext cx="1870064" cy="369332"/>
          </a:xfrm>
        </p:spPr>
        <p:txBody>
          <a:bodyPr vert="horz" wrap="none" lIns="0" tIns="45720" rIns="91440" bIns="45720" rtlCol="0">
            <a:spAutoFit/>
          </a:bodyPr>
          <a:lstStyle>
            <a:lvl1pPr>
              <a:defRPr lang="de-DE" sz="2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775A71-17AE-4240-92F2-5C8C673FAD3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460EE35C-A7F1-4E51-88D3-D8C2F07642E5}" type="datetime5">
              <a:rPr lang="en-US" spc="-5" noProof="0" smtClean="0"/>
              <a:t>16-Feb-22</a:t>
            </a:fld>
            <a:endParaRPr lang="en-US" spc="-5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B742D-97EB-8E41-9AFA-344DC52003A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F7F15-DC48-3D48-95BE-26D97B9CB2A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8FE65A8D-7A54-C142-AEA0-D1170564A1CF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371475" y="1398053"/>
            <a:ext cx="11449050" cy="4716462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6604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7B44821C-42A1-894F-BFE3-73E3BC430512}"/>
              </a:ext>
            </a:extLst>
          </p:cNvPr>
          <p:cNvSpPr/>
          <p:nvPr userDrawn="1"/>
        </p:nvSpPr>
        <p:spPr>
          <a:xfrm>
            <a:off x="371475" y="1398052"/>
            <a:ext cx="8834170" cy="4932363"/>
          </a:xfrm>
          <a:custGeom>
            <a:avLst/>
            <a:gdLst/>
            <a:ahLst/>
            <a:cxnLst/>
            <a:rect l="l" t="t" r="r" b="b"/>
            <a:pathLst>
              <a:path w="11370945" h="5106035">
                <a:moveTo>
                  <a:pt x="0" y="5105806"/>
                </a:moveTo>
                <a:lnTo>
                  <a:pt x="11370818" y="5105806"/>
                </a:lnTo>
                <a:lnTo>
                  <a:pt x="11370818" y="0"/>
                </a:lnTo>
                <a:lnTo>
                  <a:pt x="0" y="0"/>
                </a:lnTo>
                <a:lnTo>
                  <a:pt x="0" y="5105806"/>
                </a:lnTo>
                <a:close/>
              </a:path>
            </a:pathLst>
          </a:custGeom>
          <a:solidFill>
            <a:srgbClr val="F7AD00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D4A721C-F703-6149-966A-962ED63A21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8899" y="2200491"/>
            <a:ext cx="4919616" cy="93718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lnSpc>
                <a:spcPct val="87000"/>
              </a:lnSpc>
              <a:defRPr sz="7000" b="1" i="0" spc="1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CONTACT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3A20EC-D1D4-9D4F-8019-2C4A8BB40F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2134"/>
          <a:stretch/>
        </p:blipFill>
        <p:spPr>
          <a:xfrm>
            <a:off x="6486520" y="1369478"/>
            <a:ext cx="5431221" cy="5041797"/>
          </a:xfrm>
          <a:prstGeom prst="rect">
            <a:avLst/>
          </a:prstGeom>
        </p:spPr>
      </p:pic>
      <p:grpSp>
        <p:nvGrpSpPr>
          <p:cNvPr id="9" name="Grafik 12">
            <a:extLst>
              <a:ext uri="{FF2B5EF4-FFF2-40B4-BE49-F238E27FC236}">
                <a16:creationId xmlns:a16="http://schemas.microsoft.com/office/drawing/2014/main" id="{C27A6759-4ACA-E54F-A352-AA67B93B82C0}"/>
              </a:ext>
            </a:extLst>
          </p:cNvPr>
          <p:cNvGrpSpPr/>
          <p:nvPr userDrawn="1"/>
        </p:nvGrpSpPr>
        <p:grpSpPr>
          <a:xfrm>
            <a:off x="8364517" y="355065"/>
            <a:ext cx="3468861" cy="579831"/>
            <a:chOff x="8364517" y="441325"/>
            <a:chExt cx="3468861" cy="579831"/>
          </a:xfrm>
        </p:grpSpPr>
        <p:grpSp>
          <p:nvGrpSpPr>
            <p:cNvPr id="10" name="Grafik 12">
              <a:extLst>
                <a:ext uri="{FF2B5EF4-FFF2-40B4-BE49-F238E27FC236}">
                  <a16:creationId xmlns:a16="http://schemas.microsoft.com/office/drawing/2014/main" id="{B4421189-BE7F-1B4A-AC5F-EC8D69472110}"/>
                </a:ext>
              </a:extLst>
            </p:cNvPr>
            <p:cNvGrpSpPr/>
            <p:nvPr/>
          </p:nvGrpSpPr>
          <p:grpSpPr>
            <a:xfrm>
              <a:off x="9413173" y="441325"/>
              <a:ext cx="2420204" cy="579831"/>
              <a:chOff x="9413173" y="441325"/>
              <a:chExt cx="2420204" cy="579831"/>
            </a:xfrm>
            <a:solidFill>
              <a:srgbClr val="1C3E76"/>
            </a:solidFill>
          </p:grpSpPr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AAFB673E-89AF-574E-A3A5-2310FB9AD0E1}"/>
                  </a:ext>
                </a:extLst>
              </p:cNvPr>
              <p:cNvSpPr/>
              <p:nvPr/>
            </p:nvSpPr>
            <p:spPr>
              <a:xfrm>
                <a:off x="11250251" y="441325"/>
                <a:ext cx="583127" cy="265320"/>
              </a:xfrm>
              <a:custGeom>
                <a:avLst/>
                <a:gdLst>
                  <a:gd name="connsiteX0" fmla="*/ 291499 w 583127"/>
                  <a:gd name="connsiteY0" fmla="*/ 148495 h 265320"/>
                  <a:gd name="connsiteX1" fmla="*/ 430912 w 583127"/>
                  <a:gd name="connsiteY1" fmla="*/ 260054 h 265320"/>
                  <a:gd name="connsiteX2" fmla="*/ 438516 w 583127"/>
                  <a:gd name="connsiteY2" fmla="*/ 265313 h 265320"/>
                  <a:gd name="connsiteX3" fmla="*/ 575521 w 583127"/>
                  <a:gd name="connsiteY3" fmla="*/ 265313 h 265320"/>
                  <a:gd name="connsiteX4" fmla="*/ 583125 w 583127"/>
                  <a:gd name="connsiteY4" fmla="*/ 258551 h 265320"/>
                  <a:gd name="connsiteX5" fmla="*/ 291499 w 583127"/>
                  <a:gd name="connsiteY5" fmla="*/ 0 h 265320"/>
                  <a:gd name="connsiteX6" fmla="*/ 0 w 583127"/>
                  <a:gd name="connsiteY6" fmla="*/ 258551 h 265320"/>
                  <a:gd name="connsiteX7" fmla="*/ 6971 w 583127"/>
                  <a:gd name="connsiteY7" fmla="*/ 265313 h 265320"/>
                  <a:gd name="connsiteX8" fmla="*/ 144102 w 583127"/>
                  <a:gd name="connsiteY8" fmla="*/ 265313 h 265320"/>
                  <a:gd name="connsiteX9" fmla="*/ 150946 w 583127"/>
                  <a:gd name="connsiteY9" fmla="*/ 260054 h 265320"/>
                  <a:gd name="connsiteX10" fmla="*/ 290358 w 583127"/>
                  <a:gd name="connsiteY10" fmla="*/ 148495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127" h="265320">
                    <a:moveTo>
                      <a:pt x="291499" y="148495"/>
                    </a:moveTo>
                    <a:cubicBezTo>
                      <a:pt x="358785" y="148566"/>
                      <a:pt x="416869" y="195050"/>
                      <a:pt x="430912" y="260054"/>
                    </a:cubicBezTo>
                    <a:cubicBezTo>
                      <a:pt x="431938" y="263309"/>
                      <a:pt x="435069" y="265469"/>
                      <a:pt x="438516" y="265313"/>
                    </a:cubicBezTo>
                    <a:lnTo>
                      <a:pt x="575521" y="265313"/>
                    </a:lnTo>
                    <a:cubicBezTo>
                      <a:pt x="579462" y="265393"/>
                      <a:pt x="582795" y="262434"/>
                      <a:pt x="583125" y="258551"/>
                    </a:cubicBezTo>
                    <a:cubicBezTo>
                      <a:pt x="583632" y="200330"/>
                      <a:pt x="517094" y="0"/>
                      <a:pt x="291499" y="0"/>
                    </a:cubicBezTo>
                    <a:cubicBezTo>
                      <a:pt x="65904" y="0"/>
                      <a:pt x="0" y="200330"/>
                      <a:pt x="0" y="258551"/>
                    </a:cubicBezTo>
                    <a:cubicBezTo>
                      <a:pt x="63" y="262305"/>
                      <a:pt x="3169" y="265314"/>
                      <a:pt x="6971" y="265313"/>
                    </a:cubicBezTo>
                    <a:lnTo>
                      <a:pt x="144102" y="265313"/>
                    </a:lnTo>
                    <a:cubicBezTo>
                      <a:pt x="147296" y="265217"/>
                      <a:pt x="150071" y="263091"/>
                      <a:pt x="150946" y="260054"/>
                    </a:cubicBezTo>
                    <a:cubicBezTo>
                      <a:pt x="165242" y="195208"/>
                      <a:pt x="223187" y="148849"/>
                      <a:pt x="290358" y="148495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4931B1DF-4E51-F742-9841-2D55702C79CD}"/>
                  </a:ext>
                </a:extLst>
              </p:cNvPr>
              <p:cNvSpPr/>
              <p:nvPr/>
            </p:nvSpPr>
            <p:spPr>
              <a:xfrm>
                <a:off x="11249742" y="755835"/>
                <a:ext cx="583633" cy="265320"/>
              </a:xfrm>
              <a:custGeom>
                <a:avLst/>
                <a:gdLst>
                  <a:gd name="connsiteX0" fmla="*/ 292008 w 583633"/>
                  <a:gd name="connsiteY0" fmla="*/ 116826 h 265320"/>
                  <a:gd name="connsiteX1" fmla="*/ 431420 w 583633"/>
                  <a:gd name="connsiteY1" fmla="*/ 6143 h 265320"/>
                  <a:gd name="connsiteX2" fmla="*/ 439024 w 583633"/>
                  <a:gd name="connsiteY2" fmla="*/ 8 h 265320"/>
                  <a:gd name="connsiteX3" fmla="*/ 576029 w 583633"/>
                  <a:gd name="connsiteY3" fmla="*/ 8 h 265320"/>
                  <a:gd name="connsiteX4" fmla="*/ 583633 w 583633"/>
                  <a:gd name="connsiteY4" fmla="*/ 7645 h 265320"/>
                  <a:gd name="connsiteX5" fmla="*/ 291500 w 583633"/>
                  <a:gd name="connsiteY5" fmla="*/ 265321 h 265320"/>
                  <a:gd name="connsiteX6" fmla="*/ 1 w 583633"/>
                  <a:gd name="connsiteY6" fmla="*/ 7645 h 265320"/>
                  <a:gd name="connsiteX7" fmla="*/ 6972 w 583633"/>
                  <a:gd name="connsiteY7" fmla="*/ 8 h 265320"/>
                  <a:gd name="connsiteX8" fmla="*/ 144610 w 583633"/>
                  <a:gd name="connsiteY8" fmla="*/ 8 h 265320"/>
                  <a:gd name="connsiteX9" fmla="*/ 151454 w 583633"/>
                  <a:gd name="connsiteY9" fmla="*/ 6143 h 265320"/>
                  <a:gd name="connsiteX10" fmla="*/ 290867 w 583633"/>
                  <a:gd name="connsiteY10" fmla="*/ 116826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633" h="265320">
                    <a:moveTo>
                      <a:pt x="292008" y="116826"/>
                    </a:moveTo>
                    <a:cubicBezTo>
                      <a:pt x="359103" y="117082"/>
                      <a:pt x="417238" y="70931"/>
                      <a:pt x="431420" y="6143"/>
                    </a:cubicBezTo>
                    <a:cubicBezTo>
                      <a:pt x="432003" y="2481"/>
                      <a:pt x="435273" y="-164"/>
                      <a:pt x="439024" y="8"/>
                    </a:cubicBezTo>
                    <a:lnTo>
                      <a:pt x="576029" y="8"/>
                    </a:lnTo>
                    <a:cubicBezTo>
                      <a:pt x="580148" y="315"/>
                      <a:pt x="583392" y="3578"/>
                      <a:pt x="583633" y="7645"/>
                    </a:cubicBezTo>
                    <a:cubicBezTo>
                      <a:pt x="583633" y="65992"/>
                      <a:pt x="517096" y="265321"/>
                      <a:pt x="291500" y="265321"/>
                    </a:cubicBezTo>
                    <a:cubicBezTo>
                      <a:pt x="65906" y="265321"/>
                      <a:pt x="1" y="65992"/>
                      <a:pt x="1" y="7645"/>
                    </a:cubicBezTo>
                    <a:cubicBezTo>
                      <a:pt x="-75" y="3681"/>
                      <a:pt x="2967" y="337"/>
                      <a:pt x="6972" y="8"/>
                    </a:cubicBezTo>
                    <a:lnTo>
                      <a:pt x="144610" y="8"/>
                    </a:lnTo>
                    <a:cubicBezTo>
                      <a:pt x="148096" y="156"/>
                      <a:pt x="150973" y="2735"/>
                      <a:pt x="151454" y="6143"/>
                    </a:cubicBezTo>
                    <a:cubicBezTo>
                      <a:pt x="165852" y="70797"/>
                      <a:pt x="223860" y="116844"/>
                      <a:pt x="290867" y="116826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20DA01DD-6F4D-244A-B2B5-A2E4457060D3}"/>
                  </a:ext>
                </a:extLst>
              </p:cNvPr>
              <p:cNvSpPr/>
              <p:nvPr/>
            </p:nvSpPr>
            <p:spPr>
              <a:xfrm>
                <a:off x="10041797" y="636897"/>
                <a:ext cx="155381" cy="373741"/>
              </a:xfrm>
              <a:custGeom>
                <a:avLst/>
                <a:gdLst>
                  <a:gd name="connsiteX0" fmla="*/ 155255 w 155381"/>
                  <a:gd name="connsiteY0" fmla="*/ 366855 h 373741"/>
                  <a:gd name="connsiteX1" fmla="*/ 148538 w 155381"/>
                  <a:gd name="connsiteY1" fmla="*/ 373740 h 373741"/>
                  <a:gd name="connsiteX2" fmla="*/ 148411 w 155381"/>
                  <a:gd name="connsiteY2" fmla="*/ 373741 h 373741"/>
                  <a:gd name="connsiteX3" fmla="*/ 6844 w 155381"/>
                  <a:gd name="connsiteY3" fmla="*/ 373741 h 373741"/>
                  <a:gd name="connsiteX4" fmla="*/ 0 w 155381"/>
                  <a:gd name="connsiteY4" fmla="*/ 366982 h 373741"/>
                  <a:gd name="connsiteX5" fmla="*/ 0 w 155381"/>
                  <a:gd name="connsiteY5" fmla="*/ 366855 h 373741"/>
                  <a:gd name="connsiteX6" fmla="*/ 0 w 155381"/>
                  <a:gd name="connsiteY6" fmla="*/ 6761 h 373741"/>
                  <a:gd name="connsiteX7" fmla="*/ 6844 w 155381"/>
                  <a:gd name="connsiteY7" fmla="*/ 0 h 373741"/>
                  <a:gd name="connsiteX8" fmla="*/ 148538 w 155381"/>
                  <a:gd name="connsiteY8" fmla="*/ 0 h 373741"/>
                  <a:gd name="connsiteX9" fmla="*/ 155382 w 155381"/>
                  <a:gd name="connsiteY9" fmla="*/ 6761 h 3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373741">
                    <a:moveTo>
                      <a:pt x="155255" y="366855"/>
                    </a:moveTo>
                    <a:cubicBezTo>
                      <a:pt x="155331" y="370589"/>
                      <a:pt x="152315" y="373671"/>
                      <a:pt x="148538" y="373740"/>
                    </a:cubicBezTo>
                    <a:cubicBezTo>
                      <a:pt x="148500" y="373741"/>
                      <a:pt x="148449" y="373741"/>
                      <a:pt x="148411" y="373741"/>
                    </a:cubicBezTo>
                    <a:lnTo>
                      <a:pt x="6844" y="373741"/>
                    </a:lnTo>
                    <a:cubicBezTo>
                      <a:pt x="3067" y="373743"/>
                      <a:pt x="0" y="370715"/>
                      <a:pt x="0" y="366982"/>
                    </a:cubicBezTo>
                    <a:cubicBezTo>
                      <a:pt x="0" y="366939"/>
                      <a:pt x="0" y="366898"/>
                      <a:pt x="0" y="366855"/>
                    </a:cubicBezTo>
                    <a:lnTo>
                      <a:pt x="0" y="6761"/>
                    </a:lnTo>
                    <a:cubicBezTo>
                      <a:pt x="0" y="3027"/>
                      <a:pt x="3067" y="0"/>
                      <a:pt x="6844" y="0"/>
                    </a:cubicBezTo>
                    <a:lnTo>
                      <a:pt x="148538" y="0"/>
                    </a:lnTo>
                    <a:cubicBezTo>
                      <a:pt x="152315" y="0"/>
                      <a:pt x="155382" y="3027"/>
                      <a:pt x="155382" y="6761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50EE5073-3809-334E-9872-F8DEBD0EBF17}"/>
                  </a:ext>
                </a:extLst>
              </p:cNvPr>
              <p:cNvSpPr/>
              <p:nvPr/>
            </p:nvSpPr>
            <p:spPr>
              <a:xfrm>
                <a:off x="9866644" y="451842"/>
                <a:ext cx="506321" cy="135849"/>
              </a:xfrm>
              <a:custGeom>
                <a:avLst/>
                <a:gdLst>
                  <a:gd name="connsiteX0" fmla="*/ 6844 w 506321"/>
                  <a:gd name="connsiteY0" fmla="*/ 135849 h 135849"/>
                  <a:gd name="connsiteX1" fmla="*/ 0 w 506321"/>
                  <a:gd name="connsiteY1" fmla="*/ 128963 h 135849"/>
                  <a:gd name="connsiteX2" fmla="*/ 0 w 506321"/>
                  <a:gd name="connsiteY2" fmla="*/ 6886 h 135849"/>
                  <a:gd name="connsiteX3" fmla="*/ 6844 w 506321"/>
                  <a:gd name="connsiteY3" fmla="*/ 0 h 135849"/>
                  <a:gd name="connsiteX4" fmla="*/ 499351 w 506321"/>
                  <a:gd name="connsiteY4" fmla="*/ 0 h 135849"/>
                  <a:gd name="connsiteX5" fmla="*/ 506321 w 506321"/>
                  <a:gd name="connsiteY5" fmla="*/ 6886 h 135849"/>
                  <a:gd name="connsiteX6" fmla="*/ 506321 w 506321"/>
                  <a:gd name="connsiteY6" fmla="*/ 128963 h 135849"/>
                  <a:gd name="connsiteX7" fmla="*/ 499351 w 506321"/>
                  <a:gd name="connsiteY7" fmla="*/ 135849 h 13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321" h="135849">
                    <a:moveTo>
                      <a:pt x="6844" y="135849"/>
                    </a:moveTo>
                    <a:cubicBezTo>
                      <a:pt x="3042" y="135780"/>
                      <a:pt x="0" y="132718"/>
                      <a:pt x="0" y="128963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499351" y="0"/>
                    </a:lnTo>
                    <a:cubicBezTo>
                      <a:pt x="503203" y="0"/>
                      <a:pt x="506321" y="3083"/>
                      <a:pt x="506321" y="6886"/>
                    </a:cubicBezTo>
                    <a:lnTo>
                      <a:pt x="506321" y="128963"/>
                    </a:lnTo>
                    <a:cubicBezTo>
                      <a:pt x="506321" y="132766"/>
                      <a:pt x="503203" y="135849"/>
                      <a:pt x="499351" y="135849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D1DF3F79-6BD1-5248-A236-CECEA94F8184}"/>
                  </a:ext>
                </a:extLst>
              </p:cNvPr>
              <p:cNvSpPr/>
              <p:nvPr/>
            </p:nvSpPr>
            <p:spPr>
              <a:xfrm>
                <a:off x="9413173" y="670202"/>
                <a:ext cx="221032" cy="122077"/>
              </a:xfrm>
              <a:custGeom>
                <a:avLst/>
                <a:gdLst>
                  <a:gd name="connsiteX0" fmla="*/ 7604 w 221032"/>
                  <a:gd name="connsiteY0" fmla="*/ 121701 h 122077"/>
                  <a:gd name="connsiteX1" fmla="*/ 0 w 221032"/>
                  <a:gd name="connsiteY1" fmla="*/ 114940 h 122077"/>
                  <a:gd name="connsiteX2" fmla="*/ 0 w 221032"/>
                  <a:gd name="connsiteY2" fmla="*/ 6886 h 122077"/>
                  <a:gd name="connsiteX3" fmla="*/ 7604 w 221032"/>
                  <a:gd name="connsiteY3" fmla="*/ 0 h 122077"/>
                  <a:gd name="connsiteX4" fmla="*/ 214062 w 221032"/>
                  <a:gd name="connsiteY4" fmla="*/ 0 h 122077"/>
                  <a:gd name="connsiteX5" fmla="*/ 221032 w 221032"/>
                  <a:gd name="connsiteY5" fmla="*/ 6886 h 122077"/>
                  <a:gd name="connsiteX6" fmla="*/ 221032 w 221032"/>
                  <a:gd name="connsiteY6" fmla="*/ 115315 h 122077"/>
                  <a:gd name="connsiteX7" fmla="*/ 214190 w 221032"/>
                  <a:gd name="connsiteY7" fmla="*/ 122078 h 122077"/>
                  <a:gd name="connsiteX8" fmla="*/ 214062 w 221032"/>
                  <a:gd name="connsiteY8" fmla="*/ 122076 h 12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032" h="122077">
                    <a:moveTo>
                      <a:pt x="7604" y="121701"/>
                    </a:moveTo>
                    <a:cubicBezTo>
                      <a:pt x="3662" y="121781"/>
                      <a:pt x="333" y="118822"/>
                      <a:pt x="0" y="114940"/>
                    </a:cubicBezTo>
                    <a:lnTo>
                      <a:pt x="0" y="6886"/>
                    </a:lnTo>
                    <a:cubicBezTo>
                      <a:pt x="331" y="2984"/>
                      <a:pt x="3640" y="-14"/>
                      <a:pt x="7604" y="0"/>
                    </a:cubicBezTo>
                    <a:lnTo>
                      <a:pt x="214062" y="0"/>
                    </a:lnTo>
                    <a:cubicBezTo>
                      <a:pt x="217912" y="0"/>
                      <a:pt x="221032" y="3083"/>
                      <a:pt x="221032" y="6886"/>
                    </a:cubicBezTo>
                    <a:lnTo>
                      <a:pt x="221032" y="115315"/>
                    </a:lnTo>
                    <a:cubicBezTo>
                      <a:pt x="221032" y="119049"/>
                      <a:pt x="217969" y="122076"/>
                      <a:pt x="214190" y="122078"/>
                    </a:cubicBezTo>
                    <a:cubicBezTo>
                      <a:pt x="214147" y="122078"/>
                      <a:pt x="214105" y="122078"/>
                      <a:pt x="214062" y="12207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1" name="Grafik 12">
              <a:extLst>
                <a:ext uri="{FF2B5EF4-FFF2-40B4-BE49-F238E27FC236}">
                  <a16:creationId xmlns:a16="http://schemas.microsoft.com/office/drawing/2014/main" id="{FECCFDDA-C839-EA41-8FD0-D64C91A38EBF}"/>
                </a:ext>
              </a:extLst>
            </p:cNvPr>
            <p:cNvGrpSpPr/>
            <p:nvPr/>
          </p:nvGrpSpPr>
          <p:grpSpPr>
            <a:xfrm>
              <a:off x="8364517" y="446208"/>
              <a:ext cx="1301755" cy="565434"/>
              <a:chOff x="8364517" y="446208"/>
              <a:chExt cx="1301755" cy="565434"/>
            </a:xfrm>
            <a:solidFill>
              <a:srgbClr val="1C3E76"/>
            </a:solidFill>
          </p:grpSpPr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9D1FCC7C-CF28-3D4E-9768-9F75B26665B7}"/>
                  </a:ext>
                </a:extLst>
              </p:cNvPr>
              <p:cNvSpPr/>
              <p:nvPr/>
            </p:nvSpPr>
            <p:spPr>
              <a:xfrm>
                <a:off x="9208996" y="451842"/>
                <a:ext cx="457275" cy="558796"/>
              </a:xfrm>
              <a:custGeom>
                <a:avLst/>
                <a:gdLst>
                  <a:gd name="connsiteX0" fmla="*/ 450431 w 457275"/>
                  <a:gd name="connsiteY0" fmla="*/ 423073 h 558796"/>
                  <a:gd name="connsiteX1" fmla="*/ 155129 w 457275"/>
                  <a:gd name="connsiteY1" fmla="*/ 423073 h 558796"/>
                  <a:gd name="connsiteX2" fmla="*/ 155129 w 457275"/>
                  <a:gd name="connsiteY2" fmla="*/ 135849 h 558796"/>
                  <a:gd name="connsiteX3" fmla="*/ 446628 w 457275"/>
                  <a:gd name="connsiteY3" fmla="*/ 135849 h 558796"/>
                  <a:gd name="connsiteX4" fmla="*/ 453472 w 457275"/>
                  <a:gd name="connsiteY4" fmla="*/ 128963 h 558796"/>
                  <a:gd name="connsiteX5" fmla="*/ 453472 w 457275"/>
                  <a:gd name="connsiteY5" fmla="*/ 6886 h 558796"/>
                  <a:gd name="connsiteX6" fmla="*/ 446628 w 457275"/>
                  <a:gd name="connsiteY6" fmla="*/ 0 h 558796"/>
                  <a:gd name="connsiteX7" fmla="*/ 6845 w 457275"/>
                  <a:gd name="connsiteY7" fmla="*/ 0 h 558796"/>
                  <a:gd name="connsiteX8" fmla="*/ 1 w 457275"/>
                  <a:gd name="connsiteY8" fmla="*/ 6886 h 558796"/>
                  <a:gd name="connsiteX9" fmla="*/ 1 w 457275"/>
                  <a:gd name="connsiteY9" fmla="*/ 551910 h 558796"/>
                  <a:gd name="connsiteX10" fmla="*/ 6717 w 457275"/>
                  <a:gd name="connsiteY10" fmla="*/ 558795 h 558796"/>
                  <a:gd name="connsiteX11" fmla="*/ 6845 w 457275"/>
                  <a:gd name="connsiteY11" fmla="*/ 558797 h 558796"/>
                  <a:gd name="connsiteX12" fmla="*/ 450431 w 457275"/>
                  <a:gd name="connsiteY12" fmla="*/ 558797 h 558796"/>
                  <a:gd name="connsiteX13" fmla="*/ 457274 w 457275"/>
                  <a:gd name="connsiteY13" fmla="*/ 552037 h 558796"/>
                  <a:gd name="connsiteX14" fmla="*/ 457274 w 457275"/>
                  <a:gd name="connsiteY14" fmla="*/ 551910 h 558796"/>
                  <a:gd name="connsiteX15" fmla="*/ 457274 w 457275"/>
                  <a:gd name="connsiteY15" fmla="*/ 429959 h 558796"/>
                  <a:gd name="connsiteX16" fmla="*/ 450557 w 457275"/>
                  <a:gd name="connsiteY16" fmla="*/ 423074 h 558796"/>
                  <a:gd name="connsiteX17" fmla="*/ 450431 w 457275"/>
                  <a:gd name="connsiteY17" fmla="*/ 423073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7275" h="558796">
                    <a:moveTo>
                      <a:pt x="450431" y="423073"/>
                    </a:moveTo>
                    <a:lnTo>
                      <a:pt x="155129" y="423073"/>
                    </a:lnTo>
                    <a:lnTo>
                      <a:pt x="155129" y="135849"/>
                    </a:lnTo>
                    <a:lnTo>
                      <a:pt x="446628" y="135849"/>
                    </a:lnTo>
                    <a:cubicBezTo>
                      <a:pt x="450431" y="135780"/>
                      <a:pt x="453472" y="132718"/>
                      <a:pt x="453472" y="128963"/>
                    </a:cubicBezTo>
                    <a:lnTo>
                      <a:pt x="453472" y="6886"/>
                    </a:lnTo>
                    <a:cubicBezTo>
                      <a:pt x="453472" y="3132"/>
                      <a:pt x="450431" y="68"/>
                      <a:pt x="446628" y="0"/>
                    </a:cubicBezTo>
                    <a:lnTo>
                      <a:pt x="6845" y="0"/>
                    </a:lnTo>
                    <a:cubicBezTo>
                      <a:pt x="3046" y="68"/>
                      <a:pt x="1" y="3132"/>
                      <a:pt x="1" y="6886"/>
                    </a:cubicBezTo>
                    <a:lnTo>
                      <a:pt x="1" y="551910"/>
                    </a:lnTo>
                    <a:cubicBezTo>
                      <a:pt x="-68" y="555644"/>
                      <a:pt x="2938" y="558727"/>
                      <a:pt x="6717" y="558795"/>
                    </a:cubicBezTo>
                    <a:cubicBezTo>
                      <a:pt x="6760" y="558797"/>
                      <a:pt x="6802" y="558797"/>
                      <a:pt x="6845" y="558797"/>
                    </a:cubicBezTo>
                    <a:lnTo>
                      <a:pt x="450431" y="558797"/>
                    </a:lnTo>
                    <a:cubicBezTo>
                      <a:pt x="454207" y="558798"/>
                      <a:pt x="457274" y="555770"/>
                      <a:pt x="457274" y="552037"/>
                    </a:cubicBezTo>
                    <a:cubicBezTo>
                      <a:pt x="457274" y="551994"/>
                      <a:pt x="457274" y="551953"/>
                      <a:pt x="457274" y="551910"/>
                    </a:cubicBezTo>
                    <a:lnTo>
                      <a:pt x="457274" y="429959"/>
                    </a:lnTo>
                    <a:cubicBezTo>
                      <a:pt x="457350" y="426226"/>
                      <a:pt x="454334" y="423143"/>
                      <a:pt x="450557" y="423074"/>
                    </a:cubicBezTo>
                    <a:cubicBezTo>
                      <a:pt x="450519" y="423073"/>
                      <a:pt x="450469" y="423073"/>
                      <a:pt x="450431" y="423073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D3D3EC49-3F3F-C742-8F78-E3A85470F4BB}"/>
                  </a:ext>
                </a:extLst>
              </p:cNvPr>
              <p:cNvSpPr/>
              <p:nvPr/>
            </p:nvSpPr>
            <p:spPr>
              <a:xfrm>
                <a:off x="8364517" y="446208"/>
                <a:ext cx="600255" cy="565434"/>
              </a:xfrm>
              <a:custGeom>
                <a:avLst/>
                <a:gdLst>
                  <a:gd name="connsiteX0" fmla="*/ 599622 w 600255"/>
                  <a:gd name="connsiteY0" fmla="*/ 7638 h 565434"/>
                  <a:gd name="connsiteX1" fmla="*/ 596453 w 600255"/>
                  <a:gd name="connsiteY1" fmla="*/ 1127 h 565434"/>
                  <a:gd name="connsiteX2" fmla="*/ 589609 w 600255"/>
                  <a:gd name="connsiteY2" fmla="*/ 1127 h 565434"/>
                  <a:gd name="connsiteX3" fmla="*/ 299885 w 600255"/>
                  <a:gd name="connsiteY3" fmla="*/ 175540 h 565434"/>
                  <a:gd name="connsiteX4" fmla="*/ 11427 w 600255"/>
                  <a:gd name="connsiteY4" fmla="*/ 1127 h 565434"/>
                  <a:gd name="connsiteX5" fmla="*/ 3823 w 600255"/>
                  <a:gd name="connsiteY5" fmla="*/ 1127 h 565434"/>
                  <a:gd name="connsiteX6" fmla="*/ 21 w 600255"/>
                  <a:gd name="connsiteY6" fmla="*/ 7638 h 565434"/>
                  <a:gd name="connsiteX7" fmla="*/ 21 w 600255"/>
                  <a:gd name="connsiteY7" fmla="*/ 558546 h 565434"/>
                  <a:gd name="connsiteX8" fmla="*/ 6737 w 600255"/>
                  <a:gd name="connsiteY8" fmla="*/ 565431 h 565434"/>
                  <a:gd name="connsiteX9" fmla="*/ 6865 w 600255"/>
                  <a:gd name="connsiteY9" fmla="*/ 565433 h 565434"/>
                  <a:gd name="connsiteX10" fmla="*/ 148432 w 600255"/>
                  <a:gd name="connsiteY10" fmla="*/ 565433 h 565434"/>
                  <a:gd name="connsiteX11" fmla="*/ 156036 w 600255"/>
                  <a:gd name="connsiteY11" fmla="*/ 558546 h 565434"/>
                  <a:gd name="connsiteX12" fmla="*/ 156036 w 600255"/>
                  <a:gd name="connsiteY12" fmla="*/ 255171 h 565434"/>
                  <a:gd name="connsiteX13" fmla="*/ 292914 w 600255"/>
                  <a:gd name="connsiteY13" fmla="*/ 336931 h 565434"/>
                  <a:gd name="connsiteX14" fmla="*/ 299885 w 600255"/>
                  <a:gd name="connsiteY14" fmla="*/ 339310 h 565434"/>
                  <a:gd name="connsiteX15" fmla="*/ 306729 w 600255"/>
                  <a:gd name="connsiteY15" fmla="*/ 336931 h 565434"/>
                  <a:gd name="connsiteX16" fmla="*/ 596453 w 600255"/>
                  <a:gd name="connsiteY16" fmla="*/ 165648 h 565434"/>
                  <a:gd name="connsiteX17" fmla="*/ 600255 w 600255"/>
                  <a:gd name="connsiteY17" fmla="*/ 156633 h 56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0255" h="565434">
                    <a:moveTo>
                      <a:pt x="599622" y="7638"/>
                    </a:moveTo>
                    <a:cubicBezTo>
                      <a:pt x="599959" y="5040"/>
                      <a:pt x="598717" y="2489"/>
                      <a:pt x="596453" y="1127"/>
                    </a:cubicBezTo>
                    <a:cubicBezTo>
                      <a:pt x="594425" y="-376"/>
                      <a:pt x="591637" y="-376"/>
                      <a:pt x="589609" y="1127"/>
                    </a:cubicBezTo>
                    <a:lnTo>
                      <a:pt x="299885" y="175540"/>
                    </a:lnTo>
                    <a:lnTo>
                      <a:pt x="11427" y="1127"/>
                    </a:lnTo>
                    <a:cubicBezTo>
                      <a:pt x="9116" y="-359"/>
                      <a:pt x="6135" y="-359"/>
                      <a:pt x="3823" y="1127"/>
                    </a:cubicBezTo>
                    <a:cubicBezTo>
                      <a:pt x="1314" y="2310"/>
                      <a:pt x="-198" y="4899"/>
                      <a:pt x="21" y="7638"/>
                    </a:cubicBezTo>
                    <a:lnTo>
                      <a:pt x="21" y="558546"/>
                    </a:lnTo>
                    <a:cubicBezTo>
                      <a:pt x="-49" y="562280"/>
                      <a:pt x="2958" y="565363"/>
                      <a:pt x="6737" y="565431"/>
                    </a:cubicBezTo>
                    <a:cubicBezTo>
                      <a:pt x="6780" y="565433"/>
                      <a:pt x="6822" y="565433"/>
                      <a:pt x="6865" y="565433"/>
                    </a:cubicBezTo>
                    <a:lnTo>
                      <a:pt x="148432" y="565433"/>
                    </a:lnTo>
                    <a:cubicBezTo>
                      <a:pt x="152420" y="565509"/>
                      <a:pt x="155766" y="562478"/>
                      <a:pt x="156036" y="558546"/>
                    </a:cubicBezTo>
                    <a:lnTo>
                      <a:pt x="156036" y="255171"/>
                    </a:lnTo>
                    <a:lnTo>
                      <a:pt x="292914" y="336931"/>
                    </a:lnTo>
                    <a:cubicBezTo>
                      <a:pt x="295022" y="338242"/>
                      <a:pt x="297407" y="339056"/>
                      <a:pt x="299885" y="339310"/>
                    </a:cubicBezTo>
                    <a:cubicBezTo>
                      <a:pt x="302318" y="339037"/>
                      <a:pt x="304659" y="338224"/>
                      <a:pt x="306729" y="336931"/>
                    </a:cubicBezTo>
                    <a:cubicBezTo>
                      <a:pt x="306729" y="336931"/>
                      <a:pt x="594299" y="166399"/>
                      <a:pt x="596453" y="165648"/>
                    </a:cubicBezTo>
                    <a:cubicBezTo>
                      <a:pt x="600255" y="163395"/>
                      <a:pt x="600255" y="161892"/>
                      <a:pt x="600255" y="156633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2" name="Grafik 12">
              <a:extLst>
                <a:ext uri="{FF2B5EF4-FFF2-40B4-BE49-F238E27FC236}">
                  <a16:creationId xmlns:a16="http://schemas.microsoft.com/office/drawing/2014/main" id="{A01E442D-EB53-0943-9427-94021893DEE4}"/>
                </a:ext>
              </a:extLst>
            </p:cNvPr>
            <p:cNvGrpSpPr/>
            <p:nvPr/>
          </p:nvGrpSpPr>
          <p:grpSpPr>
            <a:xfrm>
              <a:off x="8809262" y="451831"/>
              <a:ext cx="2252147" cy="558856"/>
              <a:chOff x="8809262" y="451831"/>
              <a:chExt cx="2252147" cy="558856"/>
            </a:xfrm>
          </p:grpSpPr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9F0AF9F5-7E34-604E-A974-EFADA10F9369}"/>
                  </a:ext>
                </a:extLst>
              </p:cNvPr>
              <p:cNvSpPr/>
              <p:nvPr/>
            </p:nvSpPr>
            <p:spPr>
              <a:xfrm>
                <a:off x="8809262" y="672386"/>
                <a:ext cx="154877" cy="338128"/>
              </a:xfrm>
              <a:custGeom>
                <a:avLst/>
                <a:gdLst>
                  <a:gd name="connsiteX0" fmla="*/ 151708 w 154877"/>
                  <a:gd name="connsiteY0" fmla="*/ 947 h 338128"/>
                  <a:gd name="connsiteX1" fmla="*/ 144864 w 154877"/>
                  <a:gd name="connsiteY1" fmla="*/ 947 h 338128"/>
                  <a:gd name="connsiteX2" fmla="*/ 5451 w 154877"/>
                  <a:gd name="connsiteY2" fmla="*/ 83458 h 338128"/>
                  <a:gd name="connsiteX3" fmla="*/ 1 w 154877"/>
                  <a:gd name="connsiteY3" fmla="*/ 93349 h 338128"/>
                  <a:gd name="connsiteX4" fmla="*/ 1 w 154877"/>
                  <a:gd name="connsiteY4" fmla="*/ 331241 h 338128"/>
                  <a:gd name="connsiteX5" fmla="*/ 6716 w 154877"/>
                  <a:gd name="connsiteY5" fmla="*/ 338128 h 338128"/>
                  <a:gd name="connsiteX6" fmla="*/ 6972 w 154877"/>
                  <a:gd name="connsiteY6" fmla="*/ 338128 h 338128"/>
                  <a:gd name="connsiteX7" fmla="*/ 148032 w 154877"/>
                  <a:gd name="connsiteY7" fmla="*/ 338128 h 338128"/>
                  <a:gd name="connsiteX8" fmla="*/ 154877 w 154877"/>
                  <a:gd name="connsiteY8" fmla="*/ 331368 h 338128"/>
                  <a:gd name="connsiteX9" fmla="*/ 154876 w 154877"/>
                  <a:gd name="connsiteY9" fmla="*/ 331241 h 338128"/>
                  <a:gd name="connsiteX10" fmla="*/ 154876 w 154877"/>
                  <a:gd name="connsiteY10" fmla="*/ 6831 h 338128"/>
                  <a:gd name="connsiteX11" fmla="*/ 151074 w 154877"/>
                  <a:gd name="connsiteY11" fmla="*/ 821 h 3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77" h="338128">
                    <a:moveTo>
                      <a:pt x="151708" y="947"/>
                    </a:moveTo>
                    <a:cubicBezTo>
                      <a:pt x="149605" y="-316"/>
                      <a:pt x="146966" y="-316"/>
                      <a:pt x="144864" y="947"/>
                    </a:cubicBezTo>
                    <a:lnTo>
                      <a:pt x="5451" y="83458"/>
                    </a:lnTo>
                    <a:cubicBezTo>
                      <a:pt x="1522" y="85085"/>
                      <a:pt x="1" y="87214"/>
                      <a:pt x="1" y="93349"/>
                    </a:cubicBezTo>
                    <a:lnTo>
                      <a:pt x="1" y="331241"/>
                    </a:lnTo>
                    <a:cubicBezTo>
                      <a:pt x="-70" y="334975"/>
                      <a:pt x="2937" y="338058"/>
                      <a:pt x="6716" y="338128"/>
                    </a:cubicBezTo>
                    <a:cubicBezTo>
                      <a:pt x="6801" y="338129"/>
                      <a:pt x="6887" y="338129"/>
                      <a:pt x="6972" y="338128"/>
                    </a:cubicBezTo>
                    <a:lnTo>
                      <a:pt x="148032" y="338128"/>
                    </a:lnTo>
                    <a:cubicBezTo>
                      <a:pt x="151811" y="338128"/>
                      <a:pt x="154876" y="335102"/>
                      <a:pt x="154877" y="331368"/>
                    </a:cubicBezTo>
                    <a:cubicBezTo>
                      <a:pt x="154877" y="331325"/>
                      <a:pt x="154877" y="331284"/>
                      <a:pt x="154876" y="331241"/>
                    </a:cubicBezTo>
                    <a:lnTo>
                      <a:pt x="154876" y="6831"/>
                    </a:lnTo>
                    <a:cubicBezTo>
                      <a:pt x="154683" y="4333"/>
                      <a:pt x="153263" y="2087"/>
                      <a:pt x="151074" y="821"/>
                    </a:cubicBezTo>
                  </a:path>
                </a:pathLst>
              </a:custGeom>
              <a:solidFill>
                <a:srgbClr val="F7AE02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49028659-1DEA-114D-AE2D-8D6206E566AB}"/>
                  </a:ext>
                </a:extLst>
              </p:cNvPr>
              <p:cNvSpPr/>
              <p:nvPr/>
            </p:nvSpPr>
            <p:spPr>
              <a:xfrm>
                <a:off x="10561912" y="451831"/>
                <a:ext cx="154925" cy="558826"/>
              </a:xfrm>
              <a:custGeom>
                <a:avLst/>
                <a:gdLst>
                  <a:gd name="connsiteX0" fmla="*/ 148052 w 154925"/>
                  <a:gd name="connsiteY0" fmla="*/ 11 h 558826"/>
                  <a:gd name="connsiteX1" fmla="*/ 7625 w 154925"/>
                  <a:gd name="connsiteY1" fmla="*/ 11 h 558826"/>
                  <a:gd name="connsiteX2" fmla="*/ 8 w 154925"/>
                  <a:gd name="connsiteY2" fmla="*/ 6743 h 558826"/>
                  <a:gd name="connsiteX3" fmla="*/ 21 w 154925"/>
                  <a:gd name="connsiteY3" fmla="*/ 7649 h 558826"/>
                  <a:gd name="connsiteX4" fmla="*/ 21 w 154925"/>
                  <a:gd name="connsiteY4" fmla="*/ 551921 h 558826"/>
                  <a:gd name="connsiteX5" fmla="*/ 7233 w 154925"/>
                  <a:gd name="connsiteY5" fmla="*/ 558825 h 558826"/>
                  <a:gd name="connsiteX6" fmla="*/ 7625 w 154925"/>
                  <a:gd name="connsiteY6" fmla="*/ 558808 h 558826"/>
                  <a:gd name="connsiteX7" fmla="*/ 148052 w 154925"/>
                  <a:gd name="connsiteY7" fmla="*/ 558808 h 558826"/>
                  <a:gd name="connsiteX8" fmla="*/ 154896 w 154925"/>
                  <a:gd name="connsiteY8" fmla="*/ 552048 h 558826"/>
                  <a:gd name="connsiteX9" fmla="*/ 154896 w 154925"/>
                  <a:gd name="connsiteY9" fmla="*/ 551921 h 558826"/>
                  <a:gd name="connsiteX10" fmla="*/ 154896 w 154925"/>
                  <a:gd name="connsiteY10" fmla="*/ 7649 h 558826"/>
                  <a:gd name="connsiteX11" fmla="*/ 148470 w 154925"/>
                  <a:gd name="connsiteY11" fmla="*/ 36 h 558826"/>
                  <a:gd name="connsiteX12" fmla="*/ 148052 w 154925"/>
                  <a:gd name="connsiteY12" fmla="*/ 11 h 55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25" h="558826">
                    <a:moveTo>
                      <a:pt x="148052" y="11"/>
                    </a:moveTo>
                    <a:lnTo>
                      <a:pt x="7625" y="11"/>
                    </a:lnTo>
                    <a:cubicBezTo>
                      <a:pt x="3646" y="-207"/>
                      <a:pt x="237" y="2807"/>
                      <a:pt x="8" y="6743"/>
                    </a:cubicBezTo>
                    <a:cubicBezTo>
                      <a:pt x="-4" y="7045"/>
                      <a:pt x="-4" y="7347"/>
                      <a:pt x="21" y="7649"/>
                    </a:cubicBezTo>
                    <a:lnTo>
                      <a:pt x="21" y="551921"/>
                    </a:lnTo>
                    <a:cubicBezTo>
                      <a:pt x="84" y="555793"/>
                      <a:pt x="3304" y="558884"/>
                      <a:pt x="7233" y="558825"/>
                    </a:cubicBezTo>
                    <a:cubicBezTo>
                      <a:pt x="7359" y="558823"/>
                      <a:pt x="7499" y="558817"/>
                      <a:pt x="7625" y="558808"/>
                    </a:cubicBezTo>
                    <a:lnTo>
                      <a:pt x="148052" y="558808"/>
                    </a:lnTo>
                    <a:cubicBezTo>
                      <a:pt x="151829" y="558809"/>
                      <a:pt x="154896" y="555782"/>
                      <a:pt x="154896" y="552048"/>
                    </a:cubicBezTo>
                    <a:cubicBezTo>
                      <a:pt x="154896" y="552005"/>
                      <a:pt x="154896" y="551964"/>
                      <a:pt x="154896" y="551921"/>
                    </a:cubicBezTo>
                    <a:lnTo>
                      <a:pt x="154896" y="7649"/>
                    </a:lnTo>
                    <a:cubicBezTo>
                      <a:pt x="155251" y="3792"/>
                      <a:pt x="152374" y="384"/>
                      <a:pt x="148470" y="36"/>
                    </a:cubicBezTo>
                    <a:cubicBezTo>
                      <a:pt x="148331" y="24"/>
                      <a:pt x="148191" y="15"/>
                      <a:pt x="148052" y="11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BD780AF3-2229-8B47-A43C-1262C671D487}"/>
                  </a:ext>
                </a:extLst>
              </p:cNvPr>
              <p:cNvSpPr/>
              <p:nvPr/>
            </p:nvSpPr>
            <p:spPr>
              <a:xfrm>
                <a:off x="10561933" y="451842"/>
                <a:ext cx="155256" cy="558796"/>
              </a:xfrm>
              <a:custGeom>
                <a:avLst/>
                <a:gdLst>
                  <a:gd name="connsiteX0" fmla="*/ 155255 w 155256"/>
                  <a:gd name="connsiteY0" fmla="*/ 551910 h 558796"/>
                  <a:gd name="connsiteX1" fmla="*/ 148538 w 155256"/>
                  <a:gd name="connsiteY1" fmla="*/ 558795 h 558796"/>
                  <a:gd name="connsiteX2" fmla="*/ 148411 w 155256"/>
                  <a:gd name="connsiteY2" fmla="*/ 558797 h 558796"/>
                  <a:gd name="connsiteX3" fmla="*/ 6844 w 155256"/>
                  <a:gd name="connsiteY3" fmla="*/ 558797 h 558796"/>
                  <a:gd name="connsiteX4" fmla="*/ 0 w 155256"/>
                  <a:gd name="connsiteY4" fmla="*/ 552037 h 558796"/>
                  <a:gd name="connsiteX5" fmla="*/ 0 w 155256"/>
                  <a:gd name="connsiteY5" fmla="*/ 551910 h 558796"/>
                  <a:gd name="connsiteX6" fmla="*/ 0 w 155256"/>
                  <a:gd name="connsiteY6" fmla="*/ 6886 h 558796"/>
                  <a:gd name="connsiteX7" fmla="*/ 6844 w 155256"/>
                  <a:gd name="connsiteY7" fmla="*/ 0 h 558796"/>
                  <a:gd name="connsiteX8" fmla="*/ 148031 w 155256"/>
                  <a:gd name="connsiteY8" fmla="*/ 0 h 558796"/>
                  <a:gd name="connsiteX9" fmla="*/ 154875 w 155256"/>
                  <a:gd name="connsiteY9" fmla="*/ 6886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256" h="558796">
                    <a:moveTo>
                      <a:pt x="155255" y="551910"/>
                    </a:moveTo>
                    <a:cubicBezTo>
                      <a:pt x="155331" y="555644"/>
                      <a:pt x="152314" y="558727"/>
                      <a:pt x="148538" y="558795"/>
                    </a:cubicBezTo>
                    <a:cubicBezTo>
                      <a:pt x="148500" y="558797"/>
                      <a:pt x="148449" y="558797"/>
                      <a:pt x="148411" y="558797"/>
                    </a:cubicBezTo>
                    <a:lnTo>
                      <a:pt x="6844" y="558797"/>
                    </a:lnTo>
                    <a:cubicBezTo>
                      <a:pt x="3067" y="558798"/>
                      <a:pt x="0" y="555770"/>
                      <a:pt x="0" y="552037"/>
                    </a:cubicBezTo>
                    <a:cubicBezTo>
                      <a:pt x="0" y="551994"/>
                      <a:pt x="0" y="551953"/>
                      <a:pt x="0" y="551910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148031" y="0"/>
                    </a:lnTo>
                    <a:cubicBezTo>
                      <a:pt x="151833" y="68"/>
                      <a:pt x="154875" y="3132"/>
                      <a:pt x="154875" y="688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8DFB56AE-2744-3C43-95B4-2682132BE375}"/>
                  </a:ext>
                </a:extLst>
              </p:cNvPr>
              <p:cNvSpPr/>
              <p:nvPr/>
            </p:nvSpPr>
            <p:spPr>
              <a:xfrm>
                <a:off x="10767549" y="451842"/>
                <a:ext cx="293861" cy="558845"/>
              </a:xfrm>
              <a:custGeom>
                <a:avLst/>
                <a:gdLst>
                  <a:gd name="connsiteX0" fmla="*/ 161546 w 293861"/>
                  <a:gd name="connsiteY0" fmla="*/ 365102 h 558845"/>
                  <a:gd name="connsiteX1" fmla="*/ 293861 w 293861"/>
                  <a:gd name="connsiteY1" fmla="*/ 188436 h 558845"/>
                  <a:gd name="connsiteX2" fmla="*/ 35314 w 293861"/>
                  <a:gd name="connsiteY2" fmla="*/ 0 h 558845"/>
                  <a:gd name="connsiteX3" fmla="*/ 7052 w 293861"/>
                  <a:gd name="connsiteY3" fmla="*/ 0 h 558845"/>
                  <a:gd name="connsiteX4" fmla="*/ 81 w 293861"/>
                  <a:gd name="connsiteY4" fmla="*/ 6886 h 558845"/>
                  <a:gd name="connsiteX5" fmla="*/ 81 w 293861"/>
                  <a:gd name="connsiteY5" fmla="*/ 128963 h 558845"/>
                  <a:gd name="connsiteX6" fmla="*/ 7052 w 293861"/>
                  <a:gd name="connsiteY6" fmla="*/ 135849 h 558845"/>
                  <a:gd name="connsiteX7" fmla="*/ 52044 w 293861"/>
                  <a:gd name="connsiteY7" fmla="*/ 135849 h 558845"/>
                  <a:gd name="connsiteX8" fmla="*/ 136959 w 293861"/>
                  <a:gd name="connsiteY8" fmla="*/ 203210 h 558845"/>
                  <a:gd name="connsiteX9" fmla="*/ 52931 w 293861"/>
                  <a:gd name="connsiteY9" fmla="*/ 269945 h 558845"/>
                  <a:gd name="connsiteX10" fmla="*/ 7052 w 293861"/>
                  <a:gd name="connsiteY10" fmla="*/ 269945 h 558845"/>
                  <a:gd name="connsiteX11" fmla="*/ 81 w 293861"/>
                  <a:gd name="connsiteY11" fmla="*/ 276706 h 558845"/>
                  <a:gd name="connsiteX12" fmla="*/ 81 w 293861"/>
                  <a:gd name="connsiteY12" fmla="*/ 383633 h 558845"/>
                  <a:gd name="connsiteX13" fmla="*/ 3249 w 293861"/>
                  <a:gd name="connsiteY13" fmla="*/ 394275 h 558845"/>
                  <a:gd name="connsiteX14" fmla="*/ 112498 w 293861"/>
                  <a:gd name="connsiteY14" fmla="*/ 555792 h 558845"/>
                  <a:gd name="connsiteX15" fmla="*/ 118708 w 293861"/>
                  <a:gd name="connsiteY15" fmla="*/ 558797 h 558845"/>
                  <a:gd name="connsiteX16" fmla="*/ 281568 w 293861"/>
                  <a:gd name="connsiteY16" fmla="*/ 558797 h 558845"/>
                  <a:gd name="connsiteX17" fmla="*/ 288538 w 293861"/>
                  <a:gd name="connsiteY17" fmla="*/ 555041 h 558845"/>
                  <a:gd name="connsiteX18" fmla="*/ 287651 w 293861"/>
                  <a:gd name="connsiteY18" fmla="*/ 548154 h 5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861" h="558845">
                    <a:moveTo>
                      <a:pt x="161546" y="365102"/>
                    </a:moveTo>
                    <a:cubicBezTo>
                      <a:pt x="161546" y="365102"/>
                      <a:pt x="293861" y="327540"/>
                      <a:pt x="293861" y="188436"/>
                    </a:cubicBezTo>
                    <a:cubicBezTo>
                      <a:pt x="293861" y="0"/>
                      <a:pt x="110977" y="0"/>
                      <a:pt x="35314" y="0"/>
                    </a:cubicBezTo>
                    <a:lnTo>
                      <a:pt x="7052" y="0"/>
                    </a:lnTo>
                    <a:cubicBezTo>
                      <a:pt x="3199" y="0"/>
                      <a:pt x="81" y="3083"/>
                      <a:pt x="81" y="6886"/>
                    </a:cubicBezTo>
                    <a:lnTo>
                      <a:pt x="81" y="128963"/>
                    </a:lnTo>
                    <a:cubicBezTo>
                      <a:pt x="81" y="132766"/>
                      <a:pt x="3199" y="135849"/>
                      <a:pt x="7052" y="135849"/>
                    </a:cubicBezTo>
                    <a:lnTo>
                      <a:pt x="52044" y="135849"/>
                    </a:lnTo>
                    <a:cubicBezTo>
                      <a:pt x="73589" y="135849"/>
                      <a:pt x="136959" y="139605"/>
                      <a:pt x="136959" y="203210"/>
                    </a:cubicBezTo>
                    <a:cubicBezTo>
                      <a:pt x="136959" y="266815"/>
                      <a:pt x="71308" y="269945"/>
                      <a:pt x="52931" y="269945"/>
                    </a:cubicBezTo>
                    <a:lnTo>
                      <a:pt x="7052" y="269945"/>
                    </a:lnTo>
                    <a:cubicBezTo>
                      <a:pt x="3249" y="269945"/>
                      <a:pt x="144" y="272953"/>
                      <a:pt x="81" y="276706"/>
                    </a:cubicBezTo>
                    <a:lnTo>
                      <a:pt x="81" y="383633"/>
                    </a:lnTo>
                    <a:cubicBezTo>
                      <a:pt x="-325" y="387454"/>
                      <a:pt x="803" y="391282"/>
                      <a:pt x="3249" y="394275"/>
                    </a:cubicBezTo>
                    <a:lnTo>
                      <a:pt x="112498" y="555792"/>
                    </a:lnTo>
                    <a:cubicBezTo>
                      <a:pt x="113918" y="557771"/>
                      <a:pt x="116250" y="558902"/>
                      <a:pt x="118708" y="558797"/>
                    </a:cubicBezTo>
                    <a:lnTo>
                      <a:pt x="281568" y="558797"/>
                    </a:lnTo>
                    <a:cubicBezTo>
                      <a:pt x="284470" y="559140"/>
                      <a:pt x="287258" y="557632"/>
                      <a:pt x="288538" y="555041"/>
                    </a:cubicBezTo>
                    <a:cubicBezTo>
                      <a:pt x="289337" y="552733"/>
                      <a:pt x="289007" y="550191"/>
                      <a:pt x="287651" y="548154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492CE5B6-2598-DE44-8AFB-591A4B7BAB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899" y="4493035"/>
            <a:ext cx="4090988" cy="171258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METRO AG</a:t>
            </a:r>
            <a:br>
              <a:rPr lang="en-US" noProof="0"/>
            </a:br>
            <a:r>
              <a:rPr lang="en-US" noProof="0"/>
              <a:t>Corporate Communications  </a:t>
            </a:r>
            <a:br>
              <a:rPr lang="en-US" noProof="0"/>
            </a:br>
            <a:r>
              <a:rPr lang="en-US" noProof="0"/>
              <a:t>Metro-Straße 1</a:t>
            </a:r>
            <a:br>
              <a:rPr lang="en-US" noProof="0"/>
            </a:br>
            <a:r>
              <a:rPr lang="en-US" noProof="0"/>
              <a:t>40235 Düsseldorf</a:t>
            </a:r>
            <a:br>
              <a:rPr lang="en-US" noProof="0"/>
            </a:br>
            <a:br>
              <a:rPr lang="en-US" noProof="0"/>
            </a:br>
            <a:r>
              <a:rPr lang="en-US" noProof="0"/>
              <a:t>T	+49 211 6886-4252</a:t>
            </a:r>
            <a:br>
              <a:rPr lang="en-US" noProof="0"/>
            </a:br>
            <a:r>
              <a:rPr lang="en-US" noProof="0"/>
              <a:t>F	+49 211 6886-2001</a:t>
            </a:r>
            <a:br>
              <a:rPr lang="en-US" noProof="0"/>
            </a:br>
            <a:r>
              <a:rPr lang="en-US" noProof="0"/>
              <a:t>E	presse@metro.de</a:t>
            </a:r>
            <a:br>
              <a:rPr lang="en-US" noProof="0"/>
            </a:br>
            <a:r>
              <a:rPr lang="en-US" noProof="0"/>
              <a:t>W	www.metroag.de</a:t>
            </a:r>
          </a:p>
        </p:txBody>
      </p:sp>
      <p:pic>
        <p:nvPicPr>
          <p:cNvPr id="29" name="Picture 4" descr="C:\Users\nidhi.agarwal01\Downloads\Metro BSC Logo_01 (6).png">
            <a:extLst>
              <a:ext uri="{FF2B5EF4-FFF2-40B4-BE49-F238E27FC236}">
                <a16:creationId xmlns:a16="http://schemas.microsoft.com/office/drawing/2014/main" id="{279F55B1-4D57-452F-B867-5B907B2FE5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451875"/>
            <a:ext cx="339419" cy="2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27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7B44821C-42A1-894F-BFE3-73E3BC430512}"/>
              </a:ext>
            </a:extLst>
          </p:cNvPr>
          <p:cNvSpPr/>
          <p:nvPr userDrawn="1"/>
        </p:nvSpPr>
        <p:spPr>
          <a:xfrm>
            <a:off x="371475" y="1398052"/>
            <a:ext cx="11449050" cy="4932363"/>
          </a:xfrm>
          <a:custGeom>
            <a:avLst/>
            <a:gdLst/>
            <a:ahLst/>
            <a:cxnLst/>
            <a:rect l="l" t="t" r="r" b="b"/>
            <a:pathLst>
              <a:path w="11370945" h="5106035">
                <a:moveTo>
                  <a:pt x="0" y="5105806"/>
                </a:moveTo>
                <a:lnTo>
                  <a:pt x="11370818" y="5105806"/>
                </a:lnTo>
                <a:lnTo>
                  <a:pt x="11370818" y="0"/>
                </a:lnTo>
                <a:lnTo>
                  <a:pt x="0" y="0"/>
                </a:lnTo>
                <a:lnTo>
                  <a:pt x="0" y="5105806"/>
                </a:lnTo>
                <a:close/>
              </a:path>
            </a:pathLst>
          </a:custGeom>
          <a:solidFill>
            <a:srgbClr val="F7AD00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grpSp>
        <p:nvGrpSpPr>
          <p:cNvPr id="17" name="Grafik 12">
            <a:extLst>
              <a:ext uri="{FF2B5EF4-FFF2-40B4-BE49-F238E27FC236}">
                <a16:creationId xmlns:a16="http://schemas.microsoft.com/office/drawing/2014/main" id="{917EDC90-8AE3-1746-9279-284B504664CF}"/>
              </a:ext>
            </a:extLst>
          </p:cNvPr>
          <p:cNvGrpSpPr/>
          <p:nvPr userDrawn="1"/>
        </p:nvGrpSpPr>
        <p:grpSpPr>
          <a:xfrm>
            <a:off x="8364517" y="355065"/>
            <a:ext cx="3468861" cy="579831"/>
            <a:chOff x="8364517" y="441325"/>
            <a:chExt cx="3468861" cy="579831"/>
          </a:xfrm>
        </p:grpSpPr>
        <p:grpSp>
          <p:nvGrpSpPr>
            <p:cNvPr id="18" name="Grafik 12">
              <a:extLst>
                <a:ext uri="{FF2B5EF4-FFF2-40B4-BE49-F238E27FC236}">
                  <a16:creationId xmlns:a16="http://schemas.microsoft.com/office/drawing/2014/main" id="{CE042CA5-62CC-2743-8FD4-65865F5E5A28}"/>
                </a:ext>
              </a:extLst>
            </p:cNvPr>
            <p:cNvGrpSpPr/>
            <p:nvPr/>
          </p:nvGrpSpPr>
          <p:grpSpPr>
            <a:xfrm>
              <a:off x="9413173" y="441325"/>
              <a:ext cx="2420204" cy="579831"/>
              <a:chOff x="9413173" y="441325"/>
              <a:chExt cx="2420204" cy="579831"/>
            </a:xfrm>
            <a:solidFill>
              <a:srgbClr val="1C3E76"/>
            </a:solidFill>
          </p:grpSpPr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0CBBCA47-4216-F64E-A8C5-089B3B3A5E6B}"/>
                  </a:ext>
                </a:extLst>
              </p:cNvPr>
              <p:cNvSpPr/>
              <p:nvPr/>
            </p:nvSpPr>
            <p:spPr>
              <a:xfrm>
                <a:off x="11250251" y="441325"/>
                <a:ext cx="583127" cy="265320"/>
              </a:xfrm>
              <a:custGeom>
                <a:avLst/>
                <a:gdLst>
                  <a:gd name="connsiteX0" fmla="*/ 291499 w 583127"/>
                  <a:gd name="connsiteY0" fmla="*/ 148495 h 265320"/>
                  <a:gd name="connsiteX1" fmla="*/ 430912 w 583127"/>
                  <a:gd name="connsiteY1" fmla="*/ 260054 h 265320"/>
                  <a:gd name="connsiteX2" fmla="*/ 438516 w 583127"/>
                  <a:gd name="connsiteY2" fmla="*/ 265313 h 265320"/>
                  <a:gd name="connsiteX3" fmla="*/ 575521 w 583127"/>
                  <a:gd name="connsiteY3" fmla="*/ 265313 h 265320"/>
                  <a:gd name="connsiteX4" fmla="*/ 583125 w 583127"/>
                  <a:gd name="connsiteY4" fmla="*/ 258551 h 265320"/>
                  <a:gd name="connsiteX5" fmla="*/ 291499 w 583127"/>
                  <a:gd name="connsiteY5" fmla="*/ 0 h 265320"/>
                  <a:gd name="connsiteX6" fmla="*/ 0 w 583127"/>
                  <a:gd name="connsiteY6" fmla="*/ 258551 h 265320"/>
                  <a:gd name="connsiteX7" fmla="*/ 6971 w 583127"/>
                  <a:gd name="connsiteY7" fmla="*/ 265313 h 265320"/>
                  <a:gd name="connsiteX8" fmla="*/ 144102 w 583127"/>
                  <a:gd name="connsiteY8" fmla="*/ 265313 h 265320"/>
                  <a:gd name="connsiteX9" fmla="*/ 150946 w 583127"/>
                  <a:gd name="connsiteY9" fmla="*/ 260054 h 265320"/>
                  <a:gd name="connsiteX10" fmla="*/ 290358 w 583127"/>
                  <a:gd name="connsiteY10" fmla="*/ 148495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127" h="265320">
                    <a:moveTo>
                      <a:pt x="291499" y="148495"/>
                    </a:moveTo>
                    <a:cubicBezTo>
                      <a:pt x="358785" y="148566"/>
                      <a:pt x="416869" y="195050"/>
                      <a:pt x="430912" y="260054"/>
                    </a:cubicBezTo>
                    <a:cubicBezTo>
                      <a:pt x="431938" y="263309"/>
                      <a:pt x="435069" y="265469"/>
                      <a:pt x="438516" y="265313"/>
                    </a:cubicBezTo>
                    <a:lnTo>
                      <a:pt x="575521" y="265313"/>
                    </a:lnTo>
                    <a:cubicBezTo>
                      <a:pt x="579462" y="265393"/>
                      <a:pt x="582795" y="262434"/>
                      <a:pt x="583125" y="258551"/>
                    </a:cubicBezTo>
                    <a:cubicBezTo>
                      <a:pt x="583632" y="200330"/>
                      <a:pt x="517094" y="0"/>
                      <a:pt x="291499" y="0"/>
                    </a:cubicBezTo>
                    <a:cubicBezTo>
                      <a:pt x="65904" y="0"/>
                      <a:pt x="0" y="200330"/>
                      <a:pt x="0" y="258551"/>
                    </a:cubicBezTo>
                    <a:cubicBezTo>
                      <a:pt x="63" y="262305"/>
                      <a:pt x="3169" y="265314"/>
                      <a:pt x="6971" y="265313"/>
                    </a:cubicBezTo>
                    <a:lnTo>
                      <a:pt x="144102" y="265313"/>
                    </a:lnTo>
                    <a:cubicBezTo>
                      <a:pt x="147296" y="265217"/>
                      <a:pt x="150071" y="263091"/>
                      <a:pt x="150946" y="260054"/>
                    </a:cubicBezTo>
                    <a:cubicBezTo>
                      <a:pt x="165242" y="195208"/>
                      <a:pt x="223187" y="148849"/>
                      <a:pt x="290358" y="148495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830B421B-9967-2A4F-8DEA-AEF838301C16}"/>
                  </a:ext>
                </a:extLst>
              </p:cNvPr>
              <p:cNvSpPr/>
              <p:nvPr/>
            </p:nvSpPr>
            <p:spPr>
              <a:xfrm>
                <a:off x="11249742" y="755835"/>
                <a:ext cx="583633" cy="265320"/>
              </a:xfrm>
              <a:custGeom>
                <a:avLst/>
                <a:gdLst>
                  <a:gd name="connsiteX0" fmla="*/ 292008 w 583633"/>
                  <a:gd name="connsiteY0" fmla="*/ 116826 h 265320"/>
                  <a:gd name="connsiteX1" fmla="*/ 431420 w 583633"/>
                  <a:gd name="connsiteY1" fmla="*/ 6143 h 265320"/>
                  <a:gd name="connsiteX2" fmla="*/ 439024 w 583633"/>
                  <a:gd name="connsiteY2" fmla="*/ 8 h 265320"/>
                  <a:gd name="connsiteX3" fmla="*/ 576029 w 583633"/>
                  <a:gd name="connsiteY3" fmla="*/ 8 h 265320"/>
                  <a:gd name="connsiteX4" fmla="*/ 583633 w 583633"/>
                  <a:gd name="connsiteY4" fmla="*/ 7645 h 265320"/>
                  <a:gd name="connsiteX5" fmla="*/ 291500 w 583633"/>
                  <a:gd name="connsiteY5" fmla="*/ 265321 h 265320"/>
                  <a:gd name="connsiteX6" fmla="*/ 1 w 583633"/>
                  <a:gd name="connsiteY6" fmla="*/ 7645 h 265320"/>
                  <a:gd name="connsiteX7" fmla="*/ 6972 w 583633"/>
                  <a:gd name="connsiteY7" fmla="*/ 8 h 265320"/>
                  <a:gd name="connsiteX8" fmla="*/ 144610 w 583633"/>
                  <a:gd name="connsiteY8" fmla="*/ 8 h 265320"/>
                  <a:gd name="connsiteX9" fmla="*/ 151454 w 583633"/>
                  <a:gd name="connsiteY9" fmla="*/ 6143 h 265320"/>
                  <a:gd name="connsiteX10" fmla="*/ 290867 w 583633"/>
                  <a:gd name="connsiteY10" fmla="*/ 116826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633" h="265320">
                    <a:moveTo>
                      <a:pt x="292008" y="116826"/>
                    </a:moveTo>
                    <a:cubicBezTo>
                      <a:pt x="359103" y="117082"/>
                      <a:pt x="417238" y="70931"/>
                      <a:pt x="431420" y="6143"/>
                    </a:cubicBezTo>
                    <a:cubicBezTo>
                      <a:pt x="432003" y="2481"/>
                      <a:pt x="435273" y="-164"/>
                      <a:pt x="439024" y="8"/>
                    </a:cubicBezTo>
                    <a:lnTo>
                      <a:pt x="576029" y="8"/>
                    </a:lnTo>
                    <a:cubicBezTo>
                      <a:pt x="580148" y="315"/>
                      <a:pt x="583392" y="3578"/>
                      <a:pt x="583633" y="7645"/>
                    </a:cubicBezTo>
                    <a:cubicBezTo>
                      <a:pt x="583633" y="65992"/>
                      <a:pt x="517096" y="265321"/>
                      <a:pt x="291500" y="265321"/>
                    </a:cubicBezTo>
                    <a:cubicBezTo>
                      <a:pt x="65906" y="265321"/>
                      <a:pt x="1" y="65992"/>
                      <a:pt x="1" y="7645"/>
                    </a:cubicBezTo>
                    <a:cubicBezTo>
                      <a:pt x="-75" y="3681"/>
                      <a:pt x="2967" y="337"/>
                      <a:pt x="6972" y="8"/>
                    </a:cubicBezTo>
                    <a:lnTo>
                      <a:pt x="144610" y="8"/>
                    </a:lnTo>
                    <a:cubicBezTo>
                      <a:pt x="148096" y="156"/>
                      <a:pt x="150973" y="2735"/>
                      <a:pt x="151454" y="6143"/>
                    </a:cubicBezTo>
                    <a:cubicBezTo>
                      <a:pt x="165852" y="70797"/>
                      <a:pt x="223860" y="116844"/>
                      <a:pt x="290867" y="116826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9" name="Freihandform 28">
                <a:extLst>
                  <a:ext uri="{FF2B5EF4-FFF2-40B4-BE49-F238E27FC236}">
                    <a16:creationId xmlns:a16="http://schemas.microsoft.com/office/drawing/2014/main" id="{73B06A6B-0497-BF4F-8C27-9F9E41E164C3}"/>
                  </a:ext>
                </a:extLst>
              </p:cNvPr>
              <p:cNvSpPr/>
              <p:nvPr/>
            </p:nvSpPr>
            <p:spPr>
              <a:xfrm>
                <a:off x="10041797" y="636897"/>
                <a:ext cx="155381" cy="373741"/>
              </a:xfrm>
              <a:custGeom>
                <a:avLst/>
                <a:gdLst>
                  <a:gd name="connsiteX0" fmla="*/ 155255 w 155381"/>
                  <a:gd name="connsiteY0" fmla="*/ 366855 h 373741"/>
                  <a:gd name="connsiteX1" fmla="*/ 148538 w 155381"/>
                  <a:gd name="connsiteY1" fmla="*/ 373740 h 373741"/>
                  <a:gd name="connsiteX2" fmla="*/ 148411 w 155381"/>
                  <a:gd name="connsiteY2" fmla="*/ 373741 h 373741"/>
                  <a:gd name="connsiteX3" fmla="*/ 6844 w 155381"/>
                  <a:gd name="connsiteY3" fmla="*/ 373741 h 373741"/>
                  <a:gd name="connsiteX4" fmla="*/ 0 w 155381"/>
                  <a:gd name="connsiteY4" fmla="*/ 366982 h 373741"/>
                  <a:gd name="connsiteX5" fmla="*/ 0 w 155381"/>
                  <a:gd name="connsiteY5" fmla="*/ 366855 h 373741"/>
                  <a:gd name="connsiteX6" fmla="*/ 0 w 155381"/>
                  <a:gd name="connsiteY6" fmla="*/ 6761 h 373741"/>
                  <a:gd name="connsiteX7" fmla="*/ 6844 w 155381"/>
                  <a:gd name="connsiteY7" fmla="*/ 0 h 373741"/>
                  <a:gd name="connsiteX8" fmla="*/ 148538 w 155381"/>
                  <a:gd name="connsiteY8" fmla="*/ 0 h 373741"/>
                  <a:gd name="connsiteX9" fmla="*/ 155382 w 155381"/>
                  <a:gd name="connsiteY9" fmla="*/ 6761 h 3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373741">
                    <a:moveTo>
                      <a:pt x="155255" y="366855"/>
                    </a:moveTo>
                    <a:cubicBezTo>
                      <a:pt x="155331" y="370589"/>
                      <a:pt x="152315" y="373671"/>
                      <a:pt x="148538" y="373740"/>
                    </a:cubicBezTo>
                    <a:cubicBezTo>
                      <a:pt x="148500" y="373741"/>
                      <a:pt x="148449" y="373741"/>
                      <a:pt x="148411" y="373741"/>
                    </a:cubicBezTo>
                    <a:lnTo>
                      <a:pt x="6844" y="373741"/>
                    </a:lnTo>
                    <a:cubicBezTo>
                      <a:pt x="3067" y="373743"/>
                      <a:pt x="0" y="370715"/>
                      <a:pt x="0" y="366982"/>
                    </a:cubicBezTo>
                    <a:cubicBezTo>
                      <a:pt x="0" y="366939"/>
                      <a:pt x="0" y="366898"/>
                      <a:pt x="0" y="366855"/>
                    </a:cubicBezTo>
                    <a:lnTo>
                      <a:pt x="0" y="6761"/>
                    </a:lnTo>
                    <a:cubicBezTo>
                      <a:pt x="0" y="3027"/>
                      <a:pt x="3067" y="0"/>
                      <a:pt x="6844" y="0"/>
                    </a:cubicBezTo>
                    <a:lnTo>
                      <a:pt x="148538" y="0"/>
                    </a:lnTo>
                    <a:cubicBezTo>
                      <a:pt x="152315" y="0"/>
                      <a:pt x="155382" y="3027"/>
                      <a:pt x="155382" y="6761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0" name="Freihandform 29">
                <a:extLst>
                  <a:ext uri="{FF2B5EF4-FFF2-40B4-BE49-F238E27FC236}">
                    <a16:creationId xmlns:a16="http://schemas.microsoft.com/office/drawing/2014/main" id="{A6F5A390-5A28-3D49-8333-2BA0E637FA7B}"/>
                  </a:ext>
                </a:extLst>
              </p:cNvPr>
              <p:cNvSpPr/>
              <p:nvPr/>
            </p:nvSpPr>
            <p:spPr>
              <a:xfrm>
                <a:off x="9866644" y="451842"/>
                <a:ext cx="506321" cy="135849"/>
              </a:xfrm>
              <a:custGeom>
                <a:avLst/>
                <a:gdLst>
                  <a:gd name="connsiteX0" fmla="*/ 6844 w 506321"/>
                  <a:gd name="connsiteY0" fmla="*/ 135849 h 135849"/>
                  <a:gd name="connsiteX1" fmla="*/ 0 w 506321"/>
                  <a:gd name="connsiteY1" fmla="*/ 128963 h 135849"/>
                  <a:gd name="connsiteX2" fmla="*/ 0 w 506321"/>
                  <a:gd name="connsiteY2" fmla="*/ 6886 h 135849"/>
                  <a:gd name="connsiteX3" fmla="*/ 6844 w 506321"/>
                  <a:gd name="connsiteY3" fmla="*/ 0 h 135849"/>
                  <a:gd name="connsiteX4" fmla="*/ 499351 w 506321"/>
                  <a:gd name="connsiteY4" fmla="*/ 0 h 135849"/>
                  <a:gd name="connsiteX5" fmla="*/ 506321 w 506321"/>
                  <a:gd name="connsiteY5" fmla="*/ 6886 h 135849"/>
                  <a:gd name="connsiteX6" fmla="*/ 506321 w 506321"/>
                  <a:gd name="connsiteY6" fmla="*/ 128963 h 135849"/>
                  <a:gd name="connsiteX7" fmla="*/ 499351 w 506321"/>
                  <a:gd name="connsiteY7" fmla="*/ 135849 h 13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321" h="135849">
                    <a:moveTo>
                      <a:pt x="6844" y="135849"/>
                    </a:moveTo>
                    <a:cubicBezTo>
                      <a:pt x="3042" y="135780"/>
                      <a:pt x="0" y="132718"/>
                      <a:pt x="0" y="128963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499351" y="0"/>
                    </a:lnTo>
                    <a:cubicBezTo>
                      <a:pt x="503203" y="0"/>
                      <a:pt x="506321" y="3083"/>
                      <a:pt x="506321" y="6886"/>
                    </a:cubicBezTo>
                    <a:lnTo>
                      <a:pt x="506321" y="128963"/>
                    </a:lnTo>
                    <a:cubicBezTo>
                      <a:pt x="506321" y="132766"/>
                      <a:pt x="503203" y="135849"/>
                      <a:pt x="499351" y="135849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31" name="Freihandform 30">
                <a:extLst>
                  <a:ext uri="{FF2B5EF4-FFF2-40B4-BE49-F238E27FC236}">
                    <a16:creationId xmlns:a16="http://schemas.microsoft.com/office/drawing/2014/main" id="{20A74A27-FF13-F942-89EB-239553C750FD}"/>
                  </a:ext>
                </a:extLst>
              </p:cNvPr>
              <p:cNvSpPr/>
              <p:nvPr/>
            </p:nvSpPr>
            <p:spPr>
              <a:xfrm>
                <a:off x="9413173" y="670202"/>
                <a:ext cx="221032" cy="122077"/>
              </a:xfrm>
              <a:custGeom>
                <a:avLst/>
                <a:gdLst>
                  <a:gd name="connsiteX0" fmla="*/ 7604 w 221032"/>
                  <a:gd name="connsiteY0" fmla="*/ 121701 h 122077"/>
                  <a:gd name="connsiteX1" fmla="*/ 0 w 221032"/>
                  <a:gd name="connsiteY1" fmla="*/ 114940 h 122077"/>
                  <a:gd name="connsiteX2" fmla="*/ 0 w 221032"/>
                  <a:gd name="connsiteY2" fmla="*/ 6886 h 122077"/>
                  <a:gd name="connsiteX3" fmla="*/ 7604 w 221032"/>
                  <a:gd name="connsiteY3" fmla="*/ 0 h 122077"/>
                  <a:gd name="connsiteX4" fmla="*/ 214062 w 221032"/>
                  <a:gd name="connsiteY4" fmla="*/ 0 h 122077"/>
                  <a:gd name="connsiteX5" fmla="*/ 221032 w 221032"/>
                  <a:gd name="connsiteY5" fmla="*/ 6886 h 122077"/>
                  <a:gd name="connsiteX6" fmla="*/ 221032 w 221032"/>
                  <a:gd name="connsiteY6" fmla="*/ 115315 h 122077"/>
                  <a:gd name="connsiteX7" fmla="*/ 214190 w 221032"/>
                  <a:gd name="connsiteY7" fmla="*/ 122078 h 122077"/>
                  <a:gd name="connsiteX8" fmla="*/ 214062 w 221032"/>
                  <a:gd name="connsiteY8" fmla="*/ 122076 h 12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032" h="122077">
                    <a:moveTo>
                      <a:pt x="7604" y="121701"/>
                    </a:moveTo>
                    <a:cubicBezTo>
                      <a:pt x="3662" y="121781"/>
                      <a:pt x="333" y="118822"/>
                      <a:pt x="0" y="114940"/>
                    </a:cubicBezTo>
                    <a:lnTo>
                      <a:pt x="0" y="6886"/>
                    </a:lnTo>
                    <a:cubicBezTo>
                      <a:pt x="331" y="2984"/>
                      <a:pt x="3640" y="-14"/>
                      <a:pt x="7604" y="0"/>
                    </a:cubicBezTo>
                    <a:lnTo>
                      <a:pt x="214062" y="0"/>
                    </a:lnTo>
                    <a:cubicBezTo>
                      <a:pt x="217912" y="0"/>
                      <a:pt x="221032" y="3083"/>
                      <a:pt x="221032" y="6886"/>
                    </a:cubicBezTo>
                    <a:lnTo>
                      <a:pt x="221032" y="115315"/>
                    </a:lnTo>
                    <a:cubicBezTo>
                      <a:pt x="221032" y="119049"/>
                      <a:pt x="217969" y="122076"/>
                      <a:pt x="214190" y="122078"/>
                    </a:cubicBezTo>
                    <a:cubicBezTo>
                      <a:pt x="214147" y="122078"/>
                      <a:pt x="214105" y="122078"/>
                      <a:pt x="214062" y="12207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9" name="Grafik 12">
              <a:extLst>
                <a:ext uri="{FF2B5EF4-FFF2-40B4-BE49-F238E27FC236}">
                  <a16:creationId xmlns:a16="http://schemas.microsoft.com/office/drawing/2014/main" id="{094D5826-EBD6-1A49-890B-BD99D1E0F279}"/>
                </a:ext>
              </a:extLst>
            </p:cNvPr>
            <p:cNvGrpSpPr/>
            <p:nvPr/>
          </p:nvGrpSpPr>
          <p:grpSpPr>
            <a:xfrm>
              <a:off x="8364517" y="446208"/>
              <a:ext cx="1301755" cy="565434"/>
              <a:chOff x="8364517" y="446208"/>
              <a:chExt cx="1301755" cy="565434"/>
            </a:xfrm>
            <a:solidFill>
              <a:srgbClr val="1C3E76"/>
            </a:solidFill>
          </p:grpSpPr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0B6E01A3-CE56-7F48-858B-F7B7C9E6AEE0}"/>
                  </a:ext>
                </a:extLst>
              </p:cNvPr>
              <p:cNvSpPr/>
              <p:nvPr/>
            </p:nvSpPr>
            <p:spPr>
              <a:xfrm>
                <a:off x="9208996" y="451842"/>
                <a:ext cx="457275" cy="558796"/>
              </a:xfrm>
              <a:custGeom>
                <a:avLst/>
                <a:gdLst>
                  <a:gd name="connsiteX0" fmla="*/ 450431 w 457275"/>
                  <a:gd name="connsiteY0" fmla="*/ 423073 h 558796"/>
                  <a:gd name="connsiteX1" fmla="*/ 155129 w 457275"/>
                  <a:gd name="connsiteY1" fmla="*/ 423073 h 558796"/>
                  <a:gd name="connsiteX2" fmla="*/ 155129 w 457275"/>
                  <a:gd name="connsiteY2" fmla="*/ 135849 h 558796"/>
                  <a:gd name="connsiteX3" fmla="*/ 446628 w 457275"/>
                  <a:gd name="connsiteY3" fmla="*/ 135849 h 558796"/>
                  <a:gd name="connsiteX4" fmla="*/ 453472 w 457275"/>
                  <a:gd name="connsiteY4" fmla="*/ 128963 h 558796"/>
                  <a:gd name="connsiteX5" fmla="*/ 453472 w 457275"/>
                  <a:gd name="connsiteY5" fmla="*/ 6886 h 558796"/>
                  <a:gd name="connsiteX6" fmla="*/ 446628 w 457275"/>
                  <a:gd name="connsiteY6" fmla="*/ 0 h 558796"/>
                  <a:gd name="connsiteX7" fmla="*/ 6845 w 457275"/>
                  <a:gd name="connsiteY7" fmla="*/ 0 h 558796"/>
                  <a:gd name="connsiteX8" fmla="*/ 1 w 457275"/>
                  <a:gd name="connsiteY8" fmla="*/ 6886 h 558796"/>
                  <a:gd name="connsiteX9" fmla="*/ 1 w 457275"/>
                  <a:gd name="connsiteY9" fmla="*/ 551910 h 558796"/>
                  <a:gd name="connsiteX10" fmla="*/ 6717 w 457275"/>
                  <a:gd name="connsiteY10" fmla="*/ 558795 h 558796"/>
                  <a:gd name="connsiteX11" fmla="*/ 6845 w 457275"/>
                  <a:gd name="connsiteY11" fmla="*/ 558797 h 558796"/>
                  <a:gd name="connsiteX12" fmla="*/ 450431 w 457275"/>
                  <a:gd name="connsiteY12" fmla="*/ 558797 h 558796"/>
                  <a:gd name="connsiteX13" fmla="*/ 457274 w 457275"/>
                  <a:gd name="connsiteY13" fmla="*/ 552037 h 558796"/>
                  <a:gd name="connsiteX14" fmla="*/ 457274 w 457275"/>
                  <a:gd name="connsiteY14" fmla="*/ 551910 h 558796"/>
                  <a:gd name="connsiteX15" fmla="*/ 457274 w 457275"/>
                  <a:gd name="connsiteY15" fmla="*/ 429959 h 558796"/>
                  <a:gd name="connsiteX16" fmla="*/ 450557 w 457275"/>
                  <a:gd name="connsiteY16" fmla="*/ 423074 h 558796"/>
                  <a:gd name="connsiteX17" fmla="*/ 450431 w 457275"/>
                  <a:gd name="connsiteY17" fmla="*/ 423073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7275" h="558796">
                    <a:moveTo>
                      <a:pt x="450431" y="423073"/>
                    </a:moveTo>
                    <a:lnTo>
                      <a:pt x="155129" y="423073"/>
                    </a:lnTo>
                    <a:lnTo>
                      <a:pt x="155129" y="135849"/>
                    </a:lnTo>
                    <a:lnTo>
                      <a:pt x="446628" y="135849"/>
                    </a:lnTo>
                    <a:cubicBezTo>
                      <a:pt x="450431" y="135780"/>
                      <a:pt x="453472" y="132718"/>
                      <a:pt x="453472" y="128963"/>
                    </a:cubicBezTo>
                    <a:lnTo>
                      <a:pt x="453472" y="6886"/>
                    </a:lnTo>
                    <a:cubicBezTo>
                      <a:pt x="453472" y="3132"/>
                      <a:pt x="450431" y="68"/>
                      <a:pt x="446628" y="0"/>
                    </a:cubicBezTo>
                    <a:lnTo>
                      <a:pt x="6845" y="0"/>
                    </a:lnTo>
                    <a:cubicBezTo>
                      <a:pt x="3046" y="68"/>
                      <a:pt x="1" y="3132"/>
                      <a:pt x="1" y="6886"/>
                    </a:cubicBezTo>
                    <a:lnTo>
                      <a:pt x="1" y="551910"/>
                    </a:lnTo>
                    <a:cubicBezTo>
                      <a:pt x="-68" y="555644"/>
                      <a:pt x="2938" y="558727"/>
                      <a:pt x="6717" y="558795"/>
                    </a:cubicBezTo>
                    <a:cubicBezTo>
                      <a:pt x="6760" y="558797"/>
                      <a:pt x="6802" y="558797"/>
                      <a:pt x="6845" y="558797"/>
                    </a:cubicBezTo>
                    <a:lnTo>
                      <a:pt x="450431" y="558797"/>
                    </a:lnTo>
                    <a:cubicBezTo>
                      <a:pt x="454207" y="558798"/>
                      <a:pt x="457274" y="555770"/>
                      <a:pt x="457274" y="552037"/>
                    </a:cubicBezTo>
                    <a:cubicBezTo>
                      <a:pt x="457274" y="551994"/>
                      <a:pt x="457274" y="551953"/>
                      <a:pt x="457274" y="551910"/>
                    </a:cubicBezTo>
                    <a:lnTo>
                      <a:pt x="457274" y="429959"/>
                    </a:lnTo>
                    <a:cubicBezTo>
                      <a:pt x="457350" y="426226"/>
                      <a:pt x="454334" y="423143"/>
                      <a:pt x="450557" y="423074"/>
                    </a:cubicBezTo>
                    <a:cubicBezTo>
                      <a:pt x="450519" y="423073"/>
                      <a:pt x="450469" y="423073"/>
                      <a:pt x="450431" y="423073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A9CB3B46-5477-CD40-9B0C-D74D2D5F6654}"/>
                  </a:ext>
                </a:extLst>
              </p:cNvPr>
              <p:cNvSpPr/>
              <p:nvPr/>
            </p:nvSpPr>
            <p:spPr>
              <a:xfrm>
                <a:off x="8364517" y="446208"/>
                <a:ext cx="600255" cy="565434"/>
              </a:xfrm>
              <a:custGeom>
                <a:avLst/>
                <a:gdLst>
                  <a:gd name="connsiteX0" fmla="*/ 599622 w 600255"/>
                  <a:gd name="connsiteY0" fmla="*/ 7638 h 565434"/>
                  <a:gd name="connsiteX1" fmla="*/ 596453 w 600255"/>
                  <a:gd name="connsiteY1" fmla="*/ 1127 h 565434"/>
                  <a:gd name="connsiteX2" fmla="*/ 589609 w 600255"/>
                  <a:gd name="connsiteY2" fmla="*/ 1127 h 565434"/>
                  <a:gd name="connsiteX3" fmla="*/ 299885 w 600255"/>
                  <a:gd name="connsiteY3" fmla="*/ 175540 h 565434"/>
                  <a:gd name="connsiteX4" fmla="*/ 11427 w 600255"/>
                  <a:gd name="connsiteY4" fmla="*/ 1127 h 565434"/>
                  <a:gd name="connsiteX5" fmla="*/ 3823 w 600255"/>
                  <a:gd name="connsiteY5" fmla="*/ 1127 h 565434"/>
                  <a:gd name="connsiteX6" fmla="*/ 21 w 600255"/>
                  <a:gd name="connsiteY6" fmla="*/ 7638 h 565434"/>
                  <a:gd name="connsiteX7" fmla="*/ 21 w 600255"/>
                  <a:gd name="connsiteY7" fmla="*/ 558546 h 565434"/>
                  <a:gd name="connsiteX8" fmla="*/ 6737 w 600255"/>
                  <a:gd name="connsiteY8" fmla="*/ 565431 h 565434"/>
                  <a:gd name="connsiteX9" fmla="*/ 6865 w 600255"/>
                  <a:gd name="connsiteY9" fmla="*/ 565433 h 565434"/>
                  <a:gd name="connsiteX10" fmla="*/ 148432 w 600255"/>
                  <a:gd name="connsiteY10" fmla="*/ 565433 h 565434"/>
                  <a:gd name="connsiteX11" fmla="*/ 156036 w 600255"/>
                  <a:gd name="connsiteY11" fmla="*/ 558546 h 565434"/>
                  <a:gd name="connsiteX12" fmla="*/ 156036 w 600255"/>
                  <a:gd name="connsiteY12" fmla="*/ 255171 h 565434"/>
                  <a:gd name="connsiteX13" fmla="*/ 292914 w 600255"/>
                  <a:gd name="connsiteY13" fmla="*/ 336931 h 565434"/>
                  <a:gd name="connsiteX14" fmla="*/ 299885 w 600255"/>
                  <a:gd name="connsiteY14" fmla="*/ 339310 h 565434"/>
                  <a:gd name="connsiteX15" fmla="*/ 306729 w 600255"/>
                  <a:gd name="connsiteY15" fmla="*/ 336931 h 565434"/>
                  <a:gd name="connsiteX16" fmla="*/ 596453 w 600255"/>
                  <a:gd name="connsiteY16" fmla="*/ 165648 h 565434"/>
                  <a:gd name="connsiteX17" fmla="*/ 600255 w 600255"/>
                  <a:gd name="connsiteY17" fmla="*/ 156633 h 56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0255" h="565434">
                    <a:moveTo>
                      <a:pt x="599622" y="7638"/>
                    </a:moveTo>
                    <a:cubicBezTo>
                      <a:pt x="599959" y="5040"/>
                      <a:pt x="598717" y="2489"/>
                      <a:pt x="596453" y="1127"/>
                    </a:cubicBezTo>
                    <a:cubicBezTo>
                      <a:pt x="594425" y="-376"/>
                      <a:pt x="591637" y="-376"/>
                      <a:pt x="589609" y="1127"/>
                    </a:cubicBezTo>
                    <a:lnTo>
                      <a:pt x="299885" y="175540"/>
                    </a:lnTo>
                    <a:lnTo>
                      <a:pt x="11427" y="1127"/>
                    </a:lnTo>
                    <a:cubicBezTo>
                      <a:pt x="9116" y="-359"/>
                      <a:pt x="6135" y="-359"/>
                      <a:pt x="3823" y="1127"/>
                    </a:cubicBezTo>
                    <a:cubicBezTo>
                      <a:pt x="1314" y="2310"/>
                      <a:pt x="-198" y="4899"/>
                      <a:pt x="21" y="7638"/>
                    </a:cubicBezTo>
                    <a:lnTo>
                      <a:pt x="21" y="558546"/>
                    </a:lnTo>
                    <a:cubicBezTo>
                      <a:pt x="-49" y="562280"/>
                      <a:pt x="2958" y="565363"/>
                      <a:pt x="6737" y="565431"/>
                    </a:cubicBezTo>
                    <a:cubicBezTo>
                      <a:pt x="6780" y="565433"/>
                      <a:pt x="6822" y="565433"/>
                      <a:pt x="6865" y="565433"/>
                    </a:cubicBezTo>
                    <a:lnTo>
                      <a:pt x="148432" y="565433"/>
                    </a:lnTo>
                    <a:cubicBezTo>
                      <a:pt x="152420" y="565509"/>
                      <a:pt x="155766" y="562478"/>
                      <a:pt x="156036" y="558546"/>
                    </a:cubicBezTo>
                    <a:lnTo>
                      <a:pt x="156036" y="255171"/>
                    </a:lnTo>
                    <a:lnTo>
                      <a:pt x="292914" y="336931"/>
                    </a:lnTo>
                    <a:cubicBezTo>
                      <a:pt x="295022" y="338242"/>
                      <a:pt x="297407" y="339056"/>
                      <a:pt x="299885" y="339310"/>
                    </a:cubicBezTo>
                    <a:cubicBezTo>
                      <a:pt x="302318" y="339037"/>
                      <a:pt x="304659" y="338224"/>
                      <a:pt x="306729" y="336931"/>
                    </a:cubicBezTo>
                    <a:cubicBezTo>
                      <a:pt x="306729" y="336931"/>
                      <a:pt x="594299" y="166399"/>
                      <a:pt x="596453" y="165648"/>
                    </a:cubicBezTo>
                    <a:cubicBezTo>
                      <a:pt x="600255" y="163395"/>
                      <a:pt x="600255" y="161892"/>
                      <a:pt x="600255" y="156633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20" name="Grafik 12">
              <a:extLst>
                <a:ext uri="{FF2B5EF4-FFF2-40B4-BE49-F238E27FC236}">
                  <a16:creationId xmlns:a16="http://schemas.microsoft.com/office/drawing/2014/main" id="{06985EA2-5DCE-B948-8C16-0F4FAFDC074B}"/>
                </a:ext>
              </a:extLst>
            </p:cNvPr>
            <p:cNvGrpSpPr/>
            <p:nvPr/>
          </p:nvGrpSpPr>
          <p:grpSpPr>
            <a:xfrm>
              <a:off x="8809262" y="451831"/>
              <a:ext cx="2252147" cy="558856"/>
              <a:chOff x="8809262" y="451831"/>
              <a:chExt cx="2252147" cy="558856"/>
            </a:xfrm>
          </p:grpSpPr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7C5D8B10-77D6-7548-9158-88C42023A5AC}"/>
                  </a:ext>
                </a:extLst>
              </p:cNvPr>
              <p:cNvSpPr/>
              <p:nvPr/>
            </p:nvSpPr>
            <p:spPr>
              <a:xfrm>
                <a:off x="8809262" y="672386"/>
                <a:ext cx="154877" cy="338128"/>
              </a:xfrm>
              <a:custGeom>
                <a:avLst/>
                <a:gdLst>
                  <a:gd name="connsiteX0" fmla="*/ 151708 w 154877"/>
                  <a:gd name="connsiteY0" fmla="*/ 947 h 338128"/>
                  <a:gd name="connsiteX1" fmla="*/ 144864 w 154877"/>
                  <a:gd name="connsiteY1" fmla="*/ 947 h 338128"/>
                  <a:gd name="connsiteX2" fmla="*/ 5451 w 154877"/>
                  <a:gd name="connsiteY2" fmla="*/ 83458 h 338128"/>
                  <a:gd name="connsiteX3" fmla="*/ 1 w 154877"/>
                  <a:gd name="connsiteY3" fmla="*/ 93349 h 338128"/>
                  <a:gd name="connsiteX4" fmla="*/ 1 w 154877"/>
                  <a:gd name="connsiteY4" fmla="*/ 331241 h 338128"/>
                  <a:gd name="connsiteX5" fmla="*/ 6716 w 154877"/>
                  <a:gd name="connsiteY5" fmla="*/ 338128 h 338128"/>
                  <a:gd name="connsiteX6" fmla="*/ 6972 w 154877"/>
                  <a:gd name="connsiteY6" fmla="*/ 338128 h 338128"/>
                  <a:gd name="connsiteX7" fmla="*/ 148032 w 154877"/>
                  <a:gd name="connsiteY7" fmla="*/ 338128 h 338128"/>
                  <a:gd name="connsiteX8" fmla="*/ 154877 w 154877"/>
                  <a:gd name="connsiteY8" fmla="*/ 331368 h 338128"/>
                  <a:gd name="connsiteX9" fmla="*/ 154876 w 154877"/>
                  <a:gd name="connsiteY9" fmla="*/ 331241 h 338128"/>
                  <a:gd name="connsiteX10" fmla="*/ 154876 w 154877"/>
                  <a:gd name="connsiteY10" fmla="*/ 6831 h 338128"/>
                  <a:gd name="connsiteX11" fmla="*/ 151074 w 154877"/>
                  <a:gd name="connsiteY11" fmla="*/ 821 h 3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77" h="338128">
                    <a:moveTo>
                      <a:pt x="151708" y="947"/>
                    </a:moveTo>
                    <a:cubicBezTo>
                      <a:pt x="149605" y="-316"/>
                      <a:pt x="146966" y="-316"/>
                      <a:pt x="144864" y="947"/>
                    </a:cubicBezTo>
                    <a:lnTo>
                      <a:pt x="5451" y="83458"/>
                    </a:lnTo>
                    <a:cubicBezTo>
                      <a:pt x="1522" y="85085"/>
                      <a:pt x="1" y="87214"/>
                      <a:pt x="1" y="93349"/>
                    </a:cubicBezTo>
                    <a:lnTo>
                      <a:pt x="1" y="331241"/>
                    </a:lnTo>
                    <a:cubicBezTo>
                      <a:pt x="-70" y="334975"/>
                      <a:pt x="2937" y="338058"/>
                      <a:pt x="6716" y="338128"/>
                    </a:cubicBezTo>
                    <a:cubicBezTo>
                      <a:pt x="6801" y="338129"/>
                      <a:pt x="6887" y="338129"/>
                      <a:pt x="6972" y="338128"/>
                    </a:cubicBezTo>
                    <a:lnTo>
                      <a:pt x="148032" y="338128"/>
                    </a:lnTo>
                    <a:cubicBezTo>
                      <a:pt x="151811" y="338128"/>
                      <a:pt x="154876" y="335102"/>
                      <a:pt x="154877" y="331368"/>
                    </a:cubicBezTo>
                    <a:cubicBezTo>
                      <a:pt x="154877" y="331325"/>
                      <a:pt x="154877" y="331284"/>
                      <a:pt x="154876" y="331241"/>
                    </a:cubicBezTo>
                    <a:lnTo>
                      <a:pt x="154876" y="6831"/>
                    </a:lnTo>
                    <a:cubicBezTo>
                      <a:pt x="154683" y="4333"/>
                      <a:pt x="153263" y="2087"/>
                      <a:pt x="151074" y="821"/>
                    </a:cubicBezTo>
                  </a:path>
                </a:pathLst>
              </a:custGeom>
              <a:solidFill>
                <a:srgbClr val="F7AE02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3C27C98F-BDC1-B049-8828-583FE13EAB56}"/>
                  </a:ext>
                </a:extLst>
              </p:cNvPr>
              <p:cNvSpPr/>
              <p:nvPr/>
            </p:nvSpPr>
            <p:spPr>
              <a:xfrm>
                <a:off x="10561912" y="451831"/>
                <a:ext cx="154925" cy="558826"/>
              </a:xfrm>
              <a:custGeom>
                <a:avLst/>
                <a:gdLst>
                  <a:gd name="connsiteX0" fmla="*/ 148052 w 154925"/>
                  <a:gd name="connsiteY0" fmla="*/ 11 h 558826"/>
                  <a:gd name="connsiteX1" fmla="*/ 7625 w 154925"/>
                  <a:gd name="connsiteY1" fmla="*/ 11 h 558826"/>
                  <a:gd name="connsiteX2" fmla="*/ 8 w 154925"/>
                  <a:gd name="connsiteY2" fmla="*/ 6743 h 558826"/>
                  <a:gd name="connsiteX3" fmla="*/ 21 w 154925"/>
                  <a:gd name="connsiteY3" fmla="*/ 7649 h 558826"/>
                  <a:gd name="connsiteX4" fmla="*/ 21 w 154925"/>
                  <a:gd name="connsiteY4" fmla="*/ 551921 h 558826"/>
                  <a:gd name="connsiteX5" fmla="*/ 7233 w 154925"/>
                  <a:gd name="connsiteY5" fmla="*/ 558825 h 558826"/>
                  <a:gd name="connsiteX6" fmla="*/ 7625 w 154925"/>
                  <a:gd name="connsiteY6" fmla="*/ 558808 h 558826"/>
                  <a:gd name="connsiteX7" fmla="*/ 148052 w 154925"/>
                  <a:gd name="connsiteY7" fmla="*/ 558808 h 558826"/>
                  <a:gd name="connsiteX8" fmla="*/ 154896 w 154925"/>
                  <a:gd name="connsiteY8" fmla="*/ 552048 h 558826"/>
                  <a:gd name="connsiteX9" fmla="*/ 154896 w 154925"/>
                  <a:gd name="connsiteY9" fmla="*/ 551921 h 558826"/>
                  <a:gd name="connsiteX10" fmla="*/ 154896 w 154925"/>
                  <a:gd name="connsiteY10" fmla="*/ 7649 h 558826"/>
                  <a:gd name="connsiteX11" fmla="*/ 148470 w 154925"/>
                  <a:gd name="connsiteY11" fmla="*/ 36 h 558826"/>
                  <a:gd name="connsiteX12" fmla="*/ 148052 w 154925"/>
                  <a:gd name="connsiteY12" fmla="*/ 11 h 55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25" h="558826">
                    <a:moveTo>
                      <a:pt x="148052" y="11"/>
                    </a:moveTo>
                    <a:lnTo>
                      <a:pt x="7625" y="11"/>
                    </a:lnTo>
                    <a:cubicBezTo>
                      <a:pt x="3646" y="-207"/>
                      <a:pt x="237" y="2807"/>
                      <a:pt x="8" y="6743"/>
                    </a:cubicBezTo>
                    <a:cubicBezTo>
                      <a:pt x="-4" y="7045"/>
                      <a:pt x="-4" y="7347"/>
                      <a:pt x="21" y="7649"/>
                    </a:cubicBezTo>
                    <a:lnTo>
                      <a:pt x="21" y="551921"/>
                    </a:lnTo>
                    <a:cubicBezTo>
                      <a:pt x="84" y="555793"/>
                      <a:pt x="3304" y="558884"/>
                      <a:pt x="7233" y="558825"/>
                    </a:cubicBezTo>
                    <a:cubicBezTo>
                      <a:pt x="7359" y="558823"/>
                      <a:pt x="7499" y="558817"/>
                      <a:pt x="7625" y="558808"/>
                    </a:cubicBezTo>
                    <a:lnTo>
                      <a:pt x="148052" y="558808"/>
                    </a:lnTo>
                    <a:cubicBezTo>
                      <a:pt x="151829" y="558809"/>
                      <a:pt x="154896" y="555782"/>
                      <a:pt x="154896" y="552048"/>
                    </a:cubicBezTo>
                    <a:cubicBezTo>
                      <a:pt x="154896" y="552005"/>
                      <a:pt x="154896" y="551964"/>
                      <a:pt x="154896" y="551921"/>
                    </a:cubicBezTo>
                    <a:lnTo>
                      <a:pt x="154896" y="7649"/>
                    </a:lnTo>
                    <a:cubicBezTo>
                      <a:pt x="155251" y="3792"/>
                      <a:pt x="152374" y="384"/>
                      <a:pt x="148470" y="36"/>
                    </a:cubicBezTo>
                    <a:cubicBezTo>
                      <a:pt x="148331" y="24"/>
                      <a:pt x="148191" y="15"/>
                      <a:pt x="148052" y="11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5B18E5E8-0F0D-8740-97C7-A57B0C4FB791}"/>
                  </a:ext>
                </a:extLst>
              </p:cNvPr>
              <p:cNvSpPr/>
              <p:nvPr/>
            </p:nvSpPr>
            <p:spPr>
              <a:xfrm>
                <a:off x="10561933" y="451842"/>
                <a:ext cx="155256" cy="558796"/>
              </a:xfrm>
              <a:custGeom>
                <a:avLst/>
                <a:gdLst>
                  <a:gd name="connsiteX0" fmla="*/ 155255 w 155256"/>
                  <a:gd name="connsiteY0" fmla="*/ 551910 h 558796"/>
                  <a:gd name="connsiteX1" fmla="*/ 148538 w 155256"/>
                  <a:gd name="connsiteY1" fmla="*/ 558795 h 558796"/>
                  <a:gd name="connsiteX2" fmla="*/ 148411 w 155256"/>
                  <a:gd name="connsiteY2" fmla="*/ 558797 h 558796"/>
                  <a:gd name="connsiteX3" fmla="*/ 6844 w 155256"/>
                  <a:gd name="connsiteY3" fmla="*/ 558797 h 558796"/>
                  <a:gd name="connsiteX4" fmla="*/ 0 w 155256"/>
                  <a:gd name="connsiteY4" fmla="*/ 552037 h 558796"/>
                  <a:gd name="connsiteX5" fmla="*/ 0 w 155256"/>
                  <a:gd name="connsiteY5" fmla="*/ 551910 h 558796"/>
                  <a:gd name="connsiteX6" fmla="*/ 0 w 155256"/>
                  <a:gd name="connsiteY6" fmla="*/ 6886 h 558796"/>
                  <a:gd name="connsiteX7" fmla="*/ 6844 w 155256"/>
                  <a:gd name="connsiteY7" fmla="*/ 0 h 558796"/>
                  <a:gd name="connsiteX8" fmla="*/ 148031 w 155256"/>
                  <a:gd name="connsiteY8" fmla="*/ 0 h 558796"/>
                  <a:gd name="connsiteX9" fmla="*/ 154875 w 155256"/>
                  <a:gd name="connsiteY9" fmla="*/ 6886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256" h="558796">
                    <a:moveTo>
                      <a:pt x="155255" y="551910"/>
                    </a:moveTo>
                    <a:cubicBezTo>
                      <a:pt x="155331" y="555644"/>
                      <a:pt x="152314" y="558727"/>
                      <a:pt x="148538" y="558795"/>
                    </a:cubicBezTo>
                    <a:cubicBezTo>
                      <a:pt x="148500" y="558797"/>
                      <a:pt x="148449" y="558797"/>
                      <a:pt x="148411" y="558797"/>
                    </a:cubicBezTo>
                    <a:lnTo>
                      <a:pt x="6844" y="558797"/>
                    </a:lnTo>
                    <a:cubicBezTo>
                      <a:pt x="3067" y="558798"/>
                      <a:pt x="0" y="555770"/>
                      <a:pt x="0" y="552037"/>
                    </a:cubicBezTo>
                    <a:cubicBezTo>
                      <a:pt x="0" y="551994"/>
                      <a:pt x="0" y="551953"/>
                      <a:pt x="0" y="551910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148031" y="0"/>
                    </a:lnTo>
                    <a:cubicBezTo>
                      <a:pt x="151833" y="68"/>
                      <a:pt x="154875" y="3132"/>
                      <a:pt x="154875" y="688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375846D6-238D-B443-B1C2-91A904971501}"/>
                  </a:ext>
                </a:extLst>
              </p:cNvPr>
              <p:cNvSpPr/>
              <p:nvPr/>
            </p:nvSpPr>
            <p:spPr>
              <a:xfrm>
                <a:off x="10767549" y="451842"/>
                <a:ext cx="293861" cy="558845"/>
              </a:xfrm>
              <a:custGeom>
                <a:avLst/>
                <a:gdLst>
                  <a:gd name="connsiteX0" fmla="*/ 161546 w 293861"/>
                  <a:gd name="connsiteY0" fmla="*/ 365102 h 558845"/>
                  <a:gd name="connsiteX1" fmla="*/ 293861 w 293861"/>
                  <a:gd name="connsiteY1" fmla="*/ 188436 h 558845"/>
                  <a:gd name="connsiteX2" fmla="*/ 35314 w 293861"/>
                  <a:gd name="connsiteY2" fmla="*/ 0 h 558845"/>
                  <a:gd name="connsiteX3" fmla="*/ 7052 w 293861"/>
                  <a:gd name="connsiteY3" fmla="*/ 0 h 558845"/>
                  <a:gd name="connsiteX4" fmla="*/ 81 w 293861"/>
                  <a:gd name="connsiteY4" fmla="*/ 6886 h 558845"/>
                  <a:gd name="connsiteX5" fmla="*/ 81 w 293861"/>
                  <a:gd name="connsiteY5" fmla="*/ 128963 h 558845"/>
                  <a:gd name="connsiteX6" fmla="*/ 7052 w 293861"/>
                  <a:gd name="connsiteY6" fmla="*/ 135849 h 558845"/>
                  <a:gd name="connsiteX7" fmla="*/ 52044 w 293861"/>
                  <a:gd name="connsiteY7" fmla="*/ 135849 h 558845"/>
                  <a:gd name="connsiteX8" fmla="*/ 136959 w 293861"/>
                  <a:gd name="connsiteY8" fmla="*/ 203210 h 558845"/>
                  <a:gd name="connsiteX9" fmla="*/ 52931 w 293861"/>
                  <a:gd name="connsiteY9" fmla="*/ 269945 h 558845"/>
                  <a:gd name="connsiteX10" fmla="*/ 7052 w 293861"/>
                  <a:gd name="connsiteY10" fmla="*/ 269945 h 558845"/>
                  <a:gd name="connsiteX11" fmla="*/ 81 w 293861"/>
                  <a:gd name="connsiteY11" fmla="*/ 276706 h 558845"/>
                  <a:gd name="connsiteX12" fmla="*/ 81 w 293861"/>
                  <a:gd name="connsiteY12" fmla="*/ 383633 h 558845"/>
                  <a:gd name="connsiteX13" fmla="*/ 3249 w 293861"/>
                  <a:gd name="connsiteY13" fmla="*/ 394275 h 558845"/>
                  <a:gd name="connsiteX14" fmla="*/ 112498 w 293861"/>
                  <a:gd name="connsiteY14" fmla="*/ 555792 h 558845"/>
                  <a:gd name="connsiteX15" fmla="*/ 118708 w 293861"/>
                  <a:gd name="connsiteY15" fmla="*/ 558797 h 558845"/>
                  <a:gd name="connsiteX16" fmla="*/ 281568 w 293861"/>
                  <a:gd name="connsiteY16" fmla="*/ 558797 h 558845"/>
                  <a:gd name="connsiteX17" fmla="*/ 288538 w 293861"/>
                  <a:gd name="connsiteY17" fmla="*/ 555041 h 558845"/>
                  <a:gd name="connsiteX18" fmla="*/ 287651 w 293861"/>
                  <a:gd name="connsiteY18" fmla="*/ 548154 h 5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861" h="558845">
                    <a:moveTo>
                      <a:pt x="161546" y="365102"/>
                    </a:moveTo>
                    <a:cubicBezTo>
                      <a:pt x="161546" y="365102"/>
                      <a:pt x="293861" y="327540"/>
                      <a:pt x="293861" y="188436"/>
                    </a:cubicBezTo>
                    <a:cubicBezTo>
                      <a:pt x="293861" y="0"/>
                      <a:pt x="110977" y="0"/>
                      <a:pt x="35314" y="0"/>
                    </a:cubicBezTo>
                    <a:lnTo>
                      <a:pt x="7052" y="0"/>
                    </a:lnTo>
                    <a:cubicBezTo>
                      <a:pt x="3199" y="0"/>
                      <a:pt x="81" y="3083"/>
                      <a:pt x="81" y="6886"/>
                    </a:cubicBezTo>
                    <a:lnTo>
                      <a:pt x="81" y="128963"/>
                    </a:lnTo>
                    <a:cubicBezTo>
                      <a:pt x="81" y="132766"/>
                      <a:pt x="3199" y="135849"/>
                      <a:pt x="7052" y="135849"/>
                    </a:cubicBezTo>
                    <a:lnTo>
                      <a:pt x="52044" y="135849"/>
                    </a:lnTo>
                    <a:cubicBezTo>
                      <a:pt x="73589" y="135849"/>
                      <a:pt x="136959" y="139605"/>
                      <a:pt x="136959" y="203210"/>
                    </a:cubicBezTo>
                    <a:cubicBezTo>
                      <a:pt x="136959" y="266815"/>
                      <a:pt x="71308" y="269945"/>
                      <a:pt x="52931" y="269945"/>
                    </a:cubicBezTo>
                    <a:lnTo>
                      <a:pt x="7052" y="269945"/>
                    </a:lnTo>
                    <a:cubicBezTo>
                      <a:pt x="3249" y="269945"/>
                      <a:pt x="144" y="272953"/>
                      <a:pt x="81" y="276706"/>
                    </a:cubicBezTo>
                    <a:lnTo>
                      <a:pt x="81" y="383633"/>
                    </a:lnTo>
                    <a:cubicBezTo>
                      <a:pt x="-325" y="387454"/>
                      <a:pt x="803" y="391282"/>
                      <a:pt x="3249" y="394275"/>
                    </a:cubicBezTo>
                    <a:lnTo>
                      <a:pt x="112498" y="555792"/>
                    </a:lnTo>
                    <a:cubicBezTo>
                      <a:pt x="113918" y="557771"/>
                      <a:pt x="116250" y="558902"/>
                      <a:pt x="118708" y="558797"/>
                    </a:cubicBezTo>
                    <a:lnTo>
                      <a:pt x="281568" y="558797"/>
                    </a:lnTo>
                    <a:cubicBezTo>
                      <a:pt x="284470" y="559140"/>
                      <a:pt x="287258" y="557632"/>
                      <a:pt x="288538" y="555041"/>
                    </a:cubicBezTo>
                    <a:cubicBezTo>
                      <a:pt x="289337" y="552733"/>
                      <a:pt x="289007" y="550191"/>
                      <a:pt x="287651" y="548154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153662AD-CFD6-7844-AA3B-854B6075E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8899" y="1899256"/>
            <a:ext cx="9925794" cy="1539652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lnSpc>
                <a:spcPct val="87000"/>
              </a:lnSpc>
              <a:defRPr sz="11500" b="1" i="0" spc="1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E6F4D3E-52EA-6B46-AA9B-07193387FF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899" y="4493035"/>
            <a:ext cx="4090988" cy="171258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METRO AG</a:t>
            </a:r>
            <a:br>
              <a:rPr lang="en-US" noProof="0" dirty="0"/>
            </a:br>
            <a:r>
              <a:rPr lang="en-US" noProof="0" dirty="0"/>
              <a:t>Corporate Communications  </a:t>
            </a:r>
            <a:br>
              <a:rPr lang="en-US" noProof="0" dirty="0"/>
            </a:br>
            <a:r>
              <a:rPr lang="en-US" noProof="0" dirty="0"/>
              <a:t>Metro-</a:t>
            </a:r>
            <a:r>
              <a:rPr lang="en-US" noProof="0" dirty="0" err="1"/>
              <a:t>Straße</a:t>
            </a:r>
            <a:r>
              <a:rPr lang="en-US" noProof="0" dirty="0"/>
              <a:t> 1</a:t>
            </a:r>
            <a:br>
              <a:rPr lang="en-US" noProof="0" dirty="0"/>
            </a:br>
            <a:r>
              <a:rPr lang="en-US" noProof="0" dirty="0"/>
              <a:t>40235 Düsseldorf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T	+49 211 6886-4252</a:t>
            </a:r>
            <a:br>
              <a:rPr lang="en-US" noProof="0" dirty="0"/>
            </a:br>
            <a:r>
              <a:rPr lang="en-US" noProof="0" dirty="0"/>
              <a:t>F	+49 211 6886-2001</a:t>
            </a:r>
            <a:br>
              <a:rPr lang="en-US" noProof="0" dirty="0"/>
            </a:br>
            <a:r>
              <a:rPr lang="en-US" noProof="0" dirty="0"/>
              <a:t>E	presse@metro.de</a:t>
            </a:r>
            <a:br>
              <a:rPr lang="en-US" noProof="0" dirty="0"/>
            </a:br>
            <a:r>
              <a:rPr lang="en-US" noProof="0" dirty="0"/>
              <a:t>W	www.metroag.de</a:t>
            </a:r>
          </a:p>
        </p:txBody>
      </p:sp>
      <p:pic>
        <p:nvPicPr>
          <p:cNvPr id="34" name="Picture 4" descr="C:\Users\nidhi.agarwal01\Downloads\Metro BSC Logo_01 (6).png">
            <a:extLst>
              <a:ext uri="{FF2B5EF4-FFF2-40B4-BE49-F238E27FC236}">
                <a16:creationId xmlns:a16="http://schemas.microsoft.com/office/drawing/2014/main" id="{35878FD2-1699-4DA8-B4F9-759A2B6631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451875"/>
            <a:ext cx="339419" cy="2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60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FFC908-B332-A144-B832-3645DEB33EFB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827463" y="1829853"/>
            <a:ext cx="7993062" cy="45005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/>
              <a:t>Image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392BBF-BD95-294E-9DD1-75C48A997C27}"/>
              </a:ext>
            </a:extLst>
          </p:cNvPr>
          <p:cNvSpPr/>
          <p:nvPr userDrawn="1"/>
        </p:nvSpPr>
        <p:spPr>
          <a:xfrm>
            <a:off x="371476" y="2204952"/>
            <a:ext cx="3455988" cy="3909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3" name="Grafik 12">
            <a:extLst>
              <a:ext uri="{FF2B5EF4-FFF2-40B4-BE49-F238E27FC236}">
                <a16:creationId xmlns:a16="http://schemas.microsoft.com/office/drawing/2014/main" id="{05BC40BA-3A4D-F840-B2BC-688A0B3A698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96485" y="355065"/>
            <a:ext cx="2824040" cy="472047"/>
            <a:chOff x="8364517" y="441325"/>
            <a:chExt cx="3468861" cy="579831"/>
          </a:xfrm>
        </p:grpSpPr>
        <p:grpSp>
          <p:nvGrpSpPr>
            <p:cNvPr id="34" name="Grafik 12">
              <a:extLst>
                <a:ext uri="{FF2B5EF4-FFF2-40B4-BE49-F238E27FC236}">
                  <a16:creationId xmlns:a16="http://schemas.microsoft.com/office/drawing/2014/main" id="{8752F5C8-4BBD-884C-92FA-580D0C135882}"/>
                </a:ext>
              </a:extLst>
            </p:cNvPr>
            <p:cNvGrpSpPr/>
            <p:nvPr/>
          </p:nvGrpSpPr>
          <p:grpSpPr>
            <a:xfrm>
              <a:off x="9413173" y="441325"/>
              <a:ext cx="2420204" cy="579831"/>
              <a:chOff x="9413173" y="441325"/>
              <a:chExt cx="2420204" cy="579831"/>
            </a:xfrm>
            <a:solidFill>
              <a:srgbClr val="1C3E76"/>
            </a:solidFill>
          </p:grpSpPr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EC767B8D-6709-2D45-AA88-536B54858C80}"/>
                  </a:ext>
                </a:extLst>
              </p:cNvPr>
              <p:cNvSpPr/>
              <p:nvPr/>
            </p:nvSpPr>
            <p:spPr>
              <a:xfrm>
                <a:off x="11250251" y="441325"/>
                <a:ext cx="583127" cy="265320"/>
              </a:xfrm>
              <a:custGeom>
                <a:avLst/>
                <a:gdLst>
                  <a:gd name="connsiteX0" fmla="*/ 291499 w 583127"/>
                  <a:gd name="connsiteY0" fmla="*/ 148495 h 265320"/>
                  <a:gd name="connsiteX1" fmla="*/ 430912 w 583127"/>
                  <a:gd name="connsiteY1" fmla="*/ 260054 h 265320"/>
                  <a:gd name="connsiteX2" fmla="*/ 438516 w 583127"/>
                  <a:gd name="connsiteY2" fmla="*/ 265313 h 265320"/>
                  <a:gd name="connsiteX3" fmla="*/ 575521 w 583127"/>
                  <a:gd name="connsiteY3" fmla="*/ 265313 h 265320"/>
                  <a:gd name="connsiteX4" fmla="*/ 583125 w 583127"/>
                  <a:gd name="connsiteY4" fmla="*/ 258551 h 265320"/>
                  <a:gd name="connsiteX5" fmla="*/ 291499 w 583127"/>
                  <a:gd name="connsiteY5" fmla="*/ 0 h 265320"/>
                  <a:gd name="connsiteX6" fmla="*/ 0 w 583127"/>
                  <a:gd name="connsiteY6" fmla="*/ 258551 h 265320"/>
                  <a:gd name="connsiteX7" fmla="*/ 6971 w 583127"/>
                  <a:gd name="connsiteY7" fmla="*/ 265313 h 265320"/>
                  <a:gd name="connsiteX8" fmla="*/ 144102 w 583127"/>
                  <a:gd name="connsiteY8" fmla="*/ 265313 h 265320"/>
                  <a:gd name="connsiteX9" fmla="*/ 150946 w 583127"/>
                  <a:gd name="connsiteY9" fmla="*/ 260054 h 265320"/>
                  <a:gd name="connsiteX10" fmla="*/ 290358 w 583127"/>
                  <a:gd name="connsiteY10" fmla="*/ 148495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127" h="265320">
                    <a:moveTo>
                      <a:pt x="291499" y="148495"/>
                    </a:moveTo>
                    <a:cubicBezTo>
                      <a:pt x="358785" y="148566"/>
                      <a:pt x="416869" y="195050"/>
                      <a:pt x="430912" y="260054"/>
                    </a:cubicBezTo>
                    <a:cubicBezTo>
                      <a:pt x="431938" y="263309"/>
                      <a:pt x="435069" y="265469"/>
                      <a:pt x="438516" y="265313"/>
                    </a:cubicBezTo>
                    <a:lnTo>
                      <a:pt x="575521" y="265313"/>
                    </a:lnTo>
                    <a:cubicBezTo>
                      <a:pt x="579462" y="265393"/>
                      <a:pt x="582795" y="262434"/>
                      <a:pt x="583125" y="258551"/>
                    </a:cubicBezTo>
                    <a:cubicBezTo>
                      <a:pt x="583632" y="200330"/>
                      <a:pt x="517094" y="0"/>
                      <a:pt x="291499" y="0"/>
                    </a:cubicBezTo>
                    <a:cubicBezTo>
                      <a:pt x="65904" y="0"/>
                      <a:pt x="0" y="200330"/>
                      <a:pt x="0" y="258551"/>
                    </a:cubicBezTo>
                    <a:cubicBezTo>
                      <a:pt x="63" y="262305"/>
                      <a:pt x="3169" y="265314"/>
                      <a:pt x="6971" y="265313"/>
                    </a:cubicBezTo>
                    <a:lnTo>
                      <a:pt x="144102" y="265313"/>
                    </a:lnTo>
                    <a:cubicBezTo>
                      <a:pt x="147296" y="265217"/>
                      <a:pt x="150071" y="263091"/>
                      <a:pt x="150946" y="260054"/>
                    </a:cubicBezTo>
                    <a:cubicBezTo>
                      <a:pt x="165242" y="195208"/>
                      <a:pt x="223187" y="148849"/>
                      <a:pt x="290358" y="148495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4" name="Freihandform 43">
                <a:extLst>
                  <a:ext uri="{FF2B5EF4-FFF2-40B4-BE49-F238E27FC236}">
                    <a16:creationId xmlns:a16="http://schemas.microsoft.com/office/drawing/2014/main" id="{C13937C1-77A1-4748-8F40-08A6D28EC50D}"/>
                  </a:ext>
                </a:extLst>
              </p:cNvPr>
              <p:cNvSpPr/>
              <p:nvPr/>
            </p:nvSpPr>
            <p:spPr>
              <a:xfrm>
                <a:off x="11249742" y="755835"/>
                <a:ext cx="583633" cy="265320"/>
              </a:xfrm>
              <a:custGeom>
                <a:avLst/>
                <a:gdLst>
                  <a:gd name="connsiteX0" fmla="*/ 292008 w 583633"/>
                  <a:gd name="connsiteY0" fmla="*/ 116826 h 265320"/>
                  <a:gd name="connsiteX1" fmla="*/ 431420 w 583633"/>
                  <a:gd name="connsiteY1" fmla="*/ 6143 h 265320"/>
                  <a:gd name="connsiteX2" fmla="*/ 439024 w 583633"/>
                  <a:gd name="connsiteY2" fmla="*/ 8 h 265320"/>
                  <a:gd name="connsiteX3" fmla="*/ 576029 w 583633"/>
                  <a:gd name="connsiteY3" fmla="*/ 8 h 265320"/>
                  <a:gd name="connsiteX4" fmla="*/ 583633 w 583633"/>
                  <a:gd name="connsiteY4" fmla="*/ 7645 h 265320"/>
                  <a:gd name="connsiteX5" fmla="*/ 291500 w 583633"/>
                  <a:gd name="connsiteY5" fmla="*/ 265321 h 265320"/>
                  <a:gd name="connsiteX6" fmla="*/ 1 w 583633"/>
                  <a:gd name="connsiteY6" fmla="*/ 7645 h 265320"/>
                  <a:gd name="connsiteX7" fmla="*/ 6972 w 583633"/>
                  <a:gd name="connsiteY7" fmla="*/ 8 h 265320"/>
                  <a:gd name="connsiteX8" fmla="*/ 144610 w 583633"/>
                  <a:gd name="connsiteY8" fmla="*/ 8 h 265320"/>
                  <a:gd name="connsiteX9" fmla="*/ 151454 w 583633"/>
                  <a:gd name="connsiteY9" fmla="*/ 6143 h 265320"/>
                  <a:gd name="connsiteX10" fmla="*/ 290867 w 583633"/>
                  <a:gd name="connsiteY10" fmla="*/ 116826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633" h="265320">
                    <a:moveTo>
                      <a:pt x="292008" y="116826"/>
                    </a:moveTo>
                    <a:cubicBezTo>
                      <a:pt x="359103" y="117082"/>
                      <a:pt x="417238" y="70931"/>
                      <a:pt x="431420" y="6143"/>
                    </a:cubicBezTo>
                    <a:cubicBezTo>
                      <a:pt x="432003" y="2481"/>
                      <a:pt x="435273" y="-164"/>
                      <a:pt x="439024" y="8"/>
                    </a:cubicBezTo>
                    <a:lnTo>
                      <a:pt x="576029" y="8"/>
                    </a:lnTo>
                    <a:cubicBezTo>
                      <a:pt x="580148" y="315"/>
                      <a:pt x="583392" y="3578"/>
                      <a:pt x="583633" y="7645"/>
                    </a:cubicBezTo>
                    <a:cubicBezTo>
                      <a:pt x="583633" y="65992"/>
                      <a:pt x="517096" y="265321"/>
                      <a:pt x="291500" y="265321"/>
                    </a:cubicBezTo>
                    <a:cubicBezTo>
                      <a:pt x="65906" y="265321"/>
                      <a:pt x="1" y="65992"/>
                      <a:pt x="1" y="7645"/>
                    </a:cubicBezTo>
                    <a:cubicBezTo>
                      <a:pt x="-75" y="3681"/>
                      <a:pt x="2967" y="337"/>
                      <a:pt x="6972" y="8"/>
                    </a:cubicBezTo>
                    <a:lnTo>
                      <a:pt x="144610" y="8"/>
                    </a:lnTo>
                    <a:cubicBezTo>
                      <a:pt x="148096" y="156"/>
                      <a:pt x="150973" y="2735"/>
                      <a:pt x="151454" y="6143"/>
                    </a:cubicBezTo>
                    <a:cubicBezTo>
                      <a:pt x="165852" y="70797"/>
                      <a:pt x="223860" y="116844"/>
                      <a:pt x="290867" y="116826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5" name="Freihandform 44">
                <a:extLst>
                  <a:ext uri="{FF2B5EF4-FFF2-40B4-BE49-F238E27FC236}">
                    <a16:creationId xmlns:a16="http://schemas.microsoft.com/office/drawing/2014/main" id="{10C1F18D-78F0-4A4F-97C5-837E9EDC9447}"/>
                  </a:ext>
                </a:extLst>
              </p:cNvPr>
              <p:cNvSpPr/>
              <p:nvPr/>
            </p:nvSpPr>
            <p:spPr>
              <a:xfrm>
                <a:off x="10041797" y="636897"/>
                <a:ext cx="155381" cy="373741"/>
              </a:xfrm>
              <a:custGeom>
                <a:avLst/>
                <a:gdLst>
                  <a:gd name="connsiteX0" fmla="*/ 155255 w 155381"/>
                  <a:gd name="connsiteY0" fmla="*/ 366855 h 373741"/>
                  <a:gd name="connsiteX1" fmla="*/ 148538 w 155381"/>
                  <a:gd name="connsiteY1" fmla="*/ 373740 h 373741"/>
                  <a:gd name="connsiteX2" fmla="*/ 148411 w 155381"/>
                  <a:gd name="connsiteY2" fmla="*/ 373741 h 373741"/>
                  <a:gd name="connsiteX3" fmla="*/ 6844 w 155381"/>
                  <a:gd name="connsiteY3" fmla="*/ 373741 h 373741"/>
                  <a:gd name="connsiteX4" fmla="*/ 0 w 155381"/>
                  <a:gd name="connsiteY4" fmla="*/ 366982 h 373741"/>
                  <a:gd name="connsiteX5" fmla="*/ 0 w 155381"/>
                  <a:gd name="connsiteY5" fmla="*/ 366855 h 373741"/>
                  <a:gd name="connsiteX6" fmla="*/ 0 w 155381"/>
                  <a:gd name="connsiteY6" fmla="*/ 6761 h 373741"/>
                  <a:gd name="connsiteX7" fmla="*/ 6844 w 155381"/>
                  <a:gd name="connsiteY7" fmla="*/ 0 h 373741"/>
                  <a:gd name="connsiteX8" fmla="*/ 148538 w 155381"/>
                  <a:gd name="connsiteY8" fmla="*/ 0 h 373741"/>
                  <a:gd name="connsiteX9" fmla="*/ 155382 w 155381"/>
                  <a:gd name="connsiteY9" fmla="*/ 6761 h 3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373741">
                    <a:moveTo>
                      <a:pt x="155255" y="366855"/>
                    </a:moveTo>
                    <a:cubicBezTo>
                      <a:pt x="155331" y="370589"/>
                      <a:pt x="152315" y="373671"/>
                      <a:pt x="148538" y="373740"/>
                    </a:cubicBezTo>
                    <a:cubicBezTo>
                      <a:pt x="148500" y="373741"/>
                      <a:pt x="148449" y="373741"/>
                      <a:pt x="148411" y="373741"/>
                    </a:cubicBezTo>
                    <a:lnTo>
                      <a:pt x="6844" y="373741"/>
                    </a:lnTo>
                    <a:cubicBezTo>
                      <a:pt x="3067" y="373743"/>
                      <a:pt x="0" y="370715"/>
                      <a:pt x="0" y="366982"/>
                    </a:cubicBezTo>
                    <a:cubicBezTo>
                      <a:pt x="0" y="366939"/>
                      <a:pt x="0" y="366898"/>
                      <a:pt x="0" y="366855"/>
                    </a:cubicBezTo>
                    <a:lnTo>
                      <a:pt x="0" y="6761"/>
                    </a:lnTo>
                    <a:cubicBezTo>
                      <a:pt x="0" y="3027"/>
                      <a:pt x="3067" y="0"/>
                      <a:pt x="6844" y="0"/>
                    </a:cubicBezTo>
                    <a:lnTo>
                      <a:pt x="148538" y="0"/>
                    </a:lnTo>
                    <a:cubicBezTo>
                      <a:pt x="152315" y="0"/>
                      <a:pt x="155382" y="3027"/>
                      <a:pt x="155382" y="6761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82D864CC-3AC0-BF4B-8368-EAB4D4EECDA7}"/>
                  </a:ext>
                </a:extLst>
              </p:cNvPr>
              <p:cNvSpPr/>
              <p:nvPr/>
            </p:nvSpPr>
            <p:spPr>
              <a:xfrm>
                <a:off x="9866644" y="451842"/>
                <a:ext cx="506321" cy="135849"/>
              </a:xfrm>
              <a:custGeom>
                <a:avLst/>
                <a:gdLst>
                  <a:gd name="connsiteX0" fmla="*/ 6844 w 506321"/>
                  <a:gd name="connsiteY0" fmla="*/ 135849 h 135849"/>
                  <a:gd name="connsiteX1" fmla="*/ 0 w 506321"/>
                  <a:gd name="connsiteY1" fmla="*/ 128963 h 135849"/>
                  <a:gd name="connsiteX2" fmla="*/ 0 w 506321"/>
                  <a:gd name="connsiteY2" fmla="*/ 6886 h 135849"/>
                  <a:gd name="connsiteX3" fmla="*/ 6844 w 506321"/>
                  <a:gd name="connsiteY3" fmla="*/ 0 h 135849"/>
                  <a:gd name="connsiteX4" fmla="*/ 499351 w 506321"/>
                  <a:gd name="connsiteY4" fmla="*/ 0 h 135849"/>
                  <a:gd name="connsiteX5" fmla="*/ 506321 w 506321"/>
                  <a:gd name="connsiteY5" fmla="*/ 6886 h 135849"/>
                  <a:gd name="connsiteX6" fmla="*/ 506321 w 506321"/>
                  <a:gd name="connsiteY6" fmla="*/ 128963 h 135849"/>
                  <a:gd name="connsiteX7" fmla="*/ 499351 w 506321"/>
                  <a:gd name="connsiteY7" fmla="*/ 135849 h 13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321" h="135849">
                    <a:moveTo>
                      <a:pt x="6844" y="135849"/>
                    </a:moveTo>
                    <a:cubicBezTo>
                      <a:pt x="3042" y="135780"/>
                      <a:pt x="0" y="132718"/>
                      <a:pt x="0" y="128963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499351" y="0"/>
                    </a:lnTo>
                    <a:cubicBezTo>
                      <a:pt x="503203" y="0"/>
                      <a:pt x="506321" y="3083"/>
                      <a:pt x="506321" y="6886"/>
                    </a:cubicBezTo>
                    <a:lnTo>
                      <a:pt x="506321" y="128963"/>
                    </a:lnTo>
                    <a:cubicBezTo>
                      <a:pt x="506321" y="132766"/>
                      <a:pt x="503203" y="135849"/>
                      <a:pt x="499351" y="135849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277CDB28-331D-E04A-8391-320DC3266523}"/>
                  </a:ext>
                </a:extLst>
              </p:cNvPr>
              <p:cNvSpPr/>
              <p:nvPr/>
            </p:nvSpPr>
            <p:spPr>
              <a:xfrm>
                <a:off x="9413173" y="670202"/>
                <a:ext cx="221032" cy="122077"/>
              </a:xfrm>
              <a:custGeom>
                <a:avLst/>
                <a:gdLst>
                  <a:gd name="connsiteX0" fmla="*/ 7604 w 221032"/>
                  <a:gd name="connsiteY0" fmla="*/ 121701 h 122077"/>
                  <a:gd name="connsiteX1" fmla="*/ 0 w 221032"/>
                  <a:gd name="connsiteY1" fmla="*/ 114940 h 122077"/>
                  <a:gd name="connsiteX2" fmla="*/ 0 w 221032"/>
                  <a:gd name="connsiteY2" fmla="*/ 6886 h 122077"/>
                  <a:gd name="connsiteX3" fmla="*/ 7604 w 221032"/>
                  <a:gd name="connsiteY3" fmla="*/ 0 h 122077"/>
                  <a:gd name="connsiteX4" fmla="*/ 214062 w 221032"/>
                  <a:gd name="connsiteY4" fmla="*/ 0 h 122077"/>
                  <a:gd name="connsiteX5" fmla="*/ 221032 w 221032"/>
                  <a:gd name="connsiteY5" fmla="*/ 6886 h 122077"/>
                  <a:gd name="connsiteX6" fmla="*/ 221032 w 221032"/>
                  <a:gd name="connsiteY6" fmla="*/ 115315 h 122077"/>
                  <a:gd name="connsiteX7" fmla="*/ 214190 w 221032"/>
                  <a:gd name="connsiteY7" fmla="*/ 122078 h 122077"/>
                  <a:gd name="connsiteX8" fmla="*/ 214062 w 221032"/>
                  <a:gd name="connsiteY8" fmla="*/ 122076 h 12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032" h="122077">
                    <a:moveTo>
                      <a:pt x="7604" y="121701"/>
                    </a:moveTo>
                    <a:cubicBezTo>
                      <a:pt x="3662" y="121781"/>
                      <a:pt x="333" y="118822"/>
                      <a:pt x="0" y="114940"/>
                    </a:cubicBezTo>
                    <a:lnTo>
                      <a:pt x="0" y="6886"/>
                    </a:lnTo>
                    <a:cubicBezTo>
                      <a:pt x="331" y="2984"/>
                      <a:pt x="3640" y="-14"/>
                      <a:pt x="7604" y="0"/>
                    </a:cubicBezTo>
                    <a:lnTo>
                      <a:pt x="214062" y="0"/>
                    </a:lnTo>
                    <a:cubicBezTo>
                      <a:pt x="217912" y="0"/>
                      <a:pt x="221032" y="3083"/>
                      <a:pt x="221032" y="6886"/>
                    </a:cubicBezTo>
                    <a:lnTo>
                      <a:pt x="221032" y="115315"/>
                    </a:lnTo>
                    <a:cubicBezTo>
                      <a:pt x="221032" y="119049"/>
                      <a:pt x="217969" y="122076"/>
                      <a:pt x="214190" y="122078"/>
                    </a:cubicBezTo>
                    <a:cubicBezTo>
                      <a:pt x="214147" y="122078"/>
                      <a:pt x="214105" y="122078"/>
                      <a:pt x="214062" y="12207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5" name="Grafik 12">
              <a:extLst>
                <a:ext uri="{FF2B5EF4-FFF2-40B4-BE49-F238E27FC236}">
                  <a16:creationId xmlns:a16="http://schemas.microsoft.com/office/drawing/2014/main" id="{22A97CA9-BE24-7C45-A6C3-617465292C43}"/>
                </a:ext>
              </a:extLst>
            </p:cNvPr>
            <p:cNvGrpSpPr/>
            <p:nvPr/>
          </p:nvGrpSpPr>
          <p:grpSpPr>
            <a:xfrm>
              <a:off x="8364517" y="446208"/>
              <a:ext cx="1301755" cy="565434"/>
              <a:chOff x="8364517" y="446208"/>
              <a:chExt cx="1301755" cy="565434"/>
            </a:xfrm>
            <a:solidFill>
              <a:srgbClr val="1C3E76"/>
            </a:solidFill>
          </p:grpSpPr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54183BE5-07E5-9D44-BC3F-B371F96990F2}"/>
                  </a:ext>
                </a:extLst>
              </p:cNvPr>
              <p:cNvSpPr/>
              <p:nvPr/>
            </p:nvSpPr>
            <p:spPr>
              <a:xfrm>
                <a:off x="9208996" y="451842"/>
                <a:ext cx="457275" cy="558796"/>
              </a:xfrm>
              <a:custGeom>
                <a:avLst/>
                <a:gdLst>
                  <a:gd name="connsiteX0" fmla="*/ 450431 w 457275"/>
                  <a:gd name="connsiteY0" fmla="*/ 423073 h 558796"/>
                  <a:gd name="connsiteX1" fmla="*/ 155129 w 457275"/>
                  <a:gd name="connsiteY1" fmla="*/ 423073 h 558796"/>
                  <a:gd name="connsiteX2" fmla="*/ 155129 w 457275"/>
                  <a:gd name="connsiteY2" fmla="*/ 135849 h 558796"/>
                  <a:gd name="connsiteX3" fmla="*/ 446628 w 457275"/>
                  <a:gd name="connsiteY3" fmla="*/ 135849 h 558796"/>
                  <a:gd name="connsiteX4" fmla="*/ 453472 w 457275"/>
                  <a:gd name="connsiteY4" fmla="*/ 128963 h 558796"/>
                  <a:gd name="connsiteX5" fmla="*/ 453472 w 457275"/>
                  <a:gd name="connsiteY5" fmla="*/ 6886 h 558796"/>
                  <a:gd name="connsiteX6" fmla="*/ 446628 w 457275"/>
                  <a:gd name="connsiteY6" fmla="*/ 0 h 558796"/>
                  <a:gd name="connsiteX7" fmla="*/ 6845 w 457275"/>
                  <a:gd name="connsiteY7" fmla="*/ 0 h 558796"/>
                  <a:gd name="connsiteX8" fmla="*/ 1 w 457275"/>
                  <a:gd name="connsiteY8" fmla="*/ 6886 h 558796"/>
                  <a:gd name="connsiteX9" fmla="*/ 1 w 457275"/>
                  <a:gd name="connsiteY9" fmla="*/ 551910 h 558796"/>
                  <a:gd name="connsiteX10" fmla="*/ 6717 w 457275"/>
                  <a:gd name="connsiteY10" fmla="*/ 558795 h 558796"/>
                  <a:gd name="connsiteX11" fmla="*/ 6845 w 457275"/>
                  <a:gd name="connsiteY11" fmla="*/ 558797 h 558796"/>
                  <a:gd name="connsiteX12" fmla="*/ 450431 w 457275"/>
                  <a:gd name="connsiteY12" fmla="*/ 558797 h 558796"/>
                  <a:gd name="connsiteX13" fmla="*/ 457274 w 457275"/>
                  <a:gd name="connsiteY13" fmla="*/ 552037 h 558796"/>
                  <a:gd name="connsiteX14" fmla="*/ 457274 w 457275"/>
                  <a:gd name="connsiteY14" fmla="*/ 551910 h 558796"/>
                  <a:gd name="connsiteX15" fmla="*/ 457274 w 457275"/>
                  <a:gd name="connsiteY15" fmla="*/ 429959 h 558796"/>
                  <a:gd name="connsiteX16" fmla="*/ 450557 w 457275"/>
                  <a:gd name="connsiteY16" fmla="*/ 423074 h 558796"/>
                  <a:gd name="connsiteX17" fmla="*/ 450431 w 457275"/>
                  <a:gd name="connsiteY17" fmla="*/ 423073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7275" h="558796">
                    <a:moveTo>
                      <a:pt x="450431" y="423073"/>
                    </a:moveTo>
                    <a:lnTo>
                      <a:pt x="155129" y="423073"/>
                    </a:lnTo>
                    <a:lnTo>
                      <a:pt x="155129" y="135849"/>
                    </a:lnTo>
                    <a:lnTo>
                      <a:pt x="446628" y="135849"/>
                    </a:lnTo>
                    <a:cubicBezTo>
                      <a:pt x="450431" y="135780"/>
                      <a:pt x="453472" y="132718"/>
                      <a:pt x="453472" y="128963"/>
                    </a:cubicBezTo>
                    <a:lnTo>
                      <a:pt x="453472" y="6886"/>
                    </a:lnTo>
                    <a:cubicBezTo>
                      <a:pt x="453472" y="3132"/>
                      <a:pt x="450431" y="68"/>
                      <a:pt x="446628" y="0"/>
                    </a:cubicBezTo>
                    <a:lnTo>
                      <a:pt x="6845" y="0"/>
                    </a:lnTo>
                    <a:cubicBezTo>
                      <a:pt x="3046" y="68"/>
                      <a:pt x="1" y="3132"/>
                      <a:pt x="1" y="6886"/>
                    </a:cubicBezTo>
                    <a:lnTo>
                      <a:pt x="1" y="551910"/>
                    </a:lnTo>
                    <a:cubicBezTo>
                      <a:pt x="-68" y="555644"/>
                      <a:pt x="2938" y="558727"/>
                      <a:pt x="6717" y="558795"/>
                    </a:cubicBezTo>
                    <a:cubicBezTo>
                      <a:pt x="6760" y="558797"/>
                      <a:pt x="6802" y="558797"/>
                      <a:pt x="6845" y="558797"/>
                    </a:cubicBezTo>
                    <a:lnTo>
                      <a:pt x="450431" y="558797"/>
                    </a:lnTo>
                    <a:cubicBezTo>
                      <a:pt x="454207" y="558798"/>
                      <a:pt x="457274" y="555770"/>
                      <a:pt x="457274" y="552037"/>
                    </a:cubicBezTo>
                    <a:cubicBezTo>
                      <a:pt x="457274" y="551994"/>
                      <a:pt x="457274" y="551953"/>
                      <a:pt x="457274" y="551910"/>
                    </a:cubicBezTo>
                    <a:lnTo>
                      <a:pt x="457274" y="429959"/>
                    </a:lnTo>
                    <a:cubicBezTo>
                      <a:pt x="457350" y="426226"/>
                      <a:pt x="454334" y="423143"/>
                      <a:pt x="450557" y="423074"/>
                    </a:cubicBezTo>
                    <a:cubicBezTo>
                      <a:pt x="450519" y="423073"/>
                      <a:pt x="450469" y="423073"/>
                      <a:pt x="450431" y="423073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66F95FD8-1CD1-FA4B-9160-166564E14682}"/>
                  </a:ext>
                </a:extLst>
              </p:cNvPr>
              <p:cNvSpPr/>
              <p:nvPr/>
            </p:nvSpPr>
            <p:spPr>
              <a:xfrm>
                <a:off x="8364517" y="446208"/>
                <a:ext cx="600255" cy="565434"/>
              </a:xfrm>
              <a:custGeom>
                <a:avLst/>
                <a:gdLst>
                  <a:gd name="connsiteX0" fmla="*/ 599622 w 600255"/>
                  <a:gd name="connsiteY0" fmla="*/ 7638 h 565434"/>
                  <a:gd name="connsiteX1" fmla="*/ 596453 w 600255"/>
                  <a:gd name="connsiteY1" fmla="*/ 1127 h 565434"/>
                  <a:gd name="connsiteX2" fmla="*/ 589609 w 600255"/>
                  <a:gd name="connsiteY2" fmla="*/ 1127 h 565434"/>
                  <a:gd name="connsiteX3" fmla="*/ 299885 w 600255"/>
                  <a:gd name="connsiteY3" fmla="*/ 175540 h 565434"/>
                  <a:gd name="connsiteX4" fmla="*/ 11427 w 600255"/>
                  <a:gd name="connsiteY4" fmla="*/ 1127 h 565434"/>
                  <a:gd name="connsiteX5" fmla="*/ 3823 w 600255"/>
                  <a:gd name="connsiteY5" fmla="*/ 1127 h 565434"/>
                  <a:gd name="connsiteX6" fmla="*/ 21 w 600255"/>
                  <a:gd name="connsiteY6" fmla="*/ 7638 h 565434"/>
                  <a:gd name="connsiteX7" fmla="*/ 21 w 600255"/>
                  <a:gd name="connsiteY7" fmla="*/ 558546 h 565434"/>
                  <a:gd name="connsiteX8" fmla="*/ 6737 w 600255"/>
                  <a:gd name="connsiteY8" fmla="*/ 565431 h 565434"/>
                  <a:gd name="connsiteX9" fmla="*/ 6865 w 600255"/>
                  <a:gd name="connsiteY9" fmla="*/ 565433 h 565434"/>
                  <a:gd name="connsiteX10" fmla="*/ 148432 w 600255"/>
                  <a:gd name="connsiteY10" fmla="*/ 565433 h 565434"/>
                  <a:gd name="connsiteX11" fmla="*/ 156036 w 600255"/>
                  <a:gd name="connsiteY11" fmla="*/ 558546 h 565434"/>
                  <a:gd name="connsiteX12" fmla="*/ 156036 w 600255"/>
                  <a:gd name="connsiteY12" fmla="*/ 255171 h 565434"/>
                  <a:gd name="connsiteX13" fmla="*/ 292914 w 600255"/>
                  <a:gd name="connsiteY13" fmla="*/ 336931 h 565434"/>
                  <a:gd name="connsiteX14" fmla="*/ 299885 w 600255"/>
                  <a:gd name="connsiteY14" fmla="*/ 339310 h 565434"/>
                  <a:gd name="connsiteX15" fmla="*/ 306729 w 600255"/>
                  <a:gd name="connsiteY15" fmla="*/ 336931 h 565434"/>
                  <a:gd name="connsiteX16" fmla="*/ 596453 w 600255"/>
                  <a:gd name="connsiteY16" fmla="*/ 165648 h 565434"/>
                  <a:gd name="connsiteX17" fmla="*/ 600255 w 600255"/>
                  <a:gd name="connsiteY17" fmla="*/ 156633 h 56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0255" h="565434">
                    <a:moveTo>
                      <a:pt x="599622" y="7638"/>
                    </a:moveTo>
                    <a:cubicBezTo>
                      <a:pt x="599959" y="5040"/>
                      <a:pt x="598717" y="2489"/>
                      <a:pt x="596453" y="1127"/>
                    </a:cubicBezTo>
                    <a:cubicBezTo>
                      <a:pt x="594425" y="-376"/>
                      <a:pt x="591637" y="-376"/>
                      <a:pt x="589609" y="1127"/>
                    </a:cubicBezTo>
                    <a:lnTo>
                      <a:pt x="299885" y="175540"/>
                    </a:lnTo>
                    <a:lnTo>
                      <a:pt x="11427" y="1127"/>
                    </a:lnTo>
                    <a:cubicBezTo>
                      <a:pt x="9116" y="-359"/>
                      <a:pt x="6135" y="-359"/>
                      <a:pt x="3823" y="1127"/>
                    </a:cubicBezTo>
                    <a:cubicBezTo>
                      <a:pt x="1314" y="2310"/>
                      <a:pt x="-198" y="4899"/>
                      <a:pt x="21" y="7638"/>
                    </a:cubicBezTo>
                    <a:lnTo>
                      <a:pt x="21" y="558546"/>
                    </a:lnTo>
                    <a:cubicBezTo>
                      <a:pt x="-49" y="562280"/>
                      <a:pt x="2958" y="565363"/>
                      <a:pt x="6737" y="565431"/>
                    </a:cubicBezTo>
                    <a:cubicBezTo>
                      <a:pt x="6780" y="565433"/>
                      <a:pt x="6822" y="565433"/>
                      <a:pt x="6865" y="565433"/>
                    </a:cubicBezTo>
                    <a:lnTo>
                      <a:pt x="148432" y="565433"/>
                    </a:lnTo>
                    <a:cubicBezTo>
                      <a:pt x="152420" y="565509"/>
                      <a:pt x="155766" y="562478"/>
                      <a:pt x="156036" y="558546"/>
                    </a:cubicBezTo>
                    <a:lnTo>
                      <a:pt x="156036" y="255171"/>
                    </a:lnTo>
                    <a:lnTo>
                      <a:pt x="292914" y="336931"/>
                    </a:lnTo>
                    <a:cubicBezTo>
                      <a:pt x="295022" y="338242"/>
                      <a:pt x="297407" y="339056"/>
                      <a:pt x="299885" y="339310"/>
                    </a:cubicBezTo>
                    <a:cubicBezTo>
                      <a:pt x="302318" y="339037"/>
                      <a:pt x="304659" y="338224"/>
                      <a:pt x="306729" y="336931"/>
                    </a:cubicBezTo>
                    <a:cubicBezTo>
                      <a:pt x="306729" y="336931"/>
                      <a:pt x="594299" y="166399"/>
                      <a:pt x="596453" y="165648"/>
                    </a:cubicBezTo>
                    <a:cubicBezTo>
                      <a:pt x="600255" y="163395"/>
                      <a:pt x="600255" y="161892"/>
                      <a:pt x="600255" y="156633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6" name="Grafik 12">
              <a:extLst>
                <a:ext uri="{FF2B5EF4-FFF2-40B4-BE49-F238E27FC236}">
                  <a16:creationId xmlns:a16="http://schemas.microsoft.com/office/drawing/2014/main" id="{D1D1D3CE-6D85-9E44-8943-DADA782A02F2}"/>
                </a:ext>
              </a:extLst>
            </p:cNvPr>
            <p:cNvGrpSpPr/>
            <p:nvPr/>
          </p:nvGrpSpPr>
          <p:grpSpPr>
            <a:xfrm>
              <a:off x="8809262" y="451831"/>
              <a:ext cx="2252147" cy="558856"/>
              <a:chOff x="8809262" y="451831"/>
              <a:chExt cx="2252147" cy="558856"/>
            </a:xfrm>
          </p:grpSpPr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E4250D1B-8A1C-ED4F-A3F4-77BA5EE09A4B}"/>
                  </a:ext>
                </a:extLst>
              </p:cNvPr>
              <p:cNvSpPr/>
              <p:nvPr/>
            </p:nvSpPr>
            <p:spPr>
              <a:xfrm>
                <a:off x="8809262" y="672386"/>
                <a:ext cx="154877" cy="338128"/>
              </a:xfrm>
              <a:custGeom>
                <a:avLst/>
                <a:gdLst>
                  <a:gd name="connsiteX0" fmla="*/ 151708 w 154877"/>
                  <a:gd name="connsiteY0" fmla="*/ 947 h 338128"/>
                  <a:gd name="connsiteX1" fmla="*/ 144864 w 154877"/>
                  <a:gd name="connsiteY1" fmla="*/ 947 h 338128"/>
                  <a:gd name="connsiteX2" fmla="*/ 5451 w 154877"/>
                  <a:gd name="connsiteY2" fmla="*/ 83458 h 338128"/>
                  <a:gd name="connsiteX3" fmla="*/ 1 w 154877"/>
                  <a:gd name="connsiteY3" fmla="*/ 93349 h 338128"/>
                  <a:gd name="connsiteX4" fmla="*/ 1 w 154877"/>
                  <a:gd name="connsiteY4" fmla="*/ 331241 h 338128"/>
                  <a:gd name="connsiteX5" fmla="*/ 6716 w 154877"/>
                  <a:gd name="connsiteY5" fmla="*/ 338128 h 338128"/>
                  <a:gd name="connsiteX6" fmla="*/ 6972 w 154877"/>
                  <a:gd name="connsiteY6" fmla="*/ 338128 h 338128"/>
                  <a:gd name="connsiteX7" fmla="*/ 148032 w 154877"/>
                  <a:gd name="connsiteY7" fmla="*/ 338128 h 338128"/>
                  <a:gd name="connsiteX8" fmla="*/ 154877 w 154877"/>
                  <a:gd name="connsiteY8" fmla="*/ 331368 h 338128"/>
                  <a:gd name="connsiteX9" fmla="*/ 154876 w 154877"/>
                  <a:gd name="connsiteY9" fmla="*/ 331241 h 338128"/>
                  <a:gd name="connsiteX10" fmla="*/ 154876 w 154877"/>
                  <a:gd name="connsiteY10" fmla="*/ 6831 h 338128"/>
                  <a:gd name="connsiteX11" fmla="*/ 151074 w 154877"/>
                  <a:gd name="connsiteY11" fmla="*/ 821 h 3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77" h="338128">
                    <a:moveTo>
                      <a:pt x="151708" y="947"/>
                    </a:moveTo>
                    <a:cubicBezTo>
                      <a:pt x="149605" y="-316"/>
                      <a:pt x="146966" y="-316"/>
                      <a:pt x="144864" y="947"/>
                    </a:cubicBezTo>
                    <a:lnTo>
                      <a:pt x="5451" y="83458"/>
                    </a:lnTo>
                    <a:cubicBezTo>
                      <a:pt x="1522" y="85085"/>
                      <a:pt x="1" y="87214"/>
                      <a:pt x="1" y="93349"/>
                    </a:cubicBezTo>
                    <a:lnTo>
                      <a:pt x="1" y="331241"/>
                    </a:lnTo>
                    <a:cubicBezTo>
                      <a:pt x="-70" y="334975"/>
                      <a:pt x="2937" y="338058"/>
                      <a:pt x="6716" y="338128"/>
                    </a:cubicBezTo>
                    <a:cubicBezTo>
                      <a:pt x="6801" y="338129"/>
                      <a:pt x="6887" y="338129"/>
                      <a:pt x="6972" y="338128"/>
                    </a:cubicBezTo>
                    <a:lnTo>
                      <a:pt x="148032" y="338128"/>
                    </a:lnTo>
                    <a:cubicBezTo>
                      <a:pt x="151811" y="338128"/>
                      <a:pt x="154876" y="335102"/>
                      <a:pt x="154877" y="331368"/>
                    </a:cubicBezTo>
                    <a:cubicBezTo>
                      <a:pt x="154877" y="331325"/>
                      <a:pt x="154877" y="331284"/>
                      <a:pt x="154876" y="331241"/>
                    </a:cubicBezTo>
                    <a:lnTo>
                      <a:pt x="154876" y="6831"/>
                    </a:lnTo>
                    <a:cubicBezTo>
                      <a:pt x="154683" y="4333"/>
                      <a:pt x="153263" y="2087"/>
                      <a:pt x="151074" y="821"/>
                    </a:cubicBezTo>
                  </a:path>
                </a:pathLst>
              </a:custGeom>
              <a:solidFill>
                <a:srgbClr val="F7AE02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D0221B24-BC27-D549-A576-F8E7232115AD}"/>
                  </a:ext>
                </a:extLst>
              </p:cNvPr>
              <p:cNvSpPr/>
              <p:nvPr/>
            </p:nvSpPr>
            <p:spPr>
              <a:xfrm>
                <a:off x="10561912" y="451831"/>
                <a:ext cx="154925" cy="558826"/>
              </a:xfrm>
              <a:custGeom>
                <a:avLst/>
                <a:gdLst>
                  <a:gd name="connsiteX0" fmla="*/ 148052 w 154925"/>
                  <a:gd name="connsiteY0" fmla="*/ 11 h 558826"/>
                  <a:gd name="connsiteX1" fmla="*/ 7625 w 154925"/>
                  <a:gd name="connsiteY1" fmla="*/ 11 h 558826"/>
                  <a:gd name="connsiteX2" fmla="*/ 8 w 154925"/>
                  <a:gd name="connsiteY2" fmla="*/ 6743 h 558826"/>
                  <a:gd name="connsiteX3" fmla="*/ 21 w 154925"/>
                  <a:gd name="connsiteY3" fmla="*/ 7649 h 558826"/>
                  <a:gd name="connsiteX4" fmla="*/ 21 w 154925"/>
                  <a:gd name="connsiteY4" fmla="*/ 551921 h 558826"/>
                  <a:gd name="connsiteX5" fmla="*/ 7233 w 154925"/>
                  <a:gd name="connsiteY5" fmla="*/ 558825 h 558826"/>
                  <a:gd name="connsiteX6" fmla="*/ 7625 w 154925"/>
                  <a:gd name="connsiteY6" fmla="*/ 558808 h 558826"/>
                  <a:gd name="connsiteX7" fmla="*/ 148052 w 154925"/>
                  <a:gd name="connsiteY7" fmla="*/ 558808 h 558826"/>
                  <a:gd name="connsiteX8" fmla="*/ 154896 w 154925"/>
                  <a:gd name="connsiteY8" fmla="*/ 552048 h 558826"/>
                  <a:gd name="connsiteX9" fmla="*/ 154896 w 154925"/>
                  <a:gd name="connsiteY9" fmla="*/ 551921 h 558826"/>
                  <a:gd name="connsiteX10" fmla="*/ 154896 w 154925"/>
                  <a:gd name="connsiteY10" fmla="*/ 7649 h 558826"/>
                  <a:gd name="connsiteX11" fmla="*/ 148470 w 154925"/>
                  <a:gd name="connsiteY11" fmla="*/ 36 h 558826"/>
                  <a:gd name="connsiteX12" fmla="*/ 148052 w 154925"/>
                  <a:gd name="connsiteY12" fmla="*/ 11 h 55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25" h="558826">
                    <a:moveTo>
                      <a:pt x="148052" y="11"/>
                    </a:moveTo>
                    <a:lnTo>
                      <a:pt x="7625" y="11"/>
                    </a:lnTo>
                    <a:cubicBezTo>
                      <a:pt x="3646" y="-207"/>
                      <a:pt x="237" y="2807"/>
                      <a:pt x="8" y="6743"/>
                    </a:cubicBezTo>
                    <a:cubicBezTo>
                      <a:pt x="-4" y="7045"/>
                      <a:pt x="-4" y="7347"/>
                      <a:pt x="21" y="7649"/>
                    </a:cubicBezTo>
                    <a:lnTo>
                      <a:pt x="21" y="551921"/>
                    </a:lnTo>
                    <a:cubicBezTo>
                      <a:pt x="84" y="555793"/>
                      <a:pt x="3304" y="558884"/>
                      <a:pt x="7233" y="558825"/>
                    </a:cubicBezTo>
                    <a:cubicBezTo>
                      <a:pt x="7359" y="558823"/>
                      <a:pt x="7499" y="558817"/>
                      <a:pt x="7625" y="558808"/>
                    </a:cubicBezTo>
                    <a:lnTo>
                      <a:pt x="148052" y="558808"/>
                    </a:lnTo>
                    <a:cubicBezTo>
                      <a:pt x="151829" y="558809"/>
                      <a:pt x="154896" y="555782"/>
                      <a:pt x="154896" y="552048"/>
                    </a:cubicBezTo>
                    <a:cubicBezTo>
                      <a:pt x="154896" y="552005"/>
                      <a:pt x="154896" y="551964"/>
                      <a:pt x="154896" y="551921"/>
                    </a:cubicBezTo>
                    <a:lnTo>
                      <a:pt x="154896" y="7649"/>
                    </a:lnTo>
                    <a:cubicBezTo>
                      <a:pt x="155251" y="3792"/>
                      <a:pt x="152374" y="384"/>
                      <a:pt x="148470" y="36"/>
                    </a:cubicBezTo>
                    <a:cubicBezTo>
                      <a:pt x="148331" y="24"/>
                      <a:pt x="148191" y="15"/>
                      <a:pt x="148052" y="11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9" name="Freihandform 38">
                <a:extLst>
                  <a:ext uri="{FF2B5EF4-FFF2-40B4-BE49-F238E27FC236}">
                    <a16:creationId xmlns:a16="http://schemas.microsoft.com/office/drawing/2014/main" id="{C5ADF8EA-7A99-E849-B234-13B1AC1594B9}"/>
                  </a:ext>
                </a:extLst>
              </p:cNvPr>
              <p:cNvSpPr/>
              <p:nvPr/>
            </p:nvSpPr>
            <p:spPr>
              <a:xfrm>
                <a:off x="10561933" y="451842"/>
                <a:ext cx="155256" cy="558796"/>
              </a:xfrm>
              <a:custGeom>
                <a:avLst/>
                <a:gdLst>
                  <a:gd name="connsiteX0" fmla="*/ 155255 w 155256"/>
                  <a:gd name="connsiteY0" fmla="*/ 551910 h 558796"/>
                  <a:gd name="connsiteX1" fmla="*/ 148538 w 155256"/>
                  <a:gd name="connsiteY1" fmla="*/ 558795 h 558796"/>
                  <a:gd name="connsiteX2" fmla="*/ 148411 w 155256"/>
                  <a:gd name="connsiteY2" fmla="*/ 558797 h 558796"/>
                  <a:gd name="connsiteX3" fmla="*/ 6844 w 155256"/>
                  <a:gd name="connsiteY3" fmla="*/ 558797 h 558796"/>
                  <a:gd name="connsiteX4" fmla="*/ 0 w 155256"/>
                  <a:gd name="connsiteY4" fmla="*/ 552037 h 558796"/>
                  <a:gd name="connsiteX5" fmla="*/ 0 w 155256"/>
                  <a:gd name="connsiteY5" fmla="*/ 551910 h 558796"/>
                  <a:gd name="connsiteX6" fmla="*/ 0 w 155256"/>
                  <a:gd name="connsiteY6" fmla="*/ 6886 h 558796"/>
                  <a:gd name="connsiteX7" fmla="*/ 6844 w 155256"/>
                  <a:gd name="connsiteY7" fmla="*/ 0 h 558796"/>
                  <a:gd name="connsiteX8" fmla="*/ 148031 w 155256"/>
                  <a:gd name="connsiteY8" fmla="*/ 0 h 558796"/>
                  <a:gd name="connsiteX9" fmla="*/ 154875 w 155256"/>
                  <a:gd name="connsiteY9" fmla="*/ 6886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256" h="558796">
                    <a:moveTo>
                      <a:pt x="155255" y="551910"/>
                    </a:moveTo>
                    <a:cubicBezTo>
                      <a:pt x="155331" y="555644"/>
                      <a:pt x="152314" y="558727"/>
                      <a:pt x="148538" y="558795"/>
                    </a:cubicBezTo>
                    <a:cubicBezTo>
                      <a:pt x="148500" y="558797"/>
                      <a:pt x="148449" y="558797"/>
                      <a:pt x="148411" y="558797"/>
                    </a:cubicBezTo>
                    <a:lnTo>
                      <a:pt x="6844" y="558797"/>
                    </a:lnTo>
                    <a:cubicBezTo>
                      <a:pt x="3067" y="558798"/>
                      <a:pt x="0" y="555770"/>
                      <a:pt x="0" y="552037"/>
                    </a:cubicBezTo>
                    <a:cubicBezTo>
                      <a:pt x="0" y="551994"/>
                      <a:pt x="0" y="551953"/>
                      <a:pt x="0" y="551910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148031" y="0"/>
                    </a:lnTo>
                    <a:cubicBezTo>
                      <a:pt x="151833" y="68"/>
                      <a:pt x="154875" y="3132"/>
                      <a:pt x="154875" y="688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0" name="Freihandform 39">
                <a:extLst>
                  <a:ext uri="{FF2B5EF4-FFF2-40B4-BE49-F238E27FC236}">
                    <a16:creationId xmlns:a16="http://schemas.microsoft.com/office/drawing/2014/main" id="{16889735-D73D-A542-A8A9-17E5D4EC710C}"/>
                  </a:ext>
                </a:extLst>
              </p:cNvPr>
              <p:cNvSpPr/>
              <p:nvPr/>
            </p:nvSpPr>
            <p:spPr>
              <a:xfrm>
                <a:off x="10767549" y="451842"/>
                <a:ext cx="293861" cy="558845"/>
              </a:xfrm>
              <a:custGeom>
                <a:avLst/>
                <a:gdLst>
                  <a:gd name="connsiteX0" fmla="*/ 161546 w 293861"/>
                  <a:gd name="connsiteY0" fmla="*/ 365102 h 558845"/>
                  <a:gd name="connsiteX1" fmla="*/ 293861 w 293861"/>
                  <a:gd name="connsiteY1" fmla="*/ 188436 h 558845"/>
                  <a:gd name="connsiteX2" fmla="*/ 35314 w 293861"/>
                  <a:gd name="connsiteY2" fmla="*/ 0 h 558845"/>
                  <a:gd name="connsiteX3" fmla="*/ 7052 w 293861"/>
                  <a:gd name="connsiteY3" fmla="*/ 0 h 558845"/>
                  <a:gd name="connsiteX4" fmla="*/ 81 w 293861"/>
                  <a:gd name="connsiteY4" fmla="*/ 6886 h 558845"/>
                  <a:gd name="connsiteX5" fmla="*/ 81 w 293861"/>
                  <a:gd name="connsiteY5" fmla="*/ 128963 h 558845"/>
                  <a:gd name="connsiteX6" fmla="*/ 7052 w 293861"/>
                  <a:gd name="connsiteY6" fmla="*/ 135849 h 558845"/>
                  <a:gd name="connsiteX7" fmla="*/ 52044 w 293861"/>
                  <a:gd name="connsiteY7" fmla="*/ 135849 h 558845"/>
                  <a:gd name="connsiteX8" fmla="*/ 136959 w 293861"/>
                  <a:gd name="connsiteY8" fmla="*/ 203210 h 558845"/>
                  <a:gd name="connsiteX9" fmla="*/ 52931 w 293861"/>
                  <a:gd name="connsiteY9" fmla="*/ 269945 h 558845"/>
                  <a:gd name="connsiteX10" fmla="*/ 7052 w 293861"/>
                  <a:gd name="connsiteY10" fmla="*/ 269945 h 558845"/>
                  <a:gd name="connsiteX11" fmla="*/ 81 w 293861"/>
                  <a:gd name="connsiteY11" fmla="*/ 276706 h 558845"/>
                  <a:gd name="connsiteX12" fmla="*/ 81 w 293861"/>
                  <a:gd name="connsiteY12" fmla="*/ 383633 h 558845"/>
                  <a:gd name="connsiteX13" fmla="*/ 3249 w 293861"/>
                  <a:gd name="connsiteY13" fmla="*/ 394275 h 558845"/>
                  <a:gd name="connsiteX14" fmla="*/ 112498 w 293861"/>
                  <a:gd name="connsiteY14" fmla="*/ 555792 h 558845"/>
                  <a:gd name="connsiteX15" fmla="*/ 118708 w 293861"/>
                  <a:gd name="connsiteY15" fmla="*/ 558797 h 558845"/>
                  <a:gd name="connsiteX16" fmla="*/ 281568 w 293861"/>
                  <a:gd name="connsiteY16" fmla="*/ 558797 h 558845"/>
                  <a:gd name="connsiteX17" fmla="*/ 288538 w 293861"/>
                  <a:gd name="connsiteY17" fmla="*/ 555041 h 558845"/>
                  <a:gd name="connsiteX18" fmla="*/ 287651 w 293861"/>
                  <a:gd name="connsiteY18" fmla="*/ 548154 h 5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861" h="558845">
                    <a:moveTo>
                      <a:pt x="161546" y="365102"/>
                    </a:moveTo>
                    <a:cubicBezTo>
                      <a:pt x="161546" y="365102"/>
                      <a:pt x="293861" y="327540"/>
                      <a:pt x="293861" y="188436"/>
                    </a:cubicBezTo>
                    <a:cubicBezTo>
                      <a:pt x="293861" y="0"/>
                      <a:pt x="110977" y="0"/>
                      <a:pt x="35314" y="0"/>
                    </a:cubicBezTo>
                    <a:lnTo>
                      <a:pt x="7052" y="0"/>
                    </a:lnTo>
                    <a:cubicBezTo>
                      <a:pt x="3199" y="0"/>
                      <a:pt x="81" y="3083"/>
                      <a:pt x="81" y="6886"/>
                    </a:cubicBezTo>
                    <a:lnTo>
                      <a:pt x="81" y="128963"/>
                    </a:lnTo>
                    <a:cubicBezTo>
                      <a:pt x="81" y="132766"/>
                      <a:pt x="3199" y="135849"/>
                      <a:pt x="7052" y="135849"/>
                    </a:cubicBezTo>
                    <a:lnTo>
                      <a:pt x="52044" y="135849"/>
                    </a:lnTo>
                    <a:cubicBezTo>
                      <a:pt x="73589" y="135849"/>
                      <a:pt x="136959" y="139605"/>
                      <a:pt x="136959" y="203210"/>
                    </a:cubicBezTo>
                    <a:cubicBezTo>
                      <a:pt x="136959" y="266815"/>
                      <a:pt x="71308" y="269945"/>
                      <a:pt x="52931" y="269945"/>
                    </a:cubicBezTo>
                    <a:lnTo>
                      <a:pt x="7052" y="269945"/>
                    </a:lnTo>
                    <a:cubicBezTo>
                      <a:pt x="3249" y="269945"/>
                      <a:pt x="144" y="272953"/>
                      <a:pt x="81" y="276706"/>
                    </a:cubicBezTo>
                    <a:lnTo>
                      <a:pt x="81" y="383633"/>
                    </a:lnTo>
                    <a:cubicBezTo>
                      <a:pt x="-325" y="387454"/>
                      <a:pt x="803" y="391282"/>
                      <a:pt x="3249" y="394275"/>
                    </a:cubicBezTo>
                    <a:lnTo>
                      <a:pt x="112498" y="555792"/>
                    </a:lnTo>
                    <a:cubicBezTo>
                      <a:pt x="113918" y="557771"/>
                      <a:pt x="116250" y="558902"/>
                      <a:pt x="118708" y="558797"/>
                    </a:cubicBezTo>
                    <a:lnTo>
                      <a:pt x="281568" y="558797"/>
                    </a:lnTo>
                    <a:cubicBezTo>
                      <a:pt x="284470" y="559140"/>
                      <a:pt x="287258" y="557632"/>
                      <a:pt x="288538" y="555041"/>
                    </a:cubicBezTo>
                    <a:cubicBezTo>
                      <a:pt x="289337" y="552733"/>
                      <a:pt x="289007" y="550191"/>
                      <a:pt x="287651" y="548154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23" name="Titel 1">
            <a:extLst>
              <a:ext uri="{FF2B5EF4-FFF2-40B4-BE49-F238E27FC236}">
                <a16:creationId xmlns:a16="http://schemas.microsoft.com/office/drawing/2014/main" id="{C5450DB3-9DD0-0A4F-BE40-3952083E9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7993062" cy="1178143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87000"/>
              </a:lnSpc>
              <a:defRPr sz="4400" b="1" i="0" spc="1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PRESENTATION HEADLINE TWO LINES</a:t>
            </a:r>
          </a:p>
        </p:txBody>
      </p:sp>
      <p:sp>
        <p:nvSpPr>
          <p:cNvPr id="24" name="Textplatzhalter 24">
            <a:extLst>
              <a:ext uri="{FF2B5EF4-FFF2-40B4-BE49-F238E27FC236}">
                <a16:creationId xmlns:a16="http://schemas.microsoft.com/office/drawing/2014/main" id="{8F99FFB3-6657-AC49-8963-400AAA5BA5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592" y="3122013"/>
            <a:ext cx="4979028" cy="441453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72000" rIns="108000" bIns="36000">
            <a:spAutoFit/>
          </a:bodyPr>
          <a:lstStyle>
            <a:lvl1pPr marL="0" indent="0">
              <a:buNone/>
              <a:defRPr sz="24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SUBHEADLINE (OPTIONAL)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9D6F9D7A-111C-D144-8FA9-2F3ADD9090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196" y="5795261"/>
            <a:ext cx="3444267" cy="313932"/>
          </a:xfrm>
        </p:spPr>
        <p:txBody>
          <a:bodyPr anchor="b" anchorCtr="0">
            <a:spAutoFit/>
          </a:bodyPr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Place, Date</a:t>
            </a:r>
          </a:p>
        </p:txBody>
      </p:sp>
      <p:pic>
        <p:nvPicPr>
          <p:cNvPr id="22" name="Picture 4" descr="C:\Users\nidhi.agarwal01\Downloads\Metro BSC Logo_01 (6).png">
            <a:extLst>
              <a:ext uri="{FF2B5EF4-FFF2-40B4-BE49-F238E27FC236}">
                <a16:creationId xmlns:a16="http://schemas.microsoft.com/office/drawing/2014/main" id="{91D2A837-62E7-4877-B1D5-C3644DE7DE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451875"/>
            <a:ext cx="339419" cy="2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1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9392BBF-BD95-294E-9DD1-75C48A997C27}"/>
              </a:ext>
            </a:extLst>
          </p:cNvPr>
          <p:cNvSpPr/>
          <p:nvPr userDrawn="1"/>
        </p:nvSpPr>
        <p:spPr>
          <a:xfrm>
            <a:off x="371472" y="2045752"/>
            <a:ext cx="11449050" cy="428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4" name="Grafik 12">
            <a:extLst>
              <a:ext uri="{FF2B5EF4-FFF2-40B4-BE49-F238E27FC236}">
                <a16:creationId xmlns:a16="http://schemas.microsoft.com/office/drawing/2014/main" id="{BD255DE6-ABA1-CD48-908C-1D73497418B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96485" y="355065"/>
            <a:ext cx="2824040" cy="472047"/>
            <a:chOff x="8364517" y="441325"/>
            <a:chExt cx="3468861" cy="579831"/>
          </a:xfrm>
        </p:grpSpPr>
        <p:grpSp>
          <p:nvGrpSpPr>
            <p:cNvPr id="15" name="Grafik 12">
              <a:extLst>
                <a:ext uri="{FF2B5EF4-FFF2-40B4-BE49-F238E27FC236}">
                  <a16:creationId xmlns:a16="http://schemas.microsoft.com/office/drawing/2014/main" id="{A6BA828E-1F84-7644-90A9-B5E0970C65C7}"/>
                </a:ext>
              </a:extLst>
            </p:cNvPr>
            <p:cNvGrpSpPr/>
            <p:nvPr/>
          </p:nvGrpSpPr>
          <p:grpSpPr>
            <a:xfrm>
              <a:off x="9413173" y="441325"/>
              <a:ext cx="2420204" cy="579831"/>
              <a:chOff x="9413173" y="441325"/>
              <a:chExt cx="2420204" cy="579831"/>
            </a:xfrm>
            <a:solidFill>
              <a:srgbClr val="1C3E76"/>
            </a:solidFill>
          </p:grpSpPr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1D0F3455-CFB6-0F4E-A8F4-EC7669677B3F}"/>
                  </a:ext>
                </a:extLst>
              </p:cNvPr>
              <p:cNvSpPr/>
              <p:nvPr/>
            </p:nvSpPr>
            <p:spPr>
              <a:xfrm>
                <a:off x="11250251" y="441325"/>
                <a:ext cx="583127" cy="265320"/>
              </a:xfrm>
              <a:custGeom>
                <a:avLst/>
                <a:gdLst>
                  <a:gd name="connsiteX0" fmla="*/ 291499 w 583127"/>
                  <a:gd name="connsiteY0" fmla="*/ 148495 h 265320"/>
                  <a:gd name="connsiteX1" fmla="*/ 430912 w 583127"/>
                  <a:gd name="connsiteY1" fmla="*/ 260054 h 265320"/>
                  <a:gd name="connsiteX2" fmla="*/ 438516 w 583127"/>
                  <a:gd name="connsiteY2" fmla="*/ 265313 h 265320"/>
                  <a:gd name="connsiteX3" fmla="*/ 575521 w 583127"/>
                  <a:gd name="connsiteY3" fmla="*/ 265313 h 265320"/>
                  <a:gd name="connsiteX4" fmla="*/ 583125 w 583127"/>
                  <a:gd name="connsiteY4" fmla="*/ 258551 h 265320"/>
                  <a:gd name="connsiteX5" fmla="*/ 291499 w 583127"/>
                  <a:gd name="connsiteY5" fmla="*/ 0 h 265320"/>
                  <a:gd name="connsiteX6" fmla="*/ 0 w 583127"/>
                  <a:gd name="connsiteY6" fmla="*/ 258551 h 265320"/>
                  <a:gd name="connsiteX7" fmla="*/ 6971 w 583127"/>
                  <a:gd name="connsiteY7" fmla="*/ 265313 h 265320"/>
                  <a:gd name="connsiteX8" fmla="*/ 144102 w 583127"/>
                  <a:gd name="connsiteY8" fmla="*/ 265313 h 265320"/>
                  <a:gd name="connsiteX9" fmla="*/ 150946 w 583127"/>
                  <a:gd name="connsiteY9" fmla="*/ 260054 h 265320"/>
                  <a:gd name="connsiteX10" fmla="*/ 290358 w 583127"/>
                  <a:gd name="connsiteY10" fmla="*/ 148495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127" h="265320">
                    <a:moveTo>
                      <a:pt x="291499" y="148495"/>
                    </a:moveTo>
                    <a:cubicBezTo>
                      <a:pt x="358785" y="148566"/>
                      <a:pt x="416869" y="195050"/>
                      <a:pt x="430912" y="260054"/>
                    </a:cubicBezTo>
                    <a:cubicBezTo>
                      <a:pt x="431938" y="263309"/>
                      <a:pt x="435069" y="265469"/>
                      <a:pt x="438516" y="265313"/>
                    </a:cubicBezTo>
                    <a:lnTo>
                      <a:pt x="575521" y="265313"/>
                    </a:lnTo>
                    <a:cubicBezTo>
                      <a:pt x="579462" y="265393"/>
                      <a:pt x="582795" y="262434"/>
                      <a:pt x="583125" y="258551"/>
                    </a:cubicBezTo>
                    <a:cubicBezTo>
                      <a:pt x="583632" y="200330"/>
                      <a:pt x="517094" y="0"/>
                      <a:pt x="291499" y="0"/>
                    </a:cubicBezTo>
                    <a:cubicBezTo>
                      <a:pt x="65904" y="0"/>
                      <a:pt x="0" y="200330"/>
                      <a:pt x="0" y="258551"/>
                    </a:cubicBezTo>
                    <a:cubicBezTo>
                      <a:pt x="63" y="262305"/>
                      <a:pt x="3169" y="265314"/>
                      <a:pt x="6971" y="265313"/>
                    </a:cubicBezTo>
                    <a:lnTo>
                      <a:pt x="144102" y="265313"/>
                    </a:lnTo>
                    <a:cubicBezTo>
                      <a:pt x="147296" y="265217"/>
                      <a:pt x="150071" y="263091"/>
                      <a:pt x="150946" y="260054"/>
                    </a:cubicBezTo>
                    <a:cubicBezTo>
                      <a:pt x="165242" y="195208"/>
                      <a:pt x="223187" y="148849"/>
                      <a:pt x="290358" y="148495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8BAB29A6-D44C-2045-8D7C-BC5B5E48E3C1}"/>
                  </a:ext>
                </a:extLst>
              </p:cNvPr>
              <p:cNvSpPr/>
              <p:nvPr/>
            </p:nvSpPr>
            <p:spPr>
              <a:xfrm>
                <a:off x="11249742" y="755835"/>
                <a:ext cx="583633" cy="265320"/>
              </a:xfrm>
              <a:custGeom>
                <a:avLst/>
                <a:gdLst>
                  <a:gd name="connsiteX0" fmla="*/ 292008 w 583633"/>
                  <a:gd name="connsiteY0" fmla="*/ 116826 h 265320"/>
                  <a:gd name="connsiteX1" fmla="*/ 431420 w 583633"/>
                  <a:gd name="connsiteY1" fmla="*/ 6143 h 265320"/>
                  <a:gd name="connsiteX2" fmla="*/ 439024 w 583633"/>
                  <a:gd name="connsiteY2" fmla="*/ 8 h 265320"/>
                  <a:gd name="connsiteX3" fmla="*/ 576029 w 583633"/>
                  <a:gd name="connsiteY3" fmla="*/ 8 h 265320"/>
                  <a:gd name="connsiteX4" fmla="*/ 583633 w 583633"/>
                  <a:gd name="connsiteY4" fmla="*/ 7645 h 265320"/>
                  <a:gd name="connsiteX5" fmla="*/ 291500 w 583633"/>
                  <a:gd name="connsiteY5" fmla="*/ 265321 h 265320"/>
                  <a:gd name="connsiteX6" fmla="*/ 1 w 583633"/>
                  <a:gd name="connsiteY6" fmla="*/ 7645 h 265320"/>
                  <a:gd name="connsiteX7" fmla="*/ 6972 w 583633"/>
                  <a:gd name="connsiteY7" fmla="*/ 8 h 265320"/>
                  <a:gd name="connsiteX8" fmla="*/ 144610 w 583633"/>
                  <a:gd name="connsiteY8" fmla="*/ 8 h 265320"/>
                  <a:gd name="connsiteX9" fmla="*/ 151454 w 583633"/>
                  <a:gd name="connsiteY9" fmla="*/ 6143 h 265320"/>
                  <a:gd name="connsiteX10" fmla="*/ 290867 w 583633"/>
                  <a:gd name="connsiteY10" fmla="*/ 116826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633" h="265320">
                    <a:moveTo>
                      <a:pt x="292008" y="116826"/>
                    </a:moveTo>
                    <a:cubicBezTo>
                      <a:pt x="359103" y="117082"/>
                      <a:pt x="417238" y="70931"/>
                      <a:pt x="431420" y="6143"/>
                    </a:cubicBezTo>
                    <a:cubicBezTo>
                      <a:pt x="432003" y="2481"/>
                      <a:pt x="435273" y="-164"/>
                      <a:pt x="439024" y="8"/>
                    </a:cubicBezTo>
                    <a:lnTo>
                      <a:pt x="576029" y="8"/>
                    </a:lnTo>
                    <a:cubicBezTo>
                      <a:pt x="580148" y="315"/>
                      <a:pt x="583392" y="3578"/>
                      <a:pt x="583633" y="7645"/>
                    </a:cubicBezTo>
                    <a:cubicBezTo>
                      <a:pt x="583633" y="65992"/>
                      <a:pt x="517096" y="265321"/>
                      <a:pt x="291500" y="265321"/>
                    </a:cubicBezTo>
                    <a:cubicBezTo>
                      <a:pt x="65906" y="265321"/>
                      <a:pt x="1" y="65992"/>
                      <a:pt x="1" y="7645"/>
                    </a:cubicBezTo>
                    <a:cubicBezTo>
                      <a:pt x="-75" y="3681"/>
                      <a:pt x="2967" y="337"/>
                      <a:pt x="6972" y="8"/>
                    </a:cubicBezTo>
                    <a:lnTo>
                      <a:pt x="144610" y="8"/>
                    </a:lnTo>
                    <a:cubicBezTo>
                      <a:pt x="148096" y="156"/>
                      <a:pt x="150973" y="2735"/>
                      <a:pt x="151454" y="6143"/>
                    </a:cubicBezTo>
                    <a:cubicBezTo>
                      <a:pt x="165852" y="70797"/>
                      <a:pt x="223860" y="116844"/>
                      <a:pt x="290867" y="116826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BB630298-E9FD-6D49-A098-B570AA9A02C0}"/>
                  </a:ext>
                </a:extLst>
              </p:cNvPr>
              <p:cNvSpPr/>
              <p:nvPr/>
            </p:nvSpPr>
            <p:spPr>
              <a:xfrm>
                <a:off x="10041797" y="636897"/>
                <a:ext cx="155381" cy="373741"/>
              </a:xfrm>
              <a:custGeom>
                <a:avLst/>
                <a:gdLst>
                  <a:gd name="connsiteX0" fmla="*/ 155255 w 155381"/>
                  <a:gd name="connsiteY0" fmla="*/ 366855 h 373741"/>
                  <a:gd name="connsiteX1" fmla="*/ 148538 w 155381"/>
                  <a:gd name="connsiteY1" fmla="*/ 373740 h 373741"/>
                  <a:gd name="connsiteX2" fmla="*/ 148411 w 155381"/>
                  <a:gd name="connsiteY2" fmla="*/ 373741 h 373741"/>
                  <a:gd name="connsiteX3" fmla="*/ 6844 w 155381"/>
                  <a:gd name="connsiteY3" fmla="*/ 373741 h 373741"/>
                  <a:gd name="connsiteX4" fmla="*/ 0 w 155381"/>
                  <a:gd name="connsiteY4" fmla="*/ 366982 h 373741"/>
                  <a:gd name="connsiteX5" fmla="*/ 0 w 155381"/>
                  <a:gd name="connsiteY5" fmla="*/ 366855 h 373741"/>
                  <a:gd name="connsiteX6" fmla="*/ 0 w 155381"/>
                  <a:gd name="connsiteY6" fmla="*/ 6761 h 373741"/>
                  <a:gd name="connsiteX7" fmla="*/ 6844 w 155381"/>
                  <a:gd name="connsiteY7" fmla="*/ 0 h 373741"/>
                  <a:gd name="connsiteX8" fmla="*/ 148538 w 155381"/>
                  <a:gd name="connsiteY8" fmla="*/ 0 h 373741"/>
                  <a:gd name="connsiteX9" fmla="*/ 155382 w 155381"/>
                  <a:gd name="connsiteY9" fmla="*/ 6761 h 3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373741">
                    <a:moveTo>
                      <a:pt x="155255" y="366855"/>
                    </a:moveTo>
                    <a:cubicBezTo>
                      <a:pt x="155331" y="370589"/>
                      <a:pt x="152315" y="373671"/>
                      <a:pt x="148538" y="373740"/>
                    </a:cubicBezTo>
                    <a:cubicBezTo>
                      <a:pt x="148500" y="373741"/>
                      <a:pt x="148449" y="373741"/>
                      <a:pt x="148411" y="373741"/>
                    </a:cubicBezTo>
                    <a:lnTo>
                      <a:pt x="6844" y="373741"/>
                    </a:lnTo>
                    <a:cubicBezTo>
                      <a:pt x="3067" y="373743"/>
                      <a:pt x="0" y="370715"/>
                      <a:pt x="0" y="366982"/>
                    </a:cubicBezTo>
                    <a:cubicBezTo>
                      <a:pt x="0" y="366939"/>
                      <a:pt x="0" y="366898"/>
                      <a:pt x="0" y="366855"/>
                    </a:cubicBezTo>
                    <a:lnTo>
                      <a:pt x="0" y="6761"/>
                    </a:lnTo>
                    <a:cubicBezTo>
                      <a:pt x="0" y="3027"/>
                      <a:pt x="3067" y="0"/>
                      <a:pt x="6844" y="0"/>
                    </a:cubicBezTo>
                    <a:lnTo>
                      <a:pt x="148538" y="0"/>
                    </a:lnTo>
                    <a:cubicBezTo>
                      <a:pt x="152315" y="0"/>
                      <a:pt x="155382" y="3027"/>
                      <a:pt x="155382" y="6761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BDA62F08-FC80-0342-B566-A73D577DA42C}"/>
                  </a:ext>
                </a:extLst>
              </p:cNvPr>
              <p:cNvSpPr/>
              <p:nvPr/>
            </p:nvSpPr>
            <p:spPr>
              <a:xfrm>
                <a:off x="9866644" y="451842"/>
                <a:ext cx="506321" cy="135849"/>
              </a:xfrm>
              <a:custGeom>
                <a:avLst/>
                <a:gdLst>
                  <a:gd name="connsiteX0" fmla="*/ 6844 w 506321"/>
                  <a:gd name="connsiteY0" fmla="*/ 135849 h 135849"/>
                  <a:gd name="connsiteX1" fmla="*/ 0 w 506321"/>
                  <a:gd name="connsiteY1" fmla="*/ 128963 h 135849"/>
                  <a:gd name="connsiteX2" fmla="*/ 0 w 506321"/>
                  <a:gd name="connsiteY2" fmla="*/ 6886 h 135849"/>
                  <a:gd name="connsiteX3" fmla="*/ 6844 w 506321"/>
                  <a:gd name="connsiteY3" fmla="*/ 0 h 135849"/>
                  <a:gd name="connsiteX4" fmla="*/ 499351 w 506321"/>
                  <a:gd name="connsiteY4" fmla="*/ 0 h 135849"/>
                  <a:gd name="connsiteX5" fmla="*/ 506321 w 506321"/>
                  <a:gd name="connsiteY5" fmla="*/ 6886 h 135849"/>
                  <a:gd name="connsiteX6" fmla="*/ 506321 w 506321"/>
                  <a:gd name="connsiteY6" fmla="*/ 128963 h 135849"/>
                  <a:gd name="connsiteX7" fmla="*/ 499351 w 506321"/>
                  <a:gd name="connsiteY7" fmla="*/ 135849 h 13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321" h="135849">
                    <a:moveTo>
                      <a:pt x="6844" y="135849"/>
                    </a:moveTo>
                    <a:cubicBezTo>
                      <a:pt x="3042" y="135780"/>
                      <a:pt x="0" y="132718"/>
                      <a:pt x="0" y="128963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499351" y="0"/>
                    </a:lnTo>
                    <a:cubicBezTo>
                      <a:pt x="503203" y="0"/>
                      <a:pt x="506321" y="3083"/>
                      <a:pt x="506321" y="6886"/>
                    </a:cubicBezTo>
                    <a:lnTo>
                      <a:pt x="506321" y="128963"/>
                    </a:lnTo>
                    <a:cubicBezTo>
                      <a:pt x="506321" y="132766"/>
                      <a:pt x="503203" y="135849"/>
                      <a:pt x="499351" y="135849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830A8E28-84F3-504E-9549-EE86B9E0AB38}"/>
                  </a:ext>
                </a:extLst>
              </p:cNvPr>
              <p:cNvSpPr/>
              <p:nvPr/>
            </p:nvSpPr>
            <p:spPr>
              <a:xfrm>
                <a:off x="9413173" y="670202"/>
                <a:ext cx="221032" cy="122077"/>
              </a:xfrm>
              <a:custGeom>
                <a:avLst/>
                <a:gdLst>
                  <a:gd name="connsiteX0" fmla="*/ 7604 w 221032"/>
                  <a:gd name="connsiteY0" fmla="*/ 121701 h 122077"/>
                  <a:gd name="connsiteX1" fmla="*/ 0 w 221032"/>
                  <a:gd name="connsiteY1" fmla="*/ 114940 h 122077"/>
                  <a:gd name="connsiteX2" fmla="*/ 0 w 221032"/>
                  <a:gd name="connsiteY2" fmla="*/ 6886 h 122077"/>
                  <a:gd name="connsiteX3" fmla="*/ 7604 w 221032"/>
                  <a:gd name="connsiteY3" fmla="*/ 0 h 122077"/>
                  <a:gd name="connsiteX4" fmla="*/ 214062 w 221032"/>
                  <a:gd name="connsiteY4" fmla="*/ 0 h 122077"/>
                  <a:gd name="connsiteX5" fmla="*/ 221032 w 221032"/>
                  <a:gd name="connsiteY5" fmla="*/ 6886 h 122077"/>
                  <a:gd name="connsiteX6" fmla="*/ 221032 w 221032"/>
                  <a:gd name="connsiteY6" fmla="*/ 115315 h 122077"/>
                  <a:gd name="connsiteX7" fmla="*/ 214190 w 221032"/>
                  <a:gd name="connsiteY7" fmla="*/ 122078 h 122077"/>
                  <a:gd name="connsiteX8" fmla="*/ 214062 w 221032"/>
                  <a:gd name="connsiteY8" fmla="*/ 122076 h 12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032" h="122077">
                    <a:moveTo>
                      <a:pt x="7604" y="121701"/>
                    </a:moveTo>
                    <a:cubicBezTo>
                      <a:pt x="3662" y="121781"/>
                      <a:pt x="333" y="118822"/>
                      <a:pt x="0" y="114940"/>
                    </a:cubicBezTo>
                    <a:lnTo>
                      <a:pt x="0" y="6886"/>
                    </a:lnTo>
                    <a:cubicBezTo>
                      <a:pt x="331" y="2984"/>
                      <a:pt x="3640" y="-14"/>
                      <a:pt x="7604" y="0"/>
                    </a:cubicBezTo>
                    <a:lnTo>
                      <a:pt x="214062" y="0"/>
                    </a:lnTo>
                    <a:cubicBezTo>
                      <a:pt x="217912" y="0"/>
                      <a:pt x="221032" y="3083"/>
                      <a:pt x="221032" y="6886"/>
                    </a:cubicBezTo>
                    <a:lnTo>
                      <a:pt x="221032" y="115315"/>
                    </a:lnTo>
                    <a:cubicBezTo>
                      <a:pt x="221032" y="119049"/>
                      <a:pt x="217969" y="122076"/>
                      <a:pt x="214190" y="122078"/>
                    </a:cubicBezTo>
                    <a:cubicBezTo>
                      <a:pt x="214147" y="122078"/>
                      <a:pt x="214105" y="122078"/>
                      <a:pt x="214062" y="12207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6" name="Grafik 12">
              <a:extLst>
                <a:ext uri="{FF2B5EF4-FFF2-40B4-BE49-F238E27FC236}">
                  <a16:creationId xmlns:a16="http://schemas.microsoft.com/office/drawing/2014/main" id="{F2E87788-61BE-2541-A092-760B61FF7FF0}"/>
                </a:ext>
              </a:extLst>
            </p:cNvPr>
            <p:cNvGrpSpPr/>
            <p:nvPr/>
          </p:nvGrpSpPr>
          <p:grpSpPr>
            <a:xfrm>
              <a:off x="8364517" y="446208"/>
              <a:ext cx="1301755" cy="565434"/>
              <a:chOff x="8364517" y="446208"/>
              <a:chExt cx="1301755" cy="565434"/>
            </a:xfrm>
            <a:solidFill>
              <a:srgbClr val="1C3E76"/>
            </a:solidFill>
          </p:grpSpPr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1AE52C27-8DA7-FB42-BBD1-BDC407AB0151}"/>
                  </a:ext>
                </a:extLst>
              </p:cNvPr>
              <p:cNvSpPr/>
              <p:nvPr/>
            </p:nvSpPr>
            <p:spPr>
              <a:xfrm>
                <a:off x="9208996" y="451842"/>
                <a:ext cx="457275" cy="558796"/>
              </a:xfrm>
              <a:custGeom>
                <a:avLst/>
                <a:gdLst>
                  <a:gd name="connsiteX0" fmla="*/ 450431 w 457275"/>
                  <a:gd name="connsiteY0" fmla="*/ 423073 h 558796"/>
                  <a:gd name="connsiteX1" fmla="*/ 155129 w 457275"/>
                  <a:gd name="connsiteY1" fmla="*/ 423073 h 558796"/>
                  <a:gd name="connsiteX2" fmla="*/ 155129 w 457275"/>
                  <a:gd name="connsiteY2" fmla="*/ 135849 h 558796"/>
                  <a:gd name="connsiteX3" fmla="*/ 446628 w 457275"/>
                  <a:gd name="connsiteY3" fmla="*/ 135849 h 558796"/>
                  <a:gd name="connsiteX4" fmla="*/ 453472 w 457275"/>
                  <a:gd name="connsiteY4" fmla="*/ 128963 h 558796"/>
                  <a:gd name="connsiteX5" fmla="*/ 453472 w 457275"/>
                  <a:gd name="connsiteY5" fmla="*/ 6886 h 558796"/>
                  <a:gd name="connsiteX6" fmla="*/ 446628 w 457275"/>
                  <a:gd name="connsiteY6" fmla="*/ 0 h 558796"/>
                  <a:gd name="connsiteX7" fmla="*/ 6845 w 457275"/>
                  <a:gd name="connsiteY7" fmla="*/ 0 h 558796"/>
                  <a:gd name="connsiteX8" fmla="*/ 1 w 457275"/>
                  <a:gd name="connsiteY8" fmla="*/ 6886 h 558796"/>
                  <a:gd name="connsiteX9" fmla="*/ 1 w 457275"/>
                  <a:gd name="connsiteY9" fmla="*/ 551910 h 558796"/>
                  <a:gd name="connsiteX10" fmla="*/ 6717 w 457275"/>
                  <a:gd name="connsiteY10" fmla="*/ 558795 h 558796"/>
                  <a:gd name="connsiteX11" fmla="*/ 6845 w 457275"/>
                  <a:gd name="connsiteY11" fmla="*/ 558797 h 558796"/>
                  <a:gd name="connsiteX12" fmla="*/ 450431 w 457275"/>
                  <a:gd name="connsiteY12" fmla="*/ 558797 h 558796"/>
                  <a:gd name="connsiteX13" fmla="*/ 457274 w 457275"/>
                  <a:gd name="connsiteY13" fmla="*/ 552037 h 558796"/>
                  <a:gd name="connsiteX14" fmla="*/ 457274 w 457275"/>
                  <a:gd name="connsiteY14" fmla="*/ 551910 h 558796"/>
                  <a:gd name="connsiteX15" fmla="*/ 457274 w 457275"/>
                  <a:gd name="connsiteY15" fmla="*/ 429959 h 558796"/>
                  <a:gd name="connsiteX16" fmla="*/ 450557 w 457275"/>
                  <a:gd name="connsiteY16" fmla="*/ 423074 h 558796"/>
                  <a:gd name="connsiteX17" fmla="*/ 450431 w 457275"/>
                  <a:gd name="connsiteY17" fmla="*/ 423073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7275" h="558796">
                    <a:moveTo>
                      <a:pt x="450431" y="423073"/>
                    </a:moveTo>
                    <a:lnTo>
                      <a:pt x="155129" y="423073"/>
                    </a:lnTo>
                    <a:lnTo>
                      <a:pt x="155129" y="135849"/>
                    </a:lnTo>
                    <a:lnTo>
                      <a:pt x="446628" y="135849"/>
                    </a:lnTo>
                    <a:cubicBezTo>
                      <a:pt x="450431" y="135780"/>
                      <a:pt x="453472" y="132718"/>
                      <a:pt x="453472" y="128963"/>
                    </a:cubicBezTo>
                    <a:lnTo>
                      <a:pt x="453472" y="6886"/>
                    </a:lnTo>
                    <a:cubicBezTo>
                      <a:pt x="453472" y="3132"/>
                      <a:pt x="450431" y="68"/>
                      <a:pt x="446628" y="0"/>
                    </a:cubicBezTo>
                    <a:lnTo>
                      <a:pt x="6845" y="0"/>
                    </a:lnTo>
                    <a:cubicBezTo>
                      <a:pt x="3046" y="68"/>
                      <a:pt x="1" y="3132"/>
                      <a:pt x="1" y="6886"/>
                    </a:cubicBezTo>
                    <a:lnTo>
                      <a:pt x="1" y="551910"/>
                    </a:lnTo>
                    <a:cubicBezTo>
                      <a:pt x="-68" y="555644"/>
                      <a:pt x="2938" y="558727"/>
                      <a:pt x="6717" y="558795"/>
                    </a:cubicBezTo>
                    <a:cubicBezTo>
                      <a:pt x="6760" y="558797"/>
                      <a:pt x="6802" y="558797"/>
                      <a:pt x="6845" y="558797"/>
                    </a:cubicBezTo>
                    <a:lnTo>
                      <a:pt x="450431" y="558797"/>
                    </a:lnTo>
                    <a:cubicBezTo>
                      <a:pt x="454207" y="558798"/>
                      <a:pt x="457274" y="555770"/>
                      <a:pt x="457274" y="552037"/>
                    </a:cubicBezTo>
                    <a:cubicBezTo>
                      <a:pt x="457274" y="551994"/>
                      <a:pt x="457274" y="551953"/>
                      <a:pt x="457274" y="551910"/>
                    </a:cubicBezTo>
                    <a:lnTo>
                      <a:pt x="457274" y="429959"/>
                    </a:lnTo>
                    <a:cubicBezTo>
                      <a:pt x="457350" y="426226"/>
                      <a:pt x="454334" y="423143"/>
                      <a:pt x="450557" y="423074"/>
                    </a:cubicBezTo>
                    <a:cubicBezTo>
                      <a:pt x="450519" y="423073"/>
                      <a:pt x="450469" y="423073"/>
                      <a:pt x="450431" y="423073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E88936D5-16D5-E148-AA2B-B72835FCCA0B}"/>
                  </a:ext>
                </a:extLst>
              </p:cNvPr>
              <p:cNvSpPr/>
              <p:nvPr/>
            </p:nvSpPr>
            <p:spPr>
              <a:xfrm>
                <a:off x="8364517" y="446208"/>
                <a:ext cx="600255" cy="565434"/>
              </a:xfrm>
              <a:custGeom>
                <a:avLst/>
                <a:gdLst>
                  <a:gd name="connsiteX0" fmla="*/ 599622 w 600255"/>
                  <a:gd name="connsiteY0" fmla="*/ 7638 h 565434"/>
                  <a:gd name="connsiteX1" fmla="*/ 596453 w 600255"/>
                  <a:gd name="connsiteY1" fmla="*/ 1127 h 565434"/>
                  <a:gd name="connsiteX2" fmla="*/ 589609 w 600255"/>
                  <a:gd name="connsiteY2" fmla="*/ 1127 h 565434"/>
                  <a:gd name="connsiteX3" fmla="*/ 299885 w 600255"/>
                  <a:gd name="connsiteY3" fmla="*/ 175540 h 565434"/>
                  <a:gd name="connsiteX4" fmla="*/ 11427 w 600255"/>
                  <a:gd name="connsiteY4" fmla="*/ 1127 h 565434"/>
                  <a:gd name="connsiteX5" fmla="*/ 3823 w 600255"/>
                  <a:gd name="connsiteY5" fmla="*/ 1127 h 565434"/>
                  <a:gd name="connsiteX6" fmla="*/ 21 w 600255"/>
                  <a:gd name="connsiteY6" fmla="*/ 7638 h 565434"/>
                  <a:gd name="connsiteX7" fmla="*/ 21 w 600255"/>
                  <a:gd name="connsiteY7" fmla="*/ 558546 h 565434"/>
                  <a:gd name="connsiteX8" fmla="*/ 6737 w 600255"/>
                  <a:gd name="connsiteY8" fmla="*/ 565431 h 565434"/>
                  <a:gd name="connsiteX9" fmla="*/ 6865 w 600255"/>
                  <a:gd name="connsiteY9" fmla="*/ 565433 h 565434"/>
                  <a:gd name="connsiteX10" fmla="*/ 148432 w 600255"/>
                  <a:gd name="connsiteY10" fmla="*/ 565433 h 565434"/>
                  <a:gd name="connsiteX11" fmla="*/ 156036 w 600255"/>
                  <a:gd name="connsiteY11" fmla="*/ 558546 h 565434"/>
                  <a:gd name="connsiteX12" fmla="*/ 156036 w 600255"/>
                  <a:gd name="connsiteY12" fmla="*/ 255171 h 565434"/>
                  <a:gd name="connsiteX13" fmla="*/ 292914 w 600255"/>
                  <a:gd name="connsiteY13" fmla="*/ 336931 h 565434"/>
                  <a:gd name="connsiteX14" fmla="*/ 299885 w 600255"/>
                  <a:gd name="connsiteY14" fmla="*/ 339310 h 565434"/>
                  <a:gd name="connsiteX15" fmla="*/ 306729 w 600255"/>
                  <a:gd name="connsiteY15" fmla="*/ 336931 h 565434"/>
                  <a:gd name="connsiteX16" fmla="*/ 596453 w 600255"/>
                  <a:gd name="connsiteY16" fmla="*/ 165648 h 565434"/>
                  <a:gd name="connsiteX17" fmla="*/ 600255 w 600255"/>
                  <a:gd name="connsiteY17" fmla="*/ 156633 h 56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0255" h="565434">
                    <a:moveTo>
                      <a:pt x="599622" y="7638"/>
                    </a:moveTo>
                    <a:cubicBezTo>
                      <a:pt x="599959" y="5040"/>
                      <a:pt x="598717" y="2489"/>
                      <a:pt x="596453" y="1127"/>
                    </a:cubicBezTo>
                    <a:cubicBezTo>
                      <a:pt x="594425" y="-376"/>
                      <a:pt x="591637" y="-376"/>
                      <a:pt x="589609" y="1127"/>
                    </a:cubicBezTo>
                    <a:lnTo>
                      <a:pt x="299885" y="175540"/>
                    </a:lnTo>
                    <a:lnTo>
                      <a:pt x="11427" y="1127"/>
                    </a:lnTo>
                    <a:cubicBezTo>
                      <a:pt x="9116" y="-359"/>
                      <a:pt x="6135" y="-359"/>
                      <a:pt x="3823" y="1127"/>
                    </a:cubicBezTo>
                    <a:cubicBezTo>
                      <a:pt x="1314" y="2310"/>
                      <a:pt x="-198" y="4899"/>
                      <a:pt x="21" y="7638"/>
                    </a:cubicBezTo>
                    <a:lnTo>
                      <a:pt x="21" y="558546"/>
                    </a:lnTo>
                    <a:cubicBezTo>
                      <a:pt x="-49" y="562280"/>
                      <a:pt x="2958" y="565363"/>
                      <a:pt x="6737" y="565431"/>
                    </a:cubicBezTo>
                    <a:cubicBezTo>
                      <a:pt x="6780" y="565433"/>
                      <a:pt x="6822" y="565433"/>
                      <a:pt x="6865" y="565433"/>
                    </a:cubicBezTo>
                    <a:lnTo>
                      <a:pt x="148432" y="565433"/>
                    </a:lnTo>
                    <a:cubicBezTo>
                      <a:pt x="152420" y="565509"/>
                      <a:pt x="155766" y="562478"/>
                      <a:pt x="156036" y="558546"/>
                    </a:cubicBezTo>
                    <a:lnTo>
                      <a:pt x="156036" y="255171"/>
                    </a:lnTo>
                    <a:lnTo>
                      <a:pt x="292914" y="336931"/>
                    </a:lnTo>
                    <a:cubicBezTo>
                      <a:pt x="295022" y="338242"/>
                      <a:pt x="297407" y="339056"/>
                      <a:pt x="299885" y="339310"/>
                    </a:cubicBezTo>
                    <a:cubicBezTo>
                      <a:pt x="302318" y="339037"/>
                      <a:pt x="304659" y="338224"/>
                      <a:pt x="306729" y="336931"/>
                    </a:cubicBezTo>
                    <a:cubicBezTo>
                      <a:pt x="306729" y="336931"/>
                      <a:pt x="594299" y="166399"/>
                      <a:pt x="596453" y="165648"/>
                    </a:cubicBezTo>
                    <a:cubicBezTo>
                      <a:pt x="600255" y="163395"/>
                      <a:pt x="600255" y="161892"/>
                      <a:pt x="600255" y="156633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7" name="Grafik 12">
              <a:extLst>
                <a:ext uri="{FF2B5EF4-FFF2-40B4-BE49-F238E27FC236}">
                  <a16:creationId xmlns:a16="http://schemas.microsoft.com/office/drawing/2014/main" id="{2FFF6FAA-5A30-8B44-808A-22F1A59F28A2}"/>
                </a:ext>
              </a:extLst>
            </p:cNvPr>
            <p:cNvGrpSpPr/>
            <p:nvPr/>
          </p:nvGrpSpPr>
          <p:grpSpPr>
            <a:xfrm>
              <a:off x="8809262" y="451831"/>
              <a:ext cx="2252147" cy="558856"/>
              <a:chOff x="8809262" y="451831"/>
              <a:chExt cx="2252147" cy="558856"/>
            </a:xfrm>
          </p:grpSpPr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52B1C919-84B2-8C40-A6C0-9CD24AA92572}"/>
                  </a:ext>
                </a:extLst>
              </p:cNvPr>
              <p:cNvSpPr/>
              <p:nvPr/>
            </p:nvSpPr>
            <p:spPr>
              <a:xfrm>
                <a:off x="8809262" y="672386"/>
                <a:ext cx="154877" cy="338128"/>
              </a:xfrm>
              <a:custGeom>
                <a:avLst/>
                <a:gdLst>
                  <a:gd name="connsiteX0" fmla="*/ 151708 w 154877"/>
                  <a:gd name="connsiteY0" fmla="*/ 947 h 338128"/>
                  <a:gd name="connsiteX1" fmla="*/ 144864 w 154877"/>
                  <a:gd name="connsiteY1" fmla="*/ 947 h 338128"/>
                  <a:gd name="connsiteX2" fmla="*/ 5451 w 154877"/>
                  <a:gd name="connsiteY2" fmla="*/ 83458 h 338128"/>
                  <a:gd name="connsiteX3" fmla="*/ 1 w 154877"/>
                  <a:gd name="connsiteY3" fmla="*/ 93349 h 338128"/>
                  <a:gd name="connsiteX4" fmla="*/ 1 w 154877"/>
                  <a:gd name="connsiteY4" fmla="*/ 331241 h 338128"/>
                  <a:gd name="connsiteX5" fmla="*/ 6716 w 154877"/>
                  <a:gd name="connsiteY5" fmla="*/ 338128 h 338128"/>
                  <a:gd name="connsiteX6" fmla="*/ 6972 w 154877"/>
                  <a:gd name="connsiteY6" fmla="*/ 338128 h 338128"/>
                  <a:gd name="connsiteX7" fmla="*/ 148032 w 154877"/>
                  <a:gd name="connsiteY7" fmla="*/ 338128 h 338128"/>
                  <a:gd name="connsiteX8" fmla="*/ 154877 w 154877"/>
                  <a:gd name="connsiteY8" fmla="*/ 331368 h 338128"/>
                  <a:gd name="connsiteX9" fmla="*/ 154876 w 154877"/>
                  <a:gd name="connsiteY9" fmla="*/ 331241 h 338128"/>
                  <a:gd name="connsiteX10" fmla="*/ 154876 w 154877"/>
                  <a:gd name="connsiteY10" fmla="*/ 6831 h 338128"/>
                  <a:gd name="connsiteX11" fmla="*/ 151074 w 154877"/>
                  <a:gd name="connsiteY11" fmla="*/ 821 h 3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77" h="338128">
                    <a:moveTo>
                      <a:pt x="151708" y="947"/>
                    </a:moveTo>
                    <a:cubicBezTo>
                      <a:pt x="149605" y="-316"/>
                      <a:pt x="146966" y="-316"/>
                      <a:pt x="144864" y="947"/>
                    </a:cubicBezTo>
                    <a:lnTo>
                      <a:pt x="5451" y="83458"/>
                    </a:lnTo>
                    <a:cubicBezTo>
                      <a:pt x="1522" y="85085"/>
                      <a:pt x="1" y="87214"/>
                      <a:pt x="1" y="93349"/>
                    </a:cubicBezTo>
                    <a:lnTo>
                      <a:pt x="1" y="331241"/>
                    </a:lnTo>
                    <a:cubicBezTo>
                      <a:pt x="-70" y="334975"/>
                      <a:pt x="2937" y="338058"/>
                      <a:pt x="6716" y="338128"/>
                    </a:cubicBezTo>
                    <a:cubicBezTo>
                      <a:pt x="6801" y="338129"/>
                      <a:pt x="6887" y="338129"/>
                      <a:pt x="6972" y="338128"/>
                    </a:cubicBezTo>
                    <a:lnTo>
                      <a:pt x="148032" y="338128"/>
                    </a:lnTo>
                    <a:cubicBezTo>
                      <a:pt x="151811" y="338128"/>
                      <a:pt x="154876" y="335102"/>
                      <a:pt x="154877" y="331368"/>
                    </a:cubicBezTo>
                    <a:cubicBezTo>
                      <a:pt x="154877" y="331325"/>
                      <a:pt x="154877" y="331284"/>
                      <a:pt x="154876" y="331241"/>
                    </a:cubicBezTo>
                    <a:lnTo>
                      <a:pt x="154876" y="6831"/>
                    </a:lnTo>
                    <a:cubicBezTo>
                      <a:pt x="154683" y="4333"/>
                      <a:pt x="153263" y="2087"/>
                      <a:pt x="151074" y="821"/>
                    </a:cubicBezTo>
                  </a:path>
                </a:pathLst>
              </a:custGeom>
              <a:solidFill>
                <a:srgbClr val="F7AE02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47A29136-53E2-134C-8AD2-07C6DB33BA92}"/>
                  </a:ext>
                </a:extLst>
              </p:cNvPr>
              <p:cNvSpPr/>
              <p:nvPr/>
            </p:nvSpPr>
            <p:spPr>
              <a:xfrm>
                <a:off x="10561912" y="451831"/>
                <a:ext cx="154925" cy="558826"/>
              </a:xfrm>
              <a:custGeom>
                <a:avLst/>
                <a:gdLst>
                  <a:gd name="connsiteX0" fmla="*/ 148052 w 154925"/>
                  <a:gd name="connsiteY0" fmla="*/ 11 h 558826"/>
                  <a:gd name="connsiteX1" fmla="*/ 7625 w 154925"/>
                  <a:gd name="connsiteY1" fmla="*/ 11 h 558826"/>
                  <a:gd name="connsiteX2" fmla="*/ 8 w 154925"/>
                  <a:gd name="connsiteY2" fmla="*/ 6743 h 558826"/>
                  <a:gd name="connsiteX3" fmla="*/ 21 w 154925"/>
                  <a:gd name="connsiteY3" fmla="*/ 7649 h 558826"/>
                  <a:gd name="connsiteX4" fmla="*/ 21 w 154925"/>
                  <a:gd name="connsiteY4" fmla="*/ 551921 h 558826"/>
                  <a:gd name="connsiteX5" fmla="*/ 7233 w 154925"/>
                  <a:gd name="connsiteY5" fmla="*/ 558825 h 558826"/>
                  <a:gd name="connsiteX6" fmla="*/ 7625 w 154925"/>
                  <a:gd name="connsiteY6" fmla="*/ 558808 h 558826"/>
                  <a:gd name="connsiteX7" fmla="*/ 148052 w 154925"/>
                  <a:gd name="connsiteY7" fmla="*/ 558808 h 558826"/>
                  <a:gd name="connsiteX8" fmla="*/ 154896 w 154925"/>
                  <a:gd name="connsiteY8" fmla="*/ 552048 h 558826"/>
                  <a:gd name="connsiteX9" fmla="*/ 154896 w 154925"/>
                  <a:gd name="connsiteY9" fmla="*/ 551921 h 558826"/>
                  <a:gd name="connsiteX10" fmla="*/ 154896 w 154925"/>
                  <a:gd name="connsiteY10" fmla="*/ 7649 h 558826"/>
                  <a:gd name="connsiteX11" fmla="*/ 148470 w 154925"/>
                  <a:gd name="connsiteY11" fmla="*/ 36 h 558826"/>
                  <a:gd name="connsiteX12" fmla="*/ 148052 w 154925"/>
                  <a:gd name="connsiteY12" fmla="*/ 11 h 55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25" h="558826">
                    <a:moveTo>
                      <a:pt x="148052" y="11"/>
                    </a:moveTo>
                    <a:lnTo>
                      <a:pt x="7625" y="11"/>
                    </a:lnTo>
                    <a:cubicBezTo>
                      <a:pt x="3646" y="-207"/>
                      <a:pt x="237" y="2807"/>
                      <a:pt x="8" y="6743"/>
                    </a:cubicBezTo>
                    <a:cubicBezTo>
                      <a:pt x="-4" y="7045"/>
                      <a:pt x="-4" y="7347"/>
                      <a:pt x="21" y="7649"/>
                    </a:cubicBezTo>
                    <a:lnTo>
                      <a:pt x="21" y="551921"/>
                    </a:lnTo>
                    <a:cubicBezTo>
                      <a:pt x="84" y="555793"/>
                      <a:pt x="3304" y="558884"/>
                      <a:pt x="7233" y="558825"/>
                    </a:cubicBezTo>
                    <a:cubicBezTo>
                      <a:pt x="7359" y="558823"/>
                      <a:pt x="7499" y="558817"/>
                      <a:pt x="7625" y="558808"/>
                    </a:cubicBezTo>
                    <a:lnTo>
                      <a:pt x="148052" y="558808"/>
                    </a:lnTo>
                    <a:cubicBezTo>
                      <a:pt x="151829" y="558809"/>
                      <a:pt x="154896" y="555782"/>
                      <a:pt x="154896" y="552048"/>
                    </a:cubicBezTo>
                    <a:cubicBezTo>
                      <a:pt x="154896" y="552005"/>
                      <a:pt x="154896" y="551964"/>
                      <a:pt x="154896" y="551921"/>
                    </a:cubicBezTo>
                    <a:lnTo>
                      <a:pt x="154896" y="7649"/>
                    </a:lnTo>
                    <a:cubicBezTo>
                      <a:pt x="155251" y="3792"/>
                      <a:pt x="152374" y="384"/>
                      <a:pt x="148470" y="36"/>
                    </a:cubicBezTo>
                    <a:cubicBezTo>
                      <a:pt x="148331" y="24"/>
                      <a:pt x="148191" y="15"/>
                      <a:pt x="148052" y="11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7F3DB4F2-E0A6-5C4E-9580-85E3094C5132}"/>
                  </a:ext>
                </a:extLst>
              </p:cNvPr>
              <p:cNvSpPr/>
              <p:nvPr/>
            </p:nvSpPr>
            <p:spPr>
              <a:xfrm>
                <a:off x="10561933" y="451842"/>
                <a:ext cx="155256" cy="558796"/>
              </a:xfrm>
              <a:custGeom>
                <a:avLst/>
                <a:gdLst>
                  <a:gd name="connsiteX0" fmla="*/ 155255 w 155256"/>
                  <a:gd name="connsiteY0" fmla="*/ 551910 h 558796"/>
                  <a:gd name="connsiteX1" fmla="*/ 148538 w 155256"/>
                  <a:gd name="connsiteY1" fmla="*/ 558795 h 558796"/>
                  <a:gd name="connsiteX2" fmla="*/ 148411 w 155256"/>
                  <a:gd name="connsiteY2" fmla="*/ 558797 h 558796"/>
                  <a:gd name="connsiteX3" fmla="*/ 6844 w 155256"/>
                  <a:gd name="connsiteY3" fmla="*/ 558797 h 558796"/>
                  <a:gd name="connsiteX4" fmla="*/ 0 w 155256"/>
                  <a:gd name="connsiteY4" fmla="*/ 552037 h 558796"/>
                  <a:gd name="connsiteX5" fmla="*/ 0 w 155256"/>
                  <a:gd name="connsiteY5" fmla="*/ 551910 h 558796"/>
                  <a:gd name="connsiteX6" fmla="*/ 0 w 155256"/>
                  <a:gd name="connsiteY6" fmla="*/ 6886 h 558796"/>
                  <a:gd name="connsiteX7" fmla="*/ 6844 w 155256"/>
                  <a:gd name="connsiteY7" fmla="*/ 0 h 558796"/>
                  <a:gd name="connsiteX8" fmla="*/ 148031 w 155256"/>
                  <a:gd name="connsiteY8" fmla="*/ 0 h 558796"/>
                  <a:gd name="connsiteX9" fmla="*/ 154875 w 155256"/>
                  <a:gd name="connsiteY9" fmla="*/ 6886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256" h="558796">
                    <a:moveTo>
                      <a:pt x="155255" y="551910"/>
                    </a:moveTo>
                    <a:cubicBezTo>
                      <a:pt x="155331" y="555644"/>
                      <a:pt x="152314" y="558727"/>
                      <a:pt x="148538" y="558795"/>
                    </a:cubicBezTo>
                    <a:cubicBezTo>
                      <a:pt x="148500" y="558797"/>
                      <a:pt x="148449" y="558797"/>
                      <a:pt x="148411" y="558797"/>
                    </a:cubicBezTo>
                    <a:lnTo>
                      <a:pt x="6844" y="558797"/>
                    </a:lnTo>
                    <a:cubicBezTo>
                      <a:pt x="3067" y="558798"/>
                      <a:pt x="0" y="555770"/>
                      <a:pt x="0" y="552037"/>
                    </a:cubicBezTo>
                    <a:cubicBezTo>
                      <a:pt x="0" y="551994"/>
                      <a:pt x="0" y="551953"/>
                      <a:pt x="0" y="551910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148031" y="0"/>
                    </a:lnTo>
                    <a:cubicBezTo>
                      <a:pt x="151833" y="68"/>
                      <a:pt x="154875" y="3132"/>
                      <a:pt x="154875" y="688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6E7CA9CC-7F5A-1744-913F-847EAB80A814}"/>
                  </a:ext>
                </a:extLst>
              </p:cNvPr>
              <p:cNvSpPr/>
              <p:nvPr/>
            </p:nvSpPr>
            <p:spPr>
              <a:xfrm>
                <a:off x="10767549" y="451842"/>
                <a:ext cx="293861" cy="558845"/>
              </a:xfrm>
              <a:custGeom>
                <a:avLst/>
                <a:gdLst>
                  <a:gd name="connsiteX0" fmla="*/ 161546 w 293861"/>
                  <a:gd name="connsiteY0" fmla="*/ 365102 h 558845"/>
                  <a:gd name="connsiteX1" fmla="*/ 293861 w 293861"/>
                  <a:gd name="connsiteY1" fmla="*/ 188436 h 558845"/>
                  <a:gd name="connsiteX2" fmla="*/ 35314 w 293861"/>
                  <a:gd name="connsiteY2" fmla="*/ 0 h 558845"/>
                  <a:gd name="connsiteX3" fmla="*/ 7052 w 293861"/>
                  <a:gd name="connsiteY3" fmla="*/ 0 h 558845"/>
                  <a:gd name="connsiteX4" fmla="*/ 81 w 293861"/>
                  <a:gd name="connsiteY4" fmla="*/ 6886 h 558845"/>
                  <a:gd name="connsiteX5" fmla="*/ 81 w 293861"/>
                  <a:gd name="connsiteY5" fmla="*/ 128963 h 558845"/>
                  <a:gd name="connsiteX6" fmla="*/ 7052 w 293861"/>
                  <a:gd name="connsiteY6" fmla="*/ 135849 h 558845"/>
                  <a:gd name="connsiteX7" fmla="*/ 52044 w 293861"/>
                  <a:gd name="connsiteY7" fmla="*/ 135849 h 558845"/>
                  <a:gd name="connsiteX8" fmla="*/ 136959 w 293861"/>
                  <a:gd name="connsiteY8" fmla="*/ 203210 h 558845"/>
                  <a:gd name="connsiteX9" fmla="*/ 52931 w 293861"/>
                  <a:gd name="connsiteY9" fmla="*/ 269945 h 558845"/>
                  <a:gd name="connsiteX10" fmla="*/ 7052 w 293861"/>
                  <a:gd name="connsiteY10" fmla="*/ 269945 h 558845"/>
                  <a:gd name="connsiteX11" fmla="*/ 81 w 293861"/>
                  <a:gd name="connsiteY11" fmla="*/ 276706 h 558845"/>
                  <a:gd name="connsiteX12" fmla="*/ 81 w 293861"/>
                  <a:gd name="connsiteY12" fmla="*/ 383633 h 558845"/>
                  <a:gd name="connsiteX13" fmla="*/ 3249 w 293861"/>
                  <a:gd name="connsiteY13" fmla="*/ 394275 h 558845"/>
                  <a:gd name="connsiteX14" fmla="*/ 112498 w 293861"/>
                  <a:gd name="connsiteY14" fmla="*/ 555792 h 558845"/>
                  <a:gd name="connsiteX15" fmla="*/ 118708 w 293861"/>
                  <a:gd name="connsiteY15" fmla="*/ 558797 h 558845"/>
                  <a:gd name="connsiteX16" fmla="*/ 281568 w 293861"/>
                  <a:gd name="connsiteY16" fmla="*/ 558797 h 558845"/>
                  <a:gd name="connsiteX17" fmla="*/ 288538 w 293861"/>
                  <a:gd name="connsiteY17" fmla="*/ 555041 h 558845"/>
                  <a:gd name="connsiteX18" fmla="*/ 287651 w 293861"/>
                  <a:gd name="connsiteY18" fmla="*/ 548154 h 5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861" h="558845">
                    <a:moveTo>
                      <a:pt x="161546" y="365102"/>
                    </a:moveTo>
                    <a:cubicBezTo>
                      <a:pt x="161546" y="365102"/>
                      <a:pt x="293861" y="327540"/>
                      <a:pt x="293861" y="188436"/>
                    </a:cubicBezTo>
                    <a:cubicBezTo>
                      <a:pt x="293861" y="0"/>
                      <a:pt x="110977" y="0"/>
                      <a:pt x="35314" y="0"/>
                    </a:cubicBezTo>
                    <a:lnTo>
                      <a:pt x="7052" y="0"/>
                    </a:lnTo>
                    <a:cubicBezTo>
                      <a:pt x="3199" y="0"/>
                      <a:pt x="81" y="3083"/>
                      <a:pt x="81" y="6886"/>
                    </a:cubicBezTo>
                    <a:lnTo>
                      <a:pt x="81" y="128963"/>
                    </a:lnTo>
                    <a:cubicBezTo>
                      <a:pt x="81" y="132766"/>
                      <a:pt x="3199" y="135849"/>
                      <a:pt x="7052" y="135849"/>
                    </a:cubicBezTo>
                    <a:lnTo>
                      <a:pt x="52044" y="135849"/>
                    </a:lnTo>
                    <a:cubicBezTo>
                      <a:pt x="73589" y="135849"/>
                      <a:pt x="136959" y="139605"/>
                      <a:pt x="136959" y="203210"/>
                    </a:cubicBezTo>
                    <a:cubicBezTo>
                      <a:pt x="136959" y="266815"/>
                      <a:pt x="71308" y="269945"/>
                      <a:pt x="52931" y="269945"/>
                    </a:cubicBezTo>
                    <a:lnTo>
                      <a:pt x="7052" y="269945"/>
                    </a:lnTo>
                    <a:cubicBezTo>
                      <a:pt x="3249" y="269945"/>
                      <a:pt x="144" y="272953"/>
                      <a:pt x="81" y="276706"/>
                    </a:cubicBezTo>
                    <a:lnTo>
                      <a:pt x="81" y="383633"/>
                    </a:lnTo>
                    <a:cubicBezTo>
                      <a:pt x="-325" y="387454"/>
                      <a:pt x="803" y="391282"/>
                      <a:pt x="3249" y="394275"/>
                    </a:cubicBezTo>
                    <a:lnTo>
                      <a:pt x="112498" y="555792"/>
                    </a:lnTo>
                    <a:cubicBezTo>
                      <a:pt x="113918" y="557771"/>
                      <a:pt x="116250" y="558902"/>
                      <a:pt x="118708" y="558797"/>
                    </a:cubicBezTo>
                    <a:lnTo>
                      <a:pt x="281568" y="558797"/>
                    </a:lnTo>
                    <a:cubicBezTo>
                      <a:pt x="284470" y="559140"/>
                      <a:pt x="287258" y="557632"/>
                      <a:pt x="288538" y="555041"/>
                    </a:cubicBezTo>
                    <a:cubicBezTo>
                      <a:pt x="289337" y="552733"/>
                      <a:pt x="289007" y="550191"/>
                      <a:pt x="287651" y="548154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3C49B1AB-C6F9-C34C-99CF-4F65A41C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8" y="2943535"/>
            <a:ext cx="4461658" cy="536519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tIns="54000" rIns="90000" bIns="0">
            <a:spAutoFit/>
          </a:bodyPr>
          <a:lstStyle>
            <a:lvl1pPr>
              <a:lnSpc>
                <a:spcPct val="87000"/>
              </a:lnSpc>
              <a:defRPr sz="3600" b="1" i="0" spc="100" baseline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DIVIDER: TITLE</a:t>
            </a:r>
          </a:p>
        </p:txBody>
      </p:sp>
      <p:sp>
        <p:nvSpPr>
          <p:cNvPr id="33" name="Textplatzhalter 8">
            <a:extLst>
              <a:ext uri="{FF2B5EF4-FFF2-40B4-BE49-F238E27FC236}">
                <a16:creationId xmlns:a16="http://schemas.microsoft.com/office/drawing/2014/main" id="{069C9254-4A05-944E-8DD8-F57B190D36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63638" y="3518210"/>
            <a:ext cx="4243767" cy="536519"/>
          </a:xfrm>
          <a:solidFill>
            <a:schemeClr val="accent1"/>
          </a:solidFill>
        </p:spPr>
        <p:txBody>
          <a:bodyPr vert="horz" wrap="none" lIns="90000" tIns="54000" rIns="90000" bIns="0" rtlCol="0" anchor="ctr">
            <a:spAutoFit/>
          </a:bodyPr>
          <a:lstStyle>
            <a:lvl1pPr>
              <a:defRPr lang="de-DE" sz="3600" b="1" i="0" spc="100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 dirty="0"/>
              <a:t>ON TWO LINES</a:t>
            </a:r>
          </a:p>
        </p:txBody>
      </p:sp>
      <p:sp>
        <p:nvSpPr>
          <p:cNvPr id="34" name="Textplatzhalter 8">
            <a:extLst>
              <a:ext uri="{FF2B5EF4-FFF2-40B4-BE49-F238E27FC236}">
                <a16:creationId xmlns:a16="http://schemas.microsoft.com/office/drawing/2014/main" id="{D86AF507-3797-C74D-9027-8B5E872C94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5026" y="4229143"/>
            <a:ext cx="6023100" cy="429374"/>
          </a:xfrm>
          <a:noFill/>
        </p:spPr>
        <p:txBody>
          <a:bodyPr vert="horz" wrap="none" lIns="90000" tIns="54000" rIns="90000" bIns="0" rtlCol="0" anchor="ctr">
            <a:spAutoFit/>
          </a:bodyPr>
          <a:lstStyle>
            <a:lvl1pPr algn="l">
              <a:defRPr lang="de-DE" sz="2800" b="1" i="0" spc="1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/>
              <a:t>SUBHEADLINE (OPTIONAL)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0AB01104-F164-024A-AABB-D66E16BC35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5026" y="2336408"/>
            <a:ext cx="864637" cy="536519"/>
          </a:xfrm>
          <a:noFill/>
        </p:spPr>
        <p:txBody>
          <a:bodyPr vert="horz" wrap="none" lIns="90000" tIns="54000" rIns="90000" bIns="0" rtlCol="0" anchor="ctr">
            <a:spAutoFit/>
          </a:bodyPr>
          <a:lstStyle>
            <a:lvl1pPr algn="l">
              <a:defRPr lang="de-DE" sz="3600" b="1" i="0" spc="1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/>
              <a:t>00</a:t>
            </a:r>
          </a:p>
        </p:txBody>
      </p:sp>
      <p:pic>
        <p:nvPicPr>
          <p:cNvPr id="30" name="Picture 4" descr="C:\Users\nidhi.agarwal01\Downloads\Metro BSC Logo_01 (6).png">
            <a:extLst>
              <a:ext uri="{FF2B5EF4-FFF2-40B4-BE49-F238E27FC236}">
                <a16:creationId xmlns:a16="http://schemas.microsoft.com/office/drawing/2014/main" id="{69E2388D-C0C7-4E97-A55D-38C408DBD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451875"/>
            <a:ext cx="339419" cy="2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22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fik 12">
            <a:extLst>
              <a:ext uri="{FF2B5EF4-FFF2-40B4-BE49-F238E27FC236}">
                <a16:creationId xmlns:a16="http://schemas.microsoft.com/office/drawing/2014/main" id="{BD255DE6-ABA1-CD48-908C-1D73497418B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96485" y="355065"/>
            <a:ext cx="2824040" cy="472047"/>
            <a:chOff x="8364517" y="441325"/>
            <a:chExt cx="3468861" cy="579831"/>
          </a:xfrm>
        </p:grpSpPr>
        <p:grpSp>
          <p:nvGrpSpPr>
            <p:cNvPr id="15" name="Grafik 12">
              <a:extLst>
                <a:ext uri="{FF2B5EF4-FFF2-40B4-BE49-F238E27FC236}">
                  <a16:creationId xmlns:a16="http://schemas.microsoft.com/office/drawing/2014/main" id="{A6BA828E-1F84-7644-90A9-B5E0970C65C7}"/>
                </a:ext>
              </a:extLst>
            </p:cNvPr>
            <p:cNvGrpSpPr/>
            <p:nvPr/>
          </p:nvGrpSpPr>
          <p:grpSpPr>
            <a:xfrm>
              <a:off x="9413173" y="441325"/>
              <a:ext cx="2420204" cy="579831"/>
              <a:chOff x="9413173" y="441325"/>
              <a:chExt cx="2420204" cy="579831"/>
            </a:xfrm>
            <a:solidFill>
              <a:srgbClr val="1C3E76"/>
            </a:solidFill>
          </p:grpSpPr>
          <p:sp>
            <p:nvSpPr>
              <p:cNvPr id="24" name="Freihandform 23">
                <a:extLst>
                  <a:ext uri="{FF2B5EF4-FFF2-40B4-BE49-F238E27FC236}">
                    <a16:creationId xmlns:a16="http://schemas.microsoft.com/office/drawing/2014/main" id="{1D0F3455-CFB6-0F4E-A8F4-EC7669677B3F}"/>
                  </a:ext>
                </a:extLst>
              </p:cNvPr>
              <p:cNvSpPr/>
              <p:nvPr/>
            </p:nvSpPr>
            <p:spPr>
              <a:xfrm>
                <a:off x="11250251" y="441325"/>
                <a:ext cx="583127" cy="265320"/>
              </a:xfrm>
              <a:custGeom>
                <a:avLst/>
                <a:gdLst>
                  <a:gd name="connsiteX0" fmla="*/ 291499 w 583127"/>
                  <a:gd name="connsiteY0" fmla="*/ 148495 h 265320"/>
                  <a:gd name="connsiteX1" fmla="*/ 430912 w 583127"/>
                  <a:gd name="connsiteY1" fmla="*/ 260054 h 265320"/>
                  <a:gd name="connsiteX2" fmla="*/ 438516 w 583127"/>
                  <a:gd name="connsiteY2" fmla="*/ 265313 h 265320"/>
                  <a:gd name="connsiteX3" fmla="*/ 575521 w 583127"/>
                  <a:gd name="connsiteY3" fmla="*/ 265313 h 265320"/>
                  <a:gd name="connsiteX4" fmla="*/ 583125 w 583127"/>
                  <a:gd name="connsiteY4" fmla="*/ 258551 h 265320"/>
                  <a:gd name="connsiteX5" fmla="*/ 291499 w 583127"/>
                  <a:gd name="connsiteY5" fmla="*/ 0 h 265320"/>
                  <a:gd name="connsiteX6" fmla="*/ 0 w 583127"/>
                  <a:gd name="connsiteY6" fmla="*/ 258551 h 265320"/>
                  <a:gd name="connsiteX7" fmla="*/ 6971 w 583127"/>
                  <a:gd name="connsiteY7" fmla="*/ 265313 h 265320"/>
                  <a:gd name="connsiteX8" fmla="*/ 144102 w 583127"/>
                  <a:gd name="connsiteY8" fmla="*/ 265313 h 265320"/>
                  <a:gd name="connsiteX9" fmla="*/ 150946 w 583127"/>
                  <a:gd name="connsiteY9" fmla="*/ 260054 h 265320"/>
                  <a:gd name="connsiteX10" fmla="*/ 290358 w 583127"/>
                  <a:gd name="connsiteY10" fmla="*/ 148495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127" h="265320">
                    <a:moveTo>
                      <a:pt x="291499" y="148495"/>
                    </a:moveTo>
                    <a:cubicBezTo>
                      <a:pt x="358785" y="148566"/>
                      <a:pt x="416869" y="195050"/>
                      <a:pt x="430912" y="260054"/>
                    </a:cubicBezTo>
                    <a:cubicBezTo>
                      <a:pt x="431938" y="263309"/>
                      <a:pt x="435069" y="265469"/>
                      <a:pt x="438516" y="265313"/>
                    </a:cubicBezTo>
                    <a:lnTo>
                      <a:pt x="575521" y="265313"/>
                    </a:lnTo>
                    <a:cubicBezTo>
                      <a:pt x="579462" y="265393"/>
                      <a:pt x="582795" y="262434"/>
                      <a:pt x="583125" y="258551"/>
                    </a:cubicBezTo>
                    <a:cubicBezTo>
                      <a:pt x="583632" y="200330"/>
                      <a:pt x="517094" y="0"/>
                      <a:pt x="291499" y="0"/>
                    </a:cubicBezTo>
                    <a:cubicBezTo>
                      <a:pt x="65904" y="0"/>
                      <a:pt x="0" y="200330"/>
                      <a:pt x="0" y="258551"/>
                    </a:cubicBezTo>
                    <a:cubicBezTo>
                      <a:pt x="63" y="262305"/>
                      <a:pt x="3169" y="265314"/>
                      <a:pt x="6971" y="265313"/>
                    </a:cubicBezTo>
                    <a:lnTo>
                      <a:pt x="144102" y="265313"/>
                    </a:lnTo>
                    <a:cubicBezTo>
                      <a:pt x="147296" y="265217"/>
                      <a:pt x="150071" y="263091"/>
                      <a:pt x="150946" y="260054"/>
                    </a:cubicBezTo>
                    <a:cubicBezTo>
                      <a:pt x="165242" y="195208"/>
                      <a:pt x="223187" y="148849"/>
                      <a:pt x="290358" y="148495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5" name="Freihandform 24">
                <a:extLst>
                  <a:ext uri="{FF2B5EF4-FFF2-40B4-BE49-F238E27FC236}">
                    <a16:creationId xmlns:a16="http://schemas.microsoft.com/office/drawing/2014/main" id="{8BAB29A6-D44C-2045-8D7C-BC5B5E48E3C1}"/>
                  </a:ext>
                </a:extLst>
              </p:cNvPr>
              <p:cNvSpPr/>
              <p:nvPr/>
            </p:nvSpPr>
            <p:spPr>
              <a:xfrm>
                <a:off x="11249742" y="755835"/>
                <a:ext cx="583633" cy="265320"/>
              </a:xfrm>
              <a:custGeom>
                <a:avLst/>
                <a:gdLst>
                  <a:gd name="connsiteX0" fmla="*/ 292008 w 583633"/>
                  <a:gd name="connsiteY0" fmla="*/ 116826 h 265320"/>
                  <a:gd name="connsiteX1" fmla="*/ 431420 w 583633"/>
                  <a:gd name="connsiteY1" fmla="*/ 6143 h 265320"/>
                  <a:gd name="connsiteX2" fmla="*/ 439024 w 583633"/>
                  <a:gd name="connsiteY2" fmla="*/ 8 h 265320"/>
                  <a:gd name="connsiteX3" fmla="*/ 576029 w 583633"/>
                  <a:gd name="connsiteY3" fmla="*/ 8 h 265320"/>
                  <a:gd name="connsiteX4" fmla="*/ 583633 w 583633"/>
                  <a:gd name="connsiteY4" fmla="*/ 7645 h 265320"/>
                  <a:gd name="connsiteX5" fmla="*/ 291500 w 583633"/>
                  <a:gd name="connsiteY5" fmla="*/ 265321 h 265320"/>
                  <a:gd name="connsiteX6" fmla="*/ 1 w 583633"/>
                  <a:gd name="connsiteY6" fmla="*/ 7645 h 265320"/>
                  <a:gd name="connsiteX7" fmla="*/ 6972 w 583633"/>
                  <a:gd name="connsiteY7" fmla="*/ 8 h 265320"/>
                  <a:gd name="connsiteX8" fmla="*/ 144610 w 583633"/>
                  <a:gd name="connsiteY8" fmla="*/ 8 h 265320"/>
                  <a:gd name="connsiteX9" fmla="*/ 151454 w 583633"/>
                  <a:gd name="connsiteY9" fmla="*/ 6143 h 265320"/>
                  <a:gd name="connsiteX10" fmla="*/ 290867 w 583633"/>
                  <a:gd name="connsiteY10" fmla="*/ 116826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633" h="265320">
                    <a:moveTo>
                      <a:pt x="292008" y="116826"/>
                    </a:moveTo>
                    <a:cubicBezTo>
                      <a:pt x="359103" y="117082"/>
                      <a:pt x="417238" y="70931"/>
                      <a:pt x="431420" y="6143"/>
                    </a:cubicBezTo>
                    <a:cubicBezTo>
                      <a:pt x="432003" y="2481"/>
                      <a:pt x="435273" y="-164"/>
                      <a:pt x="439024" y="8"/>
                    </a:cubicBezTo>
                    <a:lnTo>
                      <a:pt x="576029" y="8"/>
                    </a:lnTo>
                    <a:cubicBezTo>
                      <a:pt x="580148" y="315"/>
                      <a:pt x="583392" y="3578"/>
                      <a:pt x="583633" y="7645"/>
                    </a:cubicBezTo>
                    <a:cubicBezTo>
                      <a:pt x="583633" y="65992"/>
                      <a:pt x="517096" y="265321"/>
                      <a:pt x="291500" y="265321"/>
                    </a:cubicBezTo>
                    <a:cubicBezTo>
                      <a:pt x="65906" y="265321"/>
                      <a:pt x="1" y="65992"/>
                      <a:pt x="1" y="7645"/>
                    </a:cubicBezTo>
                    <a:cubicBezTo>
                      <a:pt x="-75" y="3681"/>
                      <a:pt x="2967" y="337"/>
                      <a:pt x="6972" y="8"/>
                    </a:cubicBezTo>
                    <a:lnTo>
                      <a:pt x="144610" y="8"/>
                    </a:lnTo>
                    <a:cubicBezTo>
                      <a:pt x="148096" y="156"/>
                      <a:pt x="150973" y="2735"/>
                      <a:pt x="151454" y="6143"/>
                    </a:cubicBezTo>
                    <a:cubicBezTo>
                      <a:pt x="165852" y="70797"/>
                      <a:pt x="223860" y="116844"/>
                      <a:pt x="290867" y="116826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BB630298-E9FD-6D49-A098-B570AA9A02C0}"/>
                  </a:ext>
                </a:extLst>
              </p:cNvPr>
              <p:cNvSpPr/>
              <p:nvPr/>
            </p:nvSpPr>
            <p:spPr>
              <a:xfrm>
                <a:off x="10041797" y="636897"/>
                <a:ext cx="155381" cy="373741"/>
              </a:xfrm>
              <a:custGeom>
                <a:avLst/>
                <a:gdLst>
                  <a:gd name="connsiteX0" fmla="*/ 155255 w 155381"/>
                  <a:gd name="connsiteY0" fmla="*/ 366855 h 373741"/>
                  <a:gd name="connsiteX1" fmla="*/ 148538 w 155381"/>
                  <a:gd name="connsiteY1" fmla="*/ 373740 h 373741"/>
                  <a:gd name="connsiteX2" fmla="*/ 148411 w 155381"/>
                  <a:gd name="connsiteY2" fmla="*/ 373741 h 373741"/>
                  <a:gd name="connsiteX3" fmla="*/ 6844 w 155381"/>
                  <a:gd name="connsiteY3" fmla="*/ 373741 h 373741"/>
                  <a:gd name="connsiteX4" fmla="*/ 0 w 155381"/>
                  <a:gd name="connsiteY4" fmla="*/ 366982 h 373741"/>
                  <a:gd name="connsiteX5" fmla="*/ 0 w 155381"/>
                  <a:gd name="connsiteY5" fmla="*/ 366855 h 373741"/>
                  <a:gd name="connsiteX6" fmla="*/ 0 w 155381"/>
                  <a:gd name="connsiteY6" fmla="*/ 6761 h 373741"/>
                  <a:gd name="connsiteX7" fmla="*/ 6844 w 155381"/>
                  <a:gd name="connsiteY7" fmla="*/ 0 h 373741"/>
                  <a:gd name="connsiteX8" fmla="*/ 148538 w 155381"/>
                  <a:gd name="connsiteY8" fmla="*/ 0 h 373741"/>
                  <a:gd name="connsiteX9" fmla="*/ 155382 w 155381"/>
                  <a:gd name="connsiteY9" fmla="*/ 6761 h 3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373741">
                    <a:moveTo>
                      <a:pt x="155255" y="366855"/>
                    </a:moveTo>
                    <a:cubicBezTo>
                      <a:pt x="155331" y="370589"/>
                      <a:pt x="152315" y="373671"/>
                      <a:pt x="148538" y="373740"/>
                    </a:cubicBezTo>
                    <a:cubicBezTo>
                      <a:pt x="148500" y="373741"/>
                      <a:pt x="148449" y="373741"/>
                      <a:pt x="148411" y="373741"/>
                    </a:cubicBezTo>
                    <a:lnTo>
                      <a:pt x="6844" y="373741"/>
                    </a:lnTo>
                    <a:cubicBezTo>
                      <a:pt x="3067" y="373743"/>
                      <a:pt x="0" y="370715"/>
                      <a:pt x="0" y="366982"/>
                    </a:cubicBezTo>
                    <a:cubicBezTo>
                      <a:pt x="0" y="366939"/>
                      <a:pt x="0" y="366898"/>
                      <a:pt x="0" y="366855"/>
                    </a:cubicBezTo>
                    <a:lnTo>
                      <a:pt x="0" y="6761"/>
                    </a:lnTo>
                    <a:cubicBezTo>
                      <a:pt x="0" y="3027"/>
                      <a:pt x="3067" y="0"/>
                      <a:pt x="6844" y="0"/>
                    </a:cubicBezTo>
                    <a:lnTo>
                      <a:pt x="148538" y="0"/>
                    </a:lnTo>
                    <a:cubicBezTo>
                      <a:pt x="152315" y="0"/>
                      <a:pt x="155382" y="3027"/>
                      <a:pt x="155382" y="6761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BDA62F08-FC80-0342-B566-A73D577DA42C}"/>
                  </a:ext>
                </a:extLst>
              </p:cNvPr>
              <p:cNvSpPr/>
              <p:nvPr/>
            </p:nvSpPr>
            <p:spPr>
              <a:xfrm>
                <a:off x="9866644" y="451842"/>
                <a:ext cx="506321" cy="135849"/>
              </a:xfrm>
              <a:custGeom>
                <a:avLst/>
                <a:gdLst>
                  <a:gd name="connsiteX0" fmla="*/ 6844 w 506321"/>
                  <a:gd name="connsiteY0" fmla="*/ 135849 h 135849"/>
                  <a:gd name="connsiteX1" fmla="*/ 0 w 506321"/>
                  <a:gd name="connsiteY1" fmla="*/ 128963 h 135849"/>
                  <a:gd name="connsiteX2" fmla="*/ 0 w 506321"/>
                  <a:gd name="connsiteY2" fmla="*/ 6886 h 135849"/>
                  <a:gd name="connsiteX3" fmla="*/ 6844 w 506321"/>
                  <a:gd name="connsiteY3" fmla="*/ 0 h 135849"/>
                  <a:gd name="connsiteX4" fmla="*/ 499351 w 506321"/>
                  <a:gd name="connsiteY4" fmla="*/ 0 h 135849"/>
                  <a:gd name="connsiteX5" fmla="*/ 506321 w 506321"/>
                  <a:gd name="connsiteY5" fmla="*/ 6886 h 135849"/>
                  <a:gd name="connsiteX6" fmla="*/ 506321 w 506321"/>
                  <a:gd name="connsiteY6" fmla="*/ 128963 h 135849"/>
                  <a:gd name="connsiteX7" fmla="*/ 499351 w 506321"/>
                  <a:gd name="connsiteY7" fmla="*/ 135849 h 13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321" h="135849">
                    <a:moveTo>
                      <a:pt x="6844" y="135849"/>
                    </a:moveTo>
                    <a:cubicBezTo>
                      <a:pt x="3042" y="135780"/>
                      <a:pt x="0" y="132718"/>
                      <a:pt x="0" y="128963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499351" y="0"/>
                    </a:lnTo>
                    <a:cubicBezTo>
                      <a:pt x="503203" y="0"/>
                      <a:pt x="506321" y="3083"/>
                      <a:pt x="506321" y="6886"/>
                    </a:cubicBezTo>
                    <a:lnTo>
                      <a:pt x="506321" y="128963"/>
                    </a:lnTo>
                    <a:cubicBezTo>
                      <a:pt x="506321" y="132766"/>
                      <a:pt x="503203" y="135849"/>
                      <a:pt x="499351" y="135849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830A8E28-84F3-504E-9549-EE86B9E0AB38}"/>
                  </a:ext>
                </a:extLst>
              </p:cNvPr>
              <p:cNvSpPr/>
              <p:nvPr/>
            </p:nvSpPr>
            <p:spPr>
              <a:xfrm>
                <a:off x="9413173" y="670202"/>
                <a:ext cx="221032" cy="122077"/>
              </a:xfrm>
              <a:custGeom>
                <a:avLst/>
                <a:gdLst>
                  <a:gd name="connsiteX0" fmla="*/ 7604 w 221032"/>
                  <a:gd name="connsiteY0" fmla="*/ 121701 h 122077"/>
                  <a:gd name="connsiteX1" fmla="*/ 0 w 221032"/>
                  <a:gd name="connsiteY1" fmla="*/ 114940 h 122077"/>
                  <a:gd name="connsiteX2" fmla="*/ 0 w 221032"/>
                  <a:gd name="connsiteY2" fmla="*/ 6886 h 122077"/>
                  <a:gd name="connsiteX3" fmla="*/ 7604 w 221032"/>
                  <a:gd name="connsiteY3" fmla="*/ 0 h 122077"/>
                  <a:gd name="connsiteX4" fmla="*/ 214062 w 221032"/>
                  <a:gd name="connsiteY4" fmla="*/ 0 h 122077"/>
                  <a:gd name="connsiteX5" fmla="*/ 221032 w 221032"/>
                  <a:gd name="connsiteY5" fmla="*/ 6886 h 122077"/>
                  <a:gd name="connsiteX6" fmla="*/ 221032 w 221032"/>
                  <a:gd name="connsiteY6" fmla="*/ 115315 h 122077"/>
                  <a:gd name="connsiteX7" fmla="*/ 214190 w 221032"/>
                  <a:gd name="connsiteY7" fmla="*/ 122078 h 122077"/>
                  <a:gd name="connsiteX8" fmla="*/ 214062 w 221032"/>
                  <a:gd name="connsiteY8" fmla="*/ 122076 h 12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032" h="122077">
                    <a:moveTo>
                      <a:pt x="7604" y="121701"/>
                    </a:moveTo>
                    <a:cubicBezTo>
                      <a:pt x="3662" y="121781"/>
                      <a:pt x="333" y="118822"/>
                      <a:pt x="0" y="114940"/>
                    </a:cubicBezTo>
                    <a:lnTo>
                      <a:pt x="0" y="6886"/>
                    </a:lnTo>
                    <a:cubicBezTo>
                      <a:pt x="331" y="2984"/>
                      <a:pt x="3640" y="-14"/>
                      <a:pt x="7604" y="0"/>
                    </a:cubicBezTo>
                    <a:lnTo>
                      <a:pt x="214062" y="0"/>
                    </a:lnTo>
                    <a:cubicBezTo>
                      <a:pt x="217912" y="0"/>
                      <a:pt x="221032" y="3083"/>
                      <a:pt x="221032" y="6886"/>
                    </a:cubicBezTo>
                    <a:lnTo>
                      <a:pt x="221032" y="115315"/>
                    </a:lnTo>
                    <a:cubicBezTo>
                      <a:pt x="221032" y="119049"/>
                      <a:pt x="217969" y="122076"/>
                      <a:pt x="214190" y="122078"/>
                    </a:cubicBezTo>
                    <a:cubicBezTo>
                      <a:pt x="214147" y="122078"/>
                      <a:pt x="214105" y="122078"/>
                      <a:pt x="214062" y="12207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6" name="Grafik 12">
              <a:extLst>
                <a:ext uri="{FF2B5EF4-FFF2-40B4-BE49-F238E27FC236}">
                  <a16:creationId xmlns:a16="http://schemas.microsoft.com/office/drawing/2014/main" id="{F2E87788-61BE-2541-A092-760B61FF7FF0}"/>
                </a:ext>
              </a:extLst>
            </p:cNvPr>
            <p:cNvGrpSpPr/>
            <p:nvPr/>
          </p:nvGrpSpPr>
          <p:grpSpPr>
            <a:xfrm>
              <a:off x="8364517" y="446208"/>
              <a:ext cx="1301755" cy="565434"/>
              <a:chOff x="8364517" y="446208"/>
              <a:chExt cx="1301755" cy="565434"/>
            </a:xfrm>
            <a:solidFill>
              <a:srgbClr val="1C3E76"/>
            </a:solidFill>
          </p:grpSpPr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1AE52C27-8DA7-FB42-BBD1-BDC407AB0151}"/>
                  </a:ext>
                </a:extLst>
              </p:cNvPr>
              <p:cNvSpPr/>
              <p:nvPr/>
            </p:nvSpPr>
            <p:spPr>
              <a:xfrm>
                <a:off x="9208996" y="451842"/>
                <a:ext cx="457275" cy="558796"/>
              </a:xfrm>
              <a:custGeom>
                <a:avLst/>
                <a:gdLst>
                  <a:gd name="connsiteX0" fmla="*/ 450431 w 457275"/>
                  <a:gd name="connsiteY0" fmla="*/ 423073 h 558796"/>
                  <a:gd name="connsiteX1" fmla="*/ 155129 w 457275"/>
                  <a:gd name="connsiteY1" fmla="*/ 423073 h 558796"/>
                  <a:gd name="connsiteX2" fmla="*/ 155129 w 457275"/>
                  <a:gd name="connsiteY2" fmla="*/ 135849 h 558796"/>
                  <a:gd name="connsiteX3" fmla="*/ 446628 w 457275"/>
                  <a:gd name="connsiteY3" fmla="*/ 135849 h 558796"/>
                  <a:gd name="connsiteX4" fmla="*/ 453472 w 457275"/>
                  <a:gd name="connsiteY4" fmla="*/ 128963 h 558796"/>
                  <a:gd name="connsiteX5" fmla="*/ 453472 w 457275"/>
                  <a:gd name="connsiteY5" fmla="*/ 6886 h 558796"/>
                  <a:gd name="connsiteX6" fmla="*/ 446628 w 457275"/>
                  <a:gd name="connsiteY6" fmla="*/ 0 h 558796"/>
                  <a:gd name="connsiteX7" fmla="*/ 6845 w 457275"/>
                  <a:gd name="connsiteY7" fmla="*/ 0 h 558796"/>
                  <a:gd name="connsiteX8" fmla="*/ 1 w 457275"/>
                  <a:gd name="connsiteY8" fmla="*/ 6886 h 558796"/>
                  <a:gd name="connsiteX9" fmla="*/ 1 w 457275"/>
                  <a:gd name="connsiteY9" fmla="*/ 551910 h 558796"/>
                  <a:gd name="connsiteX10" fmla="*/ 6717 w 457275"/>
                  <a:gd name="connsiteY10" fmla="*/ 558795 h 558796"/>
                  <a:gd name="connsiteX11" fmla="*/ 6845 w 457275"/>
                  <a:gd name="connsiteY11" fmla="*/ 558797 h 558796"/>
                  <a:gd name="connsiteX12" fmla="*/ 450431 w 457275"/>
                  <a:gd name="connsiteY12" fmla="*/ 558797 h 558796"/>
                  <a:gd name="connsiteX13" fmla="*/ 457274 w 457275"/>
                  <a:gd name="connsiteY13" fmla="*/ 552037 h 558796"/>
                  <a:gd name="connsiteX14" fmla="*/ 457274 w 457275"/>
                  <a:gd name="connsiteY14" fmla="*/ 551910 h 558796"/>
                  <a:gd name="connsiteX15" fmla="*/ 457274 w 457275"/>
                  <a:gd name="connsiteY15" fmla="*/ 429959 h 558796"/>
                  <a:gd name="connsiteX16" fmla="*/ 450557 w 457275"/>
                  <a:gd name="connsiteY16" fmla="*/ 423074 h 558796"/>
                  <a:gd name="connsiteX17" fmla="*/ 450431 w 457275"/>
                  <a:gd name="connsiteY17" fmla="*/ 423073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7275" h="558796">
                    <a:moveTo>
                      <a:pt x="450431" y="423073"/>
                    </a:moveTo>
                    <a:lnTo>
                      <a:pt x="155129" y="423073"/>
                    </a:lnTo>
                    <a:lnTo>
                      <a:pt x="155129" y="135849"/>
                    </a:lnTo>
                    <a:lnTo>
                      <a:pt x="446628" y="135849"/>
                    </a:lnTo>
                    <a:cubicBezTo>
                      <a:pt x="450431" y="135780"/>
                      <a:pt x="453472" y="132718"/>
                      <a:pt x="453472" y="128963"/>
                    </a:cubicBezTo>
                    <a:lnTo>
                      <a:pt x="453472" y="6886"/>
                    </a:lnTo>
                    <a:cubicBezTo>
                      <a:pt x="453472" y="3132"/>
                      <a:pt x="450431" y="68"/>
                      <a:pt x="446628" y="0"/>
                    </a:cubicBezTo>
                    <a:lnTo>
                      <a:pt x="6845" y="0"/>
                    </a:lnTo>
                    <a:cubicBezTo>
                      <a:pt x="3046" y="68"/>
                      <a:pt x="1" y="3132"/>
                      <a:pt x="1" y="6886"/>
                    </a:cubicBezTo>
                    <a:lnTo>
                      <a:pt x="1" y="551910"/>
                    </a:lnTo>
                    <a:cubicBezTo>
                      <a:pt x="-68" y="555644"/>
                      <a:pt x="2938" y="558727"/>
                      <a:pt x="6717" y="558795"/>
                    </a:cubicBezTo>
                    <a:cubicBezTo>
                      <a:pt x="6760" y="558797"/>
                      <a:pt x="6802" y="558797"/>
                      <a:pt x="6845" y="558797"/>
                    </a:cubicBezTo>
                    <a:lnTo>
                      <a:pt x="450431" y="558797"/>
                    </a:lnTo>
                    <a:cubicBezTo>
                      <a:pt x="454207" y="558798"/>
                      <a:pt x="457274" y="555770"/>
                      <a:pt x="457274" y="552037"/>
                    </a:cubicBezTo>
                    <a:cubicBezTo>
                      <a:pt x="457274" y="551994"/>
                      <a:pt x="457274" y="551953"/>
                      <a:pt x="457274" y="551910"/>
                    </a:cubicBezTo>
                    <a:lnTo>
                      <a:pt x="457274" y="429959"/>
                    </a:lnTo>
                    <a:cubicBezTo>
                      <a:pt x="457350" y="426226"/>
                      <a:pt x="454334" y="423143"/>
                      <a:pt x="450557" y="423074"/>
                    </a:cubicBezTo>
                    <a:cubicBezTo>
                      <a:pt x="450519" y="423073"/>
                      <a:pt x="450469" y="423073"/>
                      <a:pt x="450431" y="423073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E88936D5-16D5-E148-AA2B-B72835FCCA0B}"/>
                  </a:ext>
                </a:extLst>
              </p:cNvPr>
              <p:cNvSpPr/>
              <p:nvPr/>
            </p:nvSpPr>
            <p:spPr>
              <a:xfrm>
                <a:off x="8364517" y="446208"/>
                <a:ext cx="600255" cy="565434"/>
              </a:xfrm>
              <a:custGeom>
                <a:avLst/>
                <a:gdLst>
                  <a:gd name="connsiteX0" fmla="*/ 599622 w 600255"/>
                  <a:gd name="connsiteY0" fmla="*/ 7638 h 565434"/>
                  <a:gd name="connsiteX1" fmla="*/ 596453 w 600255"/>
                  <a:gd name="connsiteY1" fmla="*/ 1127 h 565434"/>
                  <a:gd name="connsiteX2" fmla="*/ 589609 w 600255"/>
                  <a:gd name="connsiteY2" fmla="*/ 1127 h 565434"/>
                  <a:gd name="connsiteX3" fmla="*/ 299885 w 600255"/>
                  <a:gd name="connsiteY3" fmla="*/ 175540 h 565434"/>
                  <a:gd name="connsiteX4" fmla="*/ 11427 w 600255"/>
                  <a:gd name="connsiteY4" fmla="*/ 1127 h 565434"/>
                  <a:gd name="connsiteX5" fmla="*/ 3823 w 600255"/>
                  <a:gd name="connsiteY5" fmla="*/ 1127 h 565434"/>
                  <a:gd name="connsiteX6" fmla="*/ 21 w 600255"/>
                  <a:gd name="connsiteY6" fmla="*/ 7638 h 565434"/>
                  <a:gd name="connsiteX7" fmla="*/ 21 w 600255"/>
                  <a:gd name="connsiteY7" fmla="*/ 558546 h 565434"/>
                  <a:gd name="connsiteX8" fmla="*/ 6737 w 600255"/>
                  <a:gd name="connsiteY8" fmla="*/ 565431 h 565434"/>
                  <a:gd name="connsiteX9" fmla="*/ 6865 w 600255"/>
                  <a:gd name="connsiteY9" fmla="*/ 565433 h 565434"/>
                  <a:gd name="connsiteX10" fmla="*/ 148432 w 600255"/>
                  <a:gd name="connsiteY10" fmla="*/ 565433 h 565434"/>
                  <a:gd name="connsiteX11" fmla="*/ 156036 w 600255"/>
                  <a:gd name="connsiteY11" fmla="*/ 558546 h 565434"/>
                  <a:gd name="connsiteX12" fmla="*/ 156036 w 600255"/>
                  <a:gd name="connsiteY12" fmla="*/ 255171 h 565434"/>
                  <a:gd name="connsiteX13" fmla="*/ 292914 w 600255"/>
                  <a:gd name="connsiteY13" fmla="*/ 336931 h 565434"/>
                  <a:gd name="connsiteX14" fmla="*/ 299885 w 600255"/>
                  <a:gd name="connsiteY14" fmla="*/ 339310 h 565434"/>
                  <a:gd name="connsiteX15" fmla="*/ 306729 w 600255"/>
                  <a:gd name="connsiteY15" fmla="*/ 336931 h 565434"/>
                  <a:gd name="connsiteX16" fmla="*/ 596453 w 600255"/>
                  <a:gd name="connsiteY16" fmla="*/ 165648 h 565434"/>
                  <a:gd name="connsiteX17" fmla="*/ 600255 w 600255"/>
                  <a:gd name="connsiteY17" fmla="*/ 156633 h 56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0255" h="565434">
                    <a:moveTo>
                      <a:pt x="599622" y="7638"/>
                    </a:moveTo>
                    <a:cubicBezTo>
                      <a:pt x="599959" y="5040"/>
                      <a:pt x="598717" y="2489"/>
                      <a:pt x="596453" y="1127"/>
                    </a:cubicBezTo>
                    <a:cubicBezTo>
                      <a:pt x="594425" y="-376"/>
                      <a:pt x="591637" y="-376"/>
                      <a:pt x="589609" y="1127"/>
                    </a:cubicBezTo>
                    <a:lnTo>
                      <a:pt x="299885" y="175540"/>
                    </a:lnTo>
                    <a:lnTo>
                      <a:pt x="11427" y="1127"/>
                    </a:lnTo>
                    <a:cubicBezTo>
                      <a:pt x="9116" y="-359"/>
                      <a:pt x="6135" y="-359"/>
                      <a:pt x="3823" y="1127"/>
                    </a:cubicBezTo>
                    <a:cubicBezTo>
                      <a:pt x="1314" y="2310"/>
                      <a:pt x="-198" y="4899"/>
                      <a:pt x="21" y="7638"/>
                    </a:cubicBezTo>
                    <a:lnTo>
                      <a:pt x="21" y="558546"/>
                    </a:lnTo>
                    <a:cubicBezTo>
                      <a:pt x="-49" y="562280"/>
                      <a:pt x="2958" y="565363"/>
                      <a:pt x="6737" y="565431"/>
                    </a:cubicBezTo>
                    <a:cubicBezTo>
                      <a:pt x="6780" y="565433"/>
                      <a:pt x="6822" y="565433"/>
                      <a:pt x="6865" y="565433"/>
                    </a:cubicBezTo>
                    <a:lnTo>
                      <a:pt x="148432" y="565433"/>
                    </a:lnTo>
                    <a:cubicBezTo>
                      <a:pt x="152420" y="565509"/>
                      <a:pt x="155766" y="562478"/>
                      <a:pt x="156036" y="558546"/>
                    </a:cubicBezTo>
                    <a:lnTo>
                      <a:pt x="156036" y="255171"/>
                    </a:lnTo>
                    <a:lnTo>
                      <a:pt x="292914" y="336931"/>
                    </a:lnTo>
                    <a:cubicBezTo>
                      <a:pt x="295022" y="338242"/>
                      <a:pt x="297407" y="339056"/>
                      <a:pt x="299885" y="339310"/>
                    </a:cubicBezTo>
                    <a:cubicBezTo>
                      <a:pt x="302318" y="339037"/>
                      <a:pt x="304659" y="338224"/>
                      <a:pt x="306729" y="336931"/>
                    </a:cubicBezTo>
                    <a:cubicBezTo>
                      <a:pt x="306729" y="336931"/>
                      <a:pt x="594299" y="166399"/>
                      <a:pt x="596453" y="165648"/>
                    </a:cubicBezTo>
                    <a:cubicBezTo>
                      <a:pt x="600255" y="163395"/>
                      <a:pt x="600255" y="161892"/>
                      <a:pt x="600255" y="156633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7" name="Grafik 12">
              <a:extLst>
                <a:ext uri="{FF2B5EF4-FFF2-40B4-BE49-F238E27FC236}">
                  <a16:creationId xmlns:a16="http://schemas.microsoft.com/office/drawing/2014/main" id="{2FFF6FAA-5A30-8B44-808A-22F1A59F28A2}"/>
                </a:ext>
              </a:extLst>
            </p:cNvPr>
            <p:cNvGrpSpPr/>
            <p:nvPr/>
          </p:nvGrpSpPr>
          <p:grpSpPr>
            <a:xfrm>
              <a:off x="8809262" y="451831"/>
              <a:ext cx="2252147" cy="558856"/>
              <a:chOff x="8809262" y="451831"/>
              <a:chExt cx="2252147" cy="558856"/>
            </a:xfrm>
          </p:grpSpPr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52B1C919-84B2-8C40-A6C0-9CD24AA92572}"/>
                  </a:ext>
                </a:extLst>
              </p:cNvPr>
              <p:cNvSpPr/>
              <p:nvPr/>
            </p:nvSpPr>
            <p:spPr>
              <a:xfrm>
                <a:off x="8809262" y="672386"/>
                <a:ext cx="154877" cy="338128"/>
              </a:xfrm>
              <a:custGeom>
                <a:avLst/>
                <a:gdLst>
                  <a:gd name="connsiteX0" fmla="*/ 151708 w 154877"/>
                  <a:gd name="connsiteY0" fmla="*/ 947 h 338128"/>
                  <a:gd name="connsiteX1" fmla="*/ 144864 w 154877"/>
                  <a:gd name="connsiteY1" fmla="*/ 947 h 338128"/>
                  <a:gd name="connsiteX2" fmla="*/ 5451 w 154877"/>
                  <a:gd name="connsiteY2" fmla="*/ 83458 h 338128"/>
                  <a:gd name="connsiteX3" fmla="*/ 1 w 154877"/>
                  <a:gd name="connsiteY3" fmla="*/ 93349 h 338128"/>
                  <a:gd name="connsiteX4" fmla="*/ 1 w 154877"/>
                  <a:gd name="connsiteY4" fmla="*/ 331241 h 338128"/>
                  <a:gd name="connsiteX5" fmla="*/ 6716 w 154877"/>
                  <a:gd name="connsiteY5" fmla="*/ 338128 h 338128"/>
                  <a:gd name="connsiteX6" fmla="*/ 6972 w 154877"/>
                  <a:gd name="connsiteY6" fmla="*/ 338128 h 338128"/>
                  <a:gd name="connsiteX7" fmla="*/ 148032 w 154877"/>
                  <a:gd name="connsiteY7" fmla="*/ 338128 h 338128"/>
                  <a:gd name="connsiteX8" fmla="*/ 154877 w 154877"/>
                  <a:gd name="connsiteY8" fmla="*/ 331368 h 338128"/>
                  <a:gd name="connsiteX9" fmla="*/ 154876 w 154877"/>
                  <a:gd name="connsiteY9" fmla="*/ 331241 h 338128"/>
                  <a:gd name="connsiteX10" fmla="*/ 154876 w 154877"/>
                  <a:gd name="connsiteY10" fmla="*/ 6831 h 338128"/>
                  <a:gd name="connsiteX11" fmla="*/ 151074 w 154877"/>
                  <a:gd name="connsiteY11" fmla="*/ 821 h 3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77" h="338128">
                    <a:moveTo>
                      <a:pt x="151708" y="947"/>
                    </a:moveTo>
                    <a:cubicBezTo>
                      <a:pt x="149605" y="-316"/>
                      <a:pt x="146966" y="-316"/>
                      <a:pt x="144864" y="947"/>
                    </a:cubicBezTo>
                    <a:lnTo>
                      <a:pt x="5451" y="83458"/>
                    </a:lnTo>
                    <a:cubicBezTo>
                      <a:pt x="1522" y="85085"/>
                      <a:pt x="1" y="87214"/>
                      <a:pt x="1" y="93349"/>
                    </a:cubicBezTo>
                    <a:lnTo>
                      <a:pt x="1" y="331241"/>
                    </a:lnTo>
                    <a:cubicBezTo>
                      <a:pt x="-70" y="334975"/>
                      <a:pt x="2937" y="338058"/>
                      <a:pt x="6716" y="338128"/>
                    </a:cubicBezTo>
                    <a:cubicBezTo>
                      <a:pt x="6801" y="338129"/>
                      <a:pt x="6887" y="338129"/>
                      <a:pt x="6972" y="338128"/>
                    </a:cubicBezTo>
                    <a:lnTo>
                      <a:pt x="148032" y="338128"/>
                    </a:lnTo>
                    <a:cubicBezTo>
                      <a:pt x="151811" y="338128"/>
                      <a:pt x="154876" y="335102"/>
                      <a:pt x="154877" y="331368"/>
                    </a:cubicBezTo>
                    <a:cubicBezTo>
                      <a:pt x="154877" y="331325"/>
                      <a:pt x="154877" y="331284"/>
                      <a:pt x="154876" y="331241"/>
                    </a:cubicBezTo>
                    <a:lnTo>
                      <a:pt x="154876" y="6831"/>
                    </a:lnTo>
                    <a:cubicBezTo>
                      <a:pt x="154683" y="4333"/>
                      <a:pt x="153263" y="2087"/>
                      <a:pt x="151074" y="821"/>
                    </a:cubicBezTo>
                  </a:path>
                </a:pathLst>
              </a:custGeom>
              <a:solidFill>
                <a:srgbClr val="F7AE02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47A29136-53E2-134C-8AD2-07C6DB33BA92}"/>
                  </a:ext>
                </a:extLst>
              </p:cNvPr>
              <p:cNvSpPr/>
              <p:nvPr/>
            </p:nvSpPr>
            <p:spPr>
              <a:xfrm>
                <a:off x="10561912" y="451831"/>
                <a:ext cx="154925" cy="558826"/>
              </a:xfrm>
              <a:custGeom>
                <a:avLst/>
                <a:gdLst>
                  <a:gd name="connsiteX0" fmla="*/ 148052 w 154925"/>
                  <a:gd name="connsiteY0" fmla="*/ 11 h 558826"/>
                  <a:gd name="connsiteX1" fmla="*/ 7625 w 154925"/>
                  <a:gd name="connsiteY1" fmla="*/ 11 h 558826"/>
                  <a:gd name="connsiteX2" fmla="*/ 8 w 154925"/>
                  <a:gd name="connsiteY2" fmla="*/ 6743 h 558826"/>
                  <a:gd name="connsiteX3" fmla="*/ 21 w 154925"/>
                  <a:gd name="connsiteY3" fmla="*/ 7649 h 558826"/>
                  <a:gd name="connsiteX4" fmla="*/ 21 w 154925"/>
                  <a:gd name="connsiteY4" fmla="*/ 551921 h 558826"/>
                  <a:gd name="connsiteX5" fmla="*/ 7233 w 154925"/>
                  <a:gd name="connsiteY5" fmla="*/ 558825 h 558826"/>
                  <a:gd name="connsiteX6" fmla="*/ 7625 w 154925"/>
                  <a:gd name="connsiteY6" fmla="*/ 558808 h 558826"/>
                  <a:gd name="connsiteX7" fmla="*/ 148052 w 154925"/>
                  <a:gd name="connsiteY7" fmla="*/ 558808 h 558826"/>
                  <a:gd name="connsiteX8" fmla="*/ 154896 w 154925"/>
                  <a:gd name="connsiteY8" fmla="*/ 552048 h 558826"/>
                  <a:gd name="connsiteX9" fmla="*/ 154896 w 154925"/>
                  <a:gd name="connsiteY9" fmla="*/ 551921 h 558826"/>
                  <a:gd name="connsiteX10" fmla="*/ 154896 w 154925"/>
                  <a:gd name="connsiteY10" fmla="*/ 7649 h 558826"/>
                  <a:gd name="connsiteX11" fmla="*/ 148470 w 154925"/>
                  <a:gd name="connsiteY11" fmla="*/ 36 h 558826"/>
                  <a:gd name="connsiteX12" fmla="*/ 148052 w 154925"/>
                  <a:gd name="connsiteY12" fmla="*/ 11 h 55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25" h="558826">
                    <a:moveTo>
                      <a:pt x="148052" y="11"/>
                    </a:moveTo>
                    <a:lnTo>
                      <a:pt x="7625" y="11"/>
                    </a:lnTo>
                    <a:cubicBezTo>
                      <a:pt x="3646" y="-207"/>
                      <a:pt x="237" y="2807"/>
                      <a:pt x="8" y="6743"/>
                    </a:cubicBezTo>
                    <a:cubicBezTo>
                      <a:pt x="-4" y="7045"/>
                      <a:pt x="-4" y="7347"/>
                      <a:pt x="21" y="7649"/>
                    </a:cubicBezTo>
                    <a:lnTo>
                      <a:pt x="21" y="551921"/>
                    </a:lnTo>
                    <a:cubicBezTo>
                      <a:pt x="84" y="555793"/>
                      <a:pt x="3304" y="558884"/>
                      <a:pt x="7233" y="558825"/>
                    </a:cubicBezTo>
                    <a:cubicBezTo>
                      <a:pt x="7359" y="558823"/>
                      <a:pt x="7499" y="558817"/>
                      <a:pt x="7625" y="558808"/>
                    </a:cubicBezTo>
                    <a:lnTo>
                      <a:pt x="148052" y="558808"/>
                    </a:lnTo>
                    <a:cubicBezTo>
                      <a:pt x="151829" y="558809"/>
                      <a:pt x="154896" y="555782"/>
                      <a:pt x="154896" y="552048"/>
                    </a:cubicBezTo>
                    <a:cubicBezTo>
                      <a:pt x="154896" y="552005"/>
                      <a:pt x="154896" y="551964"/>
                      <a:pt x="154896" y="551921"/>
                    </a:cubicBezTo>
                    <a:lnTo>
                      <a:pt x="154896" y="7649"/>
                    </a:lnTo>
                    <a:cubicBezTo>
                      <a:pt x="155251" y="3792"/>
                      <a:pt x="152374" y="384"/>
                      <a:pt x="148470" y="36"/>
                    </a:cubicBezTo>
                    <a:cubicBezTo>
                      <a:pt x="148331" y="24"/>
                      <a:pt x="148191" y="15"/>
                      <a:pt x="148052" y="11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7F3DB4F2-E0A6-5C4E-9580-85E3094C5132}"/>
                  </a:ext>
                </a:extLst>
              </p:cNvPr>
              <p:cNvSpPr/>
              <p:nvPr/>
            </p:nvSpPr>
            <p:spPr>
              <a:xfrm>
                <a:off x="10561933" y="451842"/>
                <a:ext cx="155256" cy="558796"/>
              </a:xfrm>
              <a:custGeom>
                <a:avLst/>
                <a:gdLst>
                  <a:gd name="connsiteX0" fmla="*/ 155255 w 155256"/>
                  <a:gd name="connsiteY0" fmla="*/ 551910 h 558796"/>
                  <a:gd name="connsiteX1" fmla="*/ 148538 w 155256"/>
                  <a:gd name="connsiteY1" fmla="*/ 558795 h 558796"/>
                  <a:gd name="connsiteX2" fmla="*/ 148411 w 155256"/>
                  <a:gd name="connsiteY2" fmla="*/ 558797 h 558796"/>
                  <a:gd name="connsiteX3" fmla="*/ 6844 w 155256"/>
                  <a:gd name="connsiteY3" fmla="*/ 558797 h 558796"/>
                  <a:gd name="connsiteX4" fmla="*/ 0 w 155256"/>
                  <a:gd name="connsiteY4" fmla="*/ 552037 h 558796"/>
                  <a:gd name="connsiteX5" fmla="*/ 0 w 155256"/>
                  <a:gd name="connsiteY5" fmla="*/ 551910 h 558796"/>
                  <a:gd name="connsiteX6" fmla="*/ 0 w 155256"/>
                  <a:gd name="connsiteY6" fmla="*/ 6886 h 558796"/>
                  <a:gd name="connsiteX7" fmla="*/ 6844 w 155256"/>
                  <a:gd name="connsiteY7" fmla="*/ 0 h 558796"/>
                  <a:gd name="connsiteX8" fmla="*/ 148031 w 155256"/>
                  <a:gd name="connsiteY8" fmla="*/ 0 h 558796"/>
                  <a:gd name="connsiteX9" fmla="*/ 154875 w 155256"/>
                  <a:gd name="connsiteY9" fmla="*/ 6886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256" h="558796">
                    <a:moveTo>
                      <a:pt x="155255" y="551910"/>
                    </a:moveTo>
                    <a:cubicBezTo>
                      <a:pt x="155331" y="555644"/>
                      <a:pt x="152314" y="558727"/>
                      <a:pt x="148538" y="558795"/>
                    </a:cubicBezTo>
                    <a:cubicBezTo>
                      <a:pt x="148500" y="558797"/>
                      <a:pt x="148449" y="558797"/>
                      <a:pt x="148411" y="558797"/>
                    </a:cubicBezTo>
                    <a:lnTo>
                      <a:pt x="6844" y="558797"/>
                    </a:lnTo>
                    <a:cubicBezTo>
                      <a:pt x="3067" y="558798"/>
                      <a:pt x="0" y="555770"/>
                      <a:pt x="0" y="552037"/>
                    </a:cubicBezTo>
                    <a:cubicBezTo>
                      <a:pt x="0" y="551994"/>
                      <a:pt x="0" y="551953"/>
                      <a:pt x="0" y="551910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148031" y="0"/>
                    </a:lnTo>
                    <a:cubicBezTo>
                      <a:pt x="151833" y="68"/>
                      <a:pt x="154875" y="3132"/>
                      <a:pt x="154875" y="688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6E7CA9CC-7F5A-1744-913F-847EAB80A814}"/>
                  </a:ext>
                </a:extLst>
              </p:cNvPr>
              <p:cNvSpPr/>
              <p:nvPr/>
            </p:nvSpPr>
            <p:spPr>
              <a:xfrm>
                <a:off x="10767549" y="451842"/>
                <a:ext cx="293861" cy="558845"/>
              </a:xfrm>
              <a:custGeom>
                <a:avLst/>
                <a:gdLst>
                  <a:gd name="connsiteX0" fmla="*/ 161546 w 293861"/>
                  <a:gd name="connsiteY0" fmla="*/ 365102 h 558845"/>
                  <a:gd name="connsiteX1" fmla="*/ 293861 w 293861"/>
                  <a:gd name="connsiteY1" fmla="*/ 188436 h 558845"/>
                  <a:gd name="connsiteX2" fmla="*/ 35314 w 293861"/>
                  <a:gd name="connsiteY2" fmla="*/ 0 h 558845"/>
                  <a:gd name="connsiteX3" fmla="*/ 7052 w 293861"/>
                  <a:gd name="connsiteY3" fmla="*/ 0 h 558845"/>
                  <a:gd name="connsiteX4" fmla="*/ 81 w 293861"/>
                  <a:gd name="connsiteY4" fmla="*/ 6886 h 558845"/>
                  <a:gd name="connsiteX5" fmla="*/ 81 w 293861"/>
                  <a:gd name="connsiteY5" fmla="*/ 128963 h 558845"/>
                  <a:gd name="connsiteX6" fmla="*/ 7052 w 293861"/>
                  <a:gd name="connsiteY6" fmla="*/ 135849 h 558845"/>
                  <a:gd name="connsiteX7" fmla="*/ 52044 w 293861"/>
                  <a:gd name="connsiteY7" fmla="*/ 135849 h 558845"/>
                  <a:gd name="connsiteX8" fmla="*/ 136959 w 293861"/>
                  <a:gd name="connsiteY8" fmla="*/ 203210 h 558845"/>
                  <a:gd name="connsiteX9" fmla="*/ 52931 w 293861"/>
                  <a:gd name="connsiteY9" fmla="*/ 269945 h 558845"/>
                  <a:gd name="connsiteX10" fmla="*/ 7052 w 293861"/>
                  <a:gd name="connsiteY10" fmla="*/ 269945 h 558845"/>
                  <a:gd name="connsiteX11" fmla="*/ 81 w 293861"/>
                  <a:gd name="connsiteY11" fmla="*/ 276706 h 558845"/>
                  <a:gd name="connsiteX12" fmla="*/ 81 w 293861"/>
                  <a:gd name="connsiteY12" fmla="*/ 383633 h 558845"/>
                  <a:gd name="connsiteX13" fmla="*/ 3249 w 293861"/>
                  <a:gd name="connsiteY13" fmla="*/ 394275 h 558845"/>
                  <a:gd name="connsiteX14" fmla="*/ 112498 w 293861"/>
                  <a:gd name="connsiteY14" fmla="*/ 555792 h 558845"/>
                  <a:gd name="connsiteX15" fmla="*/ 118708 w 293861"/>
                  <a:gd name="connsiteY15" fmla="*/ 558797 h 558845"/>
                  <a:gd name="connsiteX16" fmla="*/ 281568 w 293861"/>
                  <a:gd name="connsiteY16" fmla="*/ 558797 h 558845"/>
                  <a:gd name="connsiteX17" fmla="*/ 288538 w 293861"/>
                  <a:gd name="connsiteY17" fmla="*/ 555041 h 558845"/>
                  <a:gd name="connsiteX18" fmla="*/ 287651 w 293861"/>
                  <a:gd name="connsiteY18" fmla="*/ 548154 h 5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861" h="558845">
                    <a:moveTo>
                      <a:pt x="161546" y="365102"/>
                    </a:moveTo>
                    <a:cubicBezTo>
                      <a:pt x="161546" y="365102"/>
                      <a:pt x="293861" y="327540"/>
                      <a:pt x="293861" y="188436"/>
                    </a:cubicBezTo>
                    <a:cubicBezTo>
                      <a:pt x="293861" y="0"/>
                      <a:pt x="110977" y="0"/>
                      <a:pt x="35314" y="0"/>
                    </a:cubicBezTo>
                    <a:lnTo>
                      <a:pt x="7052" y="0"/>
                    </a:lnTo>
                    <a:cubicBezTo>
                      <a:pt x="3199" y="0"/>
                      <a:pt x="81" y="3083"/>
                      <a:pt x="81" y="6886"/>
                    </a:cubicBezTo>
                    <a:lnTo>
                      <a:pt x="81" y="128963"/>
                    </a:lnTo>
                    <a:cubicBezTo>
                      <a:pt x="81" y="132766"/>
                      <a:pt x="3199" y="135849"/>
                      <a:pt x="7052" y="135849"/>
                    </a:cubicBezTo>
                    <a:lnTo>
                      <a:pt x="52044" y="135849"/>
                    </a:lnTo>
                    <a:cubicBezTo>
                      <a:pt x="73589" y="135849"/>
                      <a:pt x="136959" y="139605"/>
                      <a:pt x="136959" y="203210"/>
                    </a:cubicBezTo>
                    <a:cubicBezTo>
                      <a:pt x="136959" y="266815"/>
                      <a:pt x="71308" y="269945"/>
                      <a:pt x="52931" y="269945"/>
                    </a:cubicBezTo>
                    <a:lnTo>
                      <a:pt x="7052" y="269945"/>
                    </a:lnTo>
                    <a:cubicBezTo>
                      <a:pt x="3249" y="269945"/>
                      <a:pt x="144" y="272953"/>
                      <a:pt x="81" y="276706"/>
                    </a:cubicBezTo>
                    <a:lnTo>
                      <a:pt x="81" y="383633"/>
                    </a:lnTo>
                    <a:cubicBezTo>
                      <a:pt x="-325" y="387454"/>
                      <a:pt x="803" y="391282"/>
                      <a:pt x="3249" y="394275"/>
                    </a:cubicBezTo>
                    <a:lnTo>
                      <a:pt x="112498" y="555792"/>
                    </a:lnTo>
                    <a:cubicBezTo>
                      <a:pt x="113918" y="557771"/>
                      <a:pt x="116250" y="558902"/>
                      <a:pt x="118708" y="558797"/>
                    </a:cubicBezTo>
                    <a:lnTo>
                      <a:pt x="281568" y="558797"/>
                    </a:lnTo>
                    <a:cubicBezTo>
                      <a:pt x="284470" y="559140"/>
                      <a:pt x="287258" y="557632"/>
                      <a:pt x="288538" y="555041"/>
                    </a:cubicBezTo>
                    <a:cubicBezTo>
                      <a:pt x="289337" y="552733"/>
                      <a:pt x="289007" y="550191"/>
                      <a:pt x="287651" y="548154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D9F6B6-E013-8E4D-863E-66BE43160A7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71475" y="2690669"/>
            <a:ext cx="11449050" cy="363974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noProof="0" dirty="0"/>
              <a:t>Image</a:t>
            </a:r>
          </a:p>
        </p:txBody>
      </p:sp>
      <p:sp>
        <p:nvSpPr>
          <p:cNvPr id="36" name="Titel 1">
            <a:extLst>
              <a:ext uri="{FF2B5EF4-FFF2-40B4-BE49-F238E27FC236}">
                <a16:creationId xmlns:a16="http://schemas.microsoft.com/office/drawing/2014/main" id="{20CF202F-D0D3-9D45-AAAC-EEC485CF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179" y="929740"/>
            <a:ext cx="4493836" cy="536519"/>
          </a:xfrm>
          <a:prstGeom prst="rect">
            <a:avLst/>
          </a:prstGeom>
          <a:solidFill>
            <a:schemeClr val="accent1"/>
          </a:solidFill>
        </p:spPr>
        <p:txBody>
          <a:bodyPr wrap="none" lIns="90000" tIns="54000" rIns="90000" bIns="0">
            <a:spAutoFit/>
          </a:bodyPr>
          <a:lstStyle>
            <a:lvl1pPr>
              <a:lnSpc>
                <a:spcPct val="87000"/>
              </a:lnSpc>
              <a:defRPr sz="3600" b="1" i="0" spc="100" baseline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DIVIDER: TITLE</a:t>
            </a:r>
          </a:p>
        </p:txBody>
      </p:sp>
      <p:sp>
        <p:nvSpPr>
          <p:cNvPr id="37" name="Textplatzhalter 8">
            <a:extLst>
              <a:ext uri="{FF2B5EF4-FFF2-40B4-BE49-F238E27FC236}">
                <a16:creationId xmlns:a16="http://schemas.microsoft.com/office/drawing/2014/main" id="{524F7188-DC7C-634E-9991-CE73914258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6179" y="1504415"/>
            <a:ext cx="4243767" cy="536519"/>
          </a:xfrm>
          <a:solidFill>
            <a:schemeClr val="accent1"/>
          </a:solidFill>
        </p:spPr>
        <p:txBody>
          <a:bodyPr vert="horz" wrap="none" lIns="90000" tIns="54000" rIns="90000" bIns="0" rtlCol="0" anchor="ctr">
            <a:spAutoFit/>
          </a:bodyPr>
          <a:lstStyle>
            <a:lvl1pPr>
              <a:defRPr lang="de-DE" sz="3600" b="1" i="0" spc="100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 dirty="0"/>
              <a:t>ON TWO LINES</a:t>
            </a:r>
          </a:p>
        </p:txBody>
      </p:sp>
      <p:sp>
        <p:nvSpPr>
          <p:cNvPr id="38" name="Textplatzhalter 8">
            <a:extLst>
              <a:ext uri="{FF2B5EF4-FFF2-40B4-BE49-F238E27FC236}">
                <a16:creationId xmlns:a16="http://schemas.microsoft.com/office/drawing/2014/main" id="{87C79B67-24C3-254D-BE75-941512FC1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567" y="2115994"/>
            <a:ext cx="6023100" cy="429374"/>
          </a:xfrm>
          <a:noFill/>
        </p:spPr>
        <p:txBody>
          <a:bodyPr vert="horz" wrap="none" lIns="90000" tIns="54000" rIns="90000" bIns="0" rtlCol="0" anchor="ctr">
            <a:spAutoFit/>
          </a:bodyPr>
          <a:lstStyle>
            <a:lvl1pPr algn="l">
              <a:defRPr lang="de-DE" sz="2800" b="1" i="0" spc="1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/>
              <a:t>SUBHEADLINE (OPTIONAL)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351B8BF2-B960-984E-BD60-BEEEE86A33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475" y="355736"/>
            <a:ext cx="864637" cy="536519"/>
          </a:xfrm>
          <a:solidFill>
            <a:schemeClr val="accent2"/>
          </a:solidFill>
        </p:spPr>
        <p:txBody>
          <a:bodyPr vert="horz" wrap="none" lIns="90000" tIns="54000" rIns="90000" bIns="0" rtlCol="0" anchor="ctr">
            <a:spAutoFit/>
          </a:bodyPr>
          <a:lstStyle>
            <a:lvl1pPr algn="l">
              <a:defRPr lang="de-DE" sz="3600" b="1" i="0" spc="1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/>
              <a:t>00</a:t>
            </a:r>
          </a:p>
        </p:txBody>
      </p:sp>
      <p:pic>
        <p:nvPicPr>
          <p:cNvPr id="31" name="Picture 4" descr="C:\Users\nidhi.agarwal01\Downloads\Metro BSC Logo_01 (6).png">
            <a:extLst>
              <a:ext uri="{FF2B5EF4-FFF2-40B4-BE49-F238E27FC236}">
                <a16:creationId xmlns:a16="http://schemas.microsoft.com/office/drawing/2014/main" id="{9704B415-C39F-4955-A71C-B62495AFB1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451875"/>
            <a:ext cx="339419" cy="2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197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9392BBF-BD95-294E-9DD1-75C48A997C27}"/>
              </a:ext>
            </a:extLst>
          </p:cNvPr>
          <p:cNvSpPr/>
          <p:nvPr userDrawn="1"/>
        </p:nvSpPr>
        <p:spPr>
          <a:xfrm>
            <a:off x="371475" y="441325"/>
            <a:ext cx="11449050" cy="5975350"/>
          </a:xfrm>
          <a:prstGeom prst="rect">
            <a:avLst/>
          </a:prstGeom>
          <a:solidFill>
            <a:srgbClr val="E2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6F95132-97B9-1941-A559-BAFA152E675E}"/>
              </a:ext>
            </a:extLst>
          </p:cNvPr>
          <p:cNvGrpSpPr/>
          <p:nvPr userDrawn="1"/>
        </p:nvGrpSpPr>
        <p:grpSpPr>
          <a:xfrm>
            <a:off x="377409" y="438579"/>
            <a:ext cx="6346243" cy="5978096"/>
            <a:chOff x="5961485" y="438512"/>
            <a:chExt cx="600255" cy="565434"/>
          </a:xfrm>
        </p:grpSpPr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A89AC493-7C44-6245-B0F9-F1E2B172BCAF}"/>
                </a:ext>
              </a:extLst>
            </p:cNvPr>
            <p:cNvSpPr/>
            <p:nvPr userDrawn="1"/>
          </p:nvSpPr>
          <p:spPr>
            <a:xfrm>
              <a:off x="5961485" y="438512"/>
              <a:ext cx="600255" cy="565434"/>
            </a:xfrm>
            <a:custGeom>
              <a:avLst/>
              <a:gdLst>
                <a:gd name="connsiteX0" fmla="*/ 599622 w 600255"/>
                <a:gd name="connsiteY0" fmla="*/ 7638 h 565434"/>
                <a:gd name="connsiteX1" fmla="*/ 596453 w 600255"/>
                <a:gd name="connsiteY1" fmla="*/ 1127 h 565434"/>
                <a:gd name="connsiteX2" fmla="*/ 589609 w 600255"/>
                <a:gd name="connsiteY2" fmla="*/ 1127 h 565434"/>
                <a:gd name="connsiteX3" fmla="*/ 299885 w 600255"/>
                <a:gd name="connsiteY3" fmla="*/ 175540 h 565434"/>
                <a:gd name="connsiteX4" fmla="*/ 11427 w 600255"/>
                <a:gd name="connsiteY4" fmla="*/ 1127 h 565434"/>
                <a:gd name="connsiteX5" fmla="*/ 3823 w 600255"/>
                <a:gd name="connsiteY5" fmla="*/ 1127 h 565434"/>
                <a:gd name="connsiteX6" fmla="*/ 21 w 600255"/>
                <a:gd name="connsiteY6" fmla="*/ 7638 h 565434"/>
                <a:gd name="connsiteX7" fmla="*/ 21 w 600255"/>
                <a:gd name="connsiteY7" fmla="*/ 558546 h 565434"/>
                <a:gd name="connsiteX8" fmla="*/ 6737 w 600255"/>
                <a:gd name="connsiteY8" fmla="*/ 565431 h 565434"/>
                <a:gd name="connsiteX9" fmla="*/ 6865 w 600255"/>
                <a:gd name="connsiteY9" fmla="*/ 565433 h 565434"/>
                <a:gd name="connsiteX10" fmla="*/ 148432 w 600255"/>
                <a:gd name="connsiteY10" fmla="*/ 565433 h 565434"/>
                <a:gd name="connsiteX11" fmla="*/ 156036 w 600255"/>
                <a:gd name="connsiteY11" fmla="*/ 558546 h 565434"/>
                <a:gd name="connsiteX12" fmla="*/ 156036 w 600255"/>
                <a:gd name="connsiteY12" fmla="*/ 255171 h 565434"/>
                <a:gd name="connsiteX13" fmla="*/ 292914 w 600255"/>
                <a:gd name="connsiteY13" fmla="*/ 336931 h 565434"/>
                <a:gd name="connsiteX14" fmla="*/ 299885 w 600255"/>
                <a:gd name="connsiteY14" fmla="*/ 339310 h 565434"/>
                <a:gd name="connsiteX15" fmla="*/ 306729 w 600255"/>
                <a:gd name="connsiteY15" fmla="*/ 336931 h 565434"/>
                <a:gd name="connsiteX16" fmla="*/ 596453 w 600255"/>
                <a:gd name="connsiteY16" fmla="*/ 165648 h 565434"/>
                <a:gd name="connsiteX17" fmla="*/ 600255 w 600255"/>
                <a:gd name="connsiteY17" fmla="*/ 156633 h 56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255" h="565434">
                  <a:moveTo>
                    <a:pt x="599622" y="7638"/>
                  </a:moveTo>
                  <a:cubicBezTo>
                    <a:pt x="599959" y="5040"/>
                    <a:pt x="598717" y="2489"/>
                    <a:pt x="596453" y="1127"/>
                  </a:cubicBezTo>
                  <a:cubicBezTo>
                    <a:pt x="594425" y="-376"/>
                    <a:pt x="591637" y="-376"/>
                    <a:pt x="589609" y="1127"/>
                  </a:cubicBezTo>
                  <a:lnTo>
                    <a:pt x="299885" y="175540"/>
                  </a:lnTo>
                  <a:lnTo>
                    <a:pt x="11427" y="1127"/>
                  </a:lnTo>
                  <a:cubicBezTo>
                    <a:pt x="9116" y="-359"/>
                    <a:pt x="6135" y="-359"/>
                    <a:pt x="3823" y="1127"/>
                  </a:cubicBezTo>
                  <a:cubicBezTo>
                    <a:pt x="1314" y="2310"/>
                    <a:pt x="-198" y="4899"/>
                    <a:pt x="21" y="7638"/>
                  </a:cubicBezTo>
                  <a:lnTo>
                    <a:pt x="21" y="558546"/>
                  </a:lnTo>
                  <a:cubicBezTo>
                    <a:pt x="-49" y="562280"/>
                    <a:pt x="2958" y="565363"/>
                    <a:pt x="6737" y="565431"/>
                  </a:cubicBezTo>
                  <a:cubicBezTo>
                    <a:pt x="6780" y="565433"/>
                    <a:pt x="6822" y="565433"/>
                    <a:pt x="6865" y="565433"/>
                  </a:cubicBezTo>
                  <a:lnTo>
                    <a:pt x="148432" y="565433"/>
                  </a:lnTo>
                  <a:cubicBezTo>
                    <a:pt x="152420" y="565509"/>
                    <a:pt x="155766" y="562478"/>
                    <a:pt x="156036" y="558546"/>
                  </a:cubicBezTo>
                  <a:lnTo>
                    <a:pt x="156036" y="255171"/>
                  </a:lnTo>
                  <a:lnTo>
                    <a:pt x="292914" y="336931"/>
                  </a:lnTo>
                  <a:cubicBezTo>
                    <a:pt x="295022" y="338242"/>
                    <a:pt x="297407" y="339056"/>
                    <a:pt x="299885" y="339310"/>
                  </a:cubicBezTo>
                  <a:cubicBezTo>
                    <a:pt x="302318" y="339037"/>
                    <a:pt x="304659" y="338224"/>
                    <a:pt x="306729" y="336931"/>
                  </a:cubicBezTo>
                  <a:cubicBezTo>
                    <a:pt x="306729" y="336931"/>
                    <a:pt x="594299" y="166399"/>
                    <a:pt x="596453" y="165648"/>
                  </a:cubicBezTo>
                  <a:cubicBezTo>
                    <a:pt x="600255" y="163395"/>
                    <a:pt x="600255" y="161892"/>
                    <a:pt x="600255" y="156633"/>
                  </a:cubicBezTo>
                  <a:close/>
                </a:path>
              </a:pathLst>
            </a:custGeom>
            <a:solidFill>
              <a:schemeClr val="accent1"/>
            </a:solidFill>
            <a:ln w="126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CB282EA0-5E80-004E-B89A-6CA1B22F65AA}"/>
                </a:ext>
              </a:extLst>
            </p:cNvPr>
            <p:cNvSpPr/>
            <p:nvPr userDrawn="1"/>
          </p:nvSpPr>
          <p:spPr>
            <a:xfrm>
              <a:off x="6406230" y="664690"/>
              <a:ext cx="154877" cy="338128"/>
            </a:xfrm>
            <a:custGeom>
              <a:avLst/>
              <a:gdLst>
                <a:gd name="connsiteX0" fmla="*/ 151708 w 154877"/>
                <a:gd name="connsiteY0" fmla="*/ 947 h 338128"/>
                <a:gd name="connsiteX1" fmla="*/ 144864 w 154877"/>
                <a:gd name="connsiteY1" fmla="*/ 947 h 338128"/>
                <a:gd name="connsiteX2" fmla="*/ 5451 w 154877"/>
                <a:gd name="connsiteY2" fmla="*/ 83458 h 338128"/>
                <a:gd name="connsiteX3" fmla="*/ 1 w 154877"/>
                <a:gd name="connsiteY3" fmla="*/ 93349 h 338128"/>
                <a:gd name="connsiteX4" fmla="*/ 1 w 154877"/>
                <a:gd name="connsiteY4" fmla="*/ 331241 h 338128"/>
                <a:gd name="connsiteX5" fmla="*/ 6716 w 154877"/>
                <a:gd name="connsiteY5" fmla="*/ 338128 h 338128"/>
                <a:gd name="connsiteX6" fmla="*/ 6972 w 154877"/>
                <a:gd name="connsiteY6" fmla="*/ 338128 h 338128"/>
                <a:gd name="connsiteX7" fmla="*/ 148032 w 154877"/>
                <a:gd name="connsiteY7" fmla="*/ 338128 h 338128"/>
                <a:gd name="connsiteX8" fmla="*/ 154877 w 154877"/>
                <a:gd name="connsiteY8" fmla="*/ 331368 h 338128"/>
                <a:gd name="connsiteX9" fmla="*/ 154876 w 154877"/>
                <a:gd name="connsiteY9" fmla="*/ 331241 h 338128"/>
                <a:gd name="connsiteX10" fmla="*/ 154876 w 154877"/>
                <a:gd name="connsiteY10" fmla="*/ 6831 h 338128"/>
                <a:gd name="connsiteX11" fmla="*/ 151074 w 154877"/>
                <a:gd name="connsiteY11" fmla="*/ 821 h 3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77" h="338128">
                  <a:moveTo>
                    <a:pt x="151708" y="947"/>
                  </a:moveTo>
                  <a:cubicBezTo>
                    <a:pt x="149605" y="-316"/>
                    <a:pt x="146966" y="-316"/>
                    <a:pt x="144864" y="947"/>
                  </a:cubicBezTo>
                  <a:lnTo>
                    <a:pt x="5451" y="83458"/>
                  </a:lnTo>
                  <a:cubicBezTo>
                    <a:pt x="1522" y="85085"/>
                    <a:pt x="1" y="87214"/>
                    <a:pt x="1" y="93349"/>
                  </a:cubicBezTo>
                  <a:lnTo>
                    <a:pt x="1" y="331241"/>
                  </a:lnTo>
                  <a:cubicBezTo>
                    <a:pt x="-70" y="334975"/>
                    <a:pt x="2937" y="338058"/>
                    <a:pt x="6716" y="338128"/>
                  </a:cubicBezTo>
                  <a:cubicBezTo>
                    <a:pt x="6801" y="338129"/>
                    <a:pt x="6887" y="338129"/>
                    <a:pt x="6972" y="338128"/>
                  </a:cubicBezTo>
                  <a:lnTo>
                    <a:pt x="148032" y="338128"/>
                  </a:lnTo>
                  <a:cubicBezTo>
                    <a:pt x="151811" y="338128"/>
                    <a:pt x="154876" y="335102"/>
                    <a:pt x="154877" y="331368"/>
                  </a:cubicBezTo>
                  <a:cubicBezTo>
                    <a:pt x="154877" y="331325"/>
                    <a:pt x="154877" y="331284"/>
                    <a:pt x="154876" y="331241"/>
                  </a:cubicBezTo>
                  <a:lnTo>
                    <a:pt x="154876" y="6831"/>
                  </a:lnTo>
                  <a:cubicBezTo>
                    <a:pt x="154683" y="4333"/>
                    <a:pt x="153263" y="2087"/>
                    <a:pt x="151074" y="821"/>
                  </a:cubicBezTo>
                </a:path>
              </a:pathLst>
            </a:custGeom>
            <a:solidFill>
              <a:srgbClr val="F7AE02"/>
            </a:solidFill>
            <a:ln w="126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55BF127D-B2B7-3941-A583-82490DF5FB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70529" y="5404423"/>
            <a:ext cx="6023101" cy="429374"/>
          </a:xfrm>
          <a:noFill/>
        </p:spPr>
        <p:txBody>
          <a:bodyPr vert="horz" wrap="none" lIns="90000" tIns="54000" rIns="90000" bIns="0" rtlCol="0" anchor="ctr">
            <a:spAutoFit/>
          </a:bodyPr>
          <a:lstStyle>
            <a:lvl1pPr algn="r">
              <a:defRPr lang="de-DE" sz="2800" b="1" i="0" spc="1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/>
              <a:t>SUBHEADLINE (OPTIONAL)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42A28436-3C17-A746-A81C-FE401524E5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729" y="4075140"/>
            <a:ext cx="4492708" cy="536519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tIns="54000" rIns="90000" bIns="0" anchor="t" anchorCtr="0">
            <a:spAutoFit/>
          </a:bodyPr>
          <a:lstStyle>
            <a:lvl1pPr algn="r">
              <a:lnSpc>
                <a:spcPct val="87000"/>
              </a:lnSpc>
              <a:defRPr sz="3600" b="1" i="0" spc="100" baseline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DIVIDER: TITLE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9A4F33BB-23AB-E34B-AFF7-9605289B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3669" y="4699342"/>
            <a:ext cx="4243768" cy="536519"/>
          </a:xfrm>
          <a:solidFill>
            <a:schemeClr val="accent1"/>
          </a:solidFill>
        </p:spPr>
        <p:txBody>
          <a:bodyPr vert="horz" wrap="none" lIns="90000" tIns="54000" rIns="90000" bIns="0" rtlCol="0" anchor="ctr">
            <a:spAutoFit/>
          </a:bodyPr>
          <a:lstStyle>
            <a:lvl1pPr algn="r">
              <a:defRPr lang="de-DE" sz="3600" b="1" i="0" spc="100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 dirty="0"/>
              <a:t>ON TWO LINES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450E4CB0-925F-7448-A8D4-F6ACF2D2FE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92800" y="3445308"/>
            <a:ext cx="864637" cy="536519"/>
          </a:xfrm>
          <a:solidFill>
            <a:schemeClr val="accent2"/>
          </a:solidFill>
        </p:spPr>
        <p:txBody>
          <a:bodyPr vert="horz" wrap="none" lIns="90000" tIns="54000" rIns="90000" bIns="0" rtlCol="0" anchor="ctr">
            <a:spAutoFit/>
          </a:bodyPr>
          <a:lstStyle>
            <a:lvl1pPr algn="r">
              <a:defRPr lang="de-DE" sz="3600" b="1" i="0" spc="1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549147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9D54BC0-968E-2E40-A941-A6CE263E29E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71476" y="438576"/>
            <a:ext cx="11449046" cy="5978103"/>
          </a:xfrm>
          <a:custGeom>
            <a:avLst/>
            <a:gdLst>
              <a:gd name="connsiteX0" fmla="*/ 6275796 w 11449046"/>
              <a:gd name="connsiteY0" fmla="*/ 2391286 h 5978103"/>
              <a:gd name="connsiteX1" fmla="*/ 6239620 w 11449046"/>
              <a:gd name="connsiteY1" fmla="*/ 2401301 h 5978103"/>
              <a:gd name="connsiteX2" fmla="*/ 4765665 w 11449046"/>
              <a:gd name="connsiteY2" fmla="*/ 3273654 h 5978103"/>
              <a:gd name="connsiteX3" fmla="*/ 4708045 w 11449046"/>
              <a:gd name="connsiteY3" fmla="*/ 3378228 h 5978103"/>
              <a:gd name="connsiteX4" fmla="*/ 4708045 w 11449046"/>
              <a:gd name="connsiteY4" fmla="*/ 5893360 h 5978103"/>
              <a:gd name="connsiteX5" fmla="*/ 4779040 w 11449046"/>
              <a:gd name="connsiteY5" fmla="*/ 5966173 h 5978103"/>
              <a:gd name="connsiteX6" fmla="*/ 4781746 w 11449046"/>
              <a:gd name="connsiteY6" fmla="*/ 5966173 h 5978103"/>
              <a:gd name="connsiteX7" fmla="*/ 6273114 w 11449046"/>
              <a:gd name="connsiteY7" fmla="*/ 5966173 h 5978103"/>
              <a:gd name="connsiteX8" fmla="*/ 6345483 w 11449046"/>
              <a:gd name="connsiteY8" fmla="*/ 5894702 h 5978103"/>
              <a:gd name="connsiteX9" fmla="*/ 6345473 w 11449046"/>
              <a:gd name="connsiteY9" fmla="*/ 5893360 h 5978103"/>
              <a:gd name="connsiteX10" fmla="*/ 6345473 w 11449046"/>
              <a:gd name="connsiteY10" fmla="*/ 2463509 h 5978103"/>
              <a:gd name="connsiteX11" fmla="*/ 6305276 w 11449046"/>
              <a:gd name="connsiteY11" fmla="*/ 2399968 h 5978103"/>
              <a:gd name="connsiteX12" fmla="*/ 6311979 w 11449046"/>
              <a:gd name="connsiteY12" fmla="*/ 2401301 h 5978103"/>
              <a:gd name="connsiteX13" fmla="*/ 6275796 w 11449046"/>
              <a:gd name="connsiteY13" fmla="*/ 2391286 h 5978103"/>
              <a:gd name="connsiteX14" fmla="*/ 95469 w 11449046"/>
              <a:gd name="connsiteY14" fmla="*/ 2749 h 5978103"/>
              <a:gd name="connsiteX15" fmla="*/ 6267456 w 11449046"/>
              <a:gd name="connsiteY15" fmla="*/ 2749 h 5978103"/>
              <a:gd name="connsiteX16" fmla="*/ 6239621 w 11449046"/>
              <a:gd name="connsiteY16" fmla="*/ 11918 h 5978103"/>
              <a:gd name="connsiteX17" fmla="*/ 3176491 w 11449046"/>
              <a:gd name="connsiteY17" fmla="*/ 1855914 h 5978103"/>
              <a:gd name="connsiteX18" fmla="*/ 126746 w 11449046"/>
              <a:gd name="connsiteY18" fmla="*/ 11918 h 5978103"/>
              <a:gd name="connsiteX19" fmla="*/ 0 w 11449046"/>
              <a:gd name="connsiteY19" fmla="*/ 2749 h 5978103"/>
              <a:gd name="connsiteX20" fmla="*/ 77636 w 11449046"/>
              <a:gd name="connsiteY20" fmla="*/ 2749 h 5978103"/>
              <a:gd name="connsiteX21" fmla="*/ 46352 w 11449046"/>
              <a:gd name="connsiteY21" fmla="*/ 11918 h 5978103"/>
              <a:gd name="connsiteX22" fmla="*/ 6155 w 11449046"/>
              <a:gd name="connsiteY22" fmla="*/ 80757 h 5978103"/>
              <a:gd name="connsiteX23" fmla="*/ 6155 w 11449046"/>
              <a:gd name="connsiteY23" fmla="*/ 5905275 h 5978103"/>
              <a:gd name="connsiteX24" fmla="*/ 77161 w 11449046"/>
              <a:gd name="connsiteY24" fmla="*/ 5978068 h 5978103"/>
              <a:gd name="connsiteX25" fmla="*/ 78514 w 11449046"/>
              <a:gd name="connsiteY25" fmla="*/ 5978089 h 5978103"/>
              <a:gd name="connsiteX26" fmla="*/ 1575242 w 11449046"/>
              <a:gd name="connsiteY26" fmla="*/ 5978089 h 5978103"/>
              <a:gd name="connsiteX27" fmla="*/ 1655636 w 11449046"/>
              <a:gd name="connsiteY27" fmla="*/ 5905275 h 5978103"/>
              <a:gd name="connsiteX28" fmla="*/ 1655636 w 11449046"/>
              <a:gd name="connsiteY28" fmla="*/ 2697819 h 5978103"/>
              <a:gd name="connsiteX29" fmla="*/ 3102790 w 11449046"/>
              <a:gd name="connsiteY29" fmla="*/ 3562233 h 5978103"/>
              <a:gd name="connsiteX30" fmla="*/ 3176491 w 11449046"/>
              <a:gd name="connsiteY30" fmla="*/ 3587385 h 5978103"/>
              <a:gd name="connsiteX31" fmla="*/ 3248850 w 11449046"/>
              <a:gd name="connsiteY31" fmla="*/ 3562233 h 5978103"/>
              <a:gd name="connsiteX32" fmla="*/ 6311979 w 11449046"/>
              <a:gd name="connsiteY32" fmla="*/ 1751330 h 5978103"/>
              <a:gd name="connsiteX33" fmla="*/ 6352176 w 11449046"/>
              <a:gd name="connsiteY33" fmla="*/ 1656018 h 5978103"/>
              <a:gd name="connsiteX34" fmla="*/ 6345484 w 11449046"/>
              <a:gd name="connsiteY34" fmla="*/ 80757 h 5978103"/>
              <a:gd name="connsiteX35" fmla="*/ 6311979 w 11449046"/>
              <a:gd name="connsiteY35" fmla="*/ 11918 h 5978103"/>
              <a:gd name="connsiteX36" fmla="*/ 6284144 w 11449046"/>
              <a:gd name="connsiteY36" fmla="*/ 2749 h 5978103"/>
              <a:gd name="connsiteX37" fmla="*/ 11449046 w 11449046"/>
              <a:gd name="connsiteY37" fmla="*/ 2749 h 5978103"/>
              <a:gd name="connsiteX38" fmla="*/ 11449046 w 11449046"/>
              <a:gd name="connsiteY38" fmla="*/ 5978098 h 5978103"/>
              <a:gd name="connsiteX39" fmla="*/ 0 w 11449046"/>
              <a:gd name="connsiteY39" fmla="*/ 5978098 h 5978103"/>
              <a:gd name="connsiteX40" fmla="*/ 86553 w 11449046"/>
              <a:gd name="connsiteY40" fmla="*/ 135 h 5978103"/>
              <a:gd name="connsiteX41" fmla="*/ 95469 w 11449046"/>
              <a:gd name="connsiteY41" fmla="*/ 2749 h 5978103"/>
              <a:gd name="connsiteX42" fmla="*/ 77636 w 11449046"/>
              <a:gd name="connsiteY42" fmla="*/ 2749 h 5978103"/>
              <a:gd name="connsiteX43" fmla="*/ 6275800 w 11449046"/>
              <a:gd name="connsiteY43" fmla="*/ 0 h 5978103"/>
              <a:gd name="connsiteX44" fmla="*/ 6284144 w 11449046"/>
              <a:gd name="connsiteY44" fmla="*/ 2749 h 5978103"/>
              <a:gd name="connsiteX45" fmla="*/ 6267456 w 11449046"/>
              <a:gd name="connsiteY45" fmla="*/ 2749 h 597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449046" h="5978103">
                <a:moveTo>
                  <a:pt x="6275796" y="2391286"/>
                </a:moveTo>
                <a:cubicBezTo>
                  <a:pt x="6263263" y="2391286"/>
                  <a:pt x="6250732" y="2394624"/>
                  <a:pt x="6239620" y="2401301"/>
                </a:cubicBezTo>
                <a:lnTo>
                  <a:pt x="4765665" y="3273654"/>
                </a:lnTo>
                <a:cubicBezTo>
                  <a:pt x="4724126" y="3290856"/>
                  <a:pt x="4708045" y="3313365"/>
                  <a:pt x="4708045" y="3378228"/>
                </a:cubicBezTo>
                <a:lnTo>
                  <a:pt x="4708045" y="5893360"/>
                </a:lnTo>
                <a:cubicBezTo>
                  <a:pt x="4707294" y="5932838"/>
                  <a:pt x="4739086" y="5965433"/>
                  <a:pt x="4779040" y="5966173"/>
                </a:cubicBezTo>
                <a:cubicBezTo>
                  <a:pt x="4779938" y="5966184"/>
                  <a:pt x="4780848" y="5966184"/>
                  <a:pt x="4781746" y="5966173"/>
                </a:cubicBezTo>
                <a:lnTo>
                  <a:pt x="6273114" y="5966173"/>
                </a:lnTo>
                <a:cubicBezTo>
                  <a:pt x="6313068" y="5966173"/>
                  <a:pt x="6345473" y="5934181"/>
                  <a:pt x="6345483" y="5894702"/>
                </a:cubicBezTo>
                <a:cubicBezTo>
                  <a:pt x="6345483" y="5894248"/>
                  <a:pt x="6345483" y="5893814"/>
                  <a:pt x="6345473" y="5893360"/>
                </a:cubicBezTo>
                <a:lnTo>
                  <a:pt x="6345473" y="2463509"/>
                </a:lnTo>
                <a:cubicBezTo>
                  <a:pt x="6343432" y="2437099"/>
                  <a:pt x="6328419" y="2413353"/>
                  <a:pt x="6305276" y="2399968"/>
                </a:cubicBezTo>
                <a:lnTo>
                  <a:pt x="6311979" y="2401301"/>
                </a:lnTo>
                <a:cubicBezTo>
                  <a:pt x="6300862" y="2394624"/>
                  <a:pt x="6288328" y="2391286"/>
                  <a:pt x="6275796" y="2391286"/>
                </a:cubicBezTo>
                <a:close/>
                <a:moveTo>
                  <a:pt x="95469" y="2749"/>
                </a:moveTo>
                <a:lnTo>
                  <a:pt x="6267456" y="2749"/>
                </a:lnTo>
                <a:lnTo>
                  <a:pt x="6239621" y="11918"/>
                </a:lnTo>
                <a:lnTo>
                  <a:pt x="3176491" y="1855914"/>
                </a:lnTo>
                <a:lnTo>
                  <a:pt x="126746" y="11918"/>
                </a:lnTo>
                <a:close/>
                <a:moveTo>
                  <a:pt x="0" y="2749"/>
                </a:moveTo>
                <a:lnTo>
                  <a:pt x="77636" y="2749"/>
                </a:lnTo>
                <a:lnTo>
                  <a:pt x="46352" y="11918"/>
                </a:lnTo>
                <a:cubicBezTo>
                  <a:pt x="19826" y="24426"/>
                  <a:pt x="3840" y="51798"/>
                  <a:pt x="6155" y="80757"/>
                </a:cubicBezTo>
                <a:lnTo>
                  <a:pt x="6155" y="5905275"/>
                </a:lnTo>
                <a:cubicBezTo>
                  <a:pt x="5415" y="5944753"/>
                  <a:pt x="37207" y="5977349"/>
                  <a:pt x="77161" y="5978068"/>
                </a:cubicBezTo>
                <a:cubicBezTo>
                  <a:pt x="77615" y="5978089"/>
                  <a:pt x="78059" y="5978089"/>
                  <a:pt x="78514" y="5978089"/>
                </a:cubicBezTo>
                <a:lnTo>
                  <a:pt x="1575242" y="5978089"/>
                </a:lnTo>
                <a:cubicBezTo>
                  <a:pt x="1617406" y="5978892"/>
                  <a:pt x="1652782" y="5946847"/>
                  <a:pt x="1655636" y="5905275"/>
                </a:cubicBezTo>
                <a:lnTo>
                  <a:pt x="1655636" y="2697819"/>
                </a:lnTo>
                <a:lnTo>
                  <a:pt x="3102790" y="3562233"/>
                </a:lnTo>
                <a:cubicBezTo>
                  <a:pt x="3125077" y="3576094"/>
                  <a:pt x="3150292" y="3584700"/>
                  <a:pt x="3176491" y="3587385"/>
                </a:cubicBezTo>
                <a:cubicBezTo>
                  <a:pt x="3202214" y="3584499"/>
                  <a:pt x="3226965" y="3575903"/>
                  <a:pt x="3248850" y="3562233"/>
                </a:cubicBezTo>
                <a:cubicBezTo>
                  <a:pt x="3248850" y="3562233"/>
                  <a:pt x="6289206" y="1759270"/>
                  <a:pt x="6311979" y="1751330"/>
                </a:cubicBezTo>
                <a:cubicBezTo>
                  <a:pt x="6352176" y="1727510"/>
                  <a:pt x="6352176" y="1711619"/>
                  <a:pt x="6352176" y="1656018"/>
                </a:cubicBezTo>
                <a:lnTo>
                  <a:pt x="6345484" y="80757"/>
                </a:lnTo>
                <a:cubicBezTo>
                  <a:pt x="6349047" y="53289"/>
                  <a:pt x="6335916" y="26318"/>
                  <a:pt x="6311979" y="11918"/>
                </a:cubicBezTo>
                <a:lnTo>
                  <a:pt x="6284144" y="2749"/>
                </a:lnTo>
                <a:lnTo>
                  <a:pt x="11449046" y="2749"/>
                </a:lnTo>
                <a:lnTo>
                  <a:pt x="11449046" y="5978098"/>
                </a:lnTo>
                <a:lnTo>
                  <a:pt x="0" y="5978098"/>
                </a:lnTo>
                <a:close/>
                <a:moveTo>
                  <a:pt x="86553" y="135"/>
                </a:moveTo>
                <a:lnTo>
                  <a:pt x="95469" y="2749"/>
                </a:lnTo>
                <a:lnTo>
                  <a:pt x="77636" y="2749"/>
                </a:lnTo>
                <a:close/>
                <a:moveTo>
                  <a:pt x="6275800" y="0"/>
                </a:moveTo>
                <a:lnTo>
                  <a:pt x="6284144" y="2749"/>
                </a:lnTo>
                <a:lnTo>
                  <a:pt x="6267456" y="27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Image</a:t>
            </a:r>
          </a:p>
          <a:p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17ECACF-2AA3-394E-B949-39DCD4122C5B}"/>
              </a:ext>
            </a:extLst>
          </p:cNvPr>
          <p:cNvGrpSpPr/>
          <p:nvPr userDrawn="1"/>
        </p:nvGrpSpPr>
        <p:grpSpPr>
          <a:xfrm>
            <a:off x="377409" y="438579"/>
            <a:ext cx="6346243" cy="5978096"/>
            <a:chOff x="5961485" y="438512"/>
            <a:chExt cx="600255" cy="565434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B9E2D690-7D55-8548-BAAC-4F221993ADE1}"/>
                </a:ext>
              </a:extLst>
            </p:cNvPr>
            <p:cNvSpPr/>
            <p:nvPr userDrawn="1"/>
          </p:nvSpPr>
          <p:spPr>
            <a:xfrm>
              <a:off x="5961485" y="438512"/>
              <a:ext cx="600255" cy="565434"/>
            </a:xfrm>
            <a:custGeom>
              <a:avLst/>
              <a:gdLst>
                <a:gd name="connsiteX0" fmla="*/ 599622 w 600255"/>
                <a:gd name="connsiteY0" fmla="*/ 7638 h 565434"/>
                <a:gd name="connsiteX1" fmla="*/ 596453 w 600255"/>
                <a:gd name="connsiteY1" fmla="*/ 1127 h 565434"/>
                <a:gd name="connsiteX2" fmla="*/ 589609 w 600255"/>
                <a:gd name="connsiteY2" fmla="*/ 1127 h 565434"/>
                <a:gd name="connsiteX3" fmla="*/ 299885 w 600255"/>
                <a:gd name="connsiteY3" fmla="*/ 175540 h 565434"/>
                <a:gd name="connsiteX4" fmla="*/ 11427 w 600255"/>
                <a:gd name="connsiteY4" fmla="*/ 1127 h 565434"/>
                <a:gd name="connsiteX5" fmla="*/ 3823 w 600255"/>
                <a:gd name="connsiteY5" fmla="*/ 1127 h 565434"/>
                <a:gd name="connsiteX6" fmla="*/ 21 w 600255"/>
                <a:gd name="connsiteY6" fmla="*/ 7638 h 565434"/>
                <a:gd name="connsiteX7" fmla="*/ 21 w 600255"/>
                <a:gd name="connsiteY7" fmla="*/ 558546 h 565434"/>
                <a:gd name="connsiteX8" fmla="*/ 6737 w 600255"/>
                <a:gd name="connsiteY8" fmla="*/ 565431 h 565434"/>
                <a:gd name="connsiteX9" fmla="*/ 6865 w 600255"/>
                <a:gd name="connsiteY9" fmla="*/ 565433 h 565434"/>
                <a:gd name="connsiteX10" fmla="*/ 148432 w 600255"/>
                <a:gd name="connsiteY10" fmla="*/ 565433 h 565434"/>
                <a:gd name="connsiteX11" fmla="*/ 156036 w 600255"/>
                <a:gd name="connsiteY11" fmla="*/ 558546 h 565434"/>
                <a:gd name="connsiteX12" fmla="*/ 156036 w 600255"/>
                <a:gd name="connsiteY12" fmla="*/ 255171 h 565434"/>
                <a:gd name="connsiteX13" fmla="*/ 292914 w 600255"/>
                <a:gd name="connsiteY13" fmla="*/ 336931 h 565434"/>
                <a:gd name="connsiteX14" fmla="*/ 299885 w 600255"/>
                <a:gd name="connsiteY14" fmla="*/ 339310 h 565434"/>
                <a:gd name="connsiteX15" fmla="*/ 306729 w 600255"/>
                <a:gd name="connsiteY15" fmla="*/ 336931 h 565434"/>
                <a:gd name="connsiteX16" fmla="*/ 596453 w 600255"/>
                <a:gd name="connsiteY16" fmla="*/ 165648 h 565434"/>
                <a:gd name="connsiteX17" fmla="*/ 600255 w 600255"/>
                <a:gd name="connsiteY17" fmla="*/ 156633 h 56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255" h="565434">
                  <a:moveTo>
                    <a:pt x="599622" y="7638"/>
                  </a:moveTo>
                  <a:cubicBezTo>
                    <a:pt x="599959" y="5040"/>
                    <a:pt x="598717" y="2489"/>
                    <a:pt x="596453" y="1127"/>
                  </a:cubicBezTo>
                  <a:cubicBezTo>
                    <a:pt x="594425" y="-376"/>
                    <a:pt x="591637" y="-376"/>
                    <a:pt x="589609" y="1127"/>
                  </a:cubicBezTo>
                  <a:lnTo>
                    <a:pt x="299885" y="175540"/>
                  </a:lnTo>
                  <a:lnTo>
                    <a:pt x="11427" y="1127"/>
                  </a:lnTo>
                  <a:cubicBezTo>
                    <a:pt x="9116" y="-359"/>
                    <a:pt x="6135" y="-359"/>
                    <a:pt x="3823" y="1127"/>
                  </a:cubicBezTo>
                  <a:cubicBezTo>
                    <a:pt x="1314" y="2310"/>
                    <a:pt x="-198" y="4899"/>
                    <a:pt x="21" y="7638"/>
                  </a:cubicBezTo>
                  <a:lnTo>
                    <a:pt x="21" y="558546"/>
                  </a:lnTo>
                  <a:cubicBezTo>
                    <a:pt x="-49" y="562280"/>
                    <a:pt x="2958" y="565363"/>
                    <a:pt x="6737" y="565431"/>
                  </a:cubicBezTo>
                  <a:cubicBezTo>
                    <a:pt x="6780" y="565433"/>
                    <a:pt x="6822" y="565433"/>
                    <a:pt x="6865" y="565433"/>
                  </a:cubicBezTo>
                  <a:lnTo>
                    <a:pt x="148432" y="565433"/>
                  </a:lnTo>
                  <a:cubicBezTo>
                    <a:pt x="152420" y="565509"/>
                    <a:pt x="155766" y="562478"/>
                    <a:pt x="156036" y="558546"/>
                  </a:cubicBezTo>
                  <a:lnTo>
                    <a:pt x="156036" y="255171"/>
                  </a:lnTo>
                  <a:lnTo>
                    <a:pt x="292914" y="336931"/>
                  </a:lnTo>
                  <a:cubicBezTo>
                    <a:pt x="295022" y="338242"/>
                    <a:pt x="297407" y="339056"/>
                    <a:pt x="299885" y="339310"/>
                  </a:cubicBezTo>
                  <a:cubicBezTo>
                    <a:pt x="302318" y="339037"/>
                    <a:pt x="304659" y="338224"/>
                    <a:pt x="306729" y="336931"/>
                  </a:cubicBezTo>
                  <a:cubicBezTo>
                    <a:pt x="306729" y="336931"/>
                    <a:pt x="594299" y="166399"/>
                    <a:pt x="596453" y="165648"/>
                  </a:cubicBezTo>
                  <a:cubicBezTo>
                    <a:pt x="600255" y="163395"/>
                    <a:pt x="600255" y="161892"/>
                    <a:pt x="600255" y="156633"/>
                  </a:cubicBezTo>
                  <a:close/>
                </a:path>
              </a:pathLst>
            </a:custGeom>
            <a:solidFill>
              <a:schemeClr val="accent1"/>
            </a:solidFill>
            <a:ln w="126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FFB5E58F-5110-2445-8DF7-2784665B5325}"/>
                </a:ext>
              </a:extLst>
            </p:cNvPr>
            <p:cNvSpPr/>
            <p:nvPr userDrawn="1"/>
          </p:nvSpPr>
          <p:spPr>
            <a:xfrm>
              <a:off x="6406230" y="664690"/>
              <a:ext cx="154877" cy="338128"/>
            </a:xfrm>
            <a:custGeom>
              <a:avLst/>
              <a:gdLst>
                <a:gd name="connsiteX0" fmla="*/ 151708 w 154877"/>
                <a:gd name="connsiteY0" fmla="*/ 947 h 338128"/>
                <a:gd name="connsiteX1" fmla="*/ 144864 w 154877"/>
                <a:gd name="connsiteY1" fmla="*/ 947 h 338128"/>
                <a:gd name="connsiteX2" fmla="*/ 5451 w 154877"/>
                <a:gd name="connsiteY2" fmla="*/ 83458 h 338128"/>
                <a:gd name="connsiteX3" fmla="*/ 1 w 154877"/>
                <a:gd name="connsiteY3" fmla="*/ 93349 h 338128"/>
                <a:gd name="connsiteX4" fmla="*/ 1 w 154877"/>
                <a:gd name="connsiteY4" fmla="*/ 331241 h 338128"/>
                <a:gd name="connsiteX5" fmla="*/ 6716 w 154877"/>
                <a:gd name="connsiteY5" fmla="*/ 338128 h 338128"/>
                <a:gd name="connsiteX6" fmla="*/ 6972 w 154877"/>
                <a:gd name="connsiteY6" fmla="*/ 338128 h 338128"/>
                <a:gd name="connsiteX7" fmla="*/ 148032 w 154877"/>
                <a:gd name="connsiteY7" fmla="*/ 338128 h 338128"/>
                <a:gd name="connsiteX8" fmla="*/ 154877 w 154877"/>
                <a:gd name="connsiteY8" fmla="*/ 331368 h 338128"/>
                <a:gd name="connsiteX9" fmla="*/ 154876 w 154877"/>
                <a:gd name="connsiteY9" fmla="*/ 331241 h 338128"/>
                <a:gd name="connsiteX10" fmla="*/ 154876 w 154877"/>
                <a:gd name="connsiteY10" fmla="*/ 6831 h 338128"/>
                <a:gd name="connsiteX11" fmla="*/ 151074 w 154877"/>
                <a:gd name="connsiteY11" fmla="*/ 821 h 3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77" h="338128">
                  <a:moveTo>
                    <a:pt x="151708" y="947"/>
                  </a:moveTo>
                  <a:cubicBezTo>
                    <a:pt x="149605" y="-316"/>
                    <a:pt x="146966" y="-316"/>
                    <a:pt x="144864" y="947"/>
                  </a:cubicBezTo>
                  <a:lnTo>
                    <a:pt x="5451" y="83458"/>
                  </a:lnTo>
                  <a:cubicBezTo>
                    <a:pt x="1522" y="85085"/>
                    <a:pt x="1" y="87214"/>
                    <a:pt x="1" y="93349"/>
                  </a:cubicBezTo>
                  <a:lnTo>
                    <a:pt x="1" y="331241"/>
                  </a:lnTo>
                  <a:cubicBezTo>
                    <a:pt x="-70" y="334975"/>
                    <a:pt x="2937" y="338058"/>
                    <a:pt x="6716" y="338128"/>
                  </a:cubicBezTo>
                  <a:cubicBezTo>
                    <a:pt x="6801" y="338129"/>
                    <a:pt x="6887" y="338129"/>
                    <a:pt x="6972" y="338128"/>
                  </a:cubicBezTo>
                  <a:lnTo>
                    <a:pt x="148032" y="338128"/>
                  </a:lnTo>
                  <a:cubicBezTo>
                    <a:pt x="151811" y="338128"/>
                    <a:pt x="154876" y="335102"/>
                    <a:pt x="154877" y="331368"/>
                  </a:cubicBezTo>
                  <a:cubicBezTo>
                    <a:pt x="154877" y="331325"/>
                    <a:pt x="154877" y="331284"/>
                    <a:pt x="154876" y="331241"/>
                  </a:cubicBezTo>
                  <a:lnTo>
                    <a:pt x="154876" y="6831"/>
                  </a:lnTo>
                  <a:cubicBezTo>
                    <a:pt x="154683" y="4333"/>
                    <a:pt x="153263" y="2087"/>
                    <a:pt x="151074" y="821"/>
                  </a:cubicBezTo>
                </a:path>
              </a:pathLst>
            </a:custGeom>
            <a:solidFill>
              <a:srgbClr val="F7AE02"/>
            </a:solidFill>
            <a:ln w="126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F5DAB511-E045-6F4A-A918-BF817CB24A27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792800" y="3445308"/>
            <a:ext cx="864637" cy="536519"/>
          </a:xfrm>
          <a:solidFill>
            <a:schemeClr val="accent2"/>
          </a:solidFill>
        </p:spPr>
        <p:txBody>
          <a:bodyPr vert="horz" wrap="none" lIns="90000" tIns="54000" rIns="90000" bIns="0" rtlCol="0" anchor="ctr">
            <a:spAutoFit/>
          </a:bodyPr>
          <a:lstStyle>
            <a:lvl1pPr algn="r">
              <a:defRPr lang="de-DE" sz="3600" b="1" i="0" spc="1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/>
              <a:t>00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6E865DF8-8AC6-B045-9440-4D43B5C9461E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770529" y="5404423"/>
            <a:ext cx="6023101" cy="429374"/>
          </a:xfrm>
          <a:noFill/>
        </p:spPr>
        <p:txBody>
          <a:bodyPr vert="horz" wrap="none" lIns="90000" tIns="54000" rIns="90000" bIns="0" rtlCol="0" anchor="ctr">
            <a:spAutoFit/>
          </a:bodyPr>
          <a:lstStyle>
            <a:lvl1pPr algn="r">
              <a:defRPr lang="de-DE" sz="2800" b="1" i="0" spc="1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/>
              <a:t>SUBHEADLINE (OPTIONAL)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0FEB241-1C73-4A4E-A219-E234309968E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99453" y="4075140"/>
            <a:ext cx="4457984" cy="536519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tIns="54000" rIns="90000" bIns="0" anchor="t" anchorCtr="0">
            <a:spAutoFit/>
          </a:bodyPr>
          <a:lstStyle>
            <a:lvl1pPr algn="r">
              <a:lnSpc>
                <a:spcPct val="87000"/>
              </a:lnSpc>
              <a:defRPr sz="3600" b="1" i="0" spc="100" baseline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DIVIDER: TITLE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305677A2-A0EB-A24D-9805-6D1AFA9DC48A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413669" y="4699342"/>
            <a:ext cx="4243768" cy="536519"/>
          </a:xfrm>
          <a:solidFill>
            <a:schemeClr val="accent1"/>
          </a:solidFill>
        </p:spPr>
        <p:txBody>
          <a:bodyPr vert="horz" wrap="none" lIns="90000" tIns="54000" rIns="90000" bIns="0" rtlCol="0" anchor="ctr">
            <a:spAutoFit/>
          </a:bodyPr>
          <a:lstStyle>
            <a:lvl1pPr algn="r">
              <a:defRPr lang="de-DE" sz="3600" b="1" i="0" spc="100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ct val="87000"/>
              </a:lnSpc>
              <a:spcBef>
                <a:spcPct val="0"/>
              </a:spcBef>
            </a:pPr>
            <a:r>
              <a:rPr lang="en-US" noProof="0" dirty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149198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7962-9695-534F-ABEF-4DC96AAA6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55065"/>
            <a:ext cx="2125903" cy="4795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FAC4185F-83C3-0F49-AA4D-1E056BE084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3636" y="1398053"/>
            <a:ext cx="10656887" cy="431800"/>
          </a:xfrm>
        </p:spPr>
        <p:txBody>
          <a:bodyPr anchor="ctr" anchorCtr="0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Section Title</a:t>
            </a:r>
          </a:p>
        </p:txBody>
      </p:sp>
      <p:grpSp>
        <p:nvGrpSpPr>
          <p:cNvPr id="7" name="Grafik 12">
            <a:extLst>
              <a:ext uri="{FF2B5EF4-FFF2-40B4-BE49-F238E27FC236}">
                <a16:creationId xmlns:a16="http://schemas.microsoft.com/office/drawing/2014/main" id="{F38C12D9-A016-784A-B16A-C9A69AE0CF3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96485" y="355065"/>
            <a:ext cx="2824040" cy="472047"/>
            <a:chOff x="8364517" y="441325"/>
            <a:chExt cx="3468861" cy="579831"/>
          </a:xfrm>
        </p:grpSpPr>
        <p:grpSp>
          <p:nvGrpSpPr>
            <p:cNvPr id="8" name="Grafik 12">
              <a:extLst>
                <a:ext uri="{FF2B5EF4-FFF2-40B4-BE49-F238E27FC236}">
                  <a16:creationId xmlns:a16="http://schemas.microsoft.com/office/drawing/2014/main" id="{B6AB96FD-7A4F-8B4D-9CEB-0CD3728018DF}"/>
                </a:ext>
              </a:extLst>
            </p:cNvPr>
            <p:cNvGrpSpPr/>
            <p:nvPr/>
          </p:nvGrpSpPr>
          <p:grpSpPr>
            <a:xfrm>
              <a:off x="9413173" y="441325"/>
              <a:ext cx="2420204" cy="579831"/>
              <a:chOff x="9413173" y="441325"/>
              <a:chExt cx="2420204" cy="579831"/>
            </a:xfrm>
            <a:solidFill>
              <a:srgbClr val="1C3E76"/>
            </a:solidFill>
          </p:grpSpPr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3988429E-5E65-B745-A2D2-FD26D7D0813D}"/>
                  </a:ext>
                </a:extLst>
              </p:cNvPr>
              <p:cNvSpPr/>
              <p:nvPr/>
            </p:nvSpPr>
            <p:spPr>
              <a:xfrm>
                <a:off x="11250251" y="441325"/>
                <a:ext cx="583127" cy="265320"/>
              </a:xfrm>
              <a:custGeom>
                <a:avLst/>
                <a:gdLst>
                  <a:gd name="connsiteX0" fmla="*/ 291499 w 583127"/>
                  <a:gd name="connsiteY0" fmla="*/ 148495 h 265320"/>
                  <a:gd name="connsiteX1" fmla="*/ 430912 w 583127"/>
                  <a:gd name="connsiteY1" fmla="*/ 260054 h 265320"/>
                  <a:gd name="connsiteX2" fmla="*/ 438516 w 583127"/>
                  <a:gd name="connsiteY2" fmla="*/ 265313 h 265320"/>
                  <a:gd name="connsiteX3" fmla="*/ 575521 w 583127"/>
                  <a:gd name="connsiteY3" fmla="*/ 265313 h 265320"/>
                  <a:gd name="connsiteX4" fmla="*/ 583125 w 583127"/>
                  <a:gd name="connsiteY4" fmla="*/ 258551 h 265320"/>
                  <a:gd name="connsiteX5" fmla="*/ 291499 w 583127"/>
                  <a:gd name="connsiteY5" fmla="*/ 0 h 265320"/>
                  <a:gd name="connsiteX6" fmla="*/ 0 w 583127"/>
                  <a:gd name="connsiteY6" fmla="*/ 258551 h 265320"/>
                  <a:gd name="connsiteX7" fmla="*/ 6971 w 583127"/>
                  <a:gd name="connsiteY7" fmla="*/ 265313 h 265320"/>
                  <a:gd name="connsiteX8" fmla="*/ 144102 w 583127"/>
                  <a:gd name="connsiteY8" fmla="*/ 265313 h 265320"/>
                  <a:gd name="connsiteX9" fmla="*/ 150946 w 583127"/>
                  <a:gd name="connsiteY9" fmla="*/ 260054 h 265320"/>
                  <a:gd name="connsiteX10" fmla="*/ 290358 w 583127"/>
                  <a:gd name="connsiteY10" fmla="*/ 148495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127" h="265320">
                    <a:moveTo>
                      <a:pt x="291499" y="148495"/>
                    </a:moveTo>
                    <a:cubicBezTo>
                      <a:pt x="358785" y="148566"/>
                      <a:pt x="416869" y="195050"/>
                      <a:pt x="430912" y="260054"/>
                    </a:cubicBezTo>
                    <a:cubicBezTo>
                      <a:pt x="431938" y="263309"/>
                      <a:pt x="435069" y="265469"/>
                      <a:pt x="438516" y="265313"/>
                    </a:cubicBezTo>
                    <a:lnTo>
                      <a:pt x="575521" y="265313"/>
                    </a:lnTo>
                    <a:cubicBezTo>
                      <a:pt x="579462" y="265393"/>
                      <a:pt x="582795" y="262434"/>
                      <a:pt x="583125" y="258551"/>
                    </a:cubicBezTo>
                    <a:cubicBezTo>
                      <a:pt x="583632" y="200330"/>
                      <a:pt x="517094" y="0"/>
                      <a:pt x="291499" y="0"/>
                    </a:cubicBezTo>
                    <a:cubicBezTo>
                      <a:pt x="65904" y="0"/>
                      <a:pt x="0" y="200330"/>
                      <a:pt x="0" y="258551"/>
                    </a:cubicBezTo>
                    <a:cubicBezTo>
                      <a:pt x="63" y="262305"/>
                      <a:pt x="3169" y="265314"/>
                      <a:pt x="6971" y="265313"/>
                    </a:cubicBezTo>
                    <a:lnTo>
                      <a:pt x="144102" y="265313"/>
                    </a:lnTo>
                    <a:cubicBezTo>
                      <a:pt x="147296" y="265217"/>
                      <a:pt x="150071" y="263091"/>
                      <a:pt x="150946" y="260054"/>
                    </a:cubicBezTo>
                    <a:cubicBezTo>
                      <a:pt x="165242" y="195208"/>
                      <a:pt x="223187" y="148849"/>
                      <a:pt x="290358" y="148495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B3B6E587-4325-2B48-AC69-7CC4BBB414F6}"/>
                  </a:ext>
                </a:extLst>
              </p:cNvPr>
              <p:cNvSpPr/>
              <p:nvPr/>
            </p:nvSpPr>
            <p:spPr>
              <a:xfrm>
                <a:off x="11249742" y="755835"/>
                <a:ext cx="583633" cy="265320"/>
              </a:xfrm>
              <a:custGeom>
                <a:avLst/>
                <a:gdLst>
                  <a:gd name="connsiteX0" fmla="*/ 292008 w 583633"/>
                  <a:gd name="connsiteY0" fmla="*/ 116826 h 265320"/>
                  <a:gd name="connsiteX1" fmla="*/ 431420 w 583633"/>
                  <a:gd name="connsiteY1" fmla="*/ 6143 h 265320"/>
                  <a:gd name="connsiteX2" fmla="*/ 439024 w 583633"/>
                  <a:gd name="connsiteY2" fmla="*/ 8 h 265320"/>
                  <a:gd name="connsiteX3" fmla="*/ 576029 w 583633"/>
                  <a:gd name="connsiteY3" fmla="*/ 8 h 265320"/>
                  <a:gd name="connsiteX4" fmla="*/ 583633 w 583633"/>
                  <a:gd name="connsiteY4" fmla="*/ 7645 h 265320"/>
                  <a:gd name="connsiteX5" fmla="*/ 291500 w 583633"/>
                  <a:gd name="connsiteY5" fmla="*/ 265321 h 265320"/>
                  <a:gd name="connsiteX6" fmla="*/ 1 w 583633"/>
                  <a:gd name="connsiteY6" fmla="*/ 7645 h 265320"/>
                  <a:gd name="connsiteX7" fmla="*/ 6972 w 583633"/>
                  <a:gd name="connsiteY7" fmla="*/ 8 h 265320"/>
                  <a:gd name="connsiteX8" fmla="*/ 144610 w 583633"/>
                  <a:gd name="connsiteY8" fmla="*/ 8 h 265320"/>
                  <a:gd name="connsiteX9" fmla="*/ 151454 w 583633"/>
                  <a:gd name="connsiteY9" fmla="*/ 6143 h 265320"/>
                  <a:gd name="connsiteX10" fmla="*/ 290867 w 583633"/>
                  <a:gd name="connsiteY10" fmla="*/ 116826 h 26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633" h="265320">
                    <a:moveTo>
                      <a:pt x="292008" y="116826"/>
                    </a:moveTo>
                    <a:cubicBezTo>
                      <a:pt x="359103" y="117082"/>
                      <a:pt x="417238" y="70931"/>
                      <a:pt x="431420" y="6143"/>
                    </a:cubicBezTo>
                    <a:cubicBezTo>
                      <a:pt x="432003" y="2481"/>
                      <a:pt x="435273" y="-164"/>
                      <a:pt x="439024" y="8"/>
                    </a:cubicBezTo>
                    <a:lnTo>
                      <a:pt x="576029" y="8"/>
                    </a:lnTo>
                    <a:cubicBezTo>
                      <a:pt x="580148" y="315"/>
                      <a:pt x="583392" y="3578"/>
                      <a:pt x="583633" y="7645"/>
                    </a:cubicBezTo>
                    <a:cubicBezTo>
                      <a:pt x="583633" y="65992"/>
                      <a:pt x="517096" y="265321"/>
                      <a:pt x="291500" y="265321"/>
                    </a:cubicBezTo>
                    <a:cubicBezTo>
                      <a:pt x="65906" y="265321"/>
                      <a:pt x="1" y="65992"/>
                      <a:pt x="1" y="7645"/>
                    </a:cubicBezTo>
                    <a:cubicBezTo>
                      <a:pt x="-75" y="3681"/>
                      <a:pt x="2967" y="337"/>
                      <a:pt x="6972" y="8"/>
                    </a:cubicBezTo>
                    <a:lnTo>
                      <a:pt x="144610" y="8"/>
                    </a:lnTo>
                    <a:cubicBezTo>
                      <a:pt x="148096" y="156"/>
                      <a:pt x="150973" y="2735"/>
                      <a:pt x="151454" y="6143"/>
                    </a:cubicBezTo>
                    <a:cubicBezTo>
                      <a:pt x="165852" y="70797"/>
                      <a:pt x="223860" y="116844"/>
                      <a:pt x="290867" y="116826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" name="Freihandform 18">
                <a:extLst>
                  <a:ext uri="{FF2B5EF4-FFF2-40B4-BE49-F238E27FC236}">
                    <a16:creationId xmlns:a16="http://schemas.microsoft.com/office/drawing/2014/main" id="{40E7B8D8-4C7E-8C4D-A74F-B215650529F7}"/>
                  </a:ext>
                </a:extLst>
              </p:cNvPr>
              <p:cNvSpPr/>
              <p:nvPr/>
            </p:nvSpPr>
            <p:spPr>
              <a:xfrm>
                <a:off x="10041797" y="636897"/>
                <a:ext cx="155381" cy="373741"/>
              </a:xfrm>
              <a:custGeom>
                <a:avLst/>
                <a:gdLst>
                  <a:gd name="connsiteX0" fmla="*/ 155255 w 155381"/>
                  <a:gd name="connsiteY0" fmla="*/ 366855 h 373741"/>
                  <a:gd name="connsiteX1" fmla="*/ 148538 w 155381"/>
                  <a:gd name="connsiteY1" fmla="*/ 373740 h 373741"/>
                  <a:gd name="connsiteX2" fmla="*/ 148411 w 155381"/>
                  <a:gd name="connsiteY2" fmla="*/ 373741 h 373741"/>
                  <a:gd name="connsiteX3" fmla="*/ 6844 w 155381"/>
                  <a:gd name="connsiteY3" fmla="*/ 373741 h 373741"/>
                  <a:gd name="connsiteX4" fmla="*/ 0 w 155381"/>
                  <a:gd name="connsiteY4" fmla="*/ 366982 h 373741"/>
                  <a:gd name="connsiteX5" fmla="*/ 0 w 155381"/>
                  <a:gd name="connsiteY5" fmla="*/ 366855 h 373741"/>
                  <a:gd name="connsiteX6" fmla="*/ 0 w 155381"/>
                  <a:gd name="connsiteY6" fmla="*/ 6761 h 373741"/>
                  <a:gd name="connsiteX7" fmla="*/ 6844 w 155381"/>
                  <a:gd name="connsiteY7" fmla="*/ 0 h 373741"/>
                  <a:gd name="connsiteX8" fmla="*/ 148538 w 155381"/>
                  <a:gd name="connsiteY8" fmla="*/ 0 h 373741"/>
                  <a:gd name="connsiteX9" fmla="*/ 155382 w 155381"/>
                  <a:gd name="connsiteY9" fmla="*/ 6761 h 3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373741">
                    <a:moveTo>
                      <a:pt x="155255" y="366855"/>
                    </a:moveTo>
                    <a:cubicBezTo>
                      <a:pt x="155331" y="370589"/>
                      <a:pt x="152315" y="373671"/>
                      <a:pt x="148538" y="373740"/>
                    </a:cubicBezTo>
                    <a:cubicBezTo>
                      <a:pt x="148500" y="373741"/>
                      <a:pt x="148449" y="373741"/>
                      <a:pt x="148411" y="373741"/>
                    </a:cubicBezTo>
                    <a:lnTo>
                      <a:pt x="6844" y="373741"/>
                    </a:lnTo>
                    <a:cubicBezTo>
                      <a:pt x="3067" y="373743"/>
                      <a:pt x="0" y="370715"/>
                      <a:pt x="0" y="366982"/>
                    </a:cubicBezTo>
                    <a:cubicBezTo>
                      <a:pt x="0" y="366939"/>
                      <a:pt x="0" y="366898"/>
                      <a:pt x="0" y="366855"/>
                    </a:cubicBezTo>
                    <a:lnTo>
                      <a:pt x="0" y="6761"/>
                    </a:lnTo>
                    <a:cubicBezTo>
                      <a:pt x="0" y="3027"/>
                      <a:pt x="3067" y="0"/>
                      <a:pt x="6844" y="0"/>
                    </a:cubicBezTo>
                    <a:lnTo>
                      <a:pt x="148538" y="0"/>
                    </a:lnTo>
                    <a:cubicBezTo>
                      <a:pt x="152315" y="0"/>
                      <a:pt x="155382" y="3027"/>
                      <a:pt x="155382" y="6761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E5E9A168-980D-A84E-8B78-A0D2698079EF}"/>
                  </a:ext>
                </a:extLst>
              </p:cNvPr>
              <p:cNvSpPr/>
              <p:nvPr/>
            </p:nvSpPr>
            <p:spPr>
              <a:xfrm>
                <a:off x="9866644" y="451842"/>
                <a:ext cx="506321" cy="135849"/>
              </a:xfrm>
              <a:custGeom>
                <a:avLst/>
                <a:gdLst>
                  <a:gd name="connsiteX0" fmla="*/ 6844 w 506321"/>
                  <a:gd name="connsiteY0" fmla="*/ 135849 h 135849"/>
                  <a:gd name="connsiteX1" fmla="*/ 0 w 506321"/>
                  <a:gd name="connsiteY1" fmla="*/ 128963 h 135849"/>
                  <a:gd name="connsiteX2" fmla="*/ 0 w 506321"/>
                  <a:gd name="connsiteY2" fmla="*/ 6886 h 135849"/>
                  <a:gd name="connsiteX3" fmla="*/ 6844 w 506321"/>
                  <a:gd name="connsiteY3" fmla="*/ 0 h 135849"/>
                  <a:gd name="connsiteX4" fmla="*/ 499351 w 506321"/>
                  <a:gd name="connsiteY4" fmla="*/ 0 h 135849"/>
                  <a:gd name="connsiteX5" fmla="*/ 506321 w 506321"/>
                  <a:gd name="connsiteY5" fmla="*/ 6886 h 135849"/>
                  <a:gd name="connsiteX6" fmla="*/ 506321 w 506321"/>
                  <a:gd name="connsiteY6" fmla="*/ 128963 h 135849"/>
                  <a:gd name="connsiteX7" fmla="*/ 499351 w 506321"/>
                  <a:gd name="connsiteY7" fmla="*/ 135849 h 13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321" h="135849">
                    <a:moveTo>
                      <a:pt x="6844" y="135849"/>
                    </a:moveTo>
                    <a:cubicBezTo>
                      <a:pt x="3042" y="135780"/>
                      <a:pt x="0" y="132718"/>
                      <a:pt x="0" y="128963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499351" y="0"/>
                    </a:lnTo>
                    <a:cubicBezTo>
                      <a:pt x="503203" y="0"/>
                      <a:pt x="506321" y="3083"/>
                      <a:pt x="506321" y="6886"/>
                    </a:cubicBezTo>
                    <a:lnTo>
                      <a:pt x="506321" y="128963"/>
                    </a:lnTo>
                    <a:cubicBezTo>
                      <a:pt x="506321" y="132766"/>
                      <a:pt x="503203" y="135849"/>
                      <a:pt x="499351" y="135849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4607DDB1-93FF-1046-9E6A-B0A6CD9D6C82}"/>
                  </a:ext>
                </a:extLst>
              </p:cNvPr>
              <p:cNvSpPr/>
              <p:nvPr/>
            </p:nvSpPr>
            <p:spPr>
              <a:xfrm>
                <a:off x="9413173" y="670202"/>
                <a:ext cx="221032" cy="122077"/>
              </a:xfrm>
              <a:custGeom>
                <a:avLst/>
                <a:gdLst>
                  <a:gd name="connsiteX0" fmla="*/ 7604 w 221032"/>
                  <a:gd name="connsiteY0" fmla="*/ 121701 h 122077"/>
                  <a:gd name="connsiteX1" fmla="*/ 0 w 221032"/>
                  <a:gd name="connsiteY1" fmla="*/ 114940 h 122077"/>
                  <a:gd name="connsiteX2" fmla="*/ 0 w 221032"/>
                  <a:gd name="connsiteY2" fmla="*/ 6886 h 122077"/>
                  <a:gd name="connsiteX3" fmla="*/ 7604 w 221032"/>
                  <a:gd name="connsiteY3" fmla="*/ 0 h 122077"/>
                  <a:gd name="connsiteX4" fmla="*/ 214062 w 221032"/>
                  <a:gd name="connsiteY4" fmla="*/ 0 h 122077"/>
                  <a:gd name="connsiteX5" fmla="*/ 221032 w 221032"/>
                  <a:gd name="connsiteY5" fmla="*/ 6886 h 122077"/>
                  <a:gd name="connsiteX6" fmla="*/ 221032 w 221032"/>
                  <a:gd name="connsiteY6" fmla="*/ 115315 h 122077"/>
                  <a:gd name="connsiteX7" fmla="*/ 214190 w 221032"/>
                  <a:gd name="connsiteY7" fmla="*/ 122078 h 122077"/>
                  <a:gd name="connsiteX8" fmla="*/ 214062 w 221032"/>
                  <a:gd name="connsiteY8" fmla="*/ 122076 h 12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032" h="122077">
                    <a:moveTo>
                      <a:pt x="7604" y="121701"/>
                    </a:moveTo>
                    <a:cubicBezTo>
                      <a:pt x="3662" y="121781"/>
                      <a:pt x="333" y="118822"/>
                      <a:pt x="0" y="114940"/>
                    </a:cubicBezTo>
                    <a:lnTo>
                      <a:pt x="0" y="6886"/>
                    </a:lnTo>
                    <a:cubicBezTo>
                      <a:pt x="331" y="2984"/>
                      <a:pt x="3640" y="-14"/>
                      <a:pt x="7604" y="0"/>
                    </a:cubicBezTo>
                    <a:lnTo>
                      <a:pt x="214062" y="0"/>
                    </a:lnTo>
                    <a:cubicBezTo>
                      <a:pt x="217912" y="0"/>
                      <a:pt x="221032" y="3083"/>
                      <a:pt x="221032" y="6886"/>
                    </a:cubicBezTo>
                    <a:lnTo>
                      <a:pt x="221032" y="115315"/>
                    </a:lnTo>
                    <a:cubicBezTo>
                      <a:pt x="221032" y="119049"/>
                      <a:pt x="217969" y="122076"/>
                      <a:pt x="214190" y="122078"/>
                    </a:cubicBezTo>
                    <a:cubicBezTo>
                      <a:pt x="214147" y="122078"/>
                      <a:pt x="214105" y="122078"/>
                      <a:pt x="214062" y="12207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9" name="Grafik 12">
              <a:extLst>
                <a:ext uri="{FF2B5EF4-FFF2-40B4-BE49-F238E27FC236}">
                  <a16:creationId xmlns:a16="http://schemas.microsoft.com/office/drawing/2014/main" id="{E4725B1B-7376-4241-8FBC-3AA97CF7FAD9}"/>
                </a:ext>
              </a:extLst>
            </p:cNvPr>
            <p:cNvGrpSpPr/>
            <p:nvPr/>
          </p:nvGrpSpPr>
          <p:grpSpPr>
            <a:xfrm>
              <a:off x="8364517" y="446208"/>
              <a:ext cx="1301755" cy="565434"/>
              <a:chOff x="8364517" y="446208"/>
              <a:chExt cx="1301755" cy="565434"/>
            </a:xfrm>
            <a:solidFill>
              <a:srgbClr val="1C3E76"/>
            </a:solidFill>
          </p:grpSpPr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id="{E79BA8B5-751D-6B47-8DFF-27AB8CE9F65B}"/>
                  </a:ext>
                </a:extLst>
              </p:cNvPr>
              <p:cNvSpPr/>
              <p:nvPr/>
            </p:nvSpPr>
            <p:spPr>
              <a:xfrm>
                <a:off x="9208996" y="451842"/>
                <a:ext cx="457275" cy="558796"/>
              </a:xfrm>
              <a:custGeom>
                <a:avLst/>
                <a:gdLst>
                  <a:gd name="connsiteX0" fmla="*/ 450431 w 457275"/>
                  <a:gd name="connsiteY0" fmla="*/ 423073 h 558796"/>
                  <a:gd name="connsiteX1" fmla="*/ 155129 w 457275"/>
                  <a:gd name="connsiteY1" fmla="*/ 423073 h 558796"/>
                  <a:gd name="connsiteX2" fmla="*/ 155129 w 457275"/>
                  <a:gd name="connsiteY2" fmla="*/ 135849 h 558796"/>
                  <a:gd name="connsiteX3" fmla="*/ 446628 w 457275"/>
                  <a:gd name="connsiteY3" fmla="*/ 135849 h 558796"/>
                  <a:gd name="connsiteX4" fmla="*/ 453472 w 457275"/>
                  <a:gd name="connsiteY4" fmla="*/ 128963 h 558796"/>
                  <a:gd name="connsiteX5" fmla="*/ 453472 w 457275"/>
                  <a:gd name="connsiteY5" fmla="*/ 6886 h 558796"/>
                  <a:gd name="connsiteX6" fmla="*/ 446628 w 457275"/>
                  <a:gd name="connsiteY6" fmla="*/ 0 h 558796"/>
                  <a:gd name="connsiteX7" fmla="*/ 6845 w 457275"/>
                  <a:gd name="connsiteY7" fmla="*/ 0 h 558796"/>
                  <a:gd name="connsiteX8" fmla="*/ 1 w 457275"/>
                  <a:gd name="connsiteY8" fmla="*/ 6886 h 558796"/>
                  <a:gd name="connsiteX9" fmla="*/ 1 w 457275"/>
                  <a:gd name="connsiteY9" fmla="*/ 551910 h 558796"/>
                  <a:gd name="connsiteX10" fmla="*/ 6717 w 457275"/>
                  <a:gd name="connsiteY10" fmla="*/ 558795 h 558796"/>
                  <a:gd name="connsiteX11" fmla="*/ 6845 w 457275"/>
                  <a:gd name="connsiteY11" fmla="*/ 558797 h 558796"/>
                  <a:gd name="connsiteX12" fmla="*/ 450431 w 457275"/>
                  <a:gd name="connsiteY12" fmla="*/ 558797 h 558796"/>
                  <a:gd name="connsiteX13" fmla="*/ 457274 w 457275"/>
                  <a:gd name="connsiteY13" fmla="*/ 552037 h 558796"/>
                  <a:gd name="connsiteX14" fmla="*/ 457274 w 457275"/>
                  <a:gd name="connsiteY14" fmla="*/ 551910 h 558796"/>
                  <a:gd name="connsiteX15" fmla="*/ 457274 w 457275"/>
                  <a:gd name="connsiteY15" fmla="*/ 429959 h 558796"/>
                  <a:gd name="connsiteX16" fmla="*/ 450557 w 457275"/>
                  <a:gd name="connsiteY16" fmla="*/ 423074 h 558796"/>
                  <a:gd name="connsiteX17" fmla="*/ 450431 w 457275"/>
                  <a:gd name="connsiteY17" fmla="*/ 423073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7275" h="558796">
                    <a:moveTo>
                      <a:pt x="450431" y="423073"/>
                    </a:moveTo>
                    <a:lnTo>
                      <a:pt x="155129" y="423073"/>
                    </a:lnTo>
                    <a:lnTo>
                      <a:pt x="155129" y="135849"/>
                    </a:lnTo>
                    <a:lnTo>
                      <a:pt x="446628" y="135849"/>
                    </a:lnTo>
                    <a:cubicBezTo>
                      <a:pt x="450431" y="135780"/>
                      <a:pt x="453472" y="132718"/>
                      <a:pt x="453472" y="128963"/>
                    </a:cubicBezTo>
                    <a:lnTo>
                      <a:pt x="453472" y="6886"/>
                    </a:lnTo>
                    <a:cubicBezTo>
                      <a:pt x="453472" y="3132"/>
                      <a:pt x="450431" y="68"/>
                      <a:pt x="446628" y="0"/>
                    </a:cubicBezTo>
                    <a:lnTo>
                      <a:pt x="6845" y="0"/>
                    </a:lnTo>
                    <a:cubicBezTo>
                      <a:pt x="3046" y="68"/>
                      <a:pt x="1" y="3132"/>
                      <a:pt x="1" y="6886"/>
                    </a:cubicBezTo>
                    <a:lnTo>
                      <a:pt x="1" y="551910"/>
                    </a:lnTo>
                    <a:cubicBezTo>
                      <a:pt x="-68" y="555644"/>
                      <a:pt x="2938" y="558727"/>
                      <a:pt x="6717" y="558795"/>
                    </a:cubicBezTo>
                    <a:cubicBezTo>
                      <a:pt x="6760" y="558797"/>
                      <a:pt x="6802" y="558797"/>
                      <a:pt x="6845" y="558797"/>
                    </a:cubicBezTo>
                    <a:lnTo>
                      <a:pt x="450431" y="558797"/>
                    </a:lnTo>
                    <a:cubicBezTo>
                      <a:pt x="454207" y="558798"/>
                      <a:pt x="457274" y="555770"/>
                      <a:pt x="457274" y="552037"/>
                    </a:cubicBezTo>
                    <a:cubicBezTo>
                      <a:pt x="457274" y="551994"/>
                      <a:pt x="457274" y="551953"/>
                      <a:pt x="457274" y="551910"/>
                    </a:cubicBezTo>
                    <a:lnTo>
                      <a:pt x="457274" y="429959"/>
                    </a:lnTo>
                    <a:cubicBezTo>
                      <a:pt x="457350" y="426226"/>
                      <a:pt x="454334" y="423143"/>
                      <a:pt x="450557" y="423074"/>
                    </a:cubicBezTo>
                    <a:cubicBezTo>
                      <a:pt x="450519" y="423073"/>
                      <a:pt x="450469" y="423073"/>
                      <a:pt x="450431" y="423073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41B97F40-78B8-0841-953B-CBF6ABB9A6D6}"/>
                  </a:ext>
                </a:extLst>
              </p:cNvPr>
              <p:cNvSpPr/>
              <p:nvPr/>
            </p:nvSpPr>
            <p:spPr>
              <a:xfrm>
                <a:off x="8364517" y="446208"/>
                <a:ext cx="600255" cy="565434"/>
              </a:xfrm>
              <a:custGeom>
                <a:avLst/>
                <a:gdLst>
                  <a:gd name="connsiteX0" fmla="*/ 599622 w 600255"/>
                  <a:gd name="connsiteY0" fmla="*/ 7638 h 565434"/>
                  <a:gd name="connsiteX1" fmla="*/ 596453 w 600255"/>
                  <a:gd name="connsiteY1" fmla="*/ 1127 h 565434"/>
                  <a:gd name="connsiteX2" fmla="*/ 589609 w 600255"/>
                  <a:gd name="connsiteY2" fmla="*/ 1127 h 565434"/>
                  <a:gd name="connsiteX3" fmla="*/ 299885 w 600255"/>
                  <a:gd name="connsiteY3" fmla="*/ 175540 h 565434"/>
                  <a:gd name="connsiteX4" fmla="*/ 11427 w 600255"/>
                  <a:gd name="connsiteY4" fmla="*/ 1127 h 565434"/>
                  <a:gd name="connsiteX5" fmla="*/ 3823 w 600255"/>
                  <a:gd name="connsiteY5" fmla="*/ 1127 h 565434"/>
                  <a:gd name="connsiteX6" fmla="*/ 21 w 600255"/>
                  <a:gd name="connsiteY6" fmla="*/ 7638 h 565434"/>
                  <a:gd name="connsiteX7" fmla="*/ 21 w 600255"/>
                  <a:gd name="connsiteY7" fmla="*/ 558546 h 565434"/>
                  <a:gd name="connsiteX8" fmla="*/ 6737 w 600255"/>
                  <a:gd name="connsiteY8" fmla="*/ 565431 h 565434"/>
                  <a:gd name="connsiteX9" fmla="*/ 6865 w 600255"/>
                  <a:gd name="connsiteY9" fmla="*/ 565433 h 565434"/>
                  <a:gd name="connsiteX10" fmla="*/ 148432 w 600255"/>
                  <a:gd name="connsiteY10" fmla="*/ 565433 h 565434"/>
                  <a:gd name="connsiteX11" fmla="*/ 156036 w 600255"/>
                  <a:gd name="connsiteY11" fmla="*/ 558546 h 565434"/>
                  <a:gd name="connsiteX12" fmla="*/ 156036 w 600255"/>
                  <a:gd name="connsiteY12" fmla="*/ 255171 h 565434"/>
                  <a:gd name="connsiteX13" fmla="*/ 292914 w 600255"/>
                  <a:gd name="connsiteY13" fmla="*/ 336931 h 565434"/>
                  <a:gd name="connsiteX14" fmla="*/ 299885 w 600255"/>
                  <a:gd name="connsiteY14" fmla="*/ 339310 h 565434"/>
                  <a:gd name="connsiteX15" fmla="*/ 306729 w 600255"/>
                  <a:gd name="connsiteY15" fmla="*/ 336931 h 565434"/>
                  <a:gd name="connsiteX16" fmla="*/ 596453 w 600255"/>
                  <a:gd name="connsiteY16" fmla="*/ 165648 h 565434"/>
                  <a:gd name="connsiteX17" fmla="*/ 600255 w 600255"/>
                  <a:gd name="connsiteY17" fmla="*/ 156633 h 56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0255" h="565434">
                    <a:moveTo>
                      <a:pt x="599622" y="7638"/>
                    </a:moveTo>
                    <a:cubicBezTo>
                      <a:pt x="599959" y="5040"/>
                      <a:pt x="598717" y="2489"/>
                      <a:pt x="596453" y="1127"/>
                    </a:cubicBezTo>
                    <a:cubicBezTo>
                      <a:pt x="594425" y="-376"/>
                      <a:pt x="591637" y="-376"/>
                      <a:pt x="589609" y="1127"/>
                    </a:cubicBezTo>
                    <a:lnTo>
                      <a:pt x="299885" y="175540"/>
                    </a:lnTo>
                    <a:lnTo>
                      <a:pt x="11427" y="1127"/>
                    </a:lnTo>
                    <a:cubicBezTo>
                      <a:pt x="9116" y="-359"/>
                      <a:pt x="6135" y="-359"/>
                      <a:pt x="3823" y="1127"/>
                    </a:cubicBezTo>
                    <a:cubicBezTo>
                      <a:pt x="1314" y="2310"/>
                      <a:pt x="-198" y="4899"/>
                      <a:pt x="21" y="7638"/>
                    </a:cubicBezTo>
                    <a:lnTo>
                      <a:pt x="21" y="558546"/>
                    </a:lnTo>
                    <a:cubicBezTo>
                      <a:pt x="-49" y="562280"/>
                      <a:pt x="2958" y="565363"/>
                      <a:pt x="6737" y="565431"/>
                    </a:cubicBezTo>
                    <a:cubicBezTo>
                      <a:pt x="6780" y="565433"/>
                      <a:pt x="6822" y="565433"/>
                      <a:pt x="6865" y="565433"/>
                    </a:cubicBezTo>
                    <a:lnTo>
                      <a:pt x="148432" y="565433"/>
                    </a:lnTo>
                    <a:cubicBezTo>
                      <a:pt x="152420" y="565509"/>
                      <a:pt x="155766" y="562478"/>
                      <a:pt x="156036" y="558546"/>
                    </a:cubicBezTo>
                    <a:lnTo>
                      <a:pt x="156036" y="255171"/>
                    </a:lnTo>
                    <a:lnTo>
                      <a:pt x="292914" y="336931"/>
                    </a:lnTo>
                    <a:cubicBezTo>
                      <a:pt x="295022" y="338242"/>
                      <a:pt x="297407" y="339056"/>
                      <a:pt x="299885" y="339310"/>
                    </a:cubicBezTo>
                    <a:cubicBezTo>
                      <a:pt x="302318" y="339037"/>
                      <a:pt x="304659" y="338224"/>
                      <a:pt x="306729" y="336931"/>
                    </a:cubicBezTo>
                    <a:cubicBezTo>
                      <a:pt x="306729" y="336931"/>
                      <a:pt x="594299" y="166399"/>
                      <a:pt x="596453" y="165648"/>
                    </a:cubicBezTo>
                    <a:cubicBezTo>
                      <a:pt x="600255" y="163395"/>
                      <a:pt x="600255" y="161892"/>
                      <a:pt x="600255" y="156633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  <p:grpSp>
          <p:nvGrpSpPr>
            <p:cNvPr id="10" name="Grafik 12">
              <a:extLst>
                <a:ext uri="{FF2B5EF4-FFF2-40B4-BE49-F238E27FC236}">
                  <a16:creationId xmlns:a16="http://schemas.microsoft.com/office/drawing/2014/main" id="{F3841821-3F30-8E43-8CAF-97D02EE14360}"/>
                </a:ext>
              </a:extLst>
            </p:cNvPr>
            <p:cNvGrpSpPr/>
            <p:nvPr/>
          </p:nvGrpSpPr>
          <p:grpSpPr>
            <a:xfrm>
              <a:off x="8809262" y="451831"/>
              <a:ext cx="2252147" cy="558856"/>
              <a:chOff x="8809262" y="451831"/>
              <a:chExt cx="2252147" cy="558856"/>
            </a:xfrm>
          </p:grpSpPr>
          <p:sp>
            <p:nvSpPr>
              <p:cNvPr id="11" name="Freihandform 10">
                <a:extLst>
                  <a:ext uri="{FF2B5EF4-FFF2-40B4-BE49-F238E27FC236}">
                    <a16:creationId xmlns:a16="http://schemas.microsoft.com/office/drawing/2014/main" id="{E4EE4583-CE9A-AB48-B594-059D04CEA810}"/>
                  </a:ext>
                </a:extLst>
              </p:cNvPr>
              <p:cNvSpPr/>
              <p:nvPr/>
            </p:nvSpPr>
            <p:spPr>
              <a:xfrm>
                <a:off x="8809262" y="672386"/>
                <a:ext cx="154877" cy="338128"/>
              </a:xfrm>
              <a:custGeom>
                <a:avLst/>
                <a:gdLst>
                  <a:gd name="connsiteX0" fmla="*/ 151708 w 154877"/>
                  <a:gd name="connsiteY0" fmla="*/ 947 h 338128"/>
                  <a:gd name="connsiteX1" fmla="*/ 144864 w 154877"/>
                  <a:gd name="connsiteY1" fmla="*/ 947 h 338128"/>
                  <a:gd name="connsiteX2" fmla="*/ 5451 w 154877"/>
                  <a:gd name="connsiteY2" fmla="*/ 83458 h 338128"/>
                  <a:gd name="connsiteX3" fmla="*/ 1 w 154877"/>
                  <a:gd name="connsiteY3" fmla="*/ 93349 h 338128"/>
                  <a:gd name="connsiteX4" fmla="*/ 1 w 154877"/>
                  <a:gd name="connsiteY4" fmla="*/ 331241 h 338128"/>
                  <a:gd name="connsiteX5" fmla="*/ 6716 w 154877"/>
                  <a:gd name="connsiteY5" fmla="*/ 338128 h 338128"/>
                  <a:gd name="connsiteX6" fmla="*/ 6972 w 154877"/>
                  <a:gd name="connsiteY6" fmla="*/ 338128 h 338128"/>
                  <a:gd name="connsiteX7" fmla="*/ 148032 w 154877"/>
                  <a:gd name="connsiteY7" fmla="*/ 338128 h 338128"/>
                  <a:gd name="connsiteX8" fmla="*/ 154877 w 154877"/>
                  <a:gd name="connsiteY8" fmla="*/ 331368 h 338128"/>
                  <a:gd name="connsiteX9" fmla="*/ 154876 w 154877"/>
                  <a:gd name="connsiteY9" fmla="*/ 331241 h 338128"/>
                  <a:gd name="connsiteX10" fmla="*/ 154876 w 154877"/>
                  <a:gd name="connsiteY10" fmla="*/ 6831 h 338128"/>
                  <a:gd name="connsiteX11" fmla="*/ 151074 w 154877"/>
                  <a:gd name="connsiteY11" fmla="*/ 821 h 3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77" h="338128">
                    <a:moveTo>
                      <a:pt x="151708" y="947"/>
                    </a:moveTo>
                    <a:cubicBezTo>
                      <a:pt x="149605" y="-316"/>
                      <a:pt x="146966" y="-316"/>
                      <a:pt x="144864" y="947"/>
                    </a:cubicBezTo>
                    <a:lnTo>
                      <a:pt x="5451" y="83458"/>
                    </a:lnTo>
                    <a:cubicBezTo>
                      <a:pt x="1522" y="85085"/>
                      <a:pt x="1" y="87214"/>
                      <a:pt x="1" y="93349"/>
                    </a:cubicBezTo>
                    <a:lnTo>
                      <a:pt x="1" y="331241"/>
                    </a:lnTo>
                    <a:cubicBezTo>
                      <a:pt x="-70" y="334975"/>
                      <a:pt x="2937" y="338058"/>
                      <a:pt x="6716" y="338128"/>
                    </a:cubicBezTo>
                    <a:cubicBezTo>
                      <a:pt x="6801" y="338129"/>
                      <a:pt x="6887" y="338129"/>
                      <a:pt x="6972" y="338128"/>
                    </a:cubicBezTo>
                    <a:lnTo>
                      <a:pt x="148032" y="338128"/>
                    </a:lnTo>
                    <a:cubicBezTo>
                      <a:pt x="151811" y="338128"/>
                      <a:pt x="154876" y="335102"/>
                      <a:pt x="154877" y="331368"/>
                    </a:cubicBezTo>
                    <a:cubicBezTo>
                      <a:pt x="154877" y="331325"/>
                      <a:pt x="154877" y="331284"/>
                      <a:pt x="154876" y="331241"/>
                    </a:cubicBezTo>
                    <a:lnTo>
                      <a:pt x="154876" y="6831"/>
                    </a:lnTo>
                    <a:cubicBezTo>
                      <a:pt x="154683" y="4333"/>
                      <a:pt x="153263" y="2087"/>
                      <a:pt x="151074" y="821"/>
                    </a:cubicBezTo>
                  </a:path>
                </a:pathLst>
              </a:custGeom>
              <a:solidFill>
                <a:srgbClr val="F7AE02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2" name="Freihandform 11">
                <a:extLst>
                  <a:ext uri="{FF2B5EF4-FFF2-40B4-BE49-F238E27FC236}">
                    <a16:creationId xmlns:a16="http://schemas.microsoft.com/office/drawing/2014/main" id="{FF70C724-1BD3-024C-9B91-3AE494B92989}"/>
                  </a:ext>
                </a:extLst>
              </p:cNvPr>
              <p:cNvSpPr/>
              <p:nvPr/>
            </p:nvSpPr>
            <p:spPr>
              <a:xfrm>
                <a:off x="10561912" y="451831"/>
                <a:ext cx="154925" cy="558826"/>
              </a:xfrm>
              <a:custGeom>
                <a:avLst/>
                <a:gdLst>
                  <a:gd name="connsiteX0" fmla="*/ 148052 w 154925"/>
                  <a:gd name="connsiteY0" fmla="*/ 11 h 558826"/>
                  <a:gd name="connsiteX1" fmla="*/ 7625 w 154925"/>
                  <a:gd name="connsiteY1" fmla="*/ 11 h 558826"/>
                  <a:gd name="connsiteX2" fmla="*/ 8 w 154925"/>
                  <a:gd name="connsiteY2" fmla="*/ 6743 h 558826"/>
                  <a:gd name="connsiteX3" fmla="*/ 21 w 154925"/>
                  <a:gd name="connsiteY3" fmla="*/ 7649 h 558826"/>
                  <a:gd name="connsiteX4" fmla="*/ 21 w 154925"/>
                  <a:gd name="connsiteY4" fmla="*/ 551921 h 558826"/>
                  <a:gd name="connsiteX5" fmla="*/ 7233 w 154925"/>
                  <a:gd name="connsiteY5" fmla="*/ 558825 h 558826"/>
                  <a:gd name="connsiteX6" fmla="*/ 7625 w 154925"/>
                  <a:gd name="connsiteY6" fmla="*/ 558808 h 558826"/>
                  <a:gd name="connsiteX7" fmla="*/ 148052 w 154925"/>
                  <a:gd name="connsiteY7" fmla="*/ 558808 h 558826"/>
                  <a:gd name="connsiteX8" fmla="*/ 154896 w 154925"/>
                  <a:gd name="connsiteY8" fmla="*/ 552048 h 558826"/>
                  <a:gd name="connsiteX9" fmla="*/ 154896 w 154925"/>
                  <a:gd name="connsiteY9" fmla="*/ 551921 h 558826"/>
                  <a:gd name="connsiteX10" fmla="*/ 154896 w 154925"/>
                  <a:gd name="connsiteY10" fmla="*/ 7649 h 558826"/>
                  <a:gd name="connsiteX11" fmla="*/ 148470 w 154925"/>
                  <a:gd name="connsiteY11" fmla="*/ 36 h 558826"/>
                  <a:gd name="connsiteX12" fmla="*/ 148052 w 154925"/>
                  <a:gd name="connsiteY12" fmla="*/ 11 h 55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25" h="558826">
                    <a:moveTo>
                      <a:pt x="148052" y="11"/>
                    </a:moveTo>
                    <a:lnTo>
                      <a:pt x="7625" y="11"/>
                    </a:lnTo>
                    <a:cubicBezTo>
                      <a:pt x="3646" y="-207"/>
                      <a:pt x="237" y="2807"/>
                      <a:pt x="8" y="6743"/>
                    </a:cubicBezTo>
                    <a:cubicBezTo>
                      <a:pt x="-4" y="7045"/>
                      <a:pt x="-4" y="7347"/>
                      <a:pt x="21" y="7649"/>
                    </a:cubicBezTo>
                    <a:lnTo>
                      <a:pt x="21" y="551921"/>
                    </a:lnTo>
                    <a:cubicBezTo>
                      <a:pt x="84" y="555793"/>
                      <a:pt x="3304" y="558884"/>
                      <a:pt x="7233" y="558825"/>
                    </a:cubicBezTo>
                    <a:cubicBezTo>
                      <a:pt x="7359" y="558823"/>
                      <a:pt x="7499" y="558817"/>
                      <a:pt x="7625" y="558808"/>
                    </a:cubicBezTo>
                    <a:lnTo>
                      <a:pt x="148052" y="558808"/>
                    </a:lnTo>
                    <a:cubicBezTo>
                      <a:pt x="151829" y="558809"/>
                      <a:pt x="154896" y="555782"/>
                      <a:pt x="154896" y="552048"/>
                    </a:cubicBezTo>
                    <a:cubicBezTo>
                      <a:pt x="154896" y="552005"/>
                      <a:pt x="154896" y="551964"/>
                      <a:pt x="154896" y="551921"/>
                    </a:cubicBezTo>
                    <a:lnTo>
                      <a:pt x="154896" y="7649"/>
                    </a:lnTo>
                    <a:cubicBezTo>
                      <a:pt x="155251" y="3792"/>
                      <a:pt x="152374" y="384"/>
                      <a:pt x="148470" y="36"/>
                    </a:cubicBezTo>
                    <a:cubicBezTo>
                      <a:pt x="148331" y="24"/>
                      <a:pt x="148191" y="15"/>
                      <a:pt x="148052" y="11"/>
                    </a:cubicBezTo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3" name="Freihandform 12">
                <a:extLst>
                  <a:ext uri="{FF2B5EF4-FFF2-40B4-BE49-F238E27FC236}">
                    <a16:creationId xmlns:a16="http://schemas.microsoft.com/office/drawing/2014/main" id="{1C85E701-8319-494D-929D-05B22E212284}"/>
                  </a:ext>
                </a:extLst>
              </p:cNvPr>
              <p:cNvSpPr/>
              <p:nvPr/>
            </p:nvSpPr>
            <p:spPr>
              <a:xfrm>
                <a:off x="10561933" y="451842"/>
                <a:ext cx="155256" cy="558796"/>
              </a:xfrm>
              <a:custGeom>
                <a:avLst/>
                <a:gdLst>
                  <a:gd name="connsiteX0" fmla="*/ 155255 w 155256"/>
                  <a:gd name="connsiteY0" fmla="*/ 551910 h 558796"/>
                  <a:gd name="connsiteX1" fmla="*/ 148538 w 155256"/>
                  <a:gd name="connsiteY1" fmla="*/ 558795 h 558796"/>
                  <a:gd name="connsiteX2" fmla="*/ 148411 w 155256"/>
                  <a:gd name="connsiteY2" fmla="*/ 558797 h 558796"/>
                  <a:gd name="connsiteX3" fmla="*/ 6844 w 155256"/>
                  <a:gd name="connsiteY3" fmla="*/ 558797 h 558796"/>
                  <a:gd name="connsiteX4" fmla="*/ 0 w 155256"/>
                  <a:gd name="connsiteY4" fmla="*/ 552037 h 558796"/>
                  <a:gd name="connsiteX5" fmla="*/ 0 w 155256"/>
                  <a:gd name="connsiteY5" fmla="*/ 551910 h 558796"/>
                  <a:gd name="connsiteX6" fmla="*/ 0 w 155256"/>
                  <a:gd name="connsiteY6" fmla="*/ 6886 h 558796"/>
                  <a:gd name="connsiteX7" fmla="*/ 6844 w 155256"/>
                  <a:gd name="connsiteY7" fmla="*/ 0 h 558796"/>
                  <a:gd name="connsiteX8" fmla="*/ 148031 w 155256"/>
                  <a:gd name="connsiteY8" fmla="*/ 0 h 558796"/>
                  <a:gd name="connsiteX9" fmla="*/ 154875 w 155256"/>
                  <a:gd name="connsiteY9" fmla="*/ 6886 h 5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256" h="558796">
                    <a:moveTo>
                      <a:pt x="155255" y="551910"/>
                    </a:moveTo>
                    <a:cubicBezTo>
                      <a:pt x="155331" y="555644"/>
                      <a:pt x="152314" y="558727"/>
                      <a:pt x="148538" y="558795"/>
                    </a:cubicBezTo>
                    <a:cubicBezTo>
                      <a:pt x="148500" y="558797"/>
                      <a:pt x="148449" y="558797"/>
                      <a:pt x="148411" y="558797"/>
                    </a:cubicBezTo>
                    <a:lnTo>
                      <a:pt x="6844" y="558797"/>
                    </a:lnTo>
                    <a:cubicBezTo>
                      <a:pt x="3067" y="558798"/>
                      <a:pt x="0" y="555770"/>
                      <a:pt x="0" y="552037"/>
                    </a:cubicBezTo>
                    <a:cubicBezTo>
                      <a:pt x="0" y="551994"/>
                      <a:pt x="0" y="551953"/>
                      <a:pt x="0" y="551910"/>
                    </a:cubicBezTo>
                    <a:lnTo>
                      <a:pt x="0" y="6886"/>
                    </a:lnTo>
                    <a:cubicBezTo>
                      <a:pt x="0" y="3132"/>
                      <a:pt x="3042" y="68"/>
                      <a:pt x="6844" y="0"/>
                    </a:cubicBezTo>
                    <a:lnTo>
                      <a:pt x="148031" y="0"/>
                    </a:lnTo>
                    <a:cubicBezTo>
                      <a:pt x="151833" y="68"/>
                      <a:pt x="154875" y="3132"/>
                      <a:pt x="154875" y="6886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id="{DD96E490-3CFE-BA42-A9CB-CA8A9098BE59}"/>
                  </a:ext>
                </a:extLst>
              </p:cNvPr>
              <p:cNvSpPr/>
              <p:nvPr/>
            </p:nvSpPr>
            <p:spPr>
              <a:xfrm>
                <a:off x="10767549" y="451842"/>
                <a:ext cx="293861" cy="558845"/>
              </a:xfrm>
              <a:custGeom>
                <a:avLst/>
                <a:gdLst>
                  <a:gd name="connsiteX0" fmla="*/ 161546 w 293861"/>
                  <a:gd name="connsiteY0" fmla="*/ 365102 h 558845"/>
                  <a:gd name="connsiteX1" fmla="*/ 293861 w 293861"/>
                  <a:gd name="connsiteY1" fmla="*/ 188436 h 558845"/>
                  <a:gd name="connsiteX2" fmla="*/ 35314 w 293861"/>
                  <a:gd name="connsiteY2" fmla="*/ 0 h 558845"/>
                  <a:gd name="connsiteX3" fmla="*/ 7052 w 293861"/>
                  <a:gd name="connsiteY3" fmla="*/ 0 h 558845"/>
                  <a:gd name="connsiteX4" fmla="*/ 81 w 293861"/>
                  <a:gd name="connsiteY4" fmla="*/ 6886 h 558845"/>
                  <a:gd name="connsiteX5" fmla="*/ 81 w 293861"/>
                  <a:gd name="connsiteY5" fmla="*/ 128963 h 558845"/>
                  <a:gd name="connsiteX6" fmla="*/ 7052 w 293861"/>
                  <a:gd name="connsiteY6" fmla="*/ 135849 h 558845"/>
                  <a:gd name="connsiteX7" fmla="*/ 52044 w 293861"/>
                  <a:gd name="connsiteY7" fmla="*/ 135849 h 558845"/>
                  <a:gd name="connsiteX8" fmla="*/ 136959 w 293861"/>
                  <a:gd name="connsiteY8" fmla="*/ 203210 h 558845"/>
                  <a:gd name="connsiteX9" fmla="*/ 52931 w 293861"/>
                  <a:gd name="connsiteY9" fmla="*/ 269945 h 558845"/>
                  <a:gd name="connsiteX10" fmla="*/ 7052 w 293861"/>
                  <a:gd name="connsiteY10" fmla="*/ 269945 h 558845"/>
                  <a:gd name="connsiteX11" fmla="*/ 81 w 293861"/>
                  <a:gd name="connsiteY11" fmla="*/ 276706 h 558845"/>
                  <a:gd name="connsiteX12" fmla="*/ 81 w 293861"/>
                  <a:gd name="connsiteY12" fmla="*/ 383633 h 558845"/>
                  <a:gd name="connsiteX13" fmla="*/ 3249 w 293861"/>
                  <a:gd name="connsiteY13" fmla="*/ 394275 h 558845"/>
                  <a:gd name="connsiteX14" fmla="*/ 112498 w 293861"/>
                  <a:gd name="connsiteY14" fmla="*/ 555792 h 558845"/>
                  <a:gd name="connsiteX15" fmla="*/ 118708 w 293861"/>
                  <a:gd name="connsiteY15" fmla="*/ 558797 h 558845"/>
                  <a:gd name="connsiteX16" fmla="*/ 281568 w 293861"/>
                  <a:gd name="connsiteY16" fmla="*/ 558797 h 558845"/>
                  <a:gd name="connsiteX17" fmla="*/ 288538 w 293861"/>
                  <a:gd name="connsiteY17" fmla="*/ 555041 h 558845"/>
                  <a:gd name="connsiteX18" fmla="*/ 287651 w 293861"/>
                  <a:gd name="connsiteY18" fmla="*/ 548154 h 5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861" h="558845">
                    <a:moveTo>
                      <a:pt x="161546" y="365102"/>
                    </a:moveTo>
                    <a:cubicBezTo>
                      <a:pt x="161546" y="365102"/>
                      <a:pt x="293861" y="327540"/>
                      <a:pt x="293861" y="188436"/>
                    </a:cubicBezTo>
                    <a:cubicBezTo>
                      <a:pt x="293861" y="0"/>
                      <a:pt x="110977" y="0"/>
                      <a:pt x="35314" y="0"/>
                    </a:cubicBezTo>
                    <a:lnTo>
                      <a:pt x="7052" y="0"/>
                    </a:lnTo>
                    <a:cubicBezTo>
                      <a:pt x="3199" y="0"/>
                      <a:pt x="81" y="3083"/>
                      <a:pt x="81" y="6886"/>
                    </a:cubicBezTo>
                    <a:lnTo>
                      <a:pt x="81" y="128963"/>
                    </a:lnTo>
                    <a:cubicBezTo>
                      <a:pt x="81" y="132766"/>
                      <a:pt x="3199" y="135849"/>
                      <a:pt x="7052" y="135849"/>
                    </a:cubicBezTo>
                    <a:lnTo>
                      <a:pt x="52044" y="135849"/>
                    </a:lnTo>
                    <a:cubicBezTo>
                      <a:pt x="73589" y="135849"/>
                      <a:pt x="136959" y="139605"/>
                      <a:pt x="136959" y="203210"/>
                    </a:cubicBezTo>
                    <a:cubicBezTo>
                      <a:pt x="136959" y="266815"/>
                      <a:pt x="71308" y="269945"/>
                      <a:pt x="52931" y="269945"/>
                    </a:cubicBezTo>
                    <a:lnTo>
                      <a:pt x="7052" y="269945"/>
                    </a:lnTo>
                    <a:cubicBezTo>
                      <a:pt x="3249" y="269945"/>
                      <a:pt x="144" y="272953"/>
                      <a:pt x="81" y="276706"/>
                    </a:cubicBezTo>
                    <a:lnTo>
                      <a:pt x="81" y="383633"/>
                    </a:lnTo>
                    <a:cubicBezTo>
                      <a:pt x="-325" y="387454"/>
                      <a:pt x="803" y="391282"/>
                      <a:pt x="3249" y="394275"/>
                    </a:cubicBezTo>
                    <a:lnTo>
                      <a:pt x="112498" y="555792"/>
                    </a:lnTo>
                    <a:cubicBezTo>
                      <a:pt x="113918" y="557771"/>
                      <a:pt x="116250" y="558902"/>
                      <a:pt x="118708" y="558797"/>
                    </a:cubicBezTo>
                    <a:lnTo>
                      <a:pt x="281568" y="558797"/>
                    </a:lnTo>
                    <a:cubicBezTo>
                      <a:pt x="284470" y="559140"/>
                      <a:pt x="287258" y="557632"/>
                      <a:pt x="288538" y="555041"/>
                    </a:cubicBezTo>
                    <a:cubicBezTo>
                      <a:pt x="289337" y="552733"/>
                      <a:pt x="289007" y="550191"/>
                      <a:pt x="287651" y="548154"/>
                    </a:cubicBezTo>
                    <a:close/>
                  </a:path>
                </a:pathLst>
              </a:custGeom>
              <a:solidFill>
                <a:srgbClr val="1C3E76"/>
              </a:solidFill>
              <a:ln w="1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31" name="Textplatzhalter 22">
            <a:extLst>
              <a:ext uri="{FF2B5EF4-FFF2-40B4-BE49-F238E27FC236}">
                <a16:creationId xmlns:a16="http://schemas.microsoft.com/office/drawing/2014/main" id="{9D8F14CE-8DE6-754F-B996-6B84FAFF01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3636" y="1947850"/>
            <a:ext cx="10656887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7243943D-83A2-A34B-B322-C6545FF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63636" y="2497647"/>
            <a:ext cx="10656887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D71FADCE-8DBC-944E-A06B-D3473D8E16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63636" y="3047444"/>
            <a:ext cx="10656887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3D81AE9F-283F-A04F-B383-EA65D16A06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3636" y="3597241"/>
            <a:ext cx="10656887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53" name="Textplatzhalter 22">
            <a:extLst>
              <a:ext uri="{FF2B5EF4-FFF2-40B4-BE49-F238E27FC236}">
                <a16:creationId xmlns:a16="http://schemas.microsoft.com/office/drawing/2014/main" id="{3CDDA6DA-5B9F-3340-B747-1E53A62C5B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3636" y="4147039"/>
            <a:ext cx="10656887" cy="431800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1900"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2pPr>
            <a:lvl3pPr>
              <a:lnSpc>
                <a:spcPct val="150000"/>
              </a:lnSpc>
              <a:defRPr sz="1800" b="1">
                <a:solidFill>
                  <a:schemeClr val="accent2"/>
                </a:solidFill>
              </a:defRPr>
            </a:lvl3pPr>
            <a:lvl4pPr>
              <a:lnSpc>
                <a:spcPct val="150000"/>
              </a:lnSpc>
              <a:defRPr sz="1600" b="1">
                <a:solidFill>
                  <a:schemeClr val="accent2"/>
                </a:solidFill>
              </a:defRPr>
            </a:lvl4pPr>
            <a:lvl5pPr>
              <a:lnSpc>
                <a:spcPct val="150000"/>
              </a:lnSpc>
              <a:defRPr sz="1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B72ACF76-AD35-4996-823C-D265A871EF9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37046006-A237-465E-80A8-8239BDD8A9B2}" type="datetime5">
              <a:rPr lang="en-US" spc="-5" noProof="0" smtClean="0"/>
              <a:t>16-Feb-22</a:t>
            </a:fld>
            <a:endParaRPr lang="en-US" spc="-5" noProof="0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17F89D-9FFE-4C38-8309-F97FF8C9C13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325B513-F24A-48EF-990D-72E83C097DF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073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sv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2">
            <a:extLst>
              <a:ext uri="{FF2B5EF4-FFF2-40B4-BE49-F238E27FC236}">
                <a16:creationId xmlns:a16="http://schemas.microsoft.com/office/drawing/2014/main" id="{A468DEC2-DAF2-E24E-9410-660AE120B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5164" y="6562797"/>
            <a:ext cx="3266632" cy="133984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7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11" name="Holder 3">
            <a:extLst>
              <a:ext uri="{FF2B5EF4-FFF2-40B4-BE49-F238E27FC236}">
                <a16:creationId xmlns:a16="http://schemas.microsoft.com/office/drawing/2014/main" id="{49E97A45-246C-8048-BFCA-E99B099AB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48251" y="6562797"/>
            <a:ext cx="981075" cy="133984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 b="0" i="0">
                <a:solidFill>
                  <a:srgbClr val="003B7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fld id="{A672BBA2-EA4C-4083-A9E6-1B338DC97EF8}" type="datetime5">
              <a:rPr lang="en-US" spc="-5" noProof="0" smtClean="0"/>
              <a:t>16-Feb-22</a:t>
            </a:fld>
            <a:endParaRPr lang="en-US" spc="-5" noProof="0" dirty="0"/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7DCC142C-8471-F247-97FA-52439A11A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7808" y="6562797"/>
            <a:ext cx="302605" cy="10772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 b="0" i="0">
                <a:solidFill>
                  <a:srgbClr val="003B7D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C298ED1C-4276-DF4C-80BE-CD8B3212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065"/>
            <a:ext cx="3329758" cy="618049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91440" tIns="36000" rIns="91440" bIns="0" rtlCol="0" anchor="ctr">
            <a:spAutoFit/>
          </a:bodyPr>
          <a:lstStyle/>
          <a:p>
            <a:r>
              <a:rPr lang="en-US" noProof="0" dirty="0"/>
              <a:t>HEADLINE</a:t>
            </a:r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63BC64A-9E0F-0849-A043-C67435A9B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3980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/>
              <a:t>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Holder 2">
            <a:extLst>
              <a:ext uri="{FF2B5EF4-FFF2-40B4-BE49-F238E27FC236}">
                <a16:creationId xmlns:a16="http://schemas.microsoft.com/office/drawing/2014/main" id="{32549E8C-E711-2B4E-9371-0F3F400E1120}"/>
              </a:ext>
            </a:extLst>
          </p:cNvPr>
          <p:cNvSpPr txBox="1">
            <a:spLocks/>
          </p:cNvSpPr>
          <p:nvPr userDrawn="1"/>
        </p:nvSpPr>
        <p:spPr>
          <a:xfrm>
            <a:off x="3108552" y="6562797"/>
            <a:ext cx="1014729" cy="133984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rgbClr val="003B7D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noProof="0" dirty="0"/>
              <a:t>© METRO</a:t>
            </a:r>
            <a:r>
              <a:rPr lang="en-US" spc="-70" noProof="0" dirty="0"/>
              <a:t> </a:t>
            </a:r>
            <a:r>
              <a:rPr lang="en-US" noProof="0" dirty="0"/>
              <a:t>AG.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533F87-BAC4-4304-ADF8-0FAF53A0F2DB}"/>
              </a:ext>
            </a:extLst>
          </p:cNvPr>
          <p:cNvCxnSpPr>
            <a:cxnSpLocks/>
          </p:cNvCxnSpPr>
          <p:nvPr userDrawn="1"/>
        </p:nvCxnSpPr>
        <p:spPr>
          <a:xfrm>
            <a:off x="967808" y="6451875"/>
            <a:ext cx="876745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nidhi.agarwal01\Downloads\Metro BSC Logo_01 (6).png">
            <a:extLst>
              <a:ext uri="{FF2B5EF4-FFF2-40B4-BE49-F238E27FC236}">
                <a16:creationId xmlns:a16="http://schemas.microsoft.com/office/drawing/2014/main" id="{B3BF3E07-F067-4AB9-A4A5-87ACE07284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451875"/>
            <a:ext cx="339419" cy="2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5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51" r:id="rId2"/>
    <p:sldLayoutId id="2147483661" r:id="rId3"/>
    <p:sldLayoutId id="2147483659" r:id="rId4"/>
    <p:sldLayoutId id="2147483716" r:id="rId5"/>
    <p:sldLayoutId id="2147483718" r:id="rId6"/>
    <p:sldLayoutId id="2147483713" r:id="rId7"/>
    <p:sldLayoutId id="2147483724" r:id="rId8"/>
    <p:sldLayoutId id="2147483711" r:id="rId9"/>
    <p:sldLayoutId id="2147483699" r:id="rId10"/>
    <p:sldLayoutId id="2147483696" r:id="rId11"/>
    <p:sldLayoutId id="2147483671" r:id="rId12"/>
    <p:sldLayoutId id="2147483708" r:id="rId13"/>
    <p:sldLayoutId id="2147483691" r:id="rId14"/>
    <p:sldLayoutId id="2147483715" r:id="rId15"/>
    <p:sldLayoutId id="2147483685" r:id="rId16"/>
    <p:sldLayoutId id="2147483684" r:id="rId17"/>
    <p:sldLayoutId id="2147483722" r:id="rId18"/>
    <p:sldLayoutId id="2147483701" r:id="rId19"/>
    <p:sldLayoutId id="2147483668" r:id="rId20"/>
    <p:sldLayoutId id="2147483689" r:id="rId21"/>
    <p:sldLayoutId id="2147483669" r:id="rId22"/>
    <p:sldLayoutId id="2147483670" r:id="rId23"/>
    <p:sldLayoutId id="2147483672" r:id="rId24"/>
    <p:sldLayoutId id="2147483693" r:id="rId25"/>
    <p:sldLayoutId id="2147483726" r:id="rId26"/>
    <p:sldLayoutId id="2147483727" r:id="rId27"/>
    <p:sldLayoutId id="2147483688" r:id="rId28"/>
    <p:sldLayoutId id="2147483687" r:id="rId29"/>
    <p:sldLayoutId id="2147483686" r:id="rId30"/>
    <p:sldLayoutId id="2147483680" r:id="rId31"/>
    <p:sldLayoutId id="2147483676" r:id="rId32"/>
    <p:sldLayoutId id="2147483728" r:id="rId33"/>
    <p:sldLayoutId id="2147483698" r:id="rId34"/>
    <p:sldLayoutId id="2147483697" r:id="rId3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223838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Symbol" pitchFamily="2" charset="2"/>
        <a:buChar char="-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5794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58825" indent="-179388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733" userDrawn="1">
          <p15:clr>
            <a:srgbClr val="F26B43"/>
          </p15:clr>
        </p15:guide>
        <p15:guide id="4" pos="5269" userDrawn="1">
          <p15:clr>
            <a:srgbClr val="F26B43"/>
          </p15:clr>
        </p15:guide>
        <p15:guide id="5" pos="7446" userDrawn="1">
          <p15:clr>
            <a:srgbClr val="F26B43"/>
          </p15:clr>
        </p15:guide>
        <p15:guide id="8" orient="horz" pos="640" userDrawn="1">
          <p15:clr>
            <a:srgbClr val="F26B43"/>
          </p15:clr>
        </p15:guide>
        <p15:guide id="9" orient="horz" pos="278" userDrawn="1">
          <p15:clr>
            <a:srgbClr val="F26B43"/>
          </p15:clr>
        </p15:guide>
        <p15:guide id="10" orient="horz" pos="4042" userDrawn="1">
          <p15:clr>
            <a:srgbClr val="F26B43"/>
          </p15:clr>
        </p15:guide>
        <p15:guide id="11" pos="234" userDrawn="1">
          <p15:clr>
            <a:srgbClr val="F26B43"/>
          </p15:clr>
        </p15:guide>
        <p15:guide id="12" orient="horz" pos="935" userDrawn="1">
          <p15:clr>
            <a:srgbClr val="F26B43"/>
          </p15:clr>
        </p15:guide>
        <p15:guide id="13" pos="2411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  <p15:guide id="15" orient="horz" pos="3906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  <p15:guide id="17" pos="8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C29D0-D48A-4ECA-ACAF-98B67984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14" y="2893501"/>
            <a:ext cx="10596562" cy="1178143"/>
          </a:xfrm>
        </p:spPr>
        <p:txBody>
          <a:bodyPr/>
          <a:lstStyle/>
          <a:p>
            <a:pPr algn="ctr"/>
            <a:r>
              <a:rPr lang="de-DE" sz="8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Lock in Tool </a:t>
            </a:r>
            <a:endParaRPr lang="en-US" sz="8800" dirty="0">
              <a:latin typeface="+mn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8710D-A848-4505-BA5C-6520424C6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288" y="4875259"/>
            <a:ext cx="2782914" cy="441453"/>
          </a:xfrm>
        </p:spPr>
        <p:txBody>
          <a:bodyPr/>
          <a:lstStyle/>
          <a:p>
            <a:r>
              <a:rPr lang="de-DE" sz="24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Metro Slovakia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19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31614AC-EE65-4FD8-AC12-9898A0E5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88" y="2717769"/>
            <a:ext cx="8351425" cy="898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Background &amp; Purpose:</a:t>
            </a:r>
            <a:endParaRPr lang="en-US" sz="40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8F8C5C0-5BDB-4350-9226-25AB734D2E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088" y="4219883"/>
            <a:ext cx="9877425" cy="14087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is to increase the profitability from customers. In order to</a:t>
            </a:r>
            <a:br>
              <a:rPr lang="en-US" sz="22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that the sales force needs to know what is the Overall Total</a:t>
            </a:r>
            <a:br>
              <a:rPr lang="en-US" sz="22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Percentage(OTI%) that they get from the customer;</a:t>
            </a:r>
            <a:br>
              <a:rPr lang="en-US" sz="22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working with.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88553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8F8C5C0-5BDB-4350-9226-25AB734D2E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3636" y="2820475"/>
            <a:ext cx="5947760" cy="608525"/>
          </a:xfrm>
        </p:spPr>
        <p:txBody>
          <a:bodyPr/>
          <a:lstStyle/>
          <a:p>
            <a:r>
              <a:rPr lang="en-US" sz="4000" dirty="0"/>
              <a:t>Technologies used: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40221-D5CC-4A1D-8635-5DF26411B5BF}"/>
              </a:ext>
            </a:extLst>
          </p:cNvPr>
          <p:cNvSpPr txBox="1"/>
          <p:nvPr/>
        </p:nvSpPr>
        <p:spPr>
          <a:xfrm>
            <a:off x="1163636" y="3874237"/>
            <a:ext cx="6096000" cy="169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Frontend: HTML, CSS,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Backend: PHP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Database: SQL (Microsoft SQL Server)</a:t>
            </a: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>
            <a:extLst>
              <a:ext uri="{FF2B5EF4-FFF2-40B4-BE49-F238E27FC236}">
                <a16:creationId xmlns:a16="http://schemas.microsoft.com/office/drawing/2014/main" id="{B3835833-F07F-AD47-A70E-E8A6EFBB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9" y="1711451"/>
            <a:ext cx="2257349" cy="640669"/>
          </a:xfrm>
        </p:spPr>
        <p:txBody>
          <a:bodyPr/>
          <a:lstStyle/>
          <a:p>
            <a:r>
              <a:rPr lang="de-DE" dirty="0"/>
              <a:t>Modules:</a:t>
            </a:r>
          </a:p>
        </p:txBody>
      </p:sp>
      <p:sp>
        <p:nvSpPr>
          <p:cNvPr id="78" name="Textplatzhalter 77">
            <a:extLst>
              <a:ext uri="{FF2B5EF4-FFF2-40B4-BE49-F238E27FC236}">
                <a16:creationId xmlns:a16="http://schemas.microsoft.com/office/drawing/2014/main" id="{3999D25A-5636-D445-AA53-0F7F2EF5E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412" y="2903113"/>
            <a:ext cx="10656887" cy="431800"/>
          </a:xfrm>
        </p:spPr>
        <p:txBody>
          <a:bodyPr/>
          <a:lstStyle/>
          <a:p>
            <a:r>
              <a:rPr lang="de-DE" dirty="0"/>
              <a:t>Login (IDAM)</a:t>
            </a:r>
          </a:p>
        </p:txBody>
      </p:sp>
      <p:sp>
        <p:nvSpPr>
          <p:cNvPr id="79" name="Textplatzhalter 78">
            <a:extLst>
              <a:ext uri="{FF2B5EF4-FFF2-40B4-BE49-F238E27FC236}">
                <a16:creationId xmlns:a16="http://schemas.microsoft.com/office/drawing/2014/main" id="{E3DE1C87-DB8B-0B4E-BCA4-DA5630916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0412" y="3470519"/>
            <a:ext cx="10656887" cy="431800"/>
          </a:xfrm>
        </p:spPr>
        <p:txBody>
          <a:bodyPr/>
          <a:lstStyle/>
          <a:p>
            <a:r>
              <a:rPr lang="de-DE" dirty="0"/>
              <a:t>Home - Customers</a:t>
            </a:r>
          </a:p>
        </p:txBody>
      </p:sp>
      <p:sp>
        <p:nvSpPr>
          <p:cNvPr id="80" name="Textplatzhalter 79">
            <a:extLst>
              <a:ext uri="{FF2B5EF4-FFF2-40B4-BE49-F238E27FC236}">
                <a16:creationId xmlns:a16="http://schemas.microsoft.com/office/drawing/2014/main" id="{299BC8A4-3164-8448-8AFF-9FE2A3B20C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0412" y="4087452"/>
            <a:ext cx="10656887" cy="431800"/>
          </a:xfrm>
        </p:spPr>
        <p:txBody>
          <a:bodyPr/>
          <a:lstStyle/>
          <a:p>
            <a:r>
              <a:rPr lang="de-DE" dirty="0"/>
              <a:t>Forcasted OTI</a:t>
            </a:r>
          </a:p>
        </p:txBody>
      </p:sp>
      <p:sp>
        <p:nvSpPr>
          <p:cNvPr id="81" name="Textplatzhalter 80">
            <a:extLst>
              <a:ext uri="{FF2B5EF4-FFF2-40B4-BE49-F238E27FC236}">
                <a16:creationId xmlns:a16="http://schemas.microsoft.com/office/drawing/2014/main" id="{2A69CBD3-660B-0C4C-8D56-8E5A1340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0413" y="4740925"/>
            <a:ext cx="10656887" cy="431800"/>
          </a:xfrm>
        </p:spPr>
        <p:txBody>
          <a:bodyPr/>
          <a:lstStyle/>
          <a:p>
            <a:r>
              <a:rPr lang="de-DE" dirty="0"/>
              <a:t>NNNBP</a:t>
            </a:r>
          </a:p>
        </p:txBody>
      </p:sp>
      <p:sp>
        <p:nvSpPr>
          <p:cNvPr id="18" name="object 78">
            <a:extLst>
              <a:ext uri="{FF2B5EF4-FFF2-40B4-BE49-F238E27FC236}">
                <a16:creationId xmlns:a16="http://schemas.microsoft.com/office/drawing/2014/main" id="{5239F979-B5BA-134E-ABAC-E5AA67CDC481}"/>
              </a:ext>
            </a:extLst>
          </p:cNvPr>
          <p:cNvSpPr/>
          <p:nvPr/>
        </p:nvSpPr>
        <p:spPr>
          <a:xfrm rot="7185328">
            <a:off x="875258" y="3047561"/>
            <a:ext cx="230948" cy="266302"/>
          </a:xfrm>
          <a:custGeom>
            <a:avLst/>
            <a:gdLst/>
            <a:ahLst/>
            <a:cxnLst/>
            <a:rect l="l" t="t" r="r" b="b"/>
            <a:pathLst>
              <a:path w="319404" h="368300">
                <a:moveTo>
                  <a:pt x="0" y="0"/>
                </a:moveTo>
                <a:lnTo>
                  <a:pt x="0" y="368096"/>
                </a:lnTo>
                <a:lnTo>
                  <a:pt x="49794" y="364997"/>
                </a:lnTo>
                <a:lnTo>
                  <a:pt x="97410" y="355828"/>
                </a:lnTo>
                <a:lnTo>
                  <a:pt x="142516" y="340780"/>
                </a:lnTo>
                <a:lnTo>
                  <a:pt x="184780" y="320044"/>
                </a:lnTo>
                <a:lnTo>
                  <a:pt x="223870" y="293812"/>
                </a:lnTo>
                <a:lnTo>
                  <a:pt x="259455" y="262274"/>
                </a:lnTo>
                <a:lnTo>
                  <a:pt x="291203" y="225622"/>
                </a:lnTo>
                <a:lnTo>
                  <a:pt x="318782" y="1840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54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78">
            <a:extLst>
              <a:ext uri="{FF2B5EF4-FFF2-40B4-BE49-F238E27FC236}">
                <a16:creationId xmlns:a16="http://schemas.microsoft.com/office/drawing/2014/main" id="{0C824581-4DCC-B94D-8486-39366E5EDED3}"/>
              </a:ext>
            </a:extLst>
          </p:cNvPr>
          <p:cNvSpPr/>
          <p:nvPr/>
        </p:nvSpPr>
        <p:spPr>
          <a:xfrm rot="7185328">
            <a:off x="875258" y="3672843"/>
            <a:ext cx="230948" cy="266302"/>
          </a:xfrm>
          <a:custGeom>
            <a:avLst/>
            <a:gdLst/>
            <a:ahLst/>
            <a:cxnLst/>
            <a:rect l="l" t="t" r="r" b="b"/>
            <a:pathLst>
              <a:path w="319404" h="368300">
                <a:moveTo>
                  <a:pt x="0" y="0"/>
                </a:moveTo>
                <a:lnTo>
                  <a:pt x="0" y="368096"/>
                </a:lnTo>
                <a:lnTo>
                  <a:pt x="49794" y="364997"/>
                </a:lnTo>
                <a:lnTo>
                  <a:pt x="97410" y="355828"/>
                </a:lnTo>
                <a:lnTo>
                  <a:pt x="142516" y="340780"/>
                </a:lnTo>
                <a:lnTo>
                  <a:pt x="184780" y="320044"/>
                </a:lnTo>
                <a:lnTo>
                  <a:pt x="223870" y="293812"/>
                </a:lnTo>
                <a:lnTo>
                  <a:pt x="259455" y="262274"/>
                </a:lnTo>
                <a:lnTo>
                  <a:pt x="291203" y="225622"/>
                </a:lnTo>
                <a:lnTo>
                  <a:pt x="318782" y="1840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54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8">
            <a:extLst>
              <a:ext uri="{FF2B5EF4-FFF2-40B4-BE49-F238E27FC236}">
                <a16:creationId xmlns:a16="http://schemas.microsoft.com/office/drawing/2014/main" id="{851BCAB7-20DD-2B40-8691-E01691DC19C5}"/>
              </a:ext>
            </a:extLst>
          </p:cNvPr>
          <p:cNvSpPr/>
          <p:nvPr/>
        </p:nvSpPr>
        <p:spPr>
          <a:xfrm rot="7185328">
            <a:off x="852334" y="4280307"/>
            <a:ext cx="230948" cy="266302"/>
          </a:xfrm>
          <a:custGeom>
            <a:avLst/>
            <a:gdLst/>
            <a:ahLst/>
            <a:cxnLst/>
            <a:rect l="l" t="t" r="r" b="b"/>
            <a:pathLst>
              <a:path w="319404" h="368300">
                <a:moveTo>
                  <a:pt x="0" y="0"/>
                </a:moveTo>
                <a:lnTo>
                  <a:pt x="0" y="368096"/>
                </a:lnTo>
                <a:lnTo>
                  <a:pt x="49794" y="364997"/>
                </a:lnTo>
                <a:lnTo>
                  <a:pt x="97410" y="355828"/>
                </a:lnTo>
                <a:lnTo>
                  <a:pt x="142516" y="340780"/>
                </a:lnTo>
                <a:lnTo>
                  <a:pt x="184780" y="320044"/>
                </a:lnTo>
                <a:lnTo>
                  <a:pt x="223870" y="293812"/>
                </a:lnTo>
                <a:lnTo>
                  <a:pt x="259455" y="262274"/>
                </a:lnTo>
                <a:lnTo>
                  <a:pt x="291203" y="225622"/>
                </a:lnTo>
                <a:lnTo>
                  <a:pt x="318782" y="1840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54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8">
            <a:extLst>
              <a:ext uri="{FF2B5EF4-FFF2-40B4-BE49-F238E27FC236}">
                <a16:creationId xmlns:a16="http://schemas.microsoft.com/office/drawing/2014/main" id="{FFD238D5-B0A9-7E4C-8C81-520563957D0A}"/>
              </a:ext>
            </a:extLst>
          </p:cNvPr>
          <p:cNvSpPr/>
          <p:nvPr/>
        </p:nvSpPr>
        <p:spPr>
          <a:xfrm rot="7185328">
            <a:off x="836755" y="4927625"/>
            <a:ext cx="230948" cy="266302"/>
          </a:xfrm>
          <a:custGeom>
            <a:avLst/>
            <a:gdLst/>
            <a:ahLst/>
            <a:cxnLst/>
            <a:rect l="l" t="t" r="r" b="b"/>
            <a:pathLst>
              <a:path w="319404" h="368300">
                <a:moveTo>
                  <a:pt x="0" y="0"/>
                </a:moveTo>
                <a:lnTo>
                  <a:pt x="0" y="368096"/>
                </a:lnTo>
                <a:lnTo>
                  <a:pt x="49794" y="364997"/>
                </a:lnTo>
                <a:lnTo>
                  <a:pt x="97410" y="355828"/>
                </a:lnTo>
                <a:lnTo>
                  <a:pt x="142516" y="340780"/>
                </a:lnTo>
                <a:lnTo>
                  <a:pt x="184780" y="320044"/>
                </a:lnTo>
                <a:lnTo>
                  <a:pt x="223870" y="293812"/>
                </a:lnTo>
                <a:lnTo>
                  <a:pt x="259455" y="262274"/>
                </a:lnTo>
                <a:lnTo>
                  <a:pt x="291203" y="225622"/>
                </a:lnTo>
                <a:lnTo>
                  <a:pt x="318782" y="1840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54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4D7CD-6161-4166-B561-2B4EFB82B2D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noProof="0" dirty="0"/>
              <a:t>17-feb-2022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D13B6-9D8B-4E98-AE3F-1A48C766559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C48-0F4C-4081-92BE-558B727321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pPr marL="25400">
                <a:lnSpc>
                  <a:spcPct val="100000"/>
                </a:lnSpc>
                <a:spcBef>
                  <a:spcPts val="100"/>
                </a:spcBef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474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81E3D57-5B27-4AEB-8558-A456E0ED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97" y="1398053"/>
            <a:ext cx="1447832" cy="479550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5ACBEAE-22D9-41DC-B3FC-D5147DF48D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7502" y="2676892"/>
            <a:ext cx="4423647" cy="15433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User can login via IDAM Login</a:t>
            </a:r>
            <a:br>
              <a:rPr lang="en-US" sz="2000" dirty="0"/>
            </a:br>
            <a:r>
              <a:rPr lang="en-US" sz="2000" dirty="0"/>
              <a:t>Credentials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EB911233-61AB-6248-9F22-A739D02B6850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8" r="21458"/>
          <a:stretch/>
        </p:blipFill>
        <p:spPr>
          <a:xfrm>
            <a:off x="6257925" y="1398053"/>
            <a:ext cx="5562600" cy="471646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2F89-4AAC-40C1-93DB-CD8DFDD11DB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noProof="0" dirty="0"/>
              <a:t>17-Feb-2022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D21C-B0F1-4B7A-8D8D-3C1ECCBF246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8D1C-167B-4B40-A8C1-3343A8CCE16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6744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81E3D57-5B27-4AEB-8558-A456E0ED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46" y="404140"/>
            <a:ext cx="2396810" cy="479550"/>
          </a:xfrm>
        </p:spPr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5ACBEAE-22D9-41DC-B3FC-D5147DF48D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497" y="1098564"/>
            <a:ext cx="6824945" cy="451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select the data to transfer to the offer list</a:t>
            </a: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2F89-4AAC-40C1-93DB-CD8DFDD11DB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noProof="0" dirty="0"/>
              <a:t>17-feb-2022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D21C-B0F1-4B7A-8D8D-3C1ECCBF246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8D1C-167B-4B40-A8C1-3343A8CCE16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D0F2DE6E-5514-492E-A2FB-BFC13F5A10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169" y="1902614"/>
            <a:ext cx="5388311" cy="3856822"/>
          </a:xfrm>
        </p:spPr>
        <p:txBody>
          <a:bodyPr/>
          <a:lstStyle/>
          <a:p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INPUTS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HO number 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 customer numbers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 Category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 type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 and year Range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Quarter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Summary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3CF4592-75DA-48CB-84B4-CACE2C8F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50" y="1877603"/>
            <a:ext cx="7648454" cy="40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81E3D57-5B27-4AEB-8558-A456E0ED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55" y="620136"/>
            <a:ext cx="6417141" cy="479550"/>
          </a:xfrm>
        </p:spPr>
        <p:txBody>
          <a:bodyPr/>
          <a:lstStyle/>
          <a:p>
            <a:r>
              <a:rPr lang="en-US" dirty="0"/>
              <a:t>OTI Calculations/Offer List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5ACBEAE-22D9-41DC-B3FC-D5147DF48D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9655" y="1685753"/>
            <a:ext cx="8189101" cy="451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all the calculations are done as per user’s input selection</a:t>
            </a: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2F89-4AAC-40C1-93DB-CD8DFDD11DB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noProof="0" dirty="0"/>
              <a:t>17-feb-2022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D21C-B0F1-4B7A-8D8D-3C1ECCBF246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8D1C-167B-4B40-A8C1-3343A8CCE16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D0F2DE6E-5514-492E-A2FB-BFC13F5A10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9656" y="2573393"/>
            <a:ext cx="5477562" cy="3403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INPUTS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Article’s </a:t>
            </a:r>
            <a:r>
              <a:rPr lang="en-US" sz="1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Colli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Requested Price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Bonus Types, Amount, Percentage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Backbonus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Calculations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Farcasted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OTI%</a:t>
            </a:r>
            <a:b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754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81E3D57-5B27-4AEB-8558-A456E0ED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46" y="404140"/>
            <a:ext cx="1842171" cy="479550"/>
          </a:xfrm>
        </p:spPr>
        <p:txBody>
          <a:bodyPr/>
          <a:lstStyle/>
          <a:p>
            <a:r>
              <a:rPr lang="en-US" dirty="0"/>
              <a:t>NNNBP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5ACBEAE-22D9-41DC-B3FC-D5147DF48D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497" y="1098564"/>
            <a:ext cx="6166112" cy="451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can select Price Sources from this module</a:t>
            </a: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2F89-4AAC-40C1-93DB-CD8DFDD11DB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noProof="0" dirty="0"/>
              <a:t>17-feb-2022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D21C-B0F1-4B7A-8D8D-3C1ECCBF246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noProof="0"/>
              <a:t>Business Solution Center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8D1C-167B-4B40-A8C1-3343A8CCE16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noProof="0" smtClean="0"/>
              <a:t>8</a:t>
            </a:fld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F4592-75DA-48CB-84B4-CACE2C8F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497" y="1988115"/>
            <a:ext cx="7648454" cy="39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4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995B3A-DEC7-C04A-89AF-99DCD36B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99" y="3213193"/>
            <a:ext cx="10434962" cy="1178143"/>
          </a:xfrm>
        </p:spPr>
        <p:txBody>
          <a:bodyPr/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95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Metro_2">
      <a:dk1>
        <a:srgbClr val="000000"/>
      </a:dk1>
      <a:lt1>
        <a:srgbClr val="FFFFFF"/>
      </a:lt1>
      <a:dk2>
        <a:srgbClr val="003B7E"/>
      </a:dk2>
      <a:lt2>
        <a:srgbClr val="EEECE1"/>
      </a:lt2>
      <a:accent1>
        <a:srgbClr val="003B7E"/>
      </a:accent1>
      <a:accent2>
        <a:srgbClr val="F9AE00"/>
      </a:accent2>
      <a:accent3>
        <a:srgbClr val="1961AC"/>
      </a:accent3>
      <a:accent4>
        <a:srgbClr val="70AEDF"/>
      </a:accent4>
      <a:accent5>
        <a:srgbClr val="FDCA53"/>
      </a:accent5>
      <a:accent6>
        <a:srgbClr val="F28E00"/>
      </a:accent6>
      <a:hlink>
        <a:srgbClr val="000000"/>
      </a:hlink>
      <a:folHlink>
        <a:srgbClr val="800080"/>
      </a:folHlink>
    </a:clrScheme>
    <a:fontScheme name="METR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0513_METRO_PPT_Master_EN_final.pptx" id="{7BFBDDBC-FC02-40F3-8FBD-905650E4D205}" vid="{7A800230-9A68-41AB-A6D2-2FD8B5EE609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 xmlns="b381e944-165c-4645-b14b-e9fd89e6182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EF51E5DF80B14F9515D183254A3F5F" ma:contentTypeVersion="14" ma:contentTypeDescription="Create a new document." ma:contentTypeScope="" ma:versionID="6c14f639fb42d6b72091dbc1f5fd04c7">
  <xsd:schema xmlns:xsd="http://www.w3.org/2001/XMLSchema" xmlns:xs="http://www.w3.org/2001/XMLSchema" xmlns:p="http://schemas.microsoft.com/office/2006/metadata/properties" xmlns:ns2="b381e944-165c-4645-b14b-e9fd89e6182e" xmlns:ns3="8df88f95-e208-4ab8-9819-f1378472bafd" targetNamespace="http://schemas.microsoft.com/office/2006/metadata/properties" ma:root="true" ma:fieldsID="2bd6f4feaee328c361f439727a8968a9" ns2:_="" ns3:_="">
    <xsd:import namespace="b381e944-165c-4645-b14b-e9fd89e6182e"/>
    <xsd:import namespace="8df88f95-e208-4ab8-9819-f1378472b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Im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81e944-165c-4645-b14b-e9fd89e61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Image" ma:index="21" nillable="true" ma:displayName="Image" ma:format="Thumbnail" ma:internalName="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88f95-e208-4ab8-9819-f1378472baf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85F2F7-E110-4D0A-B293-5DD4BAA4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C50106-910E-4D0F-BE4D-C4176938754E}">
  <ds:schemaRefs>
    <ds:schemaRef ds:uri="8df88f95-e208-4ab8-9819-f1378472bafd"/>
    <ds:schemaRef ds:uri="b381e944-165c-4645-b14b-e9fd89e6182e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93B2BC4-1DA9-4AC8-9C73-C28119405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81e944-165c-4645-b14b-e9fd89e6182e"/>
    <ds:schemaRef ds:uri="8df88f95-e208-4ab8-9819-f1378472ba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Metro_BSC_PPT_Master_May2021_v1.0</Template>
  <TotalTime>0</TotalTime>
  <Words>215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Verdana</vt:lpstr>
      <vt:lpstr>Wingdings</vt:lpstr>
      <vt:lpstr>Office</vt:lpstr>
      <vt:lpstr>Lock in Tool </vt:lpstr>
      <vt:lpstr>Background &amp; Purpose:</vt:lpstr>
      <vt:lpstr>PowerPoint Presentation</vt:lpstr>
      <vt:lpstr>Modules:</vt:lpstr>
      <vt:lpstr>Login</vt:lpstr>
      <vt:lpstr>Customer</vt:lpstr>
      <vt:lpstr>OTI Calculations/Offer List</vt:lpstr>
      <vt:lpstr>NNNBP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Isar</dc:creator>
  <cp:lastModifiedBy>Suryawanshi, Piyusha Sudam</cp:lastModifiedBy>
  <cp:revision>24</cp:revision>
  <dcterms:created xsi:type="dcterms:W3CDTF">2021-06-01T05:39:30Z</dcterms:created>
  <dcterms:modified xsi:type="dcterms:W3CDTF">2022-02-16T07:07:48Z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0x01010002EF51E5DF80B14F9515D183254A3F5F</vt:lpwstr>
  </property>
</Properties>
</file>