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76" r:id="rId3"/>
    <p:sldId id="272" r:id="rId4"/>
    <p:sldId id="270" r:id="rId5"/>
    <p:sldId id="268" r:id="rId6"/>
    <p:sldId id="262" r:id="rId7"/>
    <p:sldId id="263" r:id="rId8"/>
    <p:sldId id="261" r:id="rId9"/>
    <p:sldId id="257" r:id="rId10"/>
    <p:sldId id="271" r:id="rId11"/>
    <p:sldId id="274" r:id="rId12"/>
  </p:sldIdLst>
  <p:sldSz cx="9144000" cy="5143500" type="screen16x9"/>
  <p:notesSz cx="6858000" cy="9144000"/>
  <p:embeddedFontLst>
    <p:embeddedFont>
      <p:font typeface="Barlow Condensed" panose="00000506000000000000" pitchFamily="2"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ramond" panose="02020404030301010803" pitchFamily="18" charset="0"/>
      <p:regular r:id="rId22"/>
      <p:bold r:id="rId23"/>
      <p:italic r:id="rId24"/>
    </p:embeddedFont>
    <p:embeddedFont>
      <p:font typeface="Homemade Apple" panose="020B0604020202020204" charset="0"/>
      <p:regular r:id="rId25"/>
    </p:embeddedFont>
    <p:embeddedFont>
      <p:font typeface="Lexend Deca" panose="020B0604020202020204" charset="0"/>
      <p:regular r:id="rId26"/>
      <p:bold r:id="rId27"/>
    </p:embeddedFont>
    <p:embeddedFont>
      <p:font typeface="Montserrat" panose="000005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8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060D4-BA98-9160-641C-77437939C1C1}" v="16" dt="2024-04-03T05:15:24.285"/>
    <p1510:client id="{1ACDDDD4-33FF-9835-CA3B-8D0448A24528}" v="92" dt="2024-04-03T10:22:00.234"/>
    <p1510:client id="{6155C3AD-F534-2E90-F5F0-D8C0E6D38C3F}" v="969" dt="2024-04-03T10:22:02.453"/>
    <p1510:client id="{9A1D3EDB-6F8D-8A93-72A5-D57F84A5D6F1}" v="20" dt="2024-04-03T05:19:09.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DD5542-1583-440E-BC29-FD705FD62CB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2CEA0D5B-D236-48A0-AED1-2CD47A88C50D}">
      <dgm:prSet phldrT="[Text]" phldr="0"/>
      <dgm:spPr/>
      <dgm:t>
        <a:bodyPr/>
        <a:lstStyle/>
        <a:p>
          <a:pPr rtl="0"/>
          <a:r>
            <a:rPr lang="en-US" b="1" dirty="0">
              <a:solidFill>
                <a:srgbClr val="ECECEC"/>
              </a:solidFill>
              <a:latin typeface="Century Gothic"/>
              <a:cs typeface="Gautami"/>
            </a:rPr>
            <a:t>Artists and Designers</a:t>
          </a:r>
          <a:endParaRPr lang="en-US" b="1" dirty="0">
            <a:latin typeface="Century Gothic"/>
            <a:cs typeface="Gautami"/>
          </a:endParaRPr>
        </a:p>
      </dgm:t>
    </dgm:pt>
    <dgm:pt modelId="{AADB792C-715F-460E-88C7-A8AD7200B929}" type="parTrans" cxnId="{43BF7F65-3615-44A7-9527-7162FCF3411F}">
      <dgm:prSet/>
      <dgm:spPr/>
      <dgm:t>
        <a:bodyPr/>
        <a:lstStyle/>
        <a:p>
          <a:endParaRPr lang="en-US"/>
        </a:p>
      </dgm:t>
    </dgm:pt>
    <dgm:pt modelId="{2071BC84-4028-470A-B19B-16FD551718B5}" type="sibTrans" cxnId="{43BF7F65-3615-44A7-9527-7162FCF3411F}">
      <dgm:prSet/>
      <dgm:spPr/>
      <dgm:t>
        <a:bodyPr/>
        <a:lstStyle/>
        <a:p>
          <a:endParaRPr lang="en-US"/>
        </a:p>
      </dgm:t>
    </dgm:pt>
    <dgm:pt modelId="{D95F84C9-C603-45D3-888E-5521333DE0F2}">
      <dgm:prSet phldrT="[Text]" phldr="0"/>
      <dgm:spPr/>
      <dgm:t>
        <a:bodyPr/>
        <a:lstStyle/>
        <a:p>
          <a:pPr rtl="0"/>
          <a:r>
            <a:rPr lang="en-US" dirty="0">
              <a:solidFill>
                <a:schemeClr val="tx1"/>
              </a:solidFill>
              <a:latin typeface="Calibri"/>
              <a:ea typeface="Calibri"/>
              <a:cs typeface="Calibri"/>
            </a:rPr>
            <a:t>Utilize the system as a creative tool to generate sketches from photographs for artistic inspiration and design projects.</a:t>
          </a:r>
        </a:p>
      </dgm:t>
    </dgm:pt>
    <dgm:pt modelId="{D1215AFB-97E3-416B-BBDE-00F21CFFE4AC}" type="parTrans" cxnId="{155A0C7A-9EF4-4645-AB3C-7F98C0244B1B}">
      <dgm:prSet/>
      <dgm:spPr/>
      <dgm:t>
        <a:bodyPr/>
        <a:lstStyle/>
        <a:p>
          <a:endParaRPr lang="en-US"/>
        </a:p>
      </dgm:t>
    </dgm:pt>
    <dgm:pt modelId="{D187D333-A5C2-4181-97C2-01D8D6C9668A}" type="sibTrans" cxnId="{155A0C7A-9EF4-4645-AB3C-7F98C0244B1B}">
      <dgm:prSet/>
      <dgm:spPr/>
      <dgm:t>
        <a:bodyPr/>
        <a:lstStyle/>
        <a:p>
          <a:endParaRPr lang="en-US"/>
        </a:p>
      </dgm:t>
    </dgm:pt>
    <dgm:pt modelId="{46AC2039-76CF-48CB-BDDB-DCD6CB583CC1}">
      <dgm:prSet phldrT="[Text]" phldr="0"/>
      <dgm:spPr/>
      <dgm:t>
        <a:bodyPr/>
        <a:lstStyle/>
        <a:p>
          <a:r>
            <a:rPr lang="en-US" b="1" dirty="0">
              <a:solidFill>
                <a:srgbClr val="ECECEC"/>
              </a:solidFill>
              <a:latin typeface="Century Gothic"/>
            </a:rPr>
            <a:t>Photographers</a:t>
          </a:r>
          <a:endParaRPr lang="en-US" b="1" dirty="0">
            <a:latin typeface="Century Gothic"/>
          </a:endParaRPr>
        </a:p>
      </dgm:t>
    </dgm:pt>
    <dgm:pt modelId="{193637BA-35D8-4B54-9D22-4E4D3FBFCED6}" type="parTrans" cxnId="{E11A7114-B271-4B53-A8CB-3718B86719E2}">
      <dgm:prSet/>
      <dgm:spPr/>
      <dgm:t>
        <a:bodyPr/>
        <a:lstStyle/>
        <a:p>
          <a:endParaRPr lang="en-US"/>
        </a:p>
      </dgm:t>
    </dgm:pt>
    <dgm:pt modelId="{C7EA851C-FBFD-403C-B5D5-88AADE6C0E67}" type="sibTrans" cxnId="{E11A7114-B271-4B53-A8CB-3718B86719E2}">
      <dgm:prSet/>
      <dgm:spPr/>
      <dgm:t>
        <a:bodyPr/>
        <a:lstStyle/>
        <a:p>
          <a:endParaRPr lang="en-US"/>
        </a:p>
      </dgm:t>
    </dgm:pt>
    <dgm:pt modelId="{09FD19E0-F143-4FC7-9274-266AD93BD1C9}">
      <dgm:prSet phldrT="[Text]" phldr="0"/>
      <dgm:spPr/>
      <dgm:t>
        <a:bodyPr/>
        <a:lstStyle/>
        <a:p>
          <a:pPr rtl="0"/>
          <a:r>
            <a:rPr lang="en-US" dirty="0">
              <a:solidFill>
                <a:schemeClr val="tx1"/>
              </a:solidFill>
              <a:latin typeface="Calibri"/>
              <a:ea typeface="Calibri"/>
              <a:cs typeface="Calibri"/>
            </a:rPr>
            <a:t>Transform photographs into sketches to offer clients unique and customizable artistic outputs, enriching their portfolio.</a:t>
          </a:r>
        </a:p>
      </dgm:t>
    </dgm:pt>
    <dgm:pt modelId="{DB28BB97-DBE4-4D2A-9275-AB04E975055F}" type="parTrans" cxnId="{67BC2F2C-7B4A-4458-A288-13760CFE860D}">
      <dgm:prSet/>
      <dgm:spPr/>
      <dgm:t>
        <a:bodyPr/>
        <a:lstStyle/>
        <a:p>
          <a:endParaRPr lang="en-US"/>
        </a:p>
      </dgm:t>
    </dgm:pt>
    <dgm:pt modelId="{EAC9DC0D-3324-4423-944C-4A3AA004F967}" type="sibTrans" cxnId="{67BC2F2C-7B4A-4458-A288-13760CFE860D}">
      <dgm:prSet/>
      <dgm:spPr/>
      <dgm:t>
        <a:bodyPr/>
        <a:lstStyle/>
        <a:p>
          <a:endParaRPr lang="en-US"/>
        </a:p>
      </dgm:t>
    </dgm:pt>
    <dgm:pt modelId="{11FDF63E-2BD7-414A-B3C5-6B199C0B6009}">
      <dgm:prSet phldrT="[Text]" phldr="0"/>
      <dgm:spPr/>
      <dgm:t>
        <a:bodyPr/>
        <a:lstStyle/>
        <a:p>
          <a:pPr rtl="0"/>
          <a:r>
            <a:rPr lang="en-US" b="1" dirty="0">
              <a:solidFill>
                <a:srgbClr val="ECECEC"/>
              </a:solidFill>
              <a:latin typeface="Century Gothic"/>
            </a:rPr>
            <a:t>Educators and Students</a:t>
          </a:r>
          <a:endParaRPr lang="en-US" b="1" dirty="0">
            <a:latin typeface="Century Gothic"/>
          </a:endParaRPr>
        </a:p>
      </dgm:t>
    </dgm:pt>
    <dgm:pt modelId="{2F3A3EB6-CD20-43BD-BB98-00AF66D286C3}" type="parTrans" cxnId="{2D179447-7CAB-4668-A7CF-F7924E265FBF}">
      <dgm:prSet/>
      <dgm:spPr/>
      <dgm:t>
        <a:bodyPr/>
        <a:lstStyle/>
        <a:p>
          <a:endParaRPr lang="en-US"/>
        </a:p>
      </dgm:t>
    </dgm:pt>
    <dgm:pt modelId="{2D2DA02F-17B0-4005-9A6D-72D75729BEF6}" type="sibTrans" cxnId="{2D179447-7CAB-4668-A7CF-F7924E265FBF}">
      <dgm:prSet/>
      <dgm:spPr/>
      <dgm:t>
        <a:bodyPr/>
        <a:lstStyle/>
        <a:p>
          <a:endParaRPr lang="en-US"/>
        </a:p>
      </dgm:t>
    </dgm:pt>
    <dgm:pt modelId="{C13790D4-9AA9-4C40-858C-8B9543E7C4DC}">
      <dgm:prSet phldrT="[Text]" phldr="0"/>
      <dgm:spPr/>
      <dgm:t>
        <a:bodyPr/>
        <a:lstStyle/>
        <a:p>
          <a:pPr rtl="0"/>
          <a:r>
            <a:rPr lang="en-US" b="1" dirty="0">
              <a:solidFill>
                <a:srgbClr val="ECECEC"/>
              </a:solidFill>
              <a:latin typeface="Century Gothic"/>
            </a:rPr>
            <a:t>Digital Content Creators</a:t>
          </a:r>
          <a:endParaRPr lang="en-US" b="1" dirty="0">
            <a:latin typeface="Century Gothic"/>
          </a:endParaRPr>
        </a:p>
      </dgm:t>
    </dgm:pt>
    <dgm:pt modelId="{18F06169-FE73-4BCA-A2FE-E1875667704C}" type="parTrans" cxnId="{2C57D255-5DDB-4D21-A152-C408D809DDDB}">
      <dgm:prSet/>
      <dgm:spPr/>
      <dgm:t>
        <a:bodyPr/>
        <a:lstStyle/>
        <a:p>
          <a:endParaRPr lang="en-US"/>
        </a:p>
      </dgm:t>
    </dgm:pt>
    <dgm:pt modelId="{B1172DFE-7051-4897-B8D4-B6D69D8CFE14}" type="sibTrans" cxnId="{2C57D255-5DDB-4D21-A152-C408D809DDDB}">
      <dgm:prSet/>
      <dgm:spPr/>
      <dgm:t>
        <a:bodyPr/>
        <a:lstStyle/>
        <a:p>
          <a:endParaRPr lang="en-US"/>
        </a:p>
      </dgm:t>
    </dgm:pt>
    <dgm:pt modelId="{C5EB34DB-1324-4A3E-8DB8-757D6E7468F7}">
      <dgm:prSet phldr="0"/>
      <dgm:spPr/>
      <dgm:t>
        <a:bodyPr/>
        <a:lstStyle/>
        <a:p>
          <a:pPr algn="l"/>
          <a:r>
            <a:rPr lang="en-US" dirty="0">
              <a:solidFill>
                <a:schemeClr val="tx1"/>
              </a:solidFill>
              <a:latin typeface="Calibri"/>
              <a:ea typeface="Calibri"/>
              <a:cs typeface="Calibri"/>
            </a:rPr>
            <a:t>Incorporate the system into educational curriculums to teach image processing techniques and foster creativity in digital arts</a:t>
          </a:r>
          <a:r>
            <a:rPr lang="en-US" dirty="0">
              <a:solidFill>
                <a:srgbClr val="010000"/>
              </a:solidFill>
              <a:latin typeface="Calibri"/>
              <a:ea typeface="Calibri"/>
              <a:cs typeface="Calibri"/>
            </a:rPr>
            <a:t>.</a:t>
          </a:r>
          <a:br>
            <a:rPr lang="en-US" dirty="0">
              <a:latin typeface="Calibri"/>
              <a:ea typeface="Calibri"/>
              <a:cs typeface="Calibri"/>
            </a:rPr>
          </a:br>
          <a:endParaRPr lang="en-US" dirty="0">
            <a:latin typeface="Calibri"/>
            <a:ea typeface="Calibri"/>
            <a:cs typeface="Calibri"/>
          </a:endParaRPr>
        </a:p>
      </dgm:t>
    </dgm:pt>
    <dgm:pt modelId="{34906078-3C5C-4BE0-8C32-FAB5D92A1206}" type="parTrans" cxnId="{26F79D18-C8D0-4C92-A7DA-80E3E5E9A53E}">
      <dgm:prSet/>
      <dgm:spPr/>
    </dgm:pt>
    <dgm:pt modelId="{E92BBC9E-A94F-48FF-9898-DDB66DD434A9}" type="sibTrans" cxnId="{26F79D18-C8D0-4C92-A7DA-80E3E5E9A53E}">
      <dgm:prSet/>
      <dgm:spPr/>
    </dgm:pt>
    <dgm:pt modelId="{8D045486-0B5B-4075-B175-A82B1F2EAED9}">
      <dgm:prSet phldr="0"/>
      <dgm:spPr/>
      <dgm:t>
        <a:bodyPr/>
        <a:lstStyle/>
        <a:p>
          <a:pPr rtl="0"/>
          <a:r>
            <a:rPr lang="en-US" dirty="0">
              <a:solidFill>
                <a:schemeClr val="tx1"/>
              </a:solidFill>
              <a:latin typeface="Calibri"/>
              <a:ea typeface="Calibri"/>
              <a:cs typeface="Calibri"/>
            </a:rPr>
            <a:t>Integrate the tool into multimedia workflows to enhance visual storytelling by adding artistic elements to videos, animations, and digital content.</a:t>
          </a:r>
        </a:p>
      </dgm:t>
    </dgm:pt>
    <dgm:pt modelId="{E0AE0B15-1B3E-482B-B608-6E70E0362398}" type="parTrans" cxnId="{A366D807-3E8E-4FA6-A835-1C2F703191FB}">
      <dgm:prSet/>
      <dgm:spPr/>
    </dgm:pt>
    <dgm:pt modelId="{8AD0FBDA-61B6-42D7-ADD6-09B881D6E5AB}" type="sibTrans" cxnId="{A366D807-3E8E-4FA6-A835-1C2F703191FB}">
      <dgm:prSet/>
      <dgm:spPr/>
    </dgm:pt>
    <dgm:pt modelId="{EAE5B2DA-B479-461B-9567-DB7133346C50}" type="pres">
      <dgm:prSet presAssocID="{D2DD5542-1583-440E-BC29-FD705FD62CBA}" presName="linearFlow" presStyleCnt="0">
        <dgm:presLayoutVars>
          <dgm:dir/>
          <dgm:animLvl val="lvl"/>
          <dgm:resizeHandles val="exact"/>
        </dgm:presLayoutVars>
      </dgm:prSet>
      <dgm:spPr/>
    </dgm:pt>
    <dgm:pt modelId="{52B337CB-A316-46E6-B9E6-283B7BFDEC8F}" type="pres">
      <dgm:prSet presAssocID="{2CEA0D5B-D236-48A0-AED1-2CD47A88C50D}" presName="composite" presStyleCnt="0"/>
      <dgm:spPr/>
    </dgm:pt>
    <dgm:pt modelId="{F009A314-E56A-4305-8238-88B59FE5EB60}" type="pres">
      <dgm:prSet presAssocID="{2CEA0D5B-D236-48A0-AED1-2CD47A88C50D}" presName="parentText" presStyleLbl="alignNode1" presStyleIdx="0" presStyleCnt="4">
        <dgm:presLayoutVars>
          <dgm:chMax val="1"/>
          <dgm:bulletEnabled val="1"/>
        </dgm:presLayoutVars>
      </dgm:prSet>
      <dgm:spPr/>
    </dgm:pt>
    <dgm:pt modelId="{D79C0D6A-2FE2-42CE-9FF8-B8F1525F5EFA}" type="pres">
      <dgm:prSet presAssocID="{2CEA0D5B-D236-48A0-AED1-2CD47A88C50D}" presName="descendantText" presStyleLbl="alignAcc1" presStyleIdx="0" presStyleCnt="4">
        <dgm:presLayoutVars>
          <dgm:bulletEnabled val="1"/>
        </dgm:presLayoutVars>
      </dgm:prSet>
      <dgm:spPr/>
    </dgm:pt>
    <dgm:pt modelId="{E83486ED-1A9D-4040-917E-BB328ED8C683}" type="pres">
      <dgm:prSet presAssocID="{2071BC84-4028-470A-B19B-16FD551718B5}" presName="sp" presStyleCnt="0"/>
      <dgm:spPr/>
    </dgm:pt>
    <dgm:pt modelId="{B44994FC-E489-4E11-8787-67E008EC28FD}" type="pres">
      <dgm:prSet presAssocID="{46AC2039-76CF-48CB-BDDB-DCD6CB583CC1}" presName="composite" presStyleCnt="0"/>
      <dgm:spPr/>
    </dgm:pt>
    <dgm:pt modelId="{2765AA7E-2542-4599-AA03-2BAADEFC9A3F}" type="pres">
      <dgm:prSet presAssocID="{46AC2039-76CF-48CB-BDDB-DCD6CB583CC1}" presName="parentText" presStyleLbl="alignNode1" presStyleIdx="1" presStyleCnt="4">
        <dgm:presLayoutVars>
          <dgm:chMax val="1"/>
          <dgm:bulletEnabled val="1"/>
        </dgm:presLayoutVars>
      </dgm:prSet>
      <dgm:spPr/>
    </dgm:pt>
    <dgm:pt modelId="{2443FCD6-E7EF-4A38-8544-1BA6B5F705BC}" type="pres">
      <dgm:prSet presAssocID="{46AC2039-76CF-48CB-BDDB-DCD6CB583CC1}" presName="descendantText" presStyleLbl="alignAcc1" presStyleIdx="1" presStyleCnt="4">
        <dgm:presLayoutVars>
          <dgm:bulletEnabled val="1"/>
        </dgm:presLayoutVars>
      </dgm:prSet>
      <dgm:spPr/>
    </dgm:pt>
    <dgm:pt modelId="{5F143493-BF12-41BC-8E4A-ECC1FF64AB0D}" type="pres">
      <dgm:prSet presAssocID="{C7EA851C-FBFD-403C-B5D5-88AADE6C0E67}" presName="sp" presStyleCnt="0"/>
      <dgm:spPr/>
    </dgm:pt>
    <dgm:pt modelId="{EBC806BB-7F34-4E0D-A058-2EDCBBC841B4}" type="pres">
      <dgm:prSet presAssocID="{11FDF63E-2BD7-414A-B3C5-6B199C0B6009}" presName="composite" presStyleCnt="0"/>
      <dgm:spPr/>
    </dgm:pt>
    <dgm:pt modelId="{1A9B38AA-6EBC-47CB-A557-B3A3F42D7D7B}" type="pres">
      <dgm:prSet presAssocID="{11FDF63E-2BD7-414A-B3C5-6B199C0B6009}" presName="parentText" presStyleLbl="alignNode1" presStyleIdx="2" presStyleCnt="4">
        <dgm:presLayoutVars>
          <dgm:chMax val="1"/>
          <dgm:bulletEnabled val="1"/>
        </dgm:presLayoutVars>
      </dgm:prSet>
      <dgm:spPr/>
    </dgm:pt>
    <dgm:pt modelId="{13C617DB-D336-45EA-92EA-5A6E31EC1F6A}" type="pres">
      <dgm:prSet presAssocID="{11FDF63E-2BD7-414A-B3C5-6B199C0B6009}" presName="descendantText" presStyleLbl="alignAcc1" presStyleIdx="2" presStyleCnt="4">
        <dgm:presLayoutVars>
          <dgm:bulletEnabled val="1"/>
        </dgm:presLayoutVars>
      </dgm:prSet>
      <dgm:spPr/>
    </dgm:pt>
    <dgm:pt modelId="{8C7E57C3-3FFC-44F2-ADEE-0D88260E7378}" type="pres">
      <dgm:prSet presAssocID="{2D2DA02F-17B0-4005-9A6D-72D75729BEF6}" presName="sp" presStyleCnt="0"/>
      <dgm:spPr/>
    </dgm:pt>
    <dgm:pt modelId="{24DEDE08-265B-4E5B-8485-0B6D6B1DC335}" type="pres">
      <dgm:prSet presAssocID="{C13790D4-9AA9-4C40-858C-8B9543E7C4DC}" presName="composite" presStyleCnt="0"/>
      <dgm:spPr/>
    </dgm:pt>
    <dgm:pt modelId="{5B1ED505-7CD1-4FFE-A8DE-22245E2E0F14}" type="pres">
      <dgm:prSet presAssocID="{C13790D4-9AA9-4C40-858C-8B9543E7C4DC}" presName="parentText" presStyleLbl="alignNode1" presStyleIdx="3" presStyleCnt="4">
        <dgm:presLayoutVars>
          <dgm:chMax val="1"/>
          <dgm:bulletEnabled val="1"/>
        </dgm:presLayoutVars>
      </dgm:prSet>
      <dgm:spPr/>
    </dgm:pt>
    <dgm:pt modelId="{928EFAA8-1C1E-4551-8D20-4879965B2C9D}" type="pres">
      <dgm:prSet presAssocID="{C13790D4-9AA9-4C40-858C-8B9543E7C4DC}" presName="descendantText" presStyleLbl="alignAcc1" presStyleIdx="3" presStyleCnt="4">
        <dgm:presLayoutVars>
          <dgm:bulletEnabled val="1"/>
        </dgm:presLayoutVars>
      </dgm:prSet>
      <dgm:spPr/>
    </dgm:pt>
  </dgm:ptLst>
  <dgm:cxnLst>
    <dgm:cxn modelId="{A366D807-3E8E-4FA6-A835-1C2F703191FB}" srcId="{C13790D4-9AA9-4C40-858C-8B9543E7C4DC}" destId="{8D045486-0B5B-4075-B175-A82B1F2EAED9}" srcOrd="0" destOrd="0" parTransId="{E0AE0B15-1B3E-482B-B608-6E70E0362398}" sibTransId="{8AD0FBDA-61B6-42D7-ADD6-09B881D6E5AB}"/>
    <dgm:cxn modelId="{E11A7114-B271-4B53-A8CB-3718B86719E2}" srcId="{D2DD5542-1583-440E-BC29-FD705FD62CBA}" destId="{46AC2039-76CF-48CB-BDDB-DCD6CB583CC1}" srcOrd="1" destOrd="0" parTransId="{193637BA-35D8-4B54-9D22-4E4D3FBFCED6}" sibTransId="{C7EA851C-FBFD-403C-B5D5-88AADE6C0E67}"/>
    <dgm:cxn modelId="{26F79D18-C8D0-4C92-A7DA-80E3E5E9A53E}" srcId="{11FDF63E-2BD7-414A-B3C5-6B199C0B6009}" destId="{C5EB34DB-1324-4A3E-8DB8-757D6E7468F7}" srcOrd="0" destOrd="0" parTransId="{34906078-3C5C-4BE0-8C32-FAB5D92A1206}" sibTransId="{E92BBC9E-A94F-48FF-9898-DDB66DD434A9}"/>
    <dgm:cxn modelId="{67BC2F2C-7B4A-4458-A288-13760CFE860D}" srcId="{46AC2039-76CF-48CB-BDDB-DCD6CB583CC1}" destId="{09FD19E0-F143-4FC7-9274-266AD93BD1C9}" srcOrd="0" destOrd="0" parTransId="{DB28BB97-DBE4-4D2A-9275-AB04E975055F}" sibTransId="{EAC9DC0D-3324-4423-944C-4A3AA004F967}"/>
    <dgm:cxn modelId="{9C29D534-8F60-458A-89E6-C8D102516E28}" type="presOf" srcId="{8D045486-0B5B-4075-B175-A82B1F2EAED9}" destId="{928EFAA8-1C1E-4551-8D20-4879965B2C9D}" srcOrd="0" destOrd="0" presId="urn:microsoft.com/office/officeart/2005/8/layout/chevron2"/>
    <dgm:cxn modelId="{43BF7F65-3615-44A7-9527-7162FCF3411F}" srcId="{D2DD5542-1583-440E-BC29-FD705FD62CBA}" destId="{2CEA0D5B-D236-48A0-AED1-2CD47A88C50D}" srcOrd="0" destOrd="0" parTransId="{AADB792C-715F-460E-88C7-A8AD7200B929}" sibTransId="{2071BC84-4028-470A-B19B-16FD551718B5}"/>
    <dgm:cxn modelId="{2D179447-7CAB-4668-A7CF-F7924E265FBF}" srcId="{D2DD5542-1583-440E-BC29-FD705FD62CBA}" destId="{11FDF63E-2BD7-414A-B3C5-6B199C0B6009}" srcOrd="2" destOrd="0" parTransId="{2F3A3EB6-CD20-43BD-BB98-00AF66D286C3}" sibTransId="{2D2DA02F-17B0-4005-9A6D-72D75729BEF6}"/>
    <dgm:cxn modelId="{E4580871-57E8-42A7-A295-27603DE2DA5F}" type="presOf" srcId="{D95F84C9-C603-45D3-888E-5521333DE0F2}" destId="{D79C0D6A-2FE2-42CE-9FF8-B8F1525F5EFA}" srcOrd="0" destOrd="0" presId="urn:microsoft.com/office/officeart/2005/8/layout/chevron2"/>
    <dgm:cxn modelId="{2C57D255-5DDB-4D21-A152-C408D809DDDB}" srcId="{D2DD5542-1583-440E-BC29-FD705FD62CBA}" destId="{C13790D4-9AA9-4C40-858C-8B9543E7C4DC}" srcOrd="3" destOrd="0" parTransId="{18F06169-FE73-4BCA-A2FE-E1875667704C}" sibTransId="{B1172DFE-7051-4897-B8D4-B6D69D8CFE14}"/>
    <dgm:cxn modelId="{155A0C7A-9EF4-4645-AB3C-7F98C0244B1B}" srcId="{2CEA0D5B-D236-48A0-AED1-2CD47A88C50D}" destId="{D95F84C9-C603-45D3-888E-5521333DE0F2}" srcOrd="0" destOrd="0" parTransId="{D1215AFB-97E3-416B-BBDE-00F21CFFE4AC}" sibTransId="{D187D333-A5C2-4181-97C2-01D8D6C9668A}"/>
    <dgm:cxn modelId="{534336A7-2A35-47D2-8B02-D64E1DFBBEB7}" type="presOf" srcId="{C13790D4-9AA9-4C40-858C-8B9543E7C4DC}" destId="{5B1ED505-7CD1-4FFE-A8DE-22245E2E0F14}" srcOrd="0" destOrd="0" presId="urn:microsoft.com/office/officeart/2005/8/layout/chevron2"/>
    <dgm:cxn modelId="{873968BE-5671-46E1-BB9D-86C5F4D1F314}" type="presOf" srcId="{D2DD5542-1583-440E-BC29-FD705FD62CBA}" destId="{EAE5B2DA-B479-461B-9567-DB7133346C50}" srcOrd="0" destOrd="0" presId="urn:microsoft.com/office/officeart/2005/8/layout/chevron2"/>
    <dgm:cxn modelId="{5E89B7C9-692C-430D-B7A3-76850D879B47}" type="presOf" srcId="{C5EB34DB-1324-4A3E-8DB8-757D6E7468F7}" destId="{13C617DB-D336-45EA-92EA-5A6E31EC1F6A}" srcOrd="0" destOrd="0" presId="urn:microsoft.com/office/officeart/2005/8/layout/chevron2"/>
    <dgm:cxn modelId="{E39975DF-6C4D-45DA-8CDA-9BC826BD670D}" type="presOf" srcId="{46AC2039-76CF-48CB-BDDB-DCD6CB583CC1}" destId="{2765AA7E-2542-4599-AA03-2BAADEFC9A3F}" srcOrd="0" destOrd="0" presId="urn:microsoft.com/office/officeart/2005/8/layout/chevron2"/>
    <dgm:cxn modelId="{6F6B26F6-D376-4836-9446-005F11CCD808}" type="presOf" srcId="{09FD19E0-F143-4FC7-9274-266AD93BD1C9}" destId="{2443FCD6-E7EF-4A38-8544-1BA6B5F705BC}" srcOrd="0" destOrd="0" presId="urn:microsoft.com/office/officeart/2005/8/layout/chevron2"/>
    <dgm:cxn modelId="{767CD3F7-D769-4B59-A4E6-D349367FA3EB}" type="presOf" srcId="{2CEA0D5B-D236-48A0-AED1-2CD47A88C50D}" destId="{F009A314-E56A-4305-8238-88B59FE5EB60}" srcOrd="0" destOrd="0" presId="urn:microsoft.com/office/officeart/2005/8/layout/chevron2"/>
    <dgm:cxn modelId="{2A3A4EFD-EE92-40A4-95AF-5468D1D7DBF8}" type="presOf" srcId="{11FDF63E-2BD7-414A-B3C5-6B199C0B6009}" destId="{1A9B38AA-6EBC-47CB-A557-B3A3F42D7D7B}" srcOrd="0" destOrd="0" presId="urn:microsoft.com/office/officeart/2005/8/layout/chevron2"/>
    <dgm:cxn modelId="{980F8ACF-E952-487F-AA35-B026A56FFB43}" type="presParOf" srcId="{EAE5B2DA-B479-461B-9567-DB7133346C50}" destId="{52B337CB-A316-46E6-B9E6-283B7BFDEC8F}" srcOrd="0" destOrd="0" presId="urn:microsoft.com/office/officeart/2005/8/layout/chevron2"/>
    <dgm:cxn modelId="{02A2A724-4A42-4D73-B898-2CF73C0ED9B5}" type="presParOf" srcId="{52B337CB-A316-46E6-B9E6-283B7BFDEC8F}" destId="{F009A314-E56A-4305-8238-88B59FE5EB60}" srcOrd="0" destOrd="0" presId="urn:microsoft.com/office/officeart/2005/8/layout/chevron2"/>
    <dgm:cxn modelId="{B51D6ACA-3F46-4169-BD8C-43D0B96D6EDE}" type="presParOf" srcId="{52B337CB-A316-46E6-B9E6-283B7BFDEC8F}" destId="{D79C0D6A-2FE2-42CE-9FF8-B8F1525F5EFA}" srcOrd="1" destOrd="0" presId="urn:microsoft.com/office/officeart/2005/8/layout/chevron2"/>
    <dgm:cxn modelId="{43B7DE7B-9387-444F-A1E9-CCF46231139F}" type="presParOf" srcId="{EAE5B2DA-B479-461B-9567-DB7133346C50}" destId="{E83486ED-1A9D-4040-917E-BB328ED8C683}" srcOrd="1" destOrd="0" presId="urn:microsoft.com/office/officeart/2005/8/layout/chevron2"/>
    <dgm:cxn modelId="{46A02BD4-2C25-40A8-976B-399C480DDE92}" type="presParOf" srcId="{EAE5B2DA-B479-461B-9567-DB7133346C50}" destId="{B44994FC-E489-4E11-8787-67E008EC28FD}" srcOrd="2" destOrd="0" presId="urn:microsoft.com/office/officeart/2005/8/layout/chevron2"/>
    <dgm:cxn modelId="{AF156FBC-A91A-4740-8934-FF9F36A9CD68}" type="presParOf" srcId="{B44994FC-E489-4E11-8787-67E008EC28FD}" destId="{2765AA7E-2542-4599-AA03-2BAADEFC9A3F}" srcOrd="0" destOrd="0" presId="urn:microsoft.com/office/officeart/2005/8/layout/chevron2"/>
    <dgm:cxn modelId="{87D1A0E9-BF78-4E47-B4DA-2F1D2EFE5AF4}" type="presParOf" srcId="{B44994FC-E489-4E11-8787-67E008EC28FD}" destId="{2443FCD6-E7EF-4A38-8544-1BA6B5F705BC}" srcOrd="1" destOrd="0" presId="urn:microsoft.com/office/officeart/2005/8/layout/chevron2"/>
    <dgm:cxn modelId="{F1808C31-1A31-403E-8225-16006CC6493B}" type="presParOf" srcId="{EAE5B2DA-B479-461B-9567-DB7133346C50}" destId="{5F143493-BF12-41BC-8E4A-ECC1FF64AB0D}" srcOrd="3" destOrd="0" presId="urn:microsoft.com/office/officeart/2005/8/layout/chevron2"/>
    <dgm:cxn modelId="{B6E68A7A-3396-4FC4-8576-B283BEFD57D8}" type="presParOf" srcId="{EAE5B2DA-B479-461B-9567-DB7133346C50}" destId="{EBC806BB-7F34-4E0D-A058-2EDCBBC841B4}" srcOrd="4" destOrd="0" presId="urn:microsoft.com/office/officeart/2005/8/layout/chevron2"/>
    <dgm:cxn modelId="{04B2E5E3-6294-4507-82AC-6CB9E1BE38D6}" type="presParOf" srcId="{EBC806BB-7F34-4E0D-A058-2EDCBBC841B4}" destId="{1A9B38AA-6EBC-47CB-A557-B3A3F42D7D7B}" srcOrd="0" destOrd="0" presId="urn:microsoft.com/office/officeart/2005/8/layout/chevron2"/>
    <dgm:cxn modelId="{8E775DFC-27CC-4C96-88EC-4FAD9474819B}" type="presParOf" srcId="{EBC806BB-7F34-4E0D-A058-2EDCBBC841B4}" destId="{13C617DB-D336-45EA-92EA-5A6E31EC1F6A}" srcOrd="1" destOrd="0" presId="urn:microsoft.com/office/officeart/2005/8/layout/chevron2"/>
    <dgm:cxn modelId="{E88AD44F-CE03-4F32-95EA-3B6EBA2C7F74}" type="presParOf" srcId="{EAE5B2DA-B479-461B-9567-DB7133346C50}" destId="{8C7E57C3-3FFC-44F2-ADEE-0D88260E7378}" srcOrd="5" destOrd="0" presId="urn:microsoft.com/office/officeart/2005/8/layout/chevron2"/>
    <dgm:cxn modelId="{4F528A4E-A39D-4ADA-82E3-64EB014A6211}" type="presParOf" srcId="{EAE5B2DA-B479-461B-9567-DB7133346C50}" destId="{24DEDE08-265B-4E5B-8485-0B6D6B1DC335}" srcOrd="6" destOrd="0" presId="urn:microsoft.com/office/officeart/2005/8/layout/chevron2"/>
    <dgm:cxn modelId="{4DD0219C-B18E-42F6-A59C-7BB2FAC2367A}" type="presParOf" srcId="{24DEDE08-265B-4E5B-8485-0B6D6B1DC335}" destId="{5B1ED505-7CD1-4FFE-A8DE-22245E2E0F14}" srcOrd="0" destOrd="0" presId="urn:microsoft.com/office/officeart/2005/8/layout/chevron2"/>
    <dgm:cxn modelId="{9EE4ABC5-6873-4D46-8040-4A9ABB81BE62}" type="presParOf" srcId="{24DEDE08-265B-4E5B-8485-0B6D6B1DC335}" destId="{928EFAA8-1C1E-4551-8D20-4879965B2C9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9534B-33E7-4A12-B2B2-0B4C63BC9AA8}"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US"/>
        </a:p>
      </dgm:t>
    </dgm:pt>
    <dgm:pt modelId="{A6F576DD-AB5D-4E5D-A938-AF6F88F7994B}">
      <dgm:prSet phldrT="[Text]" phldr="0"/>
      <dgm:spPr/>
      <dgm:t>
        <a:bodyPr/>
        <a:lstStyle/>
        <a:p>
          <a:pPr rtl="0"/>
          <a:r>
            <a:rPr lang="en-US" b="1" dirty="0">
              <a:solidFill>
                <a:srgbClr val="000000"/>
              </a:solidFill>
              <a:latin typeface="Garamond"/>
              <a:ea typeface="Calibri"/>
              <a:cs typeface="Calibri"/>
            </a:rPr>
            <a:t>Problem Identification</a:t>
          </a:r>
          <a:endParaRPr lang="en-US" b="1" dirty="0">
            <a:latin typeface="Garamond"/>
          </a:endParaRPr>
        </a:p>
      </dgm:t>
    </dgm:pt>
    <dgm:pt modelId="{26C3EB57-D7C2-471D-8398-AC252F2E621E}" type="parTrans" cxnId="{129D6B4F-030A-43D2-AD74-78E59D17F2A9}">
      <dgm:prSet/>
      <dgm:spPr/>
      <dgm:t>
        <a:bodyPr/>
        <a:lstStyle/>
        <a:p>
          <a:endParaRPr lang="en-US"/>
        </a:p>
      </dgm:t>
    </dgm:pt>
    <dgm:pt modelId="{072D5E2C-EBE6-4071-9213-C1F24F05452C}" type="sibTrans" cxnId="{129D6B4F-030A-43D2-AD74-78E59D17F2A9}">
      <dgm:prSet/>
      <dgm:spPr/>
      <dgm:t>
        <a:bodyPr/>
        <a:lstStyle/>
        <a:p>
          <a:endParaRPr lang="en-US"/>
        </a:p>
      </dgm:t>
    </dgm:pt>
    <dgm:pt modelId="{51AC8DBC-48C9-4394-915E-6AE9E34DD747}">
      <dgm:prSet phldrT="[Text]" phldr="0"/>
      <dgm:spPr/>
      <dgm:t>
        <a:bodyPr/>
        <a:lstStyle/>
        <a:p>
          <a:pPr rtl="0"/>
          <a:r>
            <a:rPr lang="en-US" dirty="0">
              <a:solidFill>
                <a:schemeClr val="bg1"/>
              </a:solidFill>
              <a:latin typeface="Calibri"/>
              <a:ea typeface="Calibri"/>
              <a:cs typeface="Calibri"/>
            </a:rPr>
            <a:t>Revealing the artistry hidden within photographs through innovative AI-driven sketch generation.</a:t>
          </a:r>
          <a:endParaRPr lang="en-US" dirty="0">
            <a:solidFill>
              <a:schemeClr val="bg1"/>
            </a:solidFill>
          </a:endParaRPr>
        </a:p>
      </dgm:t>
    </dgm:pt>
    <dgm:pt modelId="{F6C4EDF6-09AA-4F00-9D74-8013C7C8D5CE}" type="parTrans" cxnId="{AB85F60B-E44E-4B6E-A09F-E08C5B280420}">
      <dgm:prSet/>
      <dgm:spPr/>
      <dgm:t>
        <a:bodyPr/>
        <a:lstStyle/>
        <a:p>
          <a:endParaRPr lang="en-US"/>
        </a:p>
      </dgm:t>
    </dgm:pt>
    <dgm:pt modelId="{8F347051-2390-4815-A1E1-AF4E76DA51D4}" type="sibTrans" cxnId="{AB85F60B-E44E-4B6E-A09F-E08C5B280420}">
      <dgm:prSet/>
      <dgm:spPr/>
      <dgm:t>
        <a:bodyPr/>
        <a:lstStyle/>
        <a:p>
          <a:endParaRPr lang="en-US"/>
        </a:p>
      </dgm:t>
    </dgm:pt>
    <dgm:pt modelId="{9B133AEB-D8B8-4AF3-8577-06614B66196C}">
      <dgm:prSet phldrT="[Text]" phldr="0"/>
      <dgm:spPr/>
      <dgm:t>
        <a:bodyPr/>
        <a:lstStyle/>
        <a:p>
          <a:pPr rtl="0"/>
          <a:r>
            <a:rPr lang="en-US" b="1" dirty="0">
              <a:solidFill>
                <a:schemeClr val="tx1"/>
              </a:solidFill>
              <a:latin typeface="Garamond"/>
            </a:rPr>
            <a:t>Data Preprocessing</a:t>
          </a:r>
        </a:p>
      </dgm:t>
    </dgm:pt>
    <dgm:pt modelId="{6F392ED6-91D3-445D-932D-32A6AEBF9A40}" type="parTrans" cxnId="{0FEBACFC-6FC5-4D2C-82B8-E0C1E6D0D17F}">
      <dgm:prSet/>
      <dgm:spPr/>
      <dgm:t>
        <a:bodyPr/>
        <a:lstStyle/>
        <a:p>
          <a:endParaRPr lang="en-US"/>
        </a:p>
      </dgm:t>
    </dgm:pt>
    <dgm:pt modelId="{B6AA99EF-2776-4E4E-9F55-ABC29AA1A6B9}" type="sibTrans" cxnId="{0FEBACFC-6FC5-4D2C-82B8-E0C1E6D0D17F}">
      <dgm:prSet/>
      <dgm:spPr/>
      <dgm:t>
        <a:bodyPr/>
        <a:lstStyle/>
        <a:p>
          <a:endParaRPr lang="en-US"/>
        </a:p>
      </dgm:t>
    </dgm:pt>
    <dgm:pt modelId="{C7480553-87F3-4FF8-8407-011D266BA8FF}">
      <dgm:prSet phldrT="[Text]" phldr="0"/>
      <dgm:spPr/>
      <dgm:t>
        <a:bodyPr/>
        <a:lstStyle/>
        <a:p>
          <a:pPr rtl="0"/>
          <a:r>
            <a:rPr lang="en-US" dirty="0">
              <a:solidFill>
                <a:srgbClr val="ECECEC"/>
              </a:solidFill>
            </a:rPr>
            <a:t>Harnessing the power of augmentation to enrich our dataset, paving the way for robust model training.</a:t>
          </a:r>
          <a:endParaRPr lang="en-US" dirty="0"/>
        </a:p>
      </dgm:t>
    </dgm:pt>
    <dgm:pt modelId="{2642D536-B1BE-49BC-B38C-7D868973EBB3}" type="parTrans" cxnId="{F6EC33AC-4F58-4B52-A41F-9C7B181BC2E1}">
      <dgm:prSet/>
      <dgm:spPr/>
      <dgm:t>
        <a:bodyPr/>
        <a:lstStyle/>
        <a:p>
          <a:endParaRPr lang="en-US"/>
        </a:p>
      </dgm:t>
    </dgm:pt>
    <dgm:pt modelId="{AED5F2F1-39CD-4377-A532-E94131D73358}" type="sibTrans" cxnId="{F6EC33AC-4F58-4B52-A41F-9C7B181BC2E1}">
      <dgm:prSet/>
      <dgm:spPr/>
      <dgm:t>
        <a:bodyPr/>
        <a:lstStyle/>
        <a:p>
          <a:endParaRPr lang="en-US"/>
        </a:p>
      </dgm:t>
    </dgm:pt>
    <dgm:pt modelId="{C1BD4B91-F8C8-4887-9090-C31F0BF9EFE8}">
      <dgm:prSet phldrT="[Text]" phldr="0"/>
      <dgm:spPr/>
      <dgm:t>
        <a:bodyPr/>
        <a:lstStyle/>
        <a:p>
          <a:pPr rtl="0"/>
          <a:r>
            <a:rPr lang="en-US" b="1" dirty="0">
              <a:solidFill>
                <a:schemeClr val="tx1"/>
              </a:solidFill>
              <a:latin typeface="Garamond"/>
            </a:rPr>
            <a:t>Model Architecture</a:t>
          </a:r>
        </a:p>
      </dgm:t>
    </dgm:pt>
    <dgm:pt modelId="{234EE620-C57D-4DA8-A1A7-7B2BB555C9B9}" type="parTrans" cxnId="{9C42A02B-7DAB-4ABE-8803-CD80D1BF2620}">
      <dgm:prSet/>
      <dgm:spPr/>
      <dgm:t>
        <a:bodyPr/>
        <a:lstStyle/>
        <a:p>
          <a:endParaRPr lang="en-US"/>
        </a:p>
      </dgm:t>
    </dgm:pt>
    <dgm:pt modelId="{CA5143DC-3251-44DB-AF5A-1F305FF79EA5}" type="sibTrans" cxnId="{9C42A02B-7DAB-4ABE-8803-CD80D1BF2620}">
      <dgm:prSet/>
      <dgm:spPr/>
      <dgm:t>
        <a:bodyPr/>
        <a:lstStyle/>
        <a:p>
          <a:endParaRPr lang="en-US"/>
        </a:p>
      </dgm:t>
    </dgm:pt>
    <dgm:pt modelId="{76590C08-1AD3-4842-B2A6-F53C6778135D}">
      <dgm:prSet phldrT="[Text]" phldr="0"/>
      <dgm:spPr/>
      <dgm:t>
        <a:bodyPr/>
        <a:lstStyle/>
        <a:p>
          <a:pPr rtl="0"/>
          <a:r>
            <a:rPr lang="en-US" dirty="0">
              <a:solidFill>
                <a:srgbClr val="ECECEC"/>
              </a:solidFill>
            </a:rPr>
            <a:t>Crafting a neural network masterpiece with convolutional layers and </a:t>
          </a:r>
          <a:r>
            <a:rPr lang="en-US" dirty="0" err="1">
              <a:solidFill>
                <a:srgbClr val="ECECEC"/>
              </a:solidFill>
            </a:rPr>
            <a:t>LeakyReLU</a:t>
          </a:r>
          <a:r>
            <a:rPr lang="en-US" dirty="0">
              <a:solidFill>
                <a:srgbClr val="ECECEC"/>
              </a:solidFill>
            </a:rPr>
            <a:t> activations, sculpting photo-to-sketch transformations</a:t>
          </a:r>
          <a:endParaRPr lang="en-US" dirty="0"/>
        </a:p>
      </dgm:t>
    </dgm:pt>
    <dgm:pt modelId="{1801933F-93D8-4F0E-89A3-6CBA0485C38E}" type="parTrans" cxnId="{82050275-9562-4ADA-8E56-B62FE9EA347C}">
      <dgm:prSet/>
      <dgm:spPr/>
      <dgm:t>
        <a:bodyPr/>
        <a:lstStyle/>
        <a:p>
          <a:endParaRPr lang="en-US"/>
        </a:p>
      </dgm:t>
    </dgm:pt>
    <dgm:pt modelId="{07C6445E-911C-4BF0-8365-17AF8E5A7CEE}" type="sibTrans" cxnId="{82050275-9562-4ADA-8E56-B62FE9EA347C}">
      <dgm:prSet/>
      <dgm:spPr/>
      <dgm:t>
        <a:bodyPr/>
        <a:lstStyle/>
        <a:p>
          <a:endParaRPr lang="en-US"/>
        </a:p>
      </dgm:t>
    </dgm:pt>
    <dgm:pt modelId="{3D60FC3F-3CE9-4315-A59F-9D8C4BE0612F}">
      <dgm:prSet phldr="0"/>
      <dgm:spPr/>
      <dgm:t>
        <a:bodyPr/>
        <a:lstStyle/>
        <a:p>
          <a:pPr rtl="0"/>
          <a:r>
            <a:rPr lang="en-US" b="1" dirty="0">
              <a:solidFill>
                <a:schemeClr val="tx1"/>
              </a:solidFill>
              <a:latin typeface="Garamond"/>
            </a:rPr>
            <a:t>Training and Evaluation</a:t>
          </a:r>
        </a:p>
      </dgm:t>
    </dgm:pt>
    <dgm:pt modelId="{A891588A-9A07-4639-99A4-76779B6A5470}" type="parTrans" cxnId="{00D006F2-2BC8-4936-8563-9DC72D53B8B9}">
      <dgm:prSet/>
      <dgm:spPr/>
    </dgm:pt>
    <dgm:pt modelId="{157A9590-131F-4852-A7A2-8880C64BFCF9}" type="sibTrans" cxnId="{00D006F2-2BC8-4936-8563-9DC72D53B8B9}">
      <dgm:prSet/>
      <dgm:spPr/>
    </dgm:pt>
    <dgm:pt modelId="{423251FF-4C1C-469D-B6A3-4AD1E396F0DD}">
      <dgm:prSet phldr="0"/>
      <dgm:spPr/>
      <dgm:t>
        <a:bodyPr/>
        <a:lstStyle/>
        <a:p>
          <a:pPr rtl="0"/>
          <a:r>
            <a:rPr lang="en-US" dirty="0">
              <a:solidFill>
                <a:srgbClr val="ECECEC"/>
              </a:solidFill>
            </a:rPr>
            <a:t>Navigating the creative landscape with precision using Mean Absolute Error loss and Adam optimizer, achieving stunning results."</a:t>
          </a:r>
          <a:endParaRPr lang="en-US" dirty="0">
            <a:latin typeface="Arial"/>
          </a:endParaRPr>
        </a:p>
      </dgm:t>
    </dgm:pt>
    <dgm:pt modelId="{DCC8DB3E-EB77-474A-9194-E85D962CA461}" type="parTrans" cxnId="{56E51F89-0308-4C8B-ACE6-994E057B78CF}">
      <dgm:prSet/>
      <dgm:spPr/>
    </dgm:pt>
    <dgm:pt modelId="{83FBEEB3-2C1C-4FD7-AA51-1503292EF1BB}" type="sibTrans" cxnId="{56E51F89-0308-4C8B-ACE6-994E057B78CF}">
      <dgm:prSet/>
      <dgm:spPr/>
    </dgm:pt>
    <dgm:pt modelId="{C1E999F4-034E-48D5-97F5-20D425E160B5}">
      <dgm:prSet phldr="0"/>
      <dgm:spPr/>
      <dgm:t>
        <a:bodyPr/>
        <a:lstStyle/>
        <a:p>
          <a:pPr rtl="0"/>
          <a:r>
            <a:rPr lang="en-US" b="1" dirty="0">
              <a:solidFill>
                <a:schemeClr val="tx1"/>
              </a:solidFill>
              <a:latin typeface="Garamond"/>
            </a:rPr>
            <a:t>Result Visualization</a:t>
          </a:r>
        </a:p>
      </dgm:t>
    </dgm:pt>
    <dgm:pt modelId="{C69A03A3-419A-44EA-B2BC-9CE67F75E440}" type="parTrans" cxnId="{87616784-3F8F-4D3C-A948-312FAA3E533D}">
      <dgm:prSet/>
      <dgm:spPr/>
    </dgm:pt>
    <dgm:pt modelId="{FDCA1C12-710D-4E43-8D6A-351C60D7C247}" type="sibTrans" cxnId="{87616784-3F8F-4D3C-A948-312FAA3E533D}">
      <dgm:prSet/>
      <dgm:spPr/>
    </dgm:pt>
    <dgm:pt modelId="{36BD52D7-1578-473B-8580-E02671768167}">
      <dgm:prSet phldr="0"/>
      <dgm:spPr/>
      <dgm:t>
        <a:bodyPr/>
        <a:lstStyle/>
        <a:p>
          <a:pPr rtl="0"/>
          <a:r>
            <a:rPr lang="en-US" dirty="0">
              <a:solidFill>
                <a:srgbClr val="ECECEC"/>
              </a:solidFill>
            </a:rPr>
            <a:t>Bringing the magic of AI to life through captivating displays of original photos, their corresponding sketches, and flawlessly predicted images</a:t>
          </a:r>
          <a:endParaRPr lang="en-US" dirty="0">
            <a:latin typeface="Arial"/>
          </a:endParaRPr>
        </a:p>
      </dgm:t>
    </dgm:pt>
    <dgm:pt modelId="{87B43F0A-A4D7-4503-AAFE-10C75EB2FDB0}" type="parTrans" cxnId="{0F8854EB-CB32-424A-A631-C5F0B7876B0A}">
      <dgm:prSet/>
      <dgm:spPr/>
    </dgm:pt>
    <dgm:pt modelId="{37739351-D526-4EFA-8C42-622B17273CFD}" type="sibTrans" cxnId="{0F8854EB-CB32-424A-A631-C5F0B7876B0A}">
      <dgm:prSet/>
      <dgm:spPr/>
    </dgm:pt>
    <dgm:pt modelId="{F9EE5ADD-6A57-4D12-A5FA-DD0669987B64}" type="pres">
      <dgm:prSet presAssocID="{4F79534B-33E7-4A12-B2B2-0B4C63BC9AA8}" presName="Name0" presStyleCnt="0">
        <dgm:presLayoutVars>
          <dgm:animLvl val="lvl"/>
          <dgm:resizeHandles val="exact"/>
        </dgm:presLayoutVars>
      </dgm:prSet>
      <dgm:spPr/>
    </dgm:pt>
    <dgm:pt modelId="{D21AC91D-C1A7-49ED-9B95-8E60EB16AE56}" type="pres">
      <dgm:prSet presAssocID="{A6F576DD-AB5D-4E5D-A938-AF6F88F7994B}" presName="composite" presStyleCnt="0"/>
      <dgm:spPr/>
    </dgm:pt>
    <dgm:pt modelId="{CF8E9F99-A293-457E-92DE-6CAB4F8C2373}" type="pres">
      <dgm:prSet presAssocID="{A6F576DD-AB5D-4E5D-A938-AF6F88F7994B}" presName="L" presStyleLbl="solidFgAcc1" presStyleIdx="0" presStyleCnt="5">
        <dgm:presLayoutVars>
          <dgm:chMax val="0"/>
          <dgm:chPref val="0"/>
        </dgm:presLayoutVars>
      </dgm:prSet>
      <dgm:spPr/>
    </dgm:pt>
    <dgm:pt modelId="{29CBE042-40A0-4AC0-9694-5956C2BCB4F4}" type="pres">
      <dgm:prSet presAssocID="{A6F576DD-AB5D-4E5D-A938-AF6F88F7994B}" presName="parTx" presStyleLbl="alignNode1" presStyleIdx="0" presStyleCnt="5">
        <dgm:presLayoutVars>
          <dgm:chMax val="0"/>
          <dgm:chPref val="0"/>
          <dgm:bulletEnabled val="1"/>
        </dgm:presLayoutVars>
      </dgm:prSet>
      <dgm:spPr/>
    </dgm:pt>
    <dgm:pt modelId="{D62BC7C6-EAA9-40B5-A75E-84E947BC45CE}" type="pres">
      <dgm:prSet presAssocID="{A6F576DD-AB5D-4E5D-A938-AF6F88F7994B}" presName="desTx" presStyleLbl="revTx" presStyleIdx="0" presStyleCnt="5">
        <dgm:presLayoutVars>
          <dgm:chMax val="0"/>
          <dgm:chPref val="0"/>
          <dgm:bulletEnabled val="1"/>
        </dgm:presLayoutVars>
      </dgm:prSet>
      <dgm:spPr/>
    </dgm:pt>
    <dgm:pt modelId="{F0E34504-9085-4FA3-9616-EA034AC997E8}" type="pres">
      <dgm:prSet presAssocID="{A6F576DD-AB5D-4E5D-A938-AF6F88F7994B}" presName="EmptyPlaceHolder" presStyleCnt="0"/>
      <dgm:spPr/>
    </dgm:pt>
    <dgm:pt modelId="{E688E7E9-6D93-4B22-A5D4-6542E4342105}" type="pres">
      <dgm:prSet presAssocID="{072D5E2C-EBE6-4071-9213-C1F24F05452C}" presName="space" presStyleCnt="0"/>
      <dgm:spPr/>
    </dgm:pt>
    <dgm:pt modelId="{195C986B-A1EC-4B2F-9871-560F40EF5DE0}" type="pres">
      <dgm:prSet presAssocID="{9B133AEB-D8B8-4AF3-8577-06614B66196C}" presName="composite" presStyleCnt="0"/>
      <dgm:spPr/>
    </dgm:pt>
    <dgm:pt modelId="{A9C8D756-AA81-440E-8523-B873924D66C4}" type="pres">
      <dgm:prSet presAssocID="{9B133AEB-D8B8-4AF3-8577-06614B66196C}" presName="L" presStyleLbl="solidFgAcc1" presStyleIdx="1" presStyleCnt="5">
        <dgm:presLayoutVars>
          <dgm:chMax val="0"/>
          <dgm:chPref val="0"/>
        </dgm:presLayoutVars>
      </dgm:prSet>
      <dgm:spPr/>
    </dgm:pt>
    <dgm:pt modelId="{EAE4490F-EB4E-46F8-8D27-E61A2DA27B6F}" type="pres">
      <dgm:prSet presAssocID="{9B133AEB-D8B8-4AF3-8577-06614B66196C}" presName="parTx" presStyleLbl="alignNode1" presStyleIdx="1" presStyleCnt="5">
        <dgm:presLayoutVars>
          <dgm:chMax val="0"/>
          <dgm:chPref val="0"/>
          <dgm:bulletEnabled val="1"/>
        </dgm:presLayoutVars>
      </dgm:prSet>
      <dgm:spPr/>
    </dgm:pt>
    <dgm:pt modelId="{0F07BF93-C6F1-4663-8ED9-8A99F7BDFA04}" type="pres">
      <dgm:prSet presAssocID="{9B133AEB-D8B8-4AF3-8577-06614B66196C}" presName="desTx" presStyleLbl="revTx" presStyleIdx="1" presStyleCnt="5">
        <dgm:presLayoutVars>
          <dgm:chMax val="0"/>
          <dgm:chPref val="0"/>
          <dgm:bulletEnabled val="1"/>
        </dgm:presLayoutVars>
      </dgm:prSet>
      <dgm:spPr/>
    </dgm:pt>
    <dgm:pt modelId="{CEA50486-E1D4-451B-8A9E-8897E2A28949}" type="pres">
      <dgm:prSet presAssocID="{9B133AEB-D8B8-4AF3-8577-06614B66196C}" presName="EmptyPlaceHolder" presStyleCnt="0"/>
      <dgm:spPr/>
    </dgm:pt>
    <dgm:pt modelId="{E186C189-28B9-4E9C-AF7E-335678DC7605}" type="pres">
      <dgm:prSet presAssocID="{B6AA99EF-2776-4E4E-9F55-ABC29AA1A6B9}" presName="space" presStyleCnt="0"/>
      <dgm:spPr/>
    </dgm:pt>
    <dgm:pt modelId="{A78189CE-7675-4BA6-A29A-B15DB86DE89E}" type="pres">
      <dgm:prSet presAssocID="{C1BD4B91-F8C8-4887-9090-C31F0BF9EFE8}" presName="composite" presStyleCnt="0"/>
      <dgm:spPr/>
    </dgm:pt>
    <dgm:pt modelId="{B9F1C12A-498C-438D-97A2-D57A9C5F8FE7}" type="pres">
      <dgm:prSet presAssocID="{C1BD4B91-F8C8-4887-9090-C31F0BF9EFE8}" presName="L" presStyleLbl="solidFgAcc1" presStyleIdx="2" presStyleCnt="5">
        <dgm:presLayoutVars>
          <dgm:chMax val="0"/>
          <dgm:chPref val="0"/>
        </dgm:presLayoutVars>
      </dgm:prSet>
      <dgm:spPr/>
    </dgm:pt>
    <dgm:pt modelId="{2EDFB5B5-3754-4975-8FF2-BDEA96EFC2FD}" type="pres">
      <dgm:prSet presAssocID="{C1BD4B91-F8C8-4887-9090-C31F0BF9EFE8}" presName="parTx" presStyleLbl="alignNode1" presStyleIdx="2" presStyleCnt="5">
        <dgm:presLayoutVars>
          <dgm:chMax val="0"/>
          <dgm:chPref val="0"/>
          <dgm:bulletEnabled val="1"/>
        </dgm:presLayoutVars>
      </dgm:prSet>
      <dgm:spPr/>
    </dgm:pt>
    <dgm:pt modelId="{5BD92B7A-4005-4216-84EE-A0DAD5F8BCFC}" type="pres">
      <dgm:prSet presAssocID="{C1BD4B91-F8C8-4887-9090-C31F0BF9EFE8}" presName="desTx" presStyleLbl="revTx" presStyleIdx="2" presStyleCnt="5">
        <dgm:presLayoutVars>
          <dgm:chMax val="0"/>
          <dgm:chPref val="0"/>
          <dgm:bulletEnabled val="1"/>
        </dgm:presLayoutVars>
      </dgm:prSet>
      <dgm:spPr/>
    </dgm:pt>
    <dgm:pt modelId="{A2289B1F-2379-45B9-B241-2C832FFC8131}" type="pres">
      <dgm:prSet presAssocID="{C1BD4B91-F8C8-4887-9090-C31F0BF9EFE8}" presName="EmptyPlaceHolder" presStyleCnt="0"/>
      <dgm:spPr/>
    </dgm:pt>
    <dgm:pt modelId="{2CF8A827-04DE-4F03-B356-F7CEFF4D23AC}" type="pres">
      <dgm:prSet presAssocID="{CA5143DC-3251-44DB-AF5A-1F305FF79EA5}" presName="space" presStyleCnt="0"/>
      <dgm:spPr/>
    </dgm:pt>
    <dgm:pt modelId="{26E90207-4268-4E3E-82EC-4F2D28F3D448}" type="pres">
      <dgm:prSet presAssocID="{3D60FC3F-3CE9-4315-A59F-9D8C4BE0612F}" presName="composite" presStyleCnt="0"/>
      <dgm:spPr/>
    </dgm:pt>
    <dgm:pt modelId="{656E076C-DDC1-4624-8177-F8D42DBE5612}" type="pres">
      <dgm:prSet presAssocID="{3D60FC3F-3CE9-4315-A59F-9D8C4BE0612F}" presName="L" presStyleLbl="solidFgAcc1" presStyleIdx="3" presStyleCnt="5">
        <dgm:presLayoutVars>
          <dgm:chMax val="0"/>
          <dgm:chPref val="0"/>
        </dgm:presLayoutVars>
      </dgm:prSet>
      <dgm:spPr/>
    </dgm:pt>
    <dgm:pt modelId="{49237C8D-D4DD-4B22-8102-AF388F26228D}" type="pres">
      <dgm:prSet presAssocID="{3D60FC3F-3CE9-4315-A59F-9D8C4BE0612F}" presName="parTx" presStyleLbl="alignNode1" presStyleIdx="3" presStyleCnt="5">
        <dgm:presLayoutVars>
          <dgm:chMax val="0"/>
          <dgm:chPref val="0"/>
          <dgm:bulletEnabled val="1"/>
        </dgm:presLayoutVars>
      </dgm:prSet>
      <dgm:spPr/>
    </dgm:pt>
    <dgm:pt modelId="{BA0AC5FB-1F09-47D1-832D-68F79E2D501C}" type="pres">
      <dgm:prSet presAssocID="{3D60FC3F-3CE9-4315-A59F-9D8C4BE0612F}" presName="desTx" presStyleLbl="revTx" presStyleIdx="3" presStyleCnt="5">
        <dgm:presLayoutVars>
          <dgm:chMax val="0"/>
          <dgm:chPref val="0"/>
          <dgm:bulletEnabled val="1"/>
        </dgm:presLayoutVars>
      </dgm:prSet>
      <dgm:spPr/>
    </dgm:pt>
    <dgm:pt modelId="{E45B291F-3E9B-4378-872F-A0A9D5585455}" type="pres">
      <dgm:prSet presAssocID="{3D60FC3F-3CE9-4315-A59F-9D8C4BE0612F}" presName="EmptyPlaceHolder" presStyleCnt="0"/>
      <dgm:spPr/>
    </dgm:pt>
    <dgm:pt modelId="{DC320ED2-0BEC-41B6-AD91-CC1D65C627D3}" type="pres">
      <dgm:prSet presAssocID="{157A9590-131F-4852-A7A2-8880C64BFCF9}" presName="space" presStyleCnt="0"/>
      <dgm:spPr/>
    </dgm:pt>
    <dgm:pt modelId="{DA6CCCF3-DB14-4510-AF19-92B0FF3432FB}" type="pres">
      <dgm:prSet presAssocID="{C1E999F4-034E-48D5-97F5-20D425E160B5}" presName="composite" presStyleCnt="0"/>
      <dgm:spPr/>
    </dgm:pt>
    <dgm:pt modelId="{08B1835A-8F2A-4ADC-81CC-BD8B6BB43D23}" type="pres">
      <dgm:prSet presAssocID="{C1E999F4-034E-48D5-97F5-20D425E160B5}" presName="L" presStyleLbl="solidFgAcc1" presStyleIdx="4" presStyleCnt="5">
        <dgm:presLayoutVars>
          <dgm:chMax val="0"/>
          <dgm:chPref val="0"/>
        </dgm:presLayoutVars>
      </dgm:prSet>
      <dgm:spPr/>
    </dgm:pt>
    <dgm:pt modelId="{E02D8253-3B57-494B-945D-BD6611663F71}" type="pres">
      <dgm:prSet presAssocID="{C1E999F4-034E-48D5-97F5-20D425E160B5}" presName="parTx" presStyleLbl="alignNode1" presStyleIdx="4" presStyleCnt="5">
        <dgm:presLayoutVars>
          <dgm:chMax val="0"/>
          <dgm:chPref val="0"/>
          <dgm:bulletEnabled val="1"/>
        </dgm:presLayoutVars>
      </dgm:prSet>
      <dgm:spPr/>
    </dgm:pt>
    <dgm:pt modelId="{B8A431D4-9E9F-4137-B23E-E671BA438939}" type="pres">
      <dgm:prSet presAssocID="{C1E999F4-034E-48D5-97F5-20D425E160B5}" presName="desTx" presStyleLbl="revTx" presStyleIdx="4" presStyleCnt="5">
        <dgm:presLayoutVars>
          <dgm:chMax val="0"/>
          <dgm:chPref val="0"/>
          <dgm:bulletEnabled val="1"/>
        </dgm:presLayoutVars>
      </dgm:prSet>
      <dgm:spPr/>
    </dgm:pt>
    <dgm:pt modelId="{47407320-7B7C-40C3-B9D2-384BF7C25427}" type="pres">
      <dgm:prSet presAssocID="{C1E999F4-034E-48D5-97F5-20D425E160B5}" presName="EmptyPlaceHolder" presStyleCnt="0"/>
      <dgm:spPr/>
    </dgm:pt>
  </dgm:ptLst>
  <dgm:cxnLst>
    <dgm:cxn modelId="{A7976601-308D-4212-9C8F-477584B75DEA}" type="presOf" srcId="{C1BD4B91-F8C8-4887-9090-C31F0BF9EFE8}" destId="{2EDFB5B5-3754-4975-8FF2-BDEA96EFC2FD}" srcOrd="0" destOrd="0" presId="urn:microsoft.com/office/officeart/2016/7/layout/AccentHomeChevronProcess"/>
    <dgm:cxn modelId="{AB85F60B-E44E-4B6E-A09F-E08C5B280420}" srcId="{A6F576DD-AB5D-4E5D-A938-AF6F88F7994B}" destId="{51AC8DBC-48C9-4394-915E-6AE9E34DD747}" srcOrd="0" destOrd="0" parTransId="{F6C4EDF6-09AA-4F00-9D74-8013C7C8D5CE}" sibTransId="{8F347051-2390-4815-A1E1-AF4E76DA51D4}"/>
    <dgm:cxn modelId="{9C42A02B-7DAB-4ABE-8803-CD80D1BF2620}" srcId="{4F79534B-33E7-4A12-B2B2-0B4C63BC9AA8}" destId="{C1BD4B91-F8C8-4887-9090-C31F0BF9EFE8}" srcOrd="2" destOrd="0" parTransId="{234EE620-C57D-4DA8-A1A7-7B2BB555C9B9}" sibTransId="{CA5143DC-3251-44DB-AF5A-1F305FF79EA5}"/>
    <dgm:cxn modelId="{1A899539-C4C5-4099-A24F-63DA9DE35288}" type="presOf" srcId="{C1E999F4-034E-48D5-97F5-20D425E160B5}" destId="{E02D8253-3B57-494B-945D-BD6611663F71}" srcOrd="0" destOrd="0" presId="urn:microsoft.com/office/officeart/2016/7/layout/AccentHomeChevronProcess"/>
    <dgm:cxn modelId="{F9E0C83B-9A1C-40FF-89C0-556610DEC3D8}" type="presOf" srcId="{76590C08-1AD3-4842-B2A6-F53C6778135D}" destId="{5BD92B7A-4005-4216-84EE-A0DAD5F8BCFC}" srcOrd="0" destOrd="0" presId="urn:microsoft.com/office/officeart/2016/7/layout/AccentHomeChevronProcess"/>
    <dgm:cxn modelId="{46E04F65-6FF5-4C40-94DB-37CFB68FFE45}" type="presOf" srcId="{A6F576DD-AB5D-4E5D-A938-AF6F88F7994B}" destId="{29CBE042-40A0-4AC0-9694-5956C2BCB4F4}" srcOrd="0" destOrd="0" presId="urn:microsoft.com/office/officeart/2016/7/layout/AccentHomeChevronProcess"/>
    <dgm:cxn modelId="{129D6B4F-030A-43D2-AD74-78E59D17F2A9}" srcId="{4F79534B-33E7-4A12-B2B2-0B4C63BC9AA8}" destId="{A6F576DD-AB5D-4E5D-A938-AF6F88F7994B}" srcOrd="0" destOrd="0" parTransId="{26C3EB57-D7C2-471D-8398-AC252F2E621E}" sibTransId="{072D5E2C-EBE6-4071-9213-C1F24F05452C}"/>
    <dgm:cxn modelId="{8FFB7B71-7BDA-4CEA-A04E-479A65067F7F}" type="presOf" srcId="{3D60FC3F-3CE9-4315-A59F-9D8C4BE0612F}" destId="{49237C8D-D4DD-4B22-8102-AF388F26228D}" srcOrd="0" destOrd="0" presId="urn:microsoft.com/office/officeart/2016/7/layout/AccentHomeChevronProcess"/>
    <dgm:cxn modelId="{F05ACD72-DF5A-486F-B7C0-DA63558BBBE1}" type="presOf" srcId="{51AC8DBC-48C9-4394-915E-6AE9E34DD747}" destId="{D62BC7C6-EAA9-40B5-A75E-84E947BC45CE}" srcOrd="0" destOrd="0" presId="urn:microsoft.com/office/officeart/2016/7/layout/AccentHomeChevronProcess"/>
    <dgm:cxn modelId="{82050275-9562-4ADA-8E56-B62FE9EA347C}" srcId="{C1BD4B91-F8C8-4887-9090-C31F0BF9EFE8}" destId="{76590C08-1AD3-4842-B2A6-F53C6778135D}" srcOrd="0" destOrd="0" parTransId="{1801933F-93D8-4F0E-89A3-6CBA0485C38E}" sibTransId="{07C6445E-911C-4BF0-8365-17AF8E5A7CEE}"/>
    <dgm:cxn modelId="{D9487180-E168-470F-8A59-22D39E22C462}" type="presOf" srcId="{4F79534B-33E7-4A12-B2B2-0B4C63BC9AA8}" destId="{F9EE5ADD-6A57-4D12-A5FA-DD0669987B64}" srcOrd="0" destOrd="0" presId="urn:microsoft.com/office/officeart/2016/7/layout/AccentHomeChevronProcess"/>
    <dgm:cxn modelId="{87616784-3F8F-4D3C-A948-312FAA3E533D}" srcId="{4F79534B-33E7-4A12-B2B2-0B4C63BC9AA8}" destId="{C1E999F4-034E-48D5-97F5-20D425E160B5}" srcOrd="4" destOrd="0" parTransId="{C69A03A3-419A-44EA-B2BC-9CE67F75E440}" sibTransId="{FDCA1C12-710D-4E43-8D6A-351C60D7C247}"/>
    <dgm:cxn modelId="{56E51F89-0308-4C8B-ACE6-994E057B78CF}" srcId="{3D60FC3F-3CE9-4315-A59F-9D8C4BE0612F}" destId="{423251FF-4C1C-469D-B6A3-4AD1E396F0DD}" srcOrd="0" destOrd="0" parTransId="{DCC8DB3E-EB77-474A-9194-E85D962CA461}" sibTransId="{83FBEEB3-2C1C-4FD7-AA51-1503292EF1BB}"/>
    <dgm:cxn modelId="{D2D08C95-1775-4DDB-81E7-7D0EFA95B2C9}" type="presOf" srcId="{36BD52D7-1578-473B-8580-E02671768167}" destId="{B8A431D4-9E9F-4137-B23E-E671BA438939}" srcOrd="0" destOrd="0" presId="urn:microsoft.com/office/officeart/2016/7/layout/AccentHomeChevronProcess"/>
    <dgm:cxn modelId="{9FA0C198-3B26-436A-A1DF-30F617DA30BA}" type="presOf" srcId="{423251FF-4C1C-469D-B6A3-4AD1E396F0DD}" destId="{BA0AC5FB-1F09-47D1-832D-68F79E2D501C}" srcOrd="0" destOrd="0" presId="urn:microsoft.com/office/officeart/2016/7/layout/AccentHomeChevronProcess"/>
    <dgm:cxn modelId="{0A1ACFA5-EBF0-4957-AA61-2F34D4689E93}" type="presOf" srcId="{9B133AEB-D8B8-4AF3-8577-06614B66196C}" destId="{EAE4490F-EB4E-46F8-8D27-E61A2DA27B6F}" srcOrd="0" destOrd="0" presId="urn:microsoft.com/office/officeart/2016/7/layout/AccentHomeChevronProcess"/>
    <dgm:cxn modelId="{F6EC33AC-4F58-4B52-A41F-9C7B181BC2E1}" srcId="{9B133AEB-D8B8-4AF3-8577-06614B66196C}" destId="{C7480553-87F3-4FF8-8407-011D266BA8FF}" srcOrd="0" destOrd="0" parTransId="{2642D536-B1BE-49BC-B38C-7D868973EBB3}" sibTransId="{AED5F2F1-39CD-4377-A532-E94131D73358}"/>
    <dgm:cxn modelId="{A3A00DD8-31B6-43C6-8720-76DB693E7D1B}" type="presOf" srcId="{C7480553-87F3-4FF8-8407-011D266BA8FF}" destId="{0F07BF93-C6F1-4663-8ED9-8A99F7BDFA04}" srcOrd="0" destOrd="0" presId="urn:microsoft.com/office/officeart/2016/7/layout/AccentHomeChevronProcess"/>
    <dgm:cxn modelId="{0F8854EB-CB32-424A-A631-C5F0B7876B0A}" srcId="{C1E999F4-034E-48D5-97F5-20D425E160B5}" destId="{36BD52D7-1578-473B-8580-E02671768167}" srcOrd="0" destOrd="0" parTransId="{87B43F0A-A4D7-4503-AAFE-10C75EB2FDB0}" sibTransId="{37739351-D526-4EFA-8C42-622B17273CFD}"/>
    <dgm:cxn modelId="{00D006F2-2BC8-4936-8563-9DC72D53B8B9}" srcId="{4F79534B-33E7-4A12-B2B2-0B4C63BC9AA8}" destId="{3D60FC3F-3CE9-4315-A59F-9D8C4BE0612F}" srcOrd="3" destOrd="0" parTransId="{A891588A-9A07-4639-99A4-76779B6A5470}" sibTransId="{157A9590-131F-4852-A7A2-8880C64BFCF9}"/>
    <dgm:cxn modelId="{0FEBACFC-6FC5-4D2C-82B8-E0C1E6D0D17F}" srcId="{4F79534B-33E7-4A12-B2B2-0B4C63BC9AA8}" destId="{9B133AEB-D8B8-4AF3-8577-06614B66196C}" srcOrd="1" destOrd="0" parTransId="{6F392ED6-91D3-445D-932D-32A6AEBF9A40}" sibTransId="{B6AA99EF-2776-4E4E-9F55-ABC29AA1A6B9}"/>
    <dgm:cxn modelId="{E15E36CB-210B-4BD3-B2C2-BD3452487820}" type="presParOf" srcId="{F9EE5ADD-6A57-4D12-A5FA-DD0669987B64}" destId="{D21AC91D-C1A7-49ED-9B95-8E60EB16AE56}" srcOrd="0" destOrd="0" presId="urn:microsoft.com/office/officeart/2016/7/layout/AccentHomeChevronProcess"/>
    <dgm:cxn modelId="{9A646606-2DD5-4CE1-82E8-D7FAA32A5A7C}" type="presParOf" srcId="{D21AC91D-C1A7-49ED-9B95-8E60EB16AE56}" destId="{CF8E9F99-A293-457E-92DE-6CAB4F8C2373}" srcOrd="0" destOrd="0" presId="urn:microsoft.com/office/officeart/2016/7/layout/AccentHomeChevronProcess"/>
    <dgm:cxn modelId="{C4B602BC-C2CC-492E-BB32-9C77E5377F75}" type="presParOf" srcId="{D21AC91D-C1A7-49ED-9B95-8E60EB16AE56}" destId="{29CBE042-40A0-4AC0-9694-5956C2BCB4F4}" srcOrd="1" destOrd="0" presId="urn:microsoft.com/office/officeart/2016/7/layout/AccentHomeChevronProcess"/>
    <dgm:cxn modelId="{2AA25899-3DB7-42B1-95B6-E44DF3F58724}" type="presParOf" srcId="{D21AC91D-C1A7-49ED-9B95-8E60EB16AE56}" destId="{D62BC7C6-EAA9-40B5-A75E-84E947BC45CE}" srcOrd="2" destOrd="0" presId="urn:microsoft.com/office/officeart/2016/7/layout/AccentHomeChevronProcess"/>
    <dgm:cxn modelId="{FFED78CE-8468-4B54-B5B4-C72E1B5E6D0D}" type="presParOf" srcId="{D21AC91D-C1A7-49ED-9B95-8E60EB16AE56}" destId="{F0E34504-9085-4FA3-9616-EA034AC997E8}" srcOrd="3" destOrd="0" presId="urn:microsoft.com/office/officeart/2016/7/layout/AccentHomeChevronProcess"/>
    <dgm:cxn modelId="{00216E05-5C60-40DD-B151-EB93B718D032}" type="presParOf" srcId="{F9EE5ADD-6A57-4D12-A5FA-DD0669987B64}" destId="{E688E7E9-6D93-4B22-A5D4-6542E4342105}" srcOrd="1" destOrd="0" presId="urn:microsoft.com/office/officeart/2016/7/layout/AccentHomeChevronProcess"/>
    <dgm:cxn modelId="{9C12D032-9189-4A5B-AFBC-5C330C3679BA}" type="presParOf" srcId="{F9EE5ADD-6A57-4D12-A5FA-DD0669987B64}" destId="{195C986B-A1EC-4B2F-9871-560F40EF5DE0}" srcOrd="2" destOrd="0" presId="urn:microsoft.com/office/officeart/2016/7/layout/AccentHomeChevronProcess"/>
    <dgm:cxn modelId="{AD9548CC-7354-433B-A6CA-E49510EC5F94}" type="presParOf" srcId="{195C986B-A1EC-4B2F-9871-560F40EF5DE0}" destId="{A9C8D756-AA81-440E-8523-B873924D66C4}" srcOrd="0" destOrd="0" presId="urn:microsoft.com/office/officeart/2016/7/layout/AccentHomeChevronProcess"/>
    <dgm:cxn modelId="{ECDFE540-0FD0-4F33-9B29-161A4D38A566}" type="presParOf" srcId="{195C986B-A1EC-4B2F-9871-560F40EF5DE0}" destId="{EAE4490F-EB4E-46F8-8D27-E61A2DA27B6F}" srcOrd="1" destOrd="0" presId="urn:microsoft.com/office/officeart/2016/7/layout/AccentHomeChevronProcess"/>
    <dgm:cxn modelId="{B97EFF94-5F5A-4D86-961D-CB512CB19909}" type="presParOf" srcId="{195C986B-A1EC-4B2F-9871-560F40EF5DE0}" destId="{0F07BF93-C6F1-4663-8ED9-8A99F7BDFA04}" srcOrd="2" destOrd="0" presId="urn:microsoft.com/office/officeart/2016/7/layout/AccentHomeChevronProcess"/>
    <dgm:cxn modelId="{D9EA7C5F-0566-42C2-ADAC-972C01F57553}" type="presParOf" srcId="{195C986B-A1EC-4B2F-9871-560F40EF5DE0}" destId="{CEA50486-E1D4-451B-8A9E-8897E2A28949}" srcOrd="3" destOrd="0" presId="urn:microsoft.com/office/officeart/2016/7/layout/AccentHomeChevronProcess"/>
    <dgm:cxn modelId="{E62D6031-78BB-4091-9405-C54593869223}" type="presParOf" srcId="{F9EE5ADD-6A57-4D12-A5FA-DD0669987B64}" destId="{E186C189-28B9-4E9C-AF7E-335678DC7605}" srcOrd="3" destOrd="0" presId="urn:microsoft.com/office/officeart/2016/7/layout/AccentHomeChevronProcess"/>
    <dgm:cxn modelId="{DA622F68-D5BC-47DF-8436-C3C9AF6663FB}" type="presParOf" srcId="{F9EE5ADD-6A57-4D12-A5FA-DD0669987B64}" destId="{A78189CE-7675-4BA6-A29A-B15DB86DE89E}" srcOrd="4" destOrd="0" presId="urn:microsoft.com/office/officeart/2016/7/layout/AccentHomeChevronProcess"/>
    <dgm:cxn modelId="{586FB034-E309-4FFB-9B5E-3AF45458AEAF}" type="presParOf" srcId="{A78189CE-7675-4BA6-A29A-B15DB86DE89E}" destId="{B9F1C12A-498C-438D-97A2-D57A9C5F8FE7}" srcOrd="0" destOrd="0" presId="urn:microsoft.com/office/officeart/2016/7/layout/AccentHomeChevronProcess"/>
    <dgm:cxn modelId="{A445678B-C2D5-45B1-BF58-2B1C2B1C04AE}" type="presParOf" srcId="{A78189CE-7675-4BA6-A29A-B15DB86DE89E}" destId="{2EDFB5B5-3754-4975-8FF2-BDEA96EFC2FD}" srcOrd="1" destOrd="0" presId="urn:microsoft.com/office/officeart/2016/7/layout/AccentHomeChevronProcess"/>
    <dgm:cxn modelId="{50F80532-7B0B-4DDE-A105-CB9B141DB7DE}" type="presParOf" srcId="{A78189CE-7675-4BA6-A29A-B15DB86DE89E}" destId="{5BD92B7A-4005-4216-84EE-A0DAD5F8BCFC}" srcOrd="2" destOrd="0" presId="urn:microsoft.com/office/officeart/2016/7/layout/AccentHomeChevronProcess"/>
    <dgm:cxn modelId="{5A595189-A13F-4373-8091-67B13A823D6D}" type="presParOf" srcId="{A78189CE-7675-4BA6-A29A-B15DB86DE89E}" destId="{A2289B1F-2379-45B9-B241-2C832FFC8131}" srcOrd="3" destOrd="0" presId="urn:microsoft.com/office/officeart/2016/7/layout/AccentHomeChevronProcess"/>
    <dgm:cxn modelId="{5BCC023C-CBBE-49A6-95F6-A2220BE647B8}" type="presParOf" srcId="{F9EE5ADD-6A57-4D12-A5FA-DD0669987B64}" destId="{2CF8A827-04DE-4F03-B356-F7CEFF4D23AC}" srcOrd="5" destOrd="0" presId="urn:microsoft.com/office/officeart/2016/7/layout/AccentHomeChevronProcess"/>
    <dgm:cxn modelId="{DDE8D1B3-9DA9-49F0-904F-E611E32434C7}" type="presParOf" srcId="{F9EE5ADD-6A57-4D12-A5FA-DD0669987B64}" destId="{26E90207-4268-4E3E-82EC-4F2D28F3D448}" srcOrd="6" destOrd="0" presId="urn:microsoft.com/office/officeart/2016/7/layout/AccentHomeChevronProcess"/>
    <dgm:cxn modelId="{951185A1-13B1-4217-98BF-1B4FDE766F0C}" type="presParOf" srcId="{26E90207-4268-4E3E-82EC-4F2D28F3D448}" destId="{656E076C-DDC1-4624-8177-F8D42DBE5612}" srcOrd="0" destOrd="0" presId="urn:microsoft.com/office/officeart/2016/7/layout/AccentHomeChevronProcess"/>
    <dgm:cxn modelId="{FDFEFC17-8F37-4DFA-BD83-A8EDF7C669F8}" type="presParOf" srcId="{26E90207-4268-4E3E-82EC-4F2D28F3D448}" destId="{49237C8D-D4DD-4B22-8102-AF388F26228D}" srcOrd="1" destOrd="0" presId="urn:microsoft.com/office/officeart/2016/7/layout/AccentHomeChevronProcess"/>
    <dgm:cxn modelId="{BD4E31CF-38EB-4F47-A00A-77592E720162}" type="presParOf" srcId="{26E90207-4268-4E3E-82EC-4F2D28F3D448}" destId="{BA0AC5FB-1F09-47D1-832D-68F79E2D501C}" srcOrd="2" destOrd="0" presId="urn:microsoft.com/office/officeart/2016/7/layout/AccentHomeChevronProcess"/>
    <dgm:cxn modelId="{A7895C5E-C952-4421-9F07-C3BCA698D574}" type="presParOf" srcId="{26E90207-4268-4E3E-82EC-4F2D28F3D448}" destId="{E45B291F-3E9B-4378-872F-A0A9D5585455}" srcOrd="3" destOrd="0" presId="urn:microsoft.com/office/officeart/2016/7/layout/AccentHomeChevronProcess"/>
    <dgm:cxn modelId="{D997A635-0CFC-4DD8-87E4-354140EE9EDC}" type="presParOf" srcId="{F9EE5ADD-6A57-4D12-A5FA-DD0669987B64}" destId="{DC320ED2-0BEC-41B6-AD91-CC1D65C627D3}" srcOrd="7" destOrd="0" presId="urn:microsoft.com/office/officeart/2016/7/layout/AccentHomeChevronProcess"/>
    <dgm:cxn modelId="{97264A68-41BF-47C5-91C4-4A7D8D3ED956}" type="presParOf" srcId="{F9EE5ADD-6A57-4D12-A5FA-DD0669987B64}" destId="{DA6CCCF3-DB14-4510-AF19-92B0FF3432FB}" srcOrd="8" destOrd="0" presId="urn:microsoft.com/office/officeart/2016/7/layout/AccentHomeChevronProcess"/>
    <dgm:cxn modelId="{A9F6B58C-A703-4E55-A23F-D92956880D62}" type="presParOf" srcId="{DA6CCCF3-DB14-4510-AF19-92B0FF3432FB}" destId="{08B1835A-8F2A-4ADC-81CC-BD8B6BB43D23}" srcOrd="0" destOrd="0" presId="urn:microsoft.com/office/officeart/2016/7/layout/AccentHomeChevronProcess"/>
    <dgm:cxn modelId="{293DB0D5-CDEF-47A8-A578-1EADDDFCAE9A}" type="presParOf" srcId="{DA6CCCF3-DB14-4510-AF19-92B0FF3432FB}" destId="{E02D8253-3B57-494B-945D-BD6611663F71}" srcOrd="1" destOrd="0" presId="urn:microsoft.com/office/officeart/2016/7/layout/AccentHomeChevronProcess"/>
    <dgm:cxn modelId="{698EDC33-7C6F-4F23-B658-EE43CDE92650}" type="presParOf" srcId="{DA6CCCF3-DB14-4510-AF19-92B0FF3432FB}" destId="{B8A431D4-9E9F-4137-B23E-E671BA438939}" srcOrd="2" destOrd="0" presId="urn:microsoft.com/office/officeart/2016/7/layout/AccentHomeChevronProcess"/>
    <dgm:cxn modelId="{8B0AB4C3-EDB7-4F07-843E-B32BB9767900}" type="presParOf" srcId="{DA6CCCF3-DB14-4510-AF19-92B0FF3432FB}" destId="{47407320-7B7C-40C3-B9D2-384BF7C25427}"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0CA953-2B5E-47D7-AA93-4432E9970B8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1EFE910-3857-42C0-9E4C-D743EB974F31}">
      <dgm:prSet phldrT="[Text]" phldr="0"/>
      <dgm:spPr/>
      <dgm:t>
        <a:bodyPr/>
        <a:lstStyle/>
        <a:p>
          <a:pPr rtl="0"/>
          <a:r>
            <a:rPr lang="en-US" b="1" dirty="0">
              <a:solidFill>
                <a:schemeClr val="bg1"/>
              </a:solidFill>
              <a:latin typeface="Montserrat"/>
            </a:rPr>
            <a:t>Train model with training data</a:t>
          </a:r>
        </a:p>
      </dgm:t>
    </dgm:pt>
    <dgm:pt modelId="{42BDA59E-B9F1-4CFD-880C-71456620B513}" type="parTrans" cxnId="{8EBB42EE-FAF3-4C06-AF88-6A6E58F0B81C}">
      <dgm:prSet/>
      <dgm:spPr/>
      <dgm:t>
        <a:bodyPr/>
        <a:lstStyle/>
        <a:p>
          <a:endParaRPr lang="en-US"/>
        </a:p>
      </dgm:t>
    </dgm:pt>
    <dgm:pt modelId="{25699751-6609-4EB8-B145-3CF7DF7EFCDE}" type="sibTrans" cxnId="{8EBB42EE-FAF3-4C06-AF88-6A6E58F0B81C}">
      <dgm:prSet/>
      <dgm:spPr/>
      <dgm:t>
        <a:bodyPr/>
        <a:lstStyle/>
        <a:p>
          <a:endParaRPr lang="en-US"/>
        </a:p>
      </dgm:t>
    </dgm:pt>
    <dgm:pt modelId="{2D07575F-C091-45CC-83B1-23CD09D47AB0}">
      <dgm:prSet phldrT="[Text]" phldr="0"/>
      <dgm:spPr/>
      <dgm:t>
        <a:bodyPr/>
        <a:lstStyle/>
        <a:p>
          <a:pPr rtl="0"/>
          <a:r>
            <a:rPr lang="en-US" b="1" dirty="0">
              <a:solidFill>
                <a:schemeClr val="bg1"/>
              </a:solidFill>
              <a:latin typeface="Montserrat"/>
            </a:rPr>
            <a:t>Adjust model architecture and parameters</a:t>
          </a:r>
          <a:endParaRPr lang="en-US" b="1" dirty="0">
            <a:latin typeface="Montserrat"/>
          </a:endParaRPr>
        </a:p>
      </dgm:t>
    </dgm:pt>
    <dgm:pt modelId="{A330E30D-1313-41A8-B0E3-77E2645440D6}" type="parTrans" cxnId="{DD08104B-C900-4845-8E8B-4ED3AFB84DCF}">
      <dgm:prSet/>
      <dgm:spPr/>
      <dgm:t>
        <a:bodyPr/>
        <a:lstStyle/>
        <a:p>
          <a:endParaRPr lang="en-US"/>
        </a:p>
      </dgm:t>
    </dgm:pt>
    <dgm:pt modelId="{B2CE26AD-374E-4009-8B7C-52CF23026010}" type="sibTrans" cxnId="{DD08104B-C900-4845-8E8B-4ED3AFB84DCF}">
      <dgm:prSet/>
      <dgm:spPr/>
      <dgm:t>
        <a:bodyPr/>
        <a:lstStyle/>
        <a:p>
          <a:endParaRPr lang="en-US"/>
        </a:p>
      </dgm:t>
    </dgm:pt>
    <dgm:pt modelId="{D909FDDB-8C7B-4AA4-8482-2748BF1A1095}">
      <dgm:prSet phldrT="[Text]" phldr="0"/>
      <dgm:spPr/>
      <dgm:t>
        <a:bodyPr/>
        <a:lstStyle/>
        <a:p>
          <a:pPr rtl="0"/>
          <a:r>
            <a:rPr lang="en-US" b="1" dirty="0">
              <a:solidFill>
                <a:schemeClr val="bg1"/>
              </a:solidFill>
              <a:latin typeface="Montserrat"/>
            </a:rPr>
            <a:t>Test for generalization on unseen data</a:t>
          </a:r>
          <a:endParaRPr lang="en-US" b="1" dirty="0">
            <a:latin typeface="Montserrat"/>
          </a:endParaRPr>
        </a:p>
      </dgm:t>
    </dgm:pt>
    <dgm:pt modelId="{E103FCC3-9219-4E0A-BB10-1FAFA5857D98}" type="parTrans" cxnId="{1237583E-CF4F-4A68-8D82-9DB01AC1A564}">
      <dgm:prSet/>
      <dgm:spPr/>
      <dgm:t>
        <a:bodyPr/>
        <a:lstStyle/>
        <a:p>
          <a:endParaRPr lang="en-US"/>
        </a:p>
      </dgm:t>
    </dgm:pt>
    <dgm:pt modelId="{3B0BAE4C-DC31-4C3A-AF5C-12700913C29B}" type="sibTrans" cxnId="{1237583E-CF4F-4A68-8D82-9DB01AC1A564}">
      <dgm:prSet/>
      <dgm:spPr/>
      <dgm:t>
        <a:bodyPr/>
        <a:lstStyle/>
        <a:p>
          <a:endParaRPr lang="en-US"/>
        </a:p>
      </dgm:t>
    </dgm:pt>
    <dgm:pt modelId="{52CF5321-7D72-4E88-A309-98F5D75D67F3}">
      <dgm:prSet phldrT="[Text]" phldr="0"/>
      <dgm:spPr/>
      <dgm:t>
        <a:bodyPr/>
        <a:lstStyle/>
        <a:p>
          <a:pPr rtl="0"/>
          <a:r>
            <a:rPr lang="en-US" b="1" dirty="0">
              <a:solidFill>
                <a:schemeClr val="bg1"/>
              </a:solidFill>
              <a:latin typeface="Montserrat"/>
            </a:rPr>
            <a:t>Visualize model predictions and ground truth</a:t>
          </a:r>
          <a:endParaRPr lang="en-US" b="1" dirty="0">
            <a:latin typeface="Montserrat"/>
          </a:endParaRPr>
        </a:p>
      </dgm:t>
    </dgm:pt>
    <dgm:pt modelId="{8D593668-5A1C-48E4-84E9-E25E37050906}" type="parTrans" cxnId="{E06C2900-19B1-4538-A070-A57AEBDE1ABB}">
      <dgm:prSet/>
      <dgm:spPr/>
      <dgm:t>
        <a:bodyPr/>
        <a:lstStyle/>
        <a:p>
          <a:endParaRPr lang="en-US"/>
        </a:p>
      </dgm:t>
    </dgm:pt>
    <dgm:pt modelId="{FFE275FD-32B8-4E3F-AECC-C8E2B966C344}" type="sibTrans" cxnId="{E06C2900-19B1-4538-A070-A57AEBDE1ABB}">
      <dgm:prSet/>
      <dgm:spPr/>
      <dgm:t>
        <a:bodyPr/>
        <a:lstStyle/>
        <a:p>
          <a:endParaRPr lang="en-US"/>
        </a:p>
      </dgm:t>
    </dgm:pt>
    <dgm:pt modelId="{B7940C07-B4DF-45CB-8237-C0D1AA4E313D}">
      <dgm:prSet phldr="0"/>
      <dgm:spPr/>
      <dgm:t>
        <a:bodyPr/>
        <a:lstStyle/>
        <a:p>
          <a:pPr rtl="0"/>
          <a:r>
            <a:rPr lang="en-US" b="1" dirty="0">
              <a:solidFill>
                <a:schemeClr val="bg1"/>
              </a:solidFill>
              <a:latin typeface="Montserrat"/>
            </a:rPr>
            <a:t>Conclude findings and plan future steps</a:t>
          </a:r>
          <a:endParaRPr lang="en-US" b="1" dirty="0">
            <a:latin typeface="Montserrat"/>
          </a:endParaRPr>
        </a:p>
      </dgm:t>
    </dgm:pt>
    <dgm:pt modelId="{D8372AFB-1E8B-47BE-9D58-875E6B6CC50A}" type="parTrans" cxnId="{AEF47CCF-DD18-4887-A652-9A50317B29E0}">
      <dgm:prSet/>
      <dgm:spPr/>
    </dgm:pt>
    <dgm:pt modelId="{24BE1D3C-4E1F-4510-854C-7A7EB8685966}" type="sibTrans" cxnId="{AEF47CCF-DD18-4887-A652-9A50317B29E0}">
      <dgm:prSet/>
      <dgm:spPr/>
    </dgm:pt>
    <dgm:pt modelId="{FE1B3404-4B08-46FC-9E2F-C2678849DF18}" type="pres">
      <dgm:prSet presAssocID="{680CA953-2B5E-47D7-AA93-4432E9970B86}" presName="cycle" presStyleCnt="0">
        <dgm:presLayoutVars>
          <dgm:dir/>
          <dgm:resizeHandles val="exact"/>
        </dgm:presLayoutVars>
      </dgm:prSet>
      <dgm:spPr/>
    </dgm:pt>
    <dgm:pt modelId="{E8812B3D-59CC-4507-98C6-3CDC70EC332F}" type="pres">
      <dgm:prSet presAssocID="{41EFE910-3857-42C0-9E4C-D743EB974F31}" presName="dummy" presStyleCnt="0"/>
      <dgm:spPr/>
    </dgm:pt>
    <dgm:pt modelId="{82E65408-6BB6-457A-9E01-658AF1353D59}" type="pres">
      <dgm:prSet presAssocID="{41EFE910-3857-42C0-9E4C-D743EB974F31}" presName="node" presStyleLbl="revTx" presStyleIdx="0" presStyleCnt="5">
        <dgm:presLayoutVars>
          <dgm:bulletEnabled val="1"/>
        </dgm:presLayoutVars>
      </dgm:prSet>
      <dgm:spPr/>
    </dgm:pt>
    <dgm:pt modelId="{BB8FA232-A213-46F0-A6C7-B3F3F2629566}" type="pres">
      <dgm:prSet presAssocID="{25699751-6609-4EB8-B145-3CF7DF7EFCDE}" presName="sibTrans" presStyleLbl="node1" presStyleIdx="0" presStyleCnt="5"/>
      <dgm:spPr/>
    </dgm:pt>
    <dgm:pt modelId="{5ADEAB7F-C22E-4C4D-9B3B-D00613188C74}" type="pres">
      <dgm:prSet presAssocID="{2D07575F-C091-45CC-83B1-23CD09D47AB0}" presName="dummy" presStyleCnt="0"/>
      <dgm:spPr/>
    </dgm:pt>
    <dgm:pt modelId="{BA41EDC4-D0EA-4489-997E-81D1062A0426}" type="pres">
      <dgm:prSet presAssocID="{2D07575F-C091-45CC-83B1-23CD09D47AB0}" presName="node" presStyleLbl="revTx" presStyleIdx="1" presStyleCnt="5">
        <dgm:presLayoutVars>
          <dgm:bulletEnabled val="1"/>
        </dgm:presLayoutVars>
      </dgm:prSet>
      <dgm:spPr/>
    </dgm:pt>
    <dgm:pt modelId="{922FF28A-2635-4875-909A-30A36F0CA719}" type="pres">
      <dgm:prSet presAssocID="{B2CE26AD-374E-4009-8B7C-52CF23026010}" presName="sibTrans" presStyleLbl="node1" presStyleIdx="1" presStyleCnt="5"/>
      <dgm:spPr/>
    </dgm:pt>
    <dgm:pt modelId="{E2E47D63-C9CE-4DB1-B814-00C759CB4640}" type="pres">
      <dgm:prSet presAssocID="{D909FDDB-8C7B-4AA4-8482-2748BF1A1095}" presName="dummy" presStyleCnt="0"/>
      <dgm:spPr/>
    </dgm:pt>
    <dgm:pt modelId="{BC36B2F2-7424-40C1-8EAF-E6CD57B58F6E}" type="pres">
      <dgm:prSet presAssocID="{D909FDDB-8C7B-4AA4-8482-2748BF1A1095}" presName="node" presStyleLbl="revTx" presStyleIdx="2" presStyleCnt="5">
        <dgm:presLayoutVars>
          <dgm:bulletEnabled val="1"/>
        </dgm:presLayoutVars>
      </dgm:prSet>
      <dgm:spPr/>
    </dgm:pt>
    <dgm:pt modelId="{0C8928E6-62F5-4FEA-B4D5-9C35533F2219}" type="pres">
      <dgm:prSet presAssocID="{3B0BAE4C-DC31-4C3A-AF5C-12700913C29B}" presName="sibTrans" presStyleLbl="node1" presStyleIdx="2" presStyleCnt="5"/>
      <dgm:spPr/>
    </dgm:pt>
    <dgm:pt modelId="{D80B58EC-F682-4955-AC5B-FFA95BE7EFC9}" type="pres">
      <dgm:prSet presAssocID="{52CF5321-7D72-4E88-A309-98F5D75D67F3}" presName="dummy" presStyleCnt="0"/>
      <dgm:spPr/>
    </dgm:pt>
    <dgm:pt modelId="{B58E40CD-97F2-4C7A-9737-103DAD2CEBB0}" type="pres">
      <dgm:prSet presAssocID="{52CF5321-7D72-4E88-A309-98F5D75D67F3}" presName="node" presStyleLbl="revTx" presStyleIdx="3" presStyleCnt="5">
        <dgm:presLayoutVars>
          <dgm:bulletEnabled val="1"/>
        </dgm:presLayoutVars>
      </dgm:prSet>
      <dgm:spPr/>
    </dgm:pt>
    <dgm:pt modelId="{E97AA61A-C8F9-4663-9B73-9181B9239054}" type="pres">
      <dgm:prSet presAssocID="{FFE275FD-32B8-4E3F-AECC-C8E2B966C344}" presName="sibTrans" presStyleLbl="node1" presStyleIdx="3" presStyleCnt="5"/>
      <dgm:spPr/>
    </dgm:pt>
    <dgm:pt modelId="{7FB6335F-076A-4AF5-B875-E4E5AC69D017}" type="pres">
      <dgm:prSet presAssocID="{B7940C07-B4DF-45CB-8237-C0D1AA4E313D}" presName="dummy" presStyleCnt="0"/>
      <dgm:spPr/>
    </dgm:pt>
    <dgm:pt modelId="{E09CC2E7-CFCE-47D2-810C-DBE7F170560B}" type="pres">
      <dgm:prSet presAssocID="{B7940C07-B4DF-45CB-8237-C0D1AA4E313D}" presName="node" presStyleLbl="revTx" presStyleIdx="4" presStyleCnt="5">
        <dgm:presLayoutVars>
          <dgm:bulletEnabled val="1"/>
        </dgm:presLayoutVars>
      </dgm:prSet>
      <dgm:spPr/>
    </dgm:pt>
    <dgm:pt modelId="{894E6A41-F242-42C6-9889-38B1D2D76134}" type="pres">
      <dgm:prSet presAssocID="{24BE1D3C-4E1F-4510-854C-7A7EB8685966}" presName="sibTrans" presStyleLbl="node1" presStyleIdx="4" presStyleCnt="5"/>
      <dgm:spPr/>
    </dgm:pt>
  </dgm:ptLst>
  <dgm:cxnLst>
    <dgm:cxn modelId="{E06C2900-19B1-4538-A070-A57AEBDE1ABB}" srcId="{680CA953-2B5E-47D7-AA93-4432E9970B86}" destId="{52CF5321-7D72-4E88-A309-98F5D75D67F3}" srcOrd="3" destOrd="0" parTransId="{8D593668-5A1C-48E4-84E9-E25E37050906}" sibTransId="{FFE275FD-32B8-4E3F-AECC-C8E2B966C344}"/>
    <dgm:cxn modelId="{B9DBAA00-D91D-4594-8419-9620FBEFDFD6}" type="presOf" srcId="{3B0BAE4C-DC31-4C3A-AF5C-12700913C29B}" destId="{0C8928E6-62F5-4FEA-B4D5-9C35533F2219}" srcOrd="0" destOrd="0" presId="urn:microsoft.com/office/officeart/2005/8/layout/cycle1"/>
    <dgm:cxn modelId="{EF0F7707-C142-406C-AB49-602C43F851C7}" type="presOf" srcId="{B2CE26AD-374E-4009-8B7C-52CF23026010}" destId="{922FF28A-2635-4875-909A-30A36F0CA719}" srcOrd="0" destOrd="0" presId="urn:microsoft.com/office/officeart/2005/8/layout/cycle1"/>
    <dgm:cxn modelId="{D0585708-0D80-495F-868C-AC0696B17FB9}" type="presOf" srcId="{D909FDDB-8C7B-4AA4-8482-2748BF1A1095}" destId="{BC36B2F2-7424-40C1-8EAF-E6CD57B58F6E}" srcOrd="0" destOrd="0" presId="urn:microsoft.com/office/officeart/2005/8/layout/cycle1"/>
    <dgm:cxn modelId="{1E58202B-24C9-4F14-822C-7A321045364A}" type="presOf" srcId="{24BE1D3C-4E1F-4510-854C-7A7EB8685966}" destId="{894E6A41-F242-42C6-9889-38B1D2D76134}" srcOrd="0" destOrd="0" presId="urn:microsoft.com/office/officeart/2005/8/layout/cycle1"/>
    <dgm:cxn modelId="{1A172B3C-AAE3-467E-9F35-9FE16C7F6CB7}" type="presOf" srcId="{25699751-6609-4EB8-B145-3CF7DF7EFCDE}" destId="{BB8FA232-A213-46F0-A6C7-B3F3F2629566}" srcOrd="0" destOrd="0" presId="urn:microsoft.com/office/officeart/2005/8/layout/cycle1"/>
    <dgm:cxn modelId="{1237583E-CF4F-4A68-8D82-9DB01AC1A564}" srcId="{680CA953-2B5E-47D7-AA93-4432E9970B86}" destId="{D909FDDB-8C7B-4AA4-8482-2748BF1A1095}" srcOrd="2" destOrd="0" parTransId="{E103FCC3-9219-4E0A-BB10-1FAFA5857D98}" sibTransId="{3B0BAE4C-DC31-4C3A-AF5C-12700913C29B}"/>
    <dgm:cxn modelId="{AE54014A-D3F1-4F92-84E3-00D4F9CB1246}" type="presOf" srcId="{680CA953-2B5E-47D7-AA93-4432E9970B86}" destId="{FE1B3404-4B08-46FC-9E2F-C2678849DF18}" srcOrd="0" destOrd="0" presId="urn:microsoft.com/office/officeart/2005/8/layout/cycle1"/>
    <dgm:cxn modelId="{DD08104B-C900-4845-8E8B-4ED3AFB84DCF}" srcId="{680CA953-2B5E-47D7-AA93-4432E9970B86}" destId="{2D07575F-C091-45CC-83B1-23CD09D47AB0}" srcOrd="1" destOrd="0" parTransId="{A330E30D-1313-41A8-B0E3-77E2645440D6}" sibTransId="{B2CE26AD-374E-4009-8B7C-52CF23026010}"/>
    <dgm:cxn modelId="{2943A77D-9A47-4A03-9D10-FEB1FBB5D4B8}" type="presOf" srcId="{B7940C07-B4DF-45CB-8237-C0D1AA4E313D}" destId="{E09CC2E7-CFCE-47D2-810C-DBE7F170560B}" srcOrd="0" destOrd="0" presId="urn:microsoft.com/office/officeart/2005/8/layout/cycle1"/>
    <dgm:cxn modelId="{9AD7928E-20ED-4008-8A7C-4AA699B6ED50}" type="presOf" srcId="{41EFE910-3857-42C0-9E4C-D743EB974F31}" destId="{82E65408-6BB6-457A-9E01-658AF1353D59}" srcOrd="0" destOrd="0" presId="urn:microsoft.com/office/officeart/2005/8/layout/cycle1"/>
    <dgm:cxn modelId="{AEF47CCF-DD18-4887-A652-9A50317B29E0}" srcId="{680CA953-2B5E-47D7-AA93-4432E9970B86}" destId="{B7940C07-B4DF-45CB-8237-C0D1AA4E313D}" srcOrd="4" destOrd="0" parTransId="{D8372AFB-1E8B-47BE-9D58-875E6B6CC50A}" sibTransId="{24BE1D3C-4E1F-4510-854C-7A7EB8685966}"/>
    <dgm:cxn modelId="{78A857D0-3AAF-4D80-A55B-E87767B94512}" type="presOf" srcId="{2D07575F-C091-45CC-83B1-23CD09D47AB0}" destId="{BA41EDC4-D0EA-4489-997E-81D1062A0426}" srcOrd="0" destOrd="0" presId="urn:microsoft.com/office/officeart/2005/8/layout/cycle1"/>
    <dgm:cxn modelId="{930EA8E1-4D1F-4E1F-9757-695BA3B19E6B}" type="presOf" srcId="{FFE275FD-32B8-4E3F-AECC-C8E2B966C344}" destId="{E97AA61A-C8F9-4663-9B73-9181B9239054}" srcOrd="0" destOrd="0" presId="urn:microsoft.com/office/officeart/2005/8/layout/cycle1"/>
    <dgm:cxn modelId="{B1D634ED-16FC-4478-B949-97473426787C}" type="presOf" srcId="{52CF5321-7D72-4E88-A309-98F5D75D67F3}" destId="{B58E40CD-97F2-4C7A-9737-103DAD2CEBB0}" srcOrd="0" destOrd="0" presId="urn:microsoft.com/office/officeart/2005/8/layout/cycle1"/>
    <dgm:cxn modelId="{8EBB42EE-FAF3-4C06-AF88-6A6E58F0B81C}" srcId="{680CA953-2B5E-47D7-AA93-4432E9970B86}" destId="{41EFE910-3857-42C0-9E4C-D743EB974F31}" srcOrd="0" destOrd="0" parTransId="{42BDA59E-B9F1-4CFD-880C-71456620B513}" sibTransId="{25699751-6609-4EB8-B145-3CF7DF7EFCDE}"/>
    <dgm:cxn modelId="{5F9E1950-ED1D-45C4-892B-1D4DC1ABA5A8}" type="presParOf" srcId="{FE1B3404-4B08-46FC-9E2F-C2678849DF18}" destId="{E8812B3D-59CC-4507-98C6-3CDC70EC332F}" srcOrd="0" destOrd="0" presId="urn:microsoft.com/office/officeart/2005/8/layout/cycle1"/>
    <dgm:cxn modelId="{2A921D35-593D-4733-A9D9-AF231B0EB183}" type="presParOf" srcId="{FE1B3404-4B08-46FC-9E2F-C2678849DF18}" destId="{82E65408-6BB6-457A-9E01-658AF1353D59}" srcOrd="1" destOrd="0" presId="urn:microsoft.com/office/officeart/2005/8/layout/cycle1"/>
    <dgm:cxn modelId="{0777093A-0CF9-40AC-B62D-24616EA1F226}" type="presParOf" srcId="{FE1B3404-4B08-46FC-9E2F-C2678849DF18}" destId="{BB8FA232-A213-46F0-A6C7-B3F3F2629566}" srcOrd="2" destOrd="0" presId="urn:microsoft.com/office/officeart/2005/8/layout/cycle1"/>
    <dgm:cxn modelId="{F60DADC5-7332-4799-A35E-745025851308}" type="presParOf" srcId="{FE1B3404-4B08-46FC-9E2F-C2678849DF18}" destId="{5ADEAB7F-C22E-4C4D-9B3B-D00613188C74}" srcOrd="3" destOrd="0" presId="urn:microsoft.com/office/officeart/2005/8/layout/cycle1"/>
    <dgm:cxn modelId="{8D244368-E59A-4D24-A51F-4C62EA36A867}" type="presParOf" srcId="{FE1B3404-4B08-46FC-9E2F-C2678849DF18}" destId="{BA41EDC4-D0EA-4489-997E-81D1062A0426}" srcOrd="4" destOrd="0" presId="urn:microsoft.com/office/officeart/2005/8/layout/cycle1"/>
    <dgm:cxn modelId="{D581870C-4AD3-4E3D-801F-76DBDE90994B}" type="presParOf" srcId="{FE1B3404-4B08-46FC-9E2F-C2678849DF18}" destId="{922FF28A-2635-4875-909A-30A36F0CA719}" srcOrd="5" destOrd="0" presId="urn:microsoft.com/office/officeart/2005/8/layout/cycle1"/>
    <dgm:cxn modelId="{52B0603B-2974-4104-B1B6-B1986E870970}" type="presParOf" srcId="{FE1B3404-4B08-46FC-9E2F-C2678849DF18}" destId="{E2E47D63-C9CE-4DB1-B814-00C759CB4640}" srcOrd="6" destOrd="0" presId="urn:microsoft.com/office/officeart/2005/8/layout/cycle1"/>
    <dgm:cxn modelId="{1F58538C-AC8B-4DAF-B48A-639D41698611}" type="presParOf" srcId="{FE1B3404-4B08-46FC-9E2F-C2678849DF18}" destId="{BC36B2F2-7424-40C1-8EAF-E6CD57B58F6E}" srcOrd="7" destOrd="0" presId="urn:microsoft.com/office/officeart/2005/8/layout/cycle1"/>
    <dgm:cxn modelId="{0DE81B08-2B50-4C17-8F46-C5B2E96C04B8}" type="presParOf" srcId="{FE1B3404-4B08-46FC-9E2F-C2678849DF18}" destId="{0C8928E6-62F5-4FEA-B4D5-9C35533F2219}" srcOrd="8" destOrd="0" presId="urn:microsoft.com/office/officeart/2005/8/layout/cycle1"/>
    <dgm:cxn modelId="{D3956295-C00A-425C-82D5-042831921E73}" type="presParOf" srcId="{FE1B3404-4B08-46FC-9E2F-C2678849DF18}" destId="{D80B58EC-F682-4955-AC5B-FFA95BE7EFC9}" srcOrd="9" destOrd="0" presId="urn:microsoft.com/office/officeart/2005/8/layout/cycle1"/>
    <dgm:cxn modelId="{48D7651D-54F9-4B46-8FF2-9F41EE35D2D9}" type="presParOf" srcId="{FE1B3404-4B08-46FC-9E2F-C2678849DF18}" destId="{B58E40CD-97F2-4C7A-9737-103DAD2CEBB0}" srcOrd="10" destOrd="0" presId="urn:microsoft.com/office/officeart/2005/8/layout/cycle1"/>
    <dgm:cxn modelId="{5265CE59-4D8C-4F4F-96E8-3E821CD5598B}" type="presParOf" srcId="{FE1B3404-4B08-46FC-9E2F-C2678849DF18}" destId="{E97AA61A-C8F9-4663-9B73-9181B9239054}" srcOrd="11" destOrd="0" presId="urn:microsoft.com/office/officeart/2005/8/layout/cycle1"/>
    <dgm:cxn modelId="{6E5DBE2C-7F66-4779-80C4-53AA9660C8C5}" type="presParOf" srcId="{FE1B3404-4B08-46FC-9E2F-C2678849DF18}" destId="{7FB6335F-076A-4AF5-B875-E4E5AC69D017}" srcOrd="12" destOrd="0" presId="urn:microsoft.com/office/officeart/2005/8/layout/cycle1"/>
    <dgm:cxn modelId="{18A5D1EC-E80C-4484-9AAA-CC67581D130D}" type="presParOf" srcId="{FE1B3404-4B08-46FC-9E2F-C2678849DF18}" destId="{E09CC2E7-CFCE-47D2-810C-DBE7F170560B}" srcOrd="13" destOrd="0" presId="urn:microsoft.com/office/officeart/2005/8/layout/cycle1"/>
    <dgm:cxn modelId="{5B0C0E70-E3D7-4451-A3A0-ABBD5A30BAF0}" type="presParOf" srcId="{FE1B3404-4B08-46FC-9E2F-C2678849DF18}" destId="{894E6A41-F242-42C6-9889-38B1D2D7613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9A314-E56A-4305-8238-88B59FE5EB60}">
      <dsp:nvSpPr>
        <dsp:cNvPr id="0" name=""/>
        <dsp:cNvSpPr/>
      </dsp:nvSpPr>
      <dsp:spPr>
        <a:xfrm rot="5400000">
          <a:off x="-162675" y="165605"/>
          <a:ext cx="1084500" cy="7591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0">
            <a:lnSpc>
              <a:spcPct val="90000"/>
            </a:lnSpc>
            <a:spcBef>
              <a:spcPct val="0"/>
            </a:spcBef>
            <a:spcAft>
              <a:spcPct val="35000"/>
            </a:spcAft>
            <a:buNone/>
          </a:pPr>
          <a:r>
            <a:rPr lang="en-US" sz="800" b="1" kern="1200" dirty="0">
              <a:solidFill>
                <a:srgbClr val="ECECEC"/>
              </a:solidFill>
              <a:latin typeface="Century Gothic"/>
              <a:cs typeface="Gautami"/>
            </a:rPr>
            <a:t>Artists and Designers</a:t>
          </a:r>
          <a:endParaRPr lang="en-US" sz="800" b="1" kern="1200" dirty="0">
            <a:latin typeface="Century Gothic"/>
            <a:cs typeface="Gautami"/>
          </a:endParaRPr>
        </a:p>
      </dsp:txBody>
      <dsp:txXfrm rot="-5400000">
        <a:off x="0" y="382505"/>
        <a:ext cx="759150" cy="325350"/>
      </dsp:txXfrm>
    </dsp:sp>
    <dsp:sp modelId="{D79C0D6A-2FE2-42CE-9FF8-B8F1525F5EFA}">
      <dsp:nvSpPr>
        <dsp:cNvPr id="0" name=""/>
        <dsp:cNvSpPr/>
      </dsp:nvSpPr>
      <dsp:spPr>
        <a:xfrm rot="5400000">
          <a:off x="3549629" y="-2787548"/>
          <a:ext cx="704925" cy="62858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solidFill>
                <a:schemeClr val="tx1"/>
              </a:solidFill>
              <a:latin typeface="Calibri"/>
              <a:ea typeface="Calibri"/>
              <a:cs typeface="Calibri"/>
            </a:rPr>
            <a:t>Utilize the system as a creative tool to generate sketches from photographs for artistic inspiration and design projects.</a:t>
          </a:r>
        </a:p>
      </dsp:txBody>
      <dsp:txXfrm rot="-5400000">
        <a:off x="759150" y="37343"/>
        <a:ext cx="6251471" cy="636101"/>
      </dsp:txXfrm>
    </dsp:sp>
    <dsp:sp modelId="{2765AA7E-2542-4599-AA03-2BAADEFC9A3F}">
      <dsp:nvSpPr>
        <dsp:cNvPr id="0" name=""/>
        <dsp:cNvSpPr/>
      </dsp:nvSpPr>
      <dsp:spPr>
        <a:xfrm rot="5400000">
          <a:off x="-162675" y="1101015"/>
          <a:ext cx="1084500" cy="7591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solidFill>
                <a:srgbClr val="ECECEC"/>
              </a:solidFill>
              <a:latin typeface="Century Gothic"/>
            </a:rPr>
            <a:t>Photographers</a:t>
          </a:r>
          <a:endParaRPr lang="en-US" sz="800" b="1" kern="1200" dirty="0">
            <a:latin typeface="Century Gothic"/>
          </a:endParaRPr>
        </a:p>
      </dsp:txBody>
      <dsp:txXfrm rot="-5400000">
        <a:off x="0" y="1317915"/>
        <a:ext cx="759150" cy="325350"/>
      </dsp:txXfrm>
    </dsp:sp>
    <dsp:sp modelId="{2443FCD6-E7EF-4A38-8544-1BA6B5F705BC}">
      <dsp:nvSpPr>
        <dsp:cNvPr id="0" name=""/>
        <dsp:cNvSpPr/>
      </dsp:nvSpPr>
      <dsp:spPr>
        <a:xfrm rot="5400000">
          <a:off x="3549629" y="-1852139"/>
          <a:ext cx="704925" cy="62858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solidFill>
                <a:schemeClr val="tx1"/>
              </a:solidFill>
              <a:latin typeface="Calibri"/>
              <a:ea typeface="Calibri"/>
              <a:cs typeface="Calibri"/>
            </a:rPr>
            <a:t>Transform photographs into sketches to offer clients unique and customizable artistic outputs, enriching their portfolio.</a:t>
          </a:r>
        </a:p>
      </dsp:txBody>
      <dsp:txXfrm rot="-5400000">
        <a:off x="759150" y="972752"/>
        <a:ext cx="6251471" cy="636101"/>
      </dsp:txXfrm>
    </dsp:sp>
    <dsp:sp modelId="{1A9B38AA-6EBC-47CB-A557-B3A3F42D7D7B}">
      <dsp:nvSpPr>
        <dsp:cNvPr id="0" name=""/>
        <dsp:cNvSpPr/>
      </dsp:nvSpPr>
      <dsp:spPr>
        <a:xfrm rot="5400000">
          <a:off x="-162675" y="2036424"/>
          <a:ext cx="1084500" cy="7591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0">
            <a:lnSpc>
              <a:spcPct val="90000"/>
            </a:lnSpc>
            <a:spcBef>
              <a:spcPct val="0"/>
            </a:spcBef>
            <a:spcAft>
              <a:spcPct val="35000"/>
            </a:spcAft>
            <a:buNone/>
          </a:pPr>
          <a:r>
            <a:rPr lang="en-US" sz="800" b="1" kern="1200" dirty="0">
              <a:solidFill>
                <a:srgbClr val="ECECEC"/>
              </a:solidFill>
              <a:latin typeface="Century Gothic"/>
            </a:rPr>
            <a:t>Educators and Students</a:t>
          </a:r>
          <a:endParaRPr lang="en-US" sz="800" b="1" kern="1200" dirty="0">
            <a:latin typeface="Century Gothic"/>
          </a:endParaRPr>
        </a:p>
      </dsp:txBody>
      <dsp:txXfrm rot="-5400000">
        <a:off x="0" y="2253324"/>
        <a:ext cx="759150" cy="325350"/>
      </dsp:txXfrm>
    </dsp:sp>
    <dsp:sp modelId="{13C617DB-D336-45EA-92EA-5A6E31EC1F6A}">
      <dsp:nvSpPr>
        <dsp:cNvPr id="0" name=""/>
        <dsp:cNvSpPr/>
      </dsp:nvSpPr>
      <dsp:spPr>
        <a:xfrm rot="5400000">
          <a:off x="3549629" y="-916729"/>
          <a:ext cx="704925" cy="62858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tx1"/>
              </a:solidFill>
              <a:latin typeface="Calibri"/>
              <a:ea typeface="Calibri"/>
              <a:cs typeface="Calibri"/>
            </a:rPr>
            <a:t>Incorporate the system into educational curriculums to teach image processing techniques and foster creativity in digital arts</a:t>
          </a:r>
          <a:r>
            <a:rPr lang="en-US" sz="1400" kern="1200" dirty="0">
              <a:solidFill>
                <a:srgbClr val="010000"/>
              </a:solidFill>
              <a:latin typeface="Calibri"/>
              <a:ea typeface="Calibri"/>
              <a:cs typeface="Calibri"/>
            </a:rPr>
            <a:t>.</a:t>
          </a:r>
          <a:br>
            <a:rPr lang="en-US" sz="1400" kern="1200" dirty="0">
              <a:latin typeface="Calibri"/>
              <a:ea typeface="Calibri"/>
              <a:cs typeface="Calibri"/>
            </a:rPr>
          </a:br>
          <a:endParaRPr lang="en-US" sz="1400" kern="1200" dirty="0">
            <a:latin typeface="Calibri"/>
            <a:ea typeface="Calibri"/>
            <a:cs typeface="Calibri"/>
          </a:endParaRPr>
        </a:p>
      </dsp:txBody>
      <dsp:txXfrm rot="-5400000">
        <a:off x="759150" y="1908162"/>
        <a:ext cx="6251471" cy="636101"/>
      </dsp:txXfrm>
    </dsp:sp>
    <dsp:sp modelId="{5B1ED505-7CD1-4FFE-A8DE-22245E2E0F14}">
      <dsp:nvSpPr>
        <dsp:cNvPr id="0" name=""/>
        <dsp:cNvSpPr/>
      </dsp:nvSpPr>
      <dsp:spPr>
        <a:xfrm rot="5400000">
          <a:off x="-162675" y="2971834"/>
          <a:ext cx="1084500" cy="7591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rtl="0">
            <a:lnSpc>
              <a:spcPct val="90000"/>
            </a:lnSpc>
            <a:spcBef>
              <a:spcPct val="0"/>
            </a:spcBef>
            <a:spcAft>
              <a:spcPct val="35000"/>
            </a:spcAft>
            <a:buNone/>
          </a:pPr>
          <a:r>
            <a:rPr lang="en-US" sz="800" b="1" kern="1200" dirty="0">
              <a:solidFill>
                <a:srgbClr val="ECECEC"/>
              </a:solidFill>
              <a:latin typeface="Century Gothic"/>
            </a:rPr>
            <a:t>Digital Content Creators</a:t>
          </a:r>
          <a:endParaRPr lang="en-US" sz="800" b="1" kern="1200" dirty="0">
            <a:latin typeface="Century Gothic"/>
          </a:endParaRPr>
        </a:p>
      </dsp:txBody>
      <dsp:txXfrm rot="-5400000">
        <a:off x="0" y="3188734"/>
        <a:ext cx="759150" cy="325350"/>
      </dsp:txXfrm>
    </dsp:sp>
    <dsp:sp modelId="{928EFAA8-1C1E-4551-8D20-4879965B2C9D}">
      <dsp:nvSpPr>
        <dsp:cNvPr id="0" name=""/>
        <dsp:cNvSpPr/>
      </dsp:nvSpPr>
      <dsp:spPr>
        <a:xfrm rot="5400000">
          <a:off x="3549629" y="18679"/>
          <a:ext cx="704925" cy="628588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solidFill>
                <a:schemeClr val="tx1"/>
              </a:solidFill>
              <a:latin typeface="Calibri"/>
              <a:ea typeface="Calibri"/>
              <a:cs typeface="Calibri"/>
            </a:rPr>
            <a:t>Integrate the tool into multimedia workflows to enhance visual storytelling by adding artistic elements to videos, animations, and digital content.</a:t>
          </a:r>
        </a:p>
      </dsp:txBody>
      <dsp:txXfrm rot="-5400000">
        <a:off x="759150" y="2843570"/>
        <a:ext cx="6251471" cy="636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E9F99-A293-457E-92DE-6CAB4F8C2373}">
      <dsp:nvSpPr>
        <dsp:cNvPr id="0" name=""/>
        <dsp:cNvSpPr/>
      </dsp:nvSpPr>
      <dsp:spPr>
        <a:xfrm rot="5400000">
          <a:off x="-1056183" y="2063750"/>
          <a:ext cx="2263140" cy="14732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CBE042-40A0-4AC0-9694-5956C2BCB4F4}">
      <dsp:nvSpPr>
        <dsp:cNvPr id="0" name=""/>
        <dsp:cNvSpPr/>
      </dsp:nvSpPr>
      <dsp:spPr>
        <a:xfrm>
          <a:off x="1727" y="3268980"/>
          <a:ext cx="1841501" cy="754380"/>
        </a:xfrm>
        <a:prstGeom prst="homePlate">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000000"/>
              </a:solidFill>
              <a:latin typeface="Garamond"/>
              <a:ea typeface="Calibri"/>
              <a:cs typeface="Calibri"/>
            </a:rPr>
            <a:t>Problem Identification</a:t>
          </a:r>
          <a:endParaRPr lang="en-US" sz="1400" b="1" kern="1200" dirty="0">
            <a:latin typeface="Garamond"/>
          </a:endParaRPr>
        </a:p>
      </dsp:txBody>
      <dsp:txXfrm>
        <a:off x="1727" y="3268980"/>
        <a:ext cx="1747204" cy="754380"/>
      </dsp:txXfrm>
    </dsp:sp>
    <dsp:sp modelId="{D62BC7C6-EAA9-40B5-A75E-84E947BC45CE}">
      <dsp:nvSpPr>
        <dsp:cNvPr id="0" name=""/>
        <dsp:cNvSpPr/>
      </dsp:nvSpPr>
      <dsp:spPr>
        <a:xfrm>
          <a:off x="149047" y="1094232"/>
          <a:ext cx="1495299" cy="2086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chemeClr val="bg1"/>
              </a:solidFill>
              <a:latin typeface="Calibri"/>
              <a:ea typeface="Calibri"/>
              <a:cs typeface="Calibri"/>
            </a:rPr>
            <a:t>Revealing the artistry hidden within photographs through innovative AI-driven sketch generation.</a:t>
          </a:r>
          <a:endParaRPr lang="en-US" sz="1300" kern="1200" dirty="0">
            <a:solidFill>
              <a:schemeClr val="bg1"/>
            </a:solidFill>
          </a:endParaRPr>
        </a:p>
      </dsp:txBody>
      <dsp:txXfrm>
        <a:off x="149047" y="1094232"/>
        <a:ext cx="1495299" cy="2086356"/>
      </dsp:txXfrm>
    </dsp:sp>
    <dsp:sp modelId="{A9C8D756-AA81-440E-8523-B873924D66C4}">
      <dsp:nvSpPr>
        <dsp:cNvPr id="0" name=""/>
        <dsp:cNvSpPr/>
      </dsp:nvSpPr>
      <dsp:spPr>
        <a:xfrm rot="5400000">
          <a:off x="693243" y="2063750"/>
          <a:ext cx="2263140" cy="14732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E4490F-EB4E-46F8-8D27-E61A2DA27B6F}">
      <dsp:nvSpPr>
        <dsp:cNvPr id="0" name=""/>
        <dsp:cNvSpPr/>
      </dsp:nvSpPr>
      <dsp:spPr>
        <a:xfrm>
          <a:off x="1751153" y="3268980"/>
          <a:ext cx="1841501" cy="75438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Garamond"/>
            </a:rPr>
            <a:t>Data Preprocessing</a:t>
          </a:r>
        </a:p>
      </dsp:txBody>
      <dsp:txXfrm>
        <a:off x="1939748" y="3268980"/>
        <a:ext cx="1464311" cy="754380"/>
      </dsp:txXfrm>
    </dsp:sp>
    <dsp:sp modelId="{0F07BF93-C6F1-4663-8ED9-8A99F7BDFA04}">
      <dsp:nvSpPr>
        <dsp:cNvPr id="0" name=""/>
        <dsp:cNvSpPr/>
      </dsp:nvSpPr>
      <dsp:spPr>
        <a:xfrm>
          <a:off x="1898473" y="1094232"/>
          <a:ext cx="1495299" cy="2086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ECECEC"/>
              </a:solidFill>
            </a:rPr>
            <a:t>Harnessing the power of augmentation to enrich our dataset, paving the way for robust model training.</a:t>
          </a:r>
          <a:endParaRPr lang="en-US" sz="1300" kern="1200" dirty="0"/>
        </a:p>
      </dsp:txBody>
      <dsp:txXfrm>
        <a:off x="1898473" y="1094232"/>
        <a:ext cx="1495299" cy="2086356"/>
      </dsp:txXfrm>
    </dsp:sp>
    <dsp:sp modelId="{B9F1C12A-498C-438D-97A2-D57A9C5F8FE7}">
      <dsp:nvSpPr>
        <dsp:cNvPr id="0" name=""/>
        <dsp:cNvSpPr/>
      </dsp:nvSpPr>
      <dsp:spPr>
        <a:xfrm rot="5400000">
          <a:off x="2442669" y="2063750"/>
          <a:ext cx="2263140" cy="14732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DFB5B5-3754-4975-8FF2-BDEA96EFC2FD}">
      <dsp:nvSpPr>
        <dsp:cNvPr id="0" name=""/>
        <dsp:cNvSpPr/>
      </dsp:nvSpPr>
      <dsp:spPr>
        <a:xfrm>
          <a:off x="3500579" y="3268980"/>
          <a:ext cx="1841501" cy="75438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Garamond"/>
            </a:rPr>
            <a:t>Model Architecture</a:t>
          </a:r>
        </a:p>
      </dsp:txBody>
      <dsp:txXfrm>
        <a:off x="3689174" y="3268980"/>
        <a:ext cx="1464311" cy="754380"/>
      </dsp:txXfrm>
    </dsp:sp>
    <dsp:sp modelId="{5BD92B7A-4005-4216-84EE-A0DAD5F8BCFC}">
      <dsp:nvSpPr>
        <dsp:cNvPr id="0" name=""/>
        <dsp:cNvSpPr/>
      </dsp:nvSpPr>
      <dsp:spPr>
        <a:xfrm>
          <a:off x="3647899" y="1094232"/>
          <a:ext cx="1495299" cy="17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ECECEC"/>
              </a:solidFill>
            </a:rPr>
            <a:t>Crafting a neural network masterpiece with convolutional layers and </a:t>
          </a:r>
          <a:r>
            <a:rPr lang="en-US" sz="1300" kern="1200" dirty="0" err="1">
              <a:solidFill>
                <a:srgbClr val="ECECEC"/>
              </a:solidFill>
            </a:rPr>
            <a:t>LeakyReLU</a:t>
          </a:r>
          <a:r>
            <a:rPr lang="en-US" sz="1300" kern="1200" dirty="0">
              <a:solidFill>
                <a:srgbClr val="ECECEC"/>
              </a:solidFill>
            </a:rPr>
            <a:t> activations, sculpting photo-to-sketch transformations</a:t>
          </a:r>
          <a:endParaRPr lang="en-US" sz="1300" kern="1200" dirty="0"/>
        </a:p>
      </dsp:txBody>
      <dsp:txXfrm>
        <a:off x="3647899" y="1094232"/>
        <a:ext cx="1495299" cy="1750300"/>
      </dsp:txXfrm>
    </dsp:sp>
    <dsp:sp modelId="{656E076C-DDC1-4624-8177-F8D42DBE5612}">
      <dsp:nvSpPr>
        <dsp:cNvPr id="0" name=""/>
        <dsp:cNvSpPr/>
      </dsp:nvSpPr>
      <dsp:spPr>
        <a:xfrm rot="5400000">
          <a:off x="4192095" y="2063750"/>
          <a:ext cx="2263140" cy="14732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237C8D-D4DD-4B22-8102-AF388F26228D}">
      <dsp:nvSpPr>
        <dsp:cNvPr id="0" name=""/>
        <dsp:cNvSpPr/>
      </dsp:nvSpPr>
      <dsp:spPr>
        <a:xfrm>
          <a:off x="5250006" y="3268980"/>
          <a:ext cx="1841501" cy="75438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Garamond"/>
            </a:rPr>
            <a:t>Training and Evaluation</a:t>
          </a:r>
        </a:p>
      </dsp:txBody>
      <dsp:txXfrm>
        <a:off x="5438601" y="3268980"/>
        <a:ext cx="1464311" cy="754380"/>
      </dsp:txXfrm>
    </dsp:sp>
    <dsp:sp modelId="{BA0AC5FB-1F09-47D1-832D-68F79E2D501C}">
      <dsp:nvSpPr>
        <dsp:cNvPr id="0" name=""/>
        <dsp:cNvSpPr/>
      </dsp:nvSpPr>
      <dsp:spPr>
        <a:xfrm>
          <a:off x="5397326" y="1094232"/>
          <a:ext cx="1495299" cy="17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ECECEC"/>
              </a:solidFill>
            </a:rPr>
            <a:t>Navigating the creative landscape with precision using Mean Absolute Error loss and Adam optimizer, achieving stunning results."</a:t>
          </a:r>
          <a:endParaRPr lang="en-US" sz="1300" kern="1200" dirty="0">
            <a:latin typeface="Arial"/>
          </a:endParaRPr>
        </a:p>
      </dsp:txBody>
      <dsp:txXfrm>
        <a:off x="5397326" y="1094232"/>
        <a:ext cx="1495299" cy="1750300"/>
      </dsp:txXfrm>
    </dsp:sp>
    <dsp:sp modelId="{08B1835A-8F2A-4ADC-81CC-BD8B6BB43D23}">
      <dsp:nvSpPr>
        <dsp:cNvPr id="0" name=""/>
        <dsp:cNvSpPr/>
      </dsp:nvSpPr>
      <dsp:spPr>
        <a:xfrm rot="5400000">
          <a:off x="5941522" y="2063750"/>
          <a:ext cx="2263140" cy="14732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2D8253-3B57-494B-945D-BD6611663F71}">
      <dsp:nvSpPr>
        <dsp:cNvPr id="0" name=""/>
        <dsp:cNvSpPr/>
      </dsp:nvSpPr>
      <dsp:spPr>
        <a:xfrm>
          <a:off x="6999432" y="3268980"/>
          <a:ext cx="1841501" cy="75438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latin typeface="Garamond"/>
            </a:rPr>
            <a:t>Result Visualization</a:t>
          </a:r>
        </a:p>
      </dsp:txBody>
      <dsp:txXfrm>
        <a:off x="7188027" y="3268980"/>
        <a:ext cx="1464311" cy="754380"/>
      </dsp:txXfrm>
    </dsp:sp>
    <dsp:sp modelId="{B8A431D4-9E9F-4137-B23E-E671BA438939}">
      <dsp:nvSpPr>
        <dsp:cNvPr id="0" name=""/>
        <dsp:cNvSpPr/>
      </dsp:nvSpPr>
      <dsp:spPr>
        <a:xfrm>
          <a:off x="7146752" y="1094232"/>
          <a:ext cx="1495299" cy="175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dirty="0">
              <a:solidFill>
                <a:srgbClr val="ECECEC"/>
              </a:solidFill>
            </a:rPr>
            <a:t>Bringing the magic of AI to life through captivating displays of original photos, their corresponding sketches, and flawlessly predicted images</a:t>
          </a:r>
          <a:endParaRPr lang="en-US" sz="1300" kern="1200" dirty="0">
            <a:latin typeface="Arial"/>
          </a:endParaRPr>
        </a:p>
      </dsp:txBody>
      <dsp:txXfrm>
        <a:off x="7146752" y="1094232"/>
        <a:ext cx="1495299" cy="1750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65408-6BB6-457A-9E01-658AF1353D59}">
      <dsp:nvSpPr>
        <dsp:cNvPr id="0" name=""/>
        <dsp:cNvSpPr/>
      </dsp:nvSpPr>
      <dsp:spPr>
        <a:xfrm>
          <a:off x="2954659" y="28717"/>
          <a:ext cx="1029308" cy="1029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solidFill>
                <a:schemeClr val="bg1"/>
              </a:solidFill>
              <a:latin typeface="Montserrat"/>
            </a:rPr>
            <a:t>Train model with training data</a:t>
          </a:r>
        </a:p>
      </dsp:txBody>
      <dsp:txXfrm>
        <a:off x="2954659" y="28717"/>
        <a:ext cx="1029308" cy="1029308"/>
      </dsp:txXfrm>
    </dsp:sp>
    <dsp:sp modelId="{BB8FA232-A213-46F0-A6C7-B3F3F2629566}">
      <dsp:nvSpPr>
        <dsp:cNvPr id="0" name=""/>
        <dsp:cNvSpPr/>
      </dsp:nvSpPr>
      <dsp:spPr>
        <a:xfrm>
          <a:off x="532556" y="-1156"/>
          <a:ext cx="3860176" cy="3860176"/>
        </a:xfrm>
        <a:prstGeom prst="circularArrow">
          <a:avLst>
            <a:gd name="adj1" fmla="val 5200"/>
            <a:gd name="adj2" fmla="val 335875"/>
            <a:gd name="adj3" fmla="val 21293397"/>
            <a:gd name="adj4" fmla="val 19766103"/>
            <a:gd name="adj5" fmla="val 60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41EDC4-D0EA-4489-997E-81D1062A0426}">
      <dsp:nvSpPr>
        <dsp:cNvPr id="0" name=""/>
        <dsp:cNvSpPr/>
      </dsp:nvSpPr>
      <dsp:spPr>
        <a:xfrm>
          <a:off x="3576814" y="1943514"/>
          <a:ext cx="1029308" cy="1029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solidFill>
                <a:schemeClr val="bg1"/>
              </a:solidFill>
              <a:latin typeface="Montserrat"/>
            </a:rPr>
            <a:t>Adjust model architecture and parameters</a:t>
          </a:r>
          <a:endParaRPr lang="en-US" sz="1000" b="1" kern="1200" dirty="0">
            <a:latin typeface="Montserrat"/>
          </a:endParaRPr>
        </a:p>
      </dsp:txBody>
      <dsp:txXfrm>
        <a:off x="3576814" y="1943514"/>
        <a:ext cx="1029308" cy="1029308"/>
      </dsp:txXfrm>
    </dsp:sp>
    <dsp:sp modelId="{922FF28A-2635-4875-909A-30A36F0CA719}">
      <dsp:nvSpPr>
        <dsp:cNvPr id="0" name=""/>
        <dsp:cNvSpPr/>
      </dsp:nvSpPr>
      <dsp:spPr>
        <a:xfrm>
          <a:off x="532556" y="-1156"/>
          <a:ext cx="3860176" cy="3860176"/>
        </a:xfrm>
        <a:prstGeom prst="circularArrow">
          <a:avLst>
            <a:gd name="adj1" fmla="val 5200"/>
            <a:gd name="adj2" fmla="val 335875"/>
            <a:gd name="adj3" fmla="val 4014858"/>
            <a:gd name="adj4" fmla="val 2253285"/>
            <a:gd name="adj5" fmla="val 60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6B2F2-7424-40C1-8EAF-E6CD57B58F6E}">
      <dsp:nvSpPr>
        <dsp:cNvPr id="0" name=""/>
        <dsp:cNvSpPr/>
      </dsp:nvSpPr>
      <dsp:spPr>
        <a:xfrm>
          <a:off x="1947990" y="3126924"/>
          <a:ext cx="1029308" cy="1029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solidFill>
                <a:schemeClr val="bg1"/>
              </a:solidFill>
              <a:latin typeface="Montserrat"/>
            </a:rPr>
            <a:t>Test for generalization on unseen data</a:t>
          </a:r>
          <a:endParaRPr lang="en-US" sz="1000" b="1" kern="1200" dirty="0">
            <a:latin typeface="Montserrat"/>
          </a:endParaRPr>
        </a:p>
      </dsp:txBody>
      <dsp:txXfrm>
        <a:off x="1947990" y="3126924"/>
        <a:ext cx="1029308" cy="1029308"/>
      </dsp:txXfrm>
    </dsp:sp>
    <dsp:sp modelId="{0C8928E6-62F5-4FEA-B4D5-9C35533F2219}">
      <dsp:nvSpPr>
        <dsp:cNvPr id="0" name=""/>
        <dsp:cNvSpPr/>
      </dsp:nvSpPr>
      <dsp:spPr>
        <a:xfrm>
          <a:off x="532556" y="-1156"/>
          <a:ext cx="3860176" cy="3860176"/>
        </a:xfrm>
        <a:prstGeom prst="circularArrow">
          <a:avLst>
            <a:gd name="adj1" fmla="val 5200"/>
            <a:gd name="adj2" fmla="val 335875"/>
            <a:gd name="adj3" fmla="val 8210840"/>
            <a:gd name="adj4" fmla="val 6449267"/>
            <a:gd name="adj5" fmla="val 60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8E40CD-97F2-4C7A-9737-103DAD2CEBB0}">
      <dsp:nvSpPr>
        <dsp:cNvPr id="0" name=""/>
        <dsp:cNvSpPr/>
      </dsp:nvSpPr>
      <dsp:spPr>
        <a:xfrm>
          <a:off x="319166" y="1943514"/>
          <a:ext cx="1029308" cy="1029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solidFill>
                <a:schemeClr val="bg1"/>
              </a:solidFill>
              <a:latin typeface="Montserrat"/>
            </a:rPr>
            <a:t>Visualize model predictions and ground truth</a:t>
          </a:r>
          <a:endParaRPr lang="en-US" sz="1000" b="1" kern="1200" dirty="0">
            <a:latin typeface="Montserrat"/>
          </a:endParaRPr>
        </a:p>
      </dsp:txBody>
      <dsp:txXfrm>
        <a:off x="319166" y="1943514"/>
        <a:ext cx="1029308" cy="1029308"/>
      </dsp:txXfrm>
    </dsp:sp>
    <dsp:sp modelId="{E97AA61A-C8F9-4663-9B73-9181B9239054}">
      <dsp:nvSpPr>
        <dsp:cNvPr id="0" name=""/>
        <dsp:cNvSpPr/>
      </dsp:nvSpPr>
      <dsp:spPr>
        <a:xfrm>
          <a:off x="532556" y="-1156"/>
          <a:ext cx="3860176" cy="3860176"/>
        </a:xfrm>
        <a:prstGeom prst="circularArrow">
          <a:avLst>
            <a:gd name="adj1" fmla="val 5200"/>
            <a:gd name="adj2" fmla="val 335875"/>
            <a:gd name="adj3" fmla="val 12298021"/>
            <a:gd name="adj4" fmla="val 10770728"/>
            <a:gd name="adj5" fmla="val 60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CC2E7-CFCE-47D2-810C-DBE7F170560B}">
      <dsp:nvSpPr>
        <dsp:cNvPr id="0" name=""/>
        <dsp:cNvSpPr/>
      </dsp:nvSpPr>
      <dsp:spPr>
        <a:xfrm>
          <a:off x="941322" y="28717"/>
          <a:ext cx="1029308" cy="1029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en-US" sz="1000" b="1" kern="1200" dirty="0">
              <a:solidFill>
                <a:schemeClr val="bg1"/>
              </a:solidFill>
              <a:latin typeface="Montserrat"/>
            </a:rPr>
            <a:t>Conclude findings and plan future steps</a:t>
          </a:r>
          <a:endParaRPr lang="en-US" sz="1000" b="1" kern="1200" dirty="0">
            <a:latin typeface="Montserrat"/>
          </a:endParaRPr>
        </a:p>
      </dsp:txBody>
      <dsp:txXfrm>
        <a:off x="941322" y="28717"/>
        <a:ext cx="1029308" cy="1029308"/>
      </dsp:txXfrm>
    </dsp:sp>
    <dsp:sp modelId="{894E6A41-F242-42C6-9889-38B1D2D76134}">
      <dsp:nvSpPr>
        <dsp:cNvPr id="0" name=""/>
        <dsp:cNvSpPr/>
      </dsp:nvSpPr>
      <dsp:spPr>
        <a:xfrm>
          <a:off x="532556" y="-1156"/>
          <a:ext cx="3860176" cy="3860176"/>
        </a:xfrm>
        <a:prstGeom prst="circularArrow">
          <a:avLst>
            <a:gd name="adj1" fmla="val 5200"/>
            <a:gd name="adj2" fmla="val 335875"/>
            <a:gd name="adj3" fmla="val 16865846"/>
            <a:gd name="adj4" fmla="val 15198278"/>
            <a:gd name="adj5" fmla="val 60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5a5c374d8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5a5c374d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5a5c374d8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5a5c374d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7d9cd37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7d9cd37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65a5c374d8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65a5c374d8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5a5c374d8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5a5c374d8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65a5c374d8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65a5c374d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65a5c374d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65a5c374d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5a5c374d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5a5c374d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5a5c374d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5a5c374d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5a5c374d8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5a5c374d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848645" y="-5977"/>
            <a:ext cx="5130000" cy="5141700"/>
          </a:xfrm>
          <a:prstGeom prst="ellipse">
            <a:avLst/>
          </a:prstGeom>
          <a:noFill/>
          <a:ln w="9525" cap="flat" cmpd="sng">
            <a:solidFill>
              <a:schemeClr val="accent1">
                <a:alpha val="48630"/>
              </a:schemeClr>
            </a:solidFill>
            <a:prstDash val="dash"/>
            <a:miter lim="800000"/>
            <a:headEnd type="none" w="sm" len="sm"/>
            <a:tailEnd type="none" w="sm" len="sm"/>
          </a:ln>
          <a:effectLst>
            <a:outerShdw blurRad="165100" algn="ctr" rotWithShape="0">
              <a:srgbClr val="A650A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1135530" y="155768"/>
            <a:ext cx="4860000" cy="4871100"/>
          </a:xfrm>
          <a:prstGeom prst="ellipse">
            <a:avLst/>
          </a:prstGeom>
          <a:noFill/>
          <a:ln w="9525" cap="flat" cmpd="sng">
            <a:solidFill>
              <a:schemeClr val="accent1">
                <a:alpha val="48630"/>
              </a:schemeClr>
            </a:solidFill>
            <a:prstDash val="dash"/>
            <a:miter lim="800000"/>
            <a:headEnd type="none" w="sm" len="sm"/>
            <a:tailEnd type="none" w="sm" len="sm"/>
          </a:ln>
          <a:effectLst>
            <a:outerShdw blurRad="165100" algn="ctr" rotWithShape="0">
              <a:srgbClr val="A650A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a:off x="2697654" y="401755"/>
            <a:ext cx="4172100" cy="43491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1650652">
            <a:off x="7481863" y="1837759"/>
            <a:ext cx="837164" cy="892963"/>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5" name="Google Shape;15;p2"/>
          <p:cNvSpPr/>
          <p:nvPr/>
        </p:nvSpPr>
        <p:spPr>
          <a:xfrm>
            <a:off x="1908750" y="3738386"/>
            <a:ext cx="1578300" cy="258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2"/>
          <p:cNvSpPr/>
          <p:nvPr/>
        </p:nvSpPr>
        <p:spPr>
          <a:xfrm rot="1645823">
            <a:off x="7726540" y="238538"/>
            <a:ext cx="1412506" cy="1450169"/>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7" name="Google Shape;17;p2"/>
          <p:cNvSpPr txBox="1">
            <a:spLocks noGrp="1"/>
          </p:cNvSpPr>
          <p:nvPr>
            <p:ph type="ctrTitle"/>
          </p:nvPr>
        </p:nvSpPr>
        <p:spPr>
          <a:xfrm>
            <a:off x="1781800" y="2100650"/>
            <a:ext cx="4530900" cy="14691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11"/>
          <p:cNvSpPr/>
          <p:nvPr/>
        </p:nvSpPr>
        <p:spPr>
          <a:xfrm>
            <a:off x="0" y="0"/>
            <a:ext cx="9144000" cy="5143500"/>
          </a:xfrm>
          <a:prstGeom prst="rect">
            <a:avLst/>
          </a:prstGeom>
          <a:solidFill>
            <a:srgbClr val="1D1837">
              <a:alpha val="39080"/>
            </a:srgbClr>
          </a:solidFill>
          <a:ln>
            <a:noFill/>
          </a:ln>
          <a:effectLst>
            <a:outerShdw blurRad="444500" dist="279400" sx="115000" sy="115000" algn="ctr" rotWithShape="0">
              <a:srgbClr val="85408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Google Shape;9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98" name="Google Shape;9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99" name="Google Shape;99;p11"/>
          <p:cNvSpPr/>
          <p:nvPr/>
        </p:nvSpPr>
        <p:spPr>
          <a:xfrm>
            <a:off x="235356" y="278093"/>
            <a:ext cx="8673300" cy="4587300"/>
          </a:xfrm>
          <a:prstGeom prst="roundRect">
            <a:avLst>
              <a:gd name="adj" fmla="val 4978"/>
            </a:avLst>
          </a:prstGeom>
          <a:noFill/>
          <a:ln w="28575" cap="flat" cmpd="sng">
            <a:solidFill>
              <a:schemeClr val="accent1"/>
            </a:solidFill>
            <a:prstDash val="solid"/>
            <a:miter lim="800000"/>
            <a:headEnd type="none" w="sm" len="sm"/>
            <a:tailEnd type="none" w="sm" len="sm"/>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or process">
  <p:cSld name="BLANK_4">
    <p:spTree>
      <p:nvGrpSpPr>
        <p:cNvPr id="1" name="Shape 102"/>
        <p:cNvGrpSpPr/>
        <p:nvPr/>
      </p:nvGrpSpPr>
      <p:grpSpPr>
        <a:xfrm>
          <a:off x="0" y="0"/>
          <a:ext cx="0" cy="0"/>
          <a:chOff x="0" y="0"/>
          <a:chExt cx="0" cy="0"/>
        </a:xfrm>
      </p:grpSpPr>
      <p:sp>
        <p:nvSpPr>
          <p:cNvPr id="103" name="Google Shape;103;p13"/>
          <p:cNvSpPr txBox="1">
            <a:spLocks noGrp="1"/>
          </p:cNvSpPr>
          <p:nvPr>
            <p:ph type="subTitle" idx="1"/>
          </p:nvPr>
        </p:nvSpPr>
        <p:spPr>
          <a:xfrm>
            <a:off x="306550"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04" name="Google Shape;104;p13"/>
          <p:cNvSpPr txBox="1">
            <a:spLocks noGrp="1"/>
          </p:cNvSpPr>
          <p:nvPr>
            <p:ph type="subTitle" idx="2"/>
          </p:nvPr>
        </p:nvSpPr>
        <p:spPr>
          <a:xfrm>
            <a:off x="2045455"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05" name="Google Shape;105;p13"/>
          <p:cNvSpPr txBox="1">
            <a:spLocks noGrp="1"/>
          </p:cNvSpPr>
          <p:nvPr>
            <p:ph type="subTitle" idx="3"/>
          </p:nvPr>
        </p:nvSpPr>
        <p:spPr>
          <a:xfrm>
            <a:off x="3784359"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06" name="Google Shape;106;p13"/>
          <p:cNvSpPr txBox="1">
            <a:spLocks noGrp="1"/>
          </p:cNvSpPr>
          <p:nvPr>
            <p:ph type="subTitle" idx="4"/>
          </p:nvPr>
        </p:nvSpPr>
        <p:spPr>
          <a:xfrm>
            <a:off x="5523264"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07" name="Google Shape;107;p13"/>
          <p:cNvSpPr txBox="1">
            <a:spLocks noGrp="1"/>
          </p:cNvSpPr>
          <p:nvPr>
            <p:ph type="subTitle" idx="5"/>
          </p:nvPr>
        </p:nvSpPr>
        <p:spPr>
          <a:xfrm>
            <a:off x="7262169" y="1789000"/>
            <a:ext cx="1634700" cy="4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lvl1pPr>
            <a:lvl2pPr lvl="1" algn="ctr" rtl="0">
              <a:spcBef>
                <a:spcPts val="1600"/>
              </a:spcBef>
              <a:spcAft>
                <a:spcPts val="0"/>
              </a:spcAft>
              <a:buNone/>
              <a:defRPr sz="2400" b="1"/>
            </a:lvl2pPr>
            <a:lvl3pPr lvl="2" algn="ctr" rtl="0">
              <a:spcBef>
                <a:spcPts val="1600"/>
              </a:spcBef>
              <a:spcAft>
                <a:spcPts val="0"/>
              </a:spcAft>
              <a:buNone/>
              <a:defRPr sz="2400" b="1"/>
            </a:lvl3pPr>
            <a:lvl4pPr lvl="3" algn="ctr" rtl="0">
              <a:spcBef>
                <a:spcPts val="1600"/>
              </a:spcBef>
              <a:spcAft>
                <a:spcPts val="0"/>
              </a:spcAft>
              <a:buNone/>
              <a:defRPr sz="2400" b="1"/>
            </a:lvl4pPr>
            <a:lvl5pPr lvl="4" algn="ctr" rtl="0">
              <a:spcBef>
                <a:spcPts val="1600"/>
              </a:spcBef>
              <a:spcAft>
                <a:spcPts val="0"/>
              </a:spcAft>
              <a:buNone/>
              <a:defRPr sz="2400" b="1"/>
            </a:lvl5pPr>
            <a:lvl6pPr lvl="5" algn="ctr" rtl="0">
              <a:spcBef>
                <a:spcPts val="1600"/>
              </a:spcBef>
              <a:spcAft>
                <a:spcPts val="0"/>
              </a:spcAft>
              <a:buNone/>
              <a:defRPr sz="2400" b="1"/>
            </a:lvl6pPr>
            <a:lvl7pPr lvl="6" algn="ctr" rtl="0">
              <a:spcBef>
                <a:spcPts val="1600"/>
              </a:spcBef>
              <a:spcAft>
                <a:spcPts val="0"/>
              </a:spcAft>
              <a:buNone/>
              <a:defRPr sz="2400" b="1"/>
            </a:lvl7pPr>
            <a:lvl8pPr lvl="7" algn="ctr" rtl="0">
              <a:spcBef>
                <a:spcPts val="1600"/>
              </a:spcBef>
              <a:spcAft>
                <a:spcPts val="0"/>
              </a:spcAft>
              <a:buNone/>
              <a:defRPr sz="2400" b="1"/>
            </a:lvl8pPr>
            <a:lvl9pPr lvl="8" algn="ctr" rtl="0">
              <a:spcBef>
                <a:spcPts val="1600"/>
              </a:spcBef>
              <a:spcAft>
                <a:spcPts val="1600"/>
              </a:spcAft>
              <a:buNone/>
              <a:defRPr sz="2400" b="1"/>
            </a:lvl9pPr>
          </a:lstStyle>
          <a:p>
            <a:endParaRPr/>
          </a:p>
        </p:txBody>
      </p:sp>
      <p:sp>
        <p:nvSpPr>
          <p:cNvPr id="108" name="Google Shape;108;p13"/>
          <p:cNvSpPr/>
          <p:nvPr/>
        </p:nvSpPr>
        <p:spPr>
          <a:xfrm>
            <a:off x="-17355" y="1106510"/>
            <a:ext cx="1539600" cy="15534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 name="Google Shape;109;p13"/>
          <p:cNvSpPr/>
          <p:nvPr/>
        </p:nvSpPr>
        <p:spPr>
          <a:xfrm>
            <a:off x="68741" y="1155372"/>
            <a:ext cx="1458600" cy="14718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13"/>
          <p:cNvSpPr/>
          <p:nvPr/>
        </p:nvSpPr>
        <p:spPr>
          <a:xfrm>
            <a:off x="345841" y="1233957"/>
            <a:ext cx="1251300" cy="1314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1" name="Google Shape;111;p13"/>
          <p:cNvSpPr/>
          <p:nvPr/>
        </p:nvSpPr>
        <p:spPr>
          <a:xfrm>
            <a:off x="1791601" y="1106510"/>
            <a:ext cx="1539600" cy="15534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13"/>
          <p:cNvSpPr/>
          <p:nvPr/>
        </p:nvSpPr>
        <p:spPr>
          <a:xfrm>
            <a:off x="1877697" y="1155372"/>
            <a:ext cx="1458600" cy="14718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13"/>
          <p:cNvSpPr/>
          <p:nvPr/>
        </p:nvSpPr>
        <p:spPr>
          <a:xfrm>
            <a:off x="2154797" y="1233957"/>
            <a:ext cx="1251300" cy="1314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4" name="Google Shape;114;p13"/>
          <p:cNvSpPr/>
          <p:nvPr/>
        </p:nvSpPr>
        <p:spPr>
          <a:xfrm>
            <a:off x="3600558" y="1106510"/>
            <a:ext cx="1539600" cy="15534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 name="Google Shape;115;p13"/>
          <p:cNvSpPr/>
          <p:nvPr/>
        </p:nvSpPr>
        <p:spPr>
          <a:xfrm>
            <a:off x="3686653" y="1155372"/>
            <a:ext cx="1458600" cy="14718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13"/>
          <p:cNvSpPr/>
          <p:nvPr/>
        </p:nvSpPr>
        <p:spPr>
          <a:xfrm>
            <a:off x="3963754" y="1233957"/>
            <a:ext cx="1251300" cy="1314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p13"/>
          <p:cNvSpPr/>
          <p:nvPr/>
        </p:nvSpPr>
        <p:spPr>
          <a:xfrm>
            <a:off x="5409514" y="1106510"/>
            <a:ext cx="1539600" cy="15534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13"/>
          <p:cNvSpPr/>
          <p:nvPr/>
        </p:nvSpPr>
        <p:spPr>
          <a:xfrm>
            <a:off x="5495609" y="1155372"/>
            <a:ext cx="1458600" cy="14718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9" name="Google Shape;119;p13"/>
          <p:cNvSpPr/>
          <p:nvPr/>
        </p:nvSpPr>
        <p:spPr>
          <a:xfrm>
            <a:off x="5772710" y="1233957"/>
            <a:ext cx="1251300" cy="1314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13"/>
          <p:cNvSpPr/>
          <p:nvPr/>
        </p:nvSpPr>
        <p:spPr>
          <a:xfrm>
            <a:off x="7218470" y="1106510"/>
            <a:ext cx="1539600" cy="15534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13"/>
          <p:cNvSpPr/>
          <p:nvPr/>
        </p:nvSpPr>
        <p:spPr>
          <a:xfrm>
            <a:off x="7304566" y="1155372"/>
            <a:ext cx="1458600" cy="14718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 name="Google Shape;122;p13"/>
          <p:cNvSpPr/>
          <p:nvPr/>
        </p:nvSpPr>
        <p:spPr>
          <a:xfrm>
            <a:off x="7581666" y="1233957"/>
            <a:ext cx="1251300" cy="1314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3" name="Google Shape;123;p13"/>
          <p:cNvSpPr txBox="1">
            <a:spLocks noGrp="1"/>
          </p:cNvSpPr>
          <p:nvPr>
            <p:ph type="sldNum" idx="12"/>
          </p:nvPr>
        </p:nvSpPr>
        <p:spPr>
          <a:xfrm>
            <a:off x="8110206"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4" name="Google Shape;12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3"/>
          <p:cNvSpPr txBox="1">
            <a:spLocks noGrp="1"/>
          </p:cNvSpPr>
          <p:nvPr>
            <p:ph type="body" idx="6"/>
          </p:nvPr>
        </p:nvSpPr>
        <p:spPr>
          <a:xfrm>
            <a:off x="306550"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26" name="Google Shape;126;p13"/>
          <p:cNvSpPr txBox="1">
            <a:spLocks noGrp="1"/>
          </p:cNvSpPr>
          <p:nvPr>
            <p:ph type="body" idx="7"/>
          </p:nvPr>
        </p:nvSpPr>
        <p:spPr>
          <a:xfrm>
            <a:off x="2045455"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27" name="Google Shape;127;p13"/>
          <p:cNvSpPr txBox="1">
            <a:spLocks noGrp="1"/>
          </p:cNvSpPr>
          <p:nvPr>
            <p:ph type="body" idx="8"/>
          </p:nvPr>
        </p:nvSpPr>
        <p:spPr>
          <a:xfrm>
            <a:off x="3784359"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28" name="Google Shape;128;p13"/>
          <p:cNvSpPr txBox="1">
            <a:spLocks noGrp="1"/>
          </p:cNvSpPr>
          <p:nvPr>
            <p:ph type="body" idx="9"/>
          </p:nvPr>
        </p:nvSpPr>
        <p:spPr>
          <a:xfrm>
            <a:off x="5523264"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29" name="Google Shape;129;p13"/>
          <p:cNvSpPr txBox="1">
            <a:spLocks noGrp="1"/>
          </p:cNvSpPr>
          <p:nvPr>
            <p:ph type="body" idx="13"/>
          </p:nvPr>
        </p:nvSpPr>
        <p:spPr>
          <a:xfrm>
            <a:off x="7262169" y="2330857"/>
            <a:ext cx="1634700" cy="241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p:cSld name="BLANK_3">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311700" y="842625"/>
            <a:ext cx="8520600" cy="3552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600"/>
            </a:lvl1pPr>
            <a:lvl2pPr lvl="1" algn="ctr" rtl="0">
              <a:spcBef>
                <a:spcPts val="0"/>
              </a:spcBef>
              <a:spcAft>
                <a:spcPts val="0"/>
              </a:spcAft>
              <a:buNone/>
              <a:defRPr sz="9600"/>
            </a:lvl2pPr>
            <a:lvl3pPr lvl="2" algn="ctr" rtl="0">
              <a:spcBef>
                <a:spcPts val="0"/>
              </a:spcBef>
              <a:spcAft>
                <a:spcPts val="0"/>
              </a:spcAft>
              <a:buNone/>
              <a:defRPr sz="9600"/>
            </a:lvl3pPr>
            <a:lvl4pPr lvl="3" algn="ctr" rtl="0">
              <a:spcBef>
                <a:spcPts val="0"/>
              </a:spcBef>
              <a:spcAft>
                <a:spcPts val="0"/>
              </a:spcAft>
              <a:buNone/>
              <a:defRPr sz="9600"/>
            </a:lvl4pPr>
            <a:lvl5pPr lvl="4" algn="ctr" rtl="0">
              <a:spcBef>
                <a:spcPts val="0"/>
              </a:spcBef>
              <a:spcAft>
                <a:spcPts val="0"/>
              </a:spcAft>
              <a:buNone/>
              <a:defRPr sz="9600"/>
            </a:lvl5pPr>
            <a:lvl6pPr lvl="5" algn="ctr" rtl="0">
              <a:spcBef>
                <a:spcPts val="0"/>
              </a:spcBef>
              <a:spcAft>
                <a:spcPts val="0"/>
              </a:spcAft>
              <a:buNone/>
              <a:defRPr sz="9600"/>
            </a:lvl6pPr>
            <a:lvl7pPr lvl="6" algn="ctr" rtl="0">
              <a:spcBef>
                <a:spcPts val="0"/>
              </a:spcBef>
              <a:spcAft>
                <a:spcPts val="0"/>
              </a:spcAft>
              <a:buNone/>
              <a:defRPr sz="9600"/>
            </a:lvl7pPr>
            <a:lvl8pPr lvl="7" algn="ctr" rtl="0">
              <a:spcBef>
                <a:spcPts val="0"/>
              </a:spcBef>
              <a:spcAft>
                <a:spcPts val="0"/>
              </a:spcAft>
              <a:buNone/>
              <a:defRPr sz="9600"/>
            </a:lvl8pPr>
            <a:lvl9pPr lvl="8" algn="ctr" rtl="0">
              <a:spcBef>
                <a:spcPts val="0"/>
              </a:spcBef>
              <a:spcAft>
                <a:spcPts val="0"/>
              </a:spcAft>
              <a:buNone/>
              <a:defRPr sz="9600"/>
            </a:lvl9pPr>
          </a:lstStyle>
          <a:p>
            <a:endParaRPr/>
          </a:p>
        </p:txBody>
      </p:sp>
      <p:sp>
        <p:nvSpPr>
          <p:cNvPr id="132" name="Google Shape;132;p14"/>
          <p:cNvSpPr/>
          <p:nvPr/>
        </p:nvSpPr>
        <p:spPr>
          <a:xfrm rot="1650652">
            <a:off x="7481863" y="1837759"/>
            <a:ext cx="837164" cy="892963"/>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3" name="Google Shape;133;p14"/>
          <p:cNvSpPr/>
          <p:nvPr/>
        </p:nvSpPr>
        <p:spPr>
          <a:xfrm>
            <a:off x="848645" y="-5977"/>
            <a:ext cx="5130000" cy="51417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4"/>
          <p:cNvSpPr/>
          <p:nvPr/>
        </p:nvSpPr>
        <p:spPr>
          <a:xfrm>
            <a:off x="1135530" y="155768"/>
            <a:ext cx="4860000" cy="48711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4"/>
          <p:cNvSpPr/>
          <p:nvPr/>
        </p:nvSpPr>
        <p:spPr>
          <a:xfrm>
            <a:off x="2469054" y="401755"/>
            <a:ext cx="4172100" cy="43491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6" name="Google Shape;136;p14"/>
          <p:cNvSpPr/>
          <p:nvPr/>
        </p:nvSpPr>
        <p:spPr>
          <a:xfrm rot="1645823">
            <a:off x="7726540" y="238538"/>
            <a:ext cx="1412506" cy="1450169"/>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7" name="Google Shape;137;p14"/>
          <p:cNvSpPr/>
          <p:nvPr/>
        </p:nvSpPr>
        <p:spPr>
          <a:xfrm rot="-9149348">
            <a:off x="1011611" y="2467666"/>
            <a:ext cx="837164" cy="892963"/>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8" name="Google Shape;138;p14"/>
          <p:cNvSpPr/>
          <p:nvPr/>
        </p:nvSpPr>
        <p:spPr>
          <a:xfrm rot="-9154177">
            <a:off x="191592" y="3509681"/>
            <a:ext cx="1412506" cy="1450169"/>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9" name="Google Shape;13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ubtitle">
  <p:cSld name="BLANK_2">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2" name="Google Shape;142;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3" name="Google Shape;143;p15"/>
          <p:cNvSpPr/>
          <p:nvPr/>
        </p:nvSpPr>
        <p:spPr>
          <a:xfrm rot="1643092">
            <a:off x="2840075" y="986756"/>
            <a:ext cx="393137" cy="419480"/>
          </a:xfrm>
          <a:prstGeom prst="ellipse">
            <a:avLst/>
          </a:prstGeom>
          <a:gradFill>
            <a:gsLst>
              <a:gs pos="0">
                <a:srgbClr val="521D54">
                  <a:alpha val="33725"/>
                </a:srgbClr>
              </a:gs>
              <a:gs pos="31000">
                <a:srgbClr val="41234C">
                  <a:alpha val="58823"/>
                </a:srgbClr>
              </a:gs>
              <a:gs pos="66000">
                <a:srgbClr val="1A182F">
                  <a:alpha val="55686"/>
                </a:srgbClr>
              </a:gs>
              <a:gs pos="100000">
                <a:srgbClr val="1A182F">
                  <a:alpha val="55686"/>
                </a:srgbClr>
              </a:gs>
            </a:gsLst>
            <a:path path="circle">
              <a:fillToRect l="100000" b="100000"/>
            </a:path>
            <a:tileRect t="-100000" r="-100000"/>
          </a:gradFill>
          <a:ln>
            <a:noFill/>
          </a:ln>
          <a:effectLst>
            <a:outerShdw blurRad="444500" dist="279400" sx="115000" sy="115000" algn="ctr" rotWithShape="0">
              <a:srgbClr val="85408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15"/>
          <p:cNvSpPr/>
          <p:nvPr/>
        </p:nvSpPr>
        <p:spPr>
          <a:xfrm>
            <a:off x="83665" y="77696"/>
            <a:ext cx="2411100" cy="2412468"/>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15"/>
          <p:cNvSpPr/>
          <p:nvPr/>
        </p:nvSpPr>
        <p:spPr>
          <a:xfrm>
            <a:off x="218499" y="153581"/>
            <a:ext cx="2284200" cy="2285496"/>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6" name="Google Shape;146;p15"/>
          <p:cNvSpPr/>
          <p:nvPr/>
        </p:nvSpPr>
        <p:spPr>
          <a:xfrm>
            <a:off x="617720" y="309038"/>
            <a:ext cx="1961345" cy="204044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15"/>
          <p:cNvSpPr/>
          <p:nvPr/>
        </p:nvSpPr>
        <p:spPr>
          <a:xfrm rot="1643702">
            <a:off x="3071413" y="219719"/>
            <a:ext cx="663666" cy="680302"/>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48" name="Google Shape;148;p15"/>
          <p:cNvSpPr/>
          <p:nvPr/>
        </p:nvSpPr>
        <p:spPr>
          <a:xfrm rot="1631370">
            <a:off x="7905659" y="4297737"/>
            <a:ext cx="393929" cy="4201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15"/>
          <p:cNvSpPr/>
          <p:nvPr/>
        </p:nvSpPr>
        <p:spPr>
          <a:xfrm rot="1647472">
            <a:off x="8136941" y="3532189"/>
            <a:ext cx="662985" cy="680397"/>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sMania">
  <p:cSld name="BLANK_1">
    <p:spTree>
      <p:nvGrpSpPr>
        <p:cNvPr id="1" name="Shape 151"/>
        <p:cNvGrpSpPr/>
        <p:nvPr/>
      </p:nvGrpSpPr>
      <p:grpSpPr>
        <a:xfrm>
          <a:off x="0" y="0"/>
          <a:ext cx="0" cy="0"/>
          <a:chOff x="0" y="0"/>
          <a:chExt cx="0" cy="0"/>
        </a:xfrm>
      </p:grpSpPr>
      <p:sp>
        <p:nvSpPr>
          <p:cNvPr id="152" name="Google Shape;152;p16"/>
          <p:cNvSpPr/>
          <p:nvPr/>
        </p:nvSpPr>
        <p:spPr>
          <a:xfrm>
            <a:off x="0" y="0"/>
            <a:ext cx="9132900" cy="513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16">
            <a:hlinkClick r:id="rId2"/>
          </p:cNvPr>
          <p:cNvPicPr preferRelativeResize="0"/>
          <p:nvPr/>
        </p:nvPicPr>
        <p:blipFill rotWithShape="1">
          <a:blip r:embed="rId3">
            <a:alphaModFix/>
          </a:blip>
          <a:srcRect/>
          <a:stretch/>
        </p:blipFill>
        <p:spPr>
          <a:xfrm>
            <a:off x="423400" y="435650"/>
            <a:ext cx="3735526" cy="1611900"/>
          </a:xfrm>
          <a:prstGeom prst="rect">
            <a:avLst/>
          </a:prstGeom>
          <a:noFill/>
          <a:ln>
            <a:noFill/>
          </a:ln>
        </p:spPr>
      </p:pic>
      <p:sp>
        <p:nvSpPr>
          <p:cNvPr id="154" name="Google Shape;154;p16"/>
          <p:cNvSpPr txBox="1"/>
          <p:nvPr/>
        </p:nvSpPr>
        <p:spPr>
          <a:xfrm>
            <a:off x="423400" y="2140975"/>
            <a:ext cx="5636400" cy="2177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600" b="1">
                <a:solidFill>
                  <a:srgbClr val="3F3F3F"/>
                </a:solidFill>
                <a:latin typeface="Poppins"/>
                <a:ea typeface="Poppins"/>
                <a:cs typeface="Poppins"/>
                <a:sym typeface="Poppins"/>
              </a:rPr>
              <a:t>Free </a:t>
            </a:r>
            <a:r>
              <a:rPr lang="en-GB" sz="2600">
                <a:solidFill>
                  <a:srgbClr val="3F3F3F"/>
                </a:solidFill>
                <a:latin typeface="Poppins"/>
                <a:ea typeface="Poppins"/>
                <a:cs typeface="Poppins"/>
                <a:sym typeface="Poppins"/>
              </a:rPr>
              <a:t>themes and templates for </a:t>
            </a:r>
            <a:r>
              <a:rPr lang="en-GB" sz="2600" b="1">
                <a:solidFill>
                  <a:srgbClr val="3F3F3F"/>
                </a:solidFill>
                <a:latin typeface="Poppins"/>
                <a:ea typeface="Poppins"/>
                <a:cs typeface="Poppins"/>
                <a:sym typeface="Poppins"/>
              </a:rPr>
              <a:t>Google Slides</a:t>
            </a:r>
            <a:r>
              <a:rPr lang="en-GB" sz="2600">
                <a:solidFill>
                  <a:srgbClr val="3F3F3F"/>
                </a:solidFill>
                <a:latin typeface="Poppins"/>
                <a:ea typeface="Poppins"/>
                <a:cs typeface="Poppins"/>
                <a:sym typeface="Poppins"/>
              </a:rPr>
              <a:t> or </a:t>
            </a:r>
            <a:r>
              <a:rPr lang="en-GB" sz="2600" b="1">
                <a:solidFill>
                  <a:srgbClr val="3F3F3F"/>
                </a:solidFill>
                <a:latin typeface="Poppins"/>
                <a:ea typeface="Poppins"/>
                <a:cs typeface="Poppins"/>
                <a:sym typeface="Poppins"/>
              </a:rPr>
              <a:t>PowerPoint</a:t>
            </a:r>
            <a:endParaRPr sz="2600" b="1">
              <a:solidFill>
                <a:srgbClr val="3F3F3F"/>
              </a:solidFill>
              <a:latin typeface="Poppins"/>
              <a:ea typeface="Poppins"/>
              <a:cs typeface="Poppins"/>
              <a:sym typeface="Poppins"/>
            </a:endParaRPr>
          </a:p>
          <a:p>
            <a:pPr marL="0" marR="0" lvl="0" indent="0" algn="l" rtl="0">
              <a:spcBef>
                <a:spcPts val="0"/>
              </a:spcBef>
              <a:spcAft>
                <a:spcPts val="0"/>
              </a:spcAft>
              <a:buNone/>
            </a:pPr>
            <a:endParaRPr sz="2600" b="1">
              <a:solidFill>
                <a:srgbClr val="3F3F3F"/>
              </a:solidFill>
              <a:latin typeface="Poppins"/>
              <a:ea typeface="Poppins"/>
              <a:cs typeface="Poppins"/>
              <a:sym typeface="Poppins"/>
            </a:endParaRPr>
          </a:p>
          <a:p>
            <a:pPr marL="0" marR="0" lvl="0" indent="0" algn="l" rtl="0">
              <a:spcBef>
                <a:spcPts val="0"/>
              </a:spcBef>
              <a:spcAft>
                <a:spcPts val="0"/>
              </a:spcAft>
              <a:buNone/>
            </a:pPr>
            <a:endParaRPr sz="2600" b="1">
              <a:solidFill>
                <a:srgbClr val="3F3F3F"/>
              </a:solidFill>
              <a:latin typeface="Poppins"/>
              <a:ea typeface="Poppins"/>
              <a:cs typeface="Poppins"/>
              <a:sym typeface="Poppins"/>
            </a:endParaRPr>
          </a:p>
          <a:p>
            <a:pPr marL="0" marR="0" lvl="0" indent="0" algn="l" rtl="0">
              <a:spcBef>
                <a:spcPts val="0"/>
              </a:spcBef>
              <a:spcAft>
                <a:spcPts val="0"/>
              </a:spcAft>
              <a:buNone/>
            </a:pPr>
            <a:r>
              <a:rPr lang="en-GB" sz="2100" b="1">
                <a:solidFill>
                  <a:srgbClr val="FFCB25"/>
                </a:solidFill>
                <a:latin typeface="Poppins"/>
                <a:ea typeface="Poppins"/>
                <a:cs typeface="Poppins"/>
                <a:sym typeface="Poppins"/>
              </a:rPr>
              <a:t>NOT to be sold as is or modified! </a:t>
            </a:r>
            <a:endParaRPr sz="2100" b="1">
              <a:solidFill>
                <a:srgbClr val="FFCB25"/>
              </a:solidFill>
              <a:latin typeface="Poppins"/>
              <a:ea typeface="Poppins"/>
              <a:cs typeface="Poppins"/>
              <a:sym typeface="Poppins"/>
            </a:endParaRPr>
          </a:p>
          <a:p>
            <a:pPr marL="0" marR="0" lvl="0" indent="0" algn="l" rtl="0">
              <a:spcBef>
                <a:spcPts val="0"/>
              </a:spcBef>
              <a:spcAft>
                <a:spcPts val="0"/>
              </a:spcAft>
              <a:buNone/>
            </a:pPr>
            <a:r>
              <a:rPr lang="en-GB">
                <a:solidFill>
                  <a:srgbClr val="3F3F3F"/>
                </a:solidFill>
                <a:latin typeface="Poppins"/>
                <a:ea typeface="Poppins"/>
                <a:cs typeface="Poppins"/>
                <a:sym typeface="Poppins"/>
              </a:rPr>
              <a:t>Read </a:t>
            </a:r>
            <a:r>
              <a:rPr lang="en-GB" u="sng">
                <a:solidFill>
                  <a:srgbClr val="3F3F3F"/>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FAQ</a:t>
            </a:r>
            <a:r>
              <a:rPr lang="en-GB">
                <a:solidFill>
                  <a:srgbClr val="3F3F3F"/>
                </a:solidFill>
                <a:latin typeface="Poppins"/>
                <a:ea typeface="Poppins"/>
                <a:cs typeface="Poppins"/>
                <a:sym typeface="Poppins"/>
              </a:rPr>
              <a:t> on slidesmania.com</a:t>
            </a:r>
            <a:endParaRPr>
              <a:solidFill>
                <a:srgbClr val="3F3F3F"/>
              </a:solidFill>
              <a:latin typeface="Poppins"/>
              <a:ea typeface="Poppins"/>
              <a:cs typeface="Poppins"/>
              <a:sym typeface="Poppins"/>
            </a:endParaRPr>
          </a:p>
        </p:txBody>
      </p:sp>
      <p:cxnSp>
        <p:nvCxnSpPr>
          <p:cNvPr id="155" name="Google Shape;155;p16"/>
          <p:cNvCxnSpPr/>
          <p:nvPr/>
        </p:nvCxnSpPr>
        <p:spPr>
          <a:xfrm>
            <a:off x="7808144" y="4261524"/>
            <a:ext cx="1120200" cy="9600"/>
          </a:xfrm>
          <a:prstGeom prst="straightConnector1">
            <a:avLst/>
          </a:prstGeom>
          <a:noFill/>
          <a:ln w="38100" cap="flat" cmpd="sng">
            <a:solidFill>
              <a:srgbClr val="FFCB25"/>
            </a:solidFill>
            <a:prstDash val="solid"/>
            <a:round/>
            <a:headEnd type="none" w="med" len="med"/>
            <a:tailEnd type="none" w="med" len="med"/>
          </a:ln>
        </p:spPr>
      </p:cxnSp>
      <p:pic>
        <p:nvPicPr>
          <p:cNvPr id="156" name="Google Shape;156;p16">
            <a:hlinkClick r:id="rId5"/>
          </p:cNvPr>
          <p:cNvPicPr preferRelativeResize="0"/>
          <p:nvPr/>
        </p:nvPicPr>
        <p:blipFill>
          <a:blip r:embed="rId6">
            <a:alphaModFix/>
          </a:blip>
          <a:stretch>
            <a:fillRect/>
          </a:stretch>
        </p:blipFill>
        <p:spPr>
          <a:xfrm>
            <a:off x="6831050" y="4418814"/>
            <a:ext cx="534282" cy="477823"/>
          </a:xfrm>
          <a:prstGeom prst="rect">
            <a:avLst/>
          </a:prstGeom>
          <a:noFill/>
          <a:ln>
            <a:noFill/>
          </a:ln>
        </p:spPr>
      </p:pic>
      <p:pic>
        <p:nvPicPr>
          <p:cNvPr id="157" name="Google Shape;157;p16">
            <a:hlinkClick r:id="rId7"/>
          </p:cNvPr>
          <p:cNvPicPr preferRelativeResize="0"/>
          <p:nvPr/>
        </p:nvPicPr>
        <p:blipFill>
          <a:blip r:embed="rId8">
            <a:alphaModFix/>
          </a:blip>
          <a:stretch>
            <a:fillRect/>
          </a:stretch>
        </p:blipFill>
        <p:spPr>
          <a:xfrm>
            <a:off x="7365332" y="4422179"/>
            <a:ext cx="530857" cy="471093"/>
          </a:xfrm>
          <a:prstGeom prst="rect">
            <a:avLst/>
          </a:prstGeom>
          <a:noFill/>
          <a:ln>
            <a:noFill/>
          </a:ln>
        </p:spPr>
      </p:pic>
      <p:pic>
        <p:nvPicPr>
          <p:cNvPr id="158" name="Google Shape;158;p16">
            <a:hlinkClick r:id="rId9"/>
          </p:cNvPr>
          <p:cNvPicPr preferRelativeResize="0"/>
          <p:nvPr/>
        </p:nvPicPr>
        <p:blipFill>
          <a:blip r:embed="rId10">
            <a:alphaModFix/>
          </a:blip>
          <a:stretch>
            <a:fillRect/>
          </a:stretch>
        </p:blipFill>
        <p:spPr>
          <a:xfrm>
            <a:off x="7925360" y="4423862"/>
            <a:ext cx="458935" cy="467728"/>
          </a:xfrm>
          <a:prstGeom prst="rect">
            <a:avLst/>
          </a:prstGeom>
          <a:noFill/>
          <a:ln>
            <a:noFill/>
          </a:ln>
        </p:spPr>
      </p:pic>
      <p:pic>
        <p:nvPicPr>
          <p:cNvPr id="159" name="Google Shape;159;p16">
            <a:hlinkClick r:id="rId11"/>
          </p:cNvPr>
          <p:cNvPicPr preferRelativeResize="0"/>
          <p:nvPr/>
        </p:nvPicPr>
        <p:blipFill>
          <a:blip r:embed="rId12">
            <a:alphaModFix/>
          </a:blip>
          <a:stretch>
            <a:fillRect/>
          </a:stretch>
        </p:blipFill>
        <p:spPr>
          <a:xfrm>
            <a:off x="8404190" y="4432274"/>
            <a:ext cx="524007" cy="450903"/>
          </a:xfrm>
          <a:prstGeom prst="rect">
            <a:avLst/>
          </a:prstGeom>
          <a:noFill/>
          <a:ln>
            <a:noFill/>
          </a:ln>
        </p:spPr>
      </p:pic>
      <p:sp>
        <p:nvSpPr>
          <p:cNvPr id="160" name="Google Shape;160;p16"/>
          <p:cNvSpPr txBox="1"/>
          <p:nvPr/>
        </p:nvSpPr>
        <p:spPr>
          <a:xfrm>
            <a:off x="5298010" y="3605699"/>
            <a:ext cx="3682200" cy="75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800" b="1">
                <a:solidFill>
                  <a:srgbClr val="252525"/>
                </a:solidFill>
                <a:latin typeface="Homemade Apple"/>
                <a:ea typeface="Homemade Apple"/>
                <a:cs typeface="Homemade Apple"/>
                <a:sym typeface="Homemade Apple"/>
              </a:rPr>
              <a:t>Sharing is caring!</a:t>
            </a:r>
            <a:endParaRPr sz="1800" b="1">
              <a:solidFill>
                <a:srgbClr val="252525"/>
              </a:solidFill>
              <a:latin typeface="Homemade Apple"/>
              <a:ea typeface="Homemade Apple"/>
              <a:cs typeface="Homemade Apple"/>
              <a:sym typeface="Homemade App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640792">
            <a:off x="7684839" y="1288593"/>
            <a:ext cx="629556" cy="672889"/>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3"/>
          <p:cNvSpPr/>
          <p:nvPr/>
        </p:nvSpPr>
        <p:spPr>
          <a:xfrm>
            <a:off x="601520" y="-196306"/>
            <a:ext cx="5502900" cy="55197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 name="Google Shape;22;p3"/>
          <p:cNvSpPr/>
          <p:nvPr/>
        </p:nvSpPr>
        <p:spPr>
          <a:xfrm>
            <a:off x="888406" y="-34477"/>
            <a:ext cx="5213700" cy="52302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 name="Google Shape;23;p3"/>
          <p:cNvSpPr/>
          <p:nvPr/>
        </p:nvSpPr>
        <p:spPr>
          <a:xfrm>
            <a:off x="1972063" y="-12003"/>
            <a:ext cx="5130000" cy="51435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3"/>
          <p:cNvSpPr/>
          <p:nvPr/>
        </p:nvSpPr>
        <p:spPr>
          <a:xfrm rot="1644423">
            <a:off x="7987201" y="77975"/>
            <a:ext cx="1068196" cy="1097038"/>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5;p3"/>
          <p:cNvSpPr txBox="1">
            <a:spLocks noGrp="1"/>
          </p:cNvSpPr>
          <p:nvPr>
            <p:ph type="title"/>
          </p:nvPr>
        </p:nvSpPr>
        <p:spPr>
          <a:xfrm>
            <a:off x="669700" y="2150850"/>
            <a:ext cx="78027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b="1"/>
            </a:lvl1pPr>
            <a:lvl2pPr lvl="1" algn="ctr">
              <a:spcBef>
                <a:spcPts val="0"/>
              </a:spcBef>
              <a:spcAft>
                <a:spcPts val="0"/>
              </a:spcAft>
              <a:buSzPts val="4800"/>
              <a:buNone/>
              <a:defRPr sz="4800" b="1"/>
            </a:lvl2pPr>
            <a:lvl3pPr lvl="2" algn="ctr">
              <a:spcBef>
                <a:spcPts val="0"/>
              </a:spcBef>
              <a:spcAft>
                <a:spcPts val="0"/>
              </a:spcAft>
              <a:buSzPts val="4800"/>
              <a:buNone/>
              <a:defRPr sz="4800" b="1"/>
            </a:lvl3pPr>
            <a:lvl4pPr lvl="3" algn="ctr">
              <a:spcBef>
                <a:spcPts val="0"/>
              </a:spcBef>
              <a:spcAft>
                <a:spcPts val="0"/>
              </a:spcAft>
              <a:buSzPts val="4800"/>
              <a:buNone/>
              <a:defRPr sz="4800" b="1"/>
            </a:lvl4pPr>
            <a:lvl5pPr lvl="4" algn="ctr">
              <a:spcBef>
                <a:spcPts val="0"/>
              </a:spcBef>
              <a:spcAft>
                <a:spcPts val="0"/>
              </a:spcAft>
              <a:buSzPts val="4800"/>
              <a:buNone/>
              <a:defRPr sz="4800" b="1"/>
            </a:lvl5pPr>
            <a:lvl6pPr lvl="5" algn="ctr">
              <a:spcBef>
                <a:spcPts val="0"/>
              </a:spcBef>
              <a:spcAft>
                <a:spcPts val="0"/>
              </a:spcAft>
              <a:buSzPts val="4800"/>
              <a:buNone/>
              <a:defRPr sz="4800" b="1"/>
            </a:lvl6pPr>
            <a:lvl7pPr lvl="6" algn="ctr">
              <a:spcBef>
                <a:spcPts val="0"/>
              </a:spcBef>
              <a:spcAft>
                <a:spcPts val="0"/>
              </a:spcAft>
              <a:buSzPts val="4800"/>
              <a:buNone/>
              <a:defRPr sz="4800" b="1"/>
            </a:lvl7pPr>
            <a:lvl8pPr lvl="7" algn="ctr">
              <a:spcBef>
                <a:spcPts val="0"/>
              </a:spcBef>
              <a:spcAft>
                <a:spcPts val="0"/>
              </a:spcAft>
              <a:buSzPts val="4800"/>
              <a:buNone/>
              <a:defRPr sz="4800" b="1"/>
            </a:lvl8pPr>
            <a:lvl9pPr lvl="8" algn="ctr">
              <a:spcBef>
                <a:spcPts val="0"/>
              </a:spcBef>
              <a:spcAft>
                <a:spcPts val="0"/>
              </a:spcAft>
              <a:buSzPts val="4800"/>
              <a:buNone/>
              <a:defRPr sz="4800" b="1"/>
            </a:lvl9pPr>
          </a:lstStyle>
          <a:p>
            <a:endParaRPr/>
          </a:p>
        </p:txBody>
      </p:sp>
      <p:sp>
        <p:nvSpPr>
          <p:cNvPr id="26" name="Google Shape;2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rot="1643092">
            <a:off x="2840075" y="986756"/>
            <a:ext cx="393137" cy="41948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9" name="Google Shape;29;p4"/>
          <p:cNvSpPr/>
          <p:nvPr/>
        </p:nvSpPr>
        <p:spPr>
          <a:xfrm>
            <a:off x="83665" y="77696"/>
            <a:ext cx="2411100" cy="2412468"/>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 name="Google Shape;30;p4"/>
          <p:cNvSpPr/>
          <p:nvPr/>
        </p:nvSpPr>
        <p:spPr>
          <a:xfrm>
            <a:off x="218499" y="153581"/>
            <a:ext cx="2284200" cy="2285496"/>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 name="Google Shape;31;p4"/>
          <p:cNvSpPr/>
          <p:nvPr/>
        </p:nvSpPr>
        <p:spPr>
          <a:xfrm>
            <a:off x="617720" y="309038"/>
            <a:ext cx="1961345" cy="204044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2" name="Google Shape;32;p4"/>
          <p:cNvSpPr/>
          <p:nvPr/>
        </p:nvSpPr>
        <p:spPr>
          <a:xfrm rot="1643702">
            <a:off x="3071413" y="219719"/>
            <a:ext cx="663666" cy="680302"/>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3" name="Google Shape;33;p4"/>
          <p:cNvSpPr/>
          <p:nvPr/>
        </p:nvSpPr>
        <p:spPr>
          <a:xfrm rot="1631370">
            <a:off x="7905659" y="4297737"/>
            <a:ext cx="393929" cy="4201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4" name="Google Shape;34;p4"/>
          <p:cNvSpPr/>
          <p:nvPr/>
        </p:nvSpPr>
        <p:spPr>
          <a:xfrm rot="1647472">
            <a:off x="8136941" y="3532189"/>
            <a:ext cx="662985" cy="680397"/>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5" name="Google Shape;35;p4"/>
          <p:cNvSpPr txBox="1">
            <a:spLocks noGrp="1"/>
          </p:cNvSpPr>
          <p:nvPr>
            <p:ph type="title"/>
          </p:nvPr>
        </p:nvSpPr>
        <p:spPr>
          <a:xfrm>
            <a:off x="1191425" y="445025"/>
            <a:ext cx="7641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4"/>
          <p:cNvSpPr txBox="1">
            <a:spLocks noGrp="1"/>
          </p:cNvSpPr>
          <p:nvPr>
            <p:ph type="body" idx="1"/>
          </p:nvPr>
        </p:nvSpPr>
        <p:spPr>
          <a:xfrm>
            <a:off x="2952275" y="1246825"/>
            <a:ext cx="53343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a:lvl2pPr>
            <a:lvl3pPr marL="1371600" lvl="2" indent="-342900">
              <a:spcBef>
                <a:spcPts val="1600"/>
              </a:spcBef>
              <a:spcAft>
                <a:spcPts val="0"/>
              </a:spcAft>
              <a:buSzPts val="1800"/>
              <a:buChar char="■"/>
              <a:defRPr/>
            </a:lvl3pPr>
            <a:lvl4pPr marL="1828800" lvl="3" indent="-342900">
              <a:spcBef>
                <a:spcPts val="1600"/>
              </a:spcBef>
              <a:spcAft>
                <a:spcPts val="0"/>
              </a:spcAft>
              <a:buSzPts val="1800"/>
              <a:buChar char="●"/>
              <a:defRPr/>
            </a:lvl4pPr>
            <a:lvl5pPr marL="2286000" lvl="4" indent="-342900">
              <a:spcBef>
                <a:spcPts val="1600"/>
              </a:spcBef>
              <a:spcAft>
                <a:spcPts val="0"/>
              </a:spcAft>
              <a:buSzPts val="1800"/>
              <a:buChar char="○"/>
              <a:defRPr/>
            </a:lvl5pPr>
            <a:lvl6pPr marL="2743200" lvl="5" indent="-342900">
              <a:spcBef>
                <a:spcPts val="1600"/>
              </a:spcBef>
              <a:spcAft>
                <a:spcPts val="0"/>
              </a:spcAft>
              <a:buSzPts val="1800"/>
              <a:buChar char="■"/>
              <a:defRPr/>
            </a:lvl6pPr>
            <a:lvl7pPr marL="3200400" lvl="6" indent="-342900">
              <a:spcBef>
                <a:spcPts val="1600"/>
              </a:spcBef>
              <a:spcAft>
                <a:spcPts val="0"/>
              </a:spcAft>
              <a:buSzPts val="1800"/>
              <a:buChar char="●"/>
              <a:defRPr/>
            </a:lvl7pPr>
            <a:lvl8pPr marL="3657600" lvl="7" indent="-342900">
              <a:spcBef>
                <a:spcPts val="1600"/>
              </a:spcBef>
              <a:spcAft>
                <a:spcPts val="0"/>
              </a:spcAft>
              <a:buSzPts val="1800"/>
              <a:buChar char="○"/>
              <a:defRPr/>
            </a:lvl8pPr>
            <a:lvl9pPr marL="4114800" lvl="8" indent="-342900">
              <a:spcBef>
                <a:spcPts val="1600"/>
              </a:spcBef>
              <a:spcAft>
                <a:spcPts val="1600"/>
              </a:spcAft>
              <a:buSzPts val="1800"/>
              <a:buChar char="■"/>
              <a:defRPr/>
            </a:lvl9pPr>
          </a:lstStyle>
          <a:p>
            <a:endParaRPr/>
          </a:p>
        </p:txBody>
      </p:sp>
      <p:sp>
        <p:nvSpPr>
          <p:cNvPr id="37" name="Google Shape;3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a:lvl2pPr>
            <a:lvl3pPr marL="1371600" lvl="2" indent="-342900">
              <a:spcBef>
                <a:spcPts val="1600"/>
              </a:spcBef>
              <a:spcAft>
                <a:spcPts val="0"/>
              </a:spcAft>
              <a:buSzPts val="1800"/>
              <a:buChar char="■"/>
              <a:defRPr/>
            </a:lvl3pPr>
            <a:lvl4pPr marL="1828800" lvl="3" indent="-342900">
              <a:spcBef>
                <a:spcPts val="1600"/>
              </a:spcBef>
              <a:spcAft>
                <a:spcPts val="0"/>
              </a:spcAft>
              <a:buSzPts val="1800"/>
              <a:buChar char="●"/>
              <a:defRPr/>
            </a:lvl4pPr>
            <a:lvl5pPr marL="2286000" lvl="4" indent="-342900">
              <a:spcBef>
                <a:spcPts val="1600"/>
              </a:spcBef>
              <a:spcAft>
                <a:spcPts val="0"/>
              </a:spcAft>
              <a:buSzPts val="1800"/>
              <a:buChar char="○"/>
              <a:defRPr/>
            </a:lvl5pPr>
            <a:lvl6pPr marL="2743200" lvl="5" indent="-342900">
              <a:spcBef>
                <a:spcPts val="1600"/>
              </a:spcBef>
              <a:spcAft>
                <a:spcPts val="0"/>
              </a:spcAft>
              <a:buSzPts val="1800"/>
              <a:buChar char="■"/>
              <a:defRPr/>
            </a:lvl6pPr>
            <a:lvl7pPr marL="3200400" lvl="6" indent="-342900">
              <a:spcBef>
                <a:spcPts val="1600"/>
              </a:spcBef>
              <a:spcAft>
                <a:spcPts val="0"/>
              </a:spcAft>
              <a:buSzPts val="1800"/>
              <a:buChar char="●"/>
              <a:defRPr/>
            </a:lvl7pPr>
            <a:lvl8pPr marL="3657600" lvl="7" indent="-342900">
              <a:spcBef>
                <a:spcPts val="1600"/>
              </a:spcBef>
              <a:spcAft>
                <a:spcPts val="0"/>
              </a:spcAft>
              <a:buSzPts val="1800"/>
              <a:buChar char="○"/>
              <a:defRPr/>
            </a:lvl8pPr>
            <a:lvl9pPr marL="4114800" lvl="8" indent="-342900">
              <a:spcBef>
                <a:spcPts val="1600"/>
              </a:spcBef>
              <a:spcAft>
                <a:spcPts val="1600"/>
              </a:spcAft>
              <a:buSzPts val="1800"/>
              <a:buChar char="■"/>
              <a:defRPr/>
            </a:lvl9pPr>
          </a:lstStyle>
          <a:p>
            <a:endParaRPr/>
          </a:p>
        </p:txBody>
      </p:sp>
      <p:sp>
        <p:nvSpPr>
          <p:cNvPr id="41" name="Google Shape;4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a:spcBef>
                <a:spcPts val="1600"/>
              </a:spcBef>
              <a:spcAft>
                <a:spcPts val="0"/>
              </a:spcAft>
              <a:buSzPts val="1800"/>
              <a:buChar char="○"/>
              <a:defRPr/>
            </a:lvl2pPr>
            <a:lvl3pPr marL="1371600" lvl="2" indent="-342900">
              <a:spcBef>
                <a:spcPts val="1600"/>
              </a:spcBef>
              <a:spcAft>
                <a:spcPts val="0"/>
              </a:spcAft>
              <a:buSzPts val="1800"/>
              <a:buChar char="■"/>
              <a:defRPr/>
            </a:lvl3pPr>
            <a:lvl4pPr marL="1828800" lvl="3" indent="-342900">
              <a:spcBef>
                <a:spcPts val="1600"/>
              </a:spcBef>
              <a:spcAft>
                <a:spcPts val="0"/>
              </a:spcAft>
              <a:buSzPts val="1800"/>
              <a:buChar char="●"/>
              <a:defRPr/>
            </a:lvl4pPr>
            <a:lvl5pPr marL="2286000" lvl="4" indent="-342900">
              <a:spcBef>
                <a:spcPts val="1600"/>
              </a:spcBef>
              <a:spcAft>
                <a:spcPts val="0"/>
              </a:spcAft>
              <a:buSzPts val="1800"/>
              <a:buChar char="○"/>
              <a:defRPr/>
            </a:lvl5pPr>
            <a:lvl6pPr marL="2743200" lvl="5" indent="-342900">
              <a:spcBef>
                <a:spcPts val="1600"/>
              </a:spcBef>
              <a:spcAft>
                <a:spcPts val="0"/>
              </a:spcAft>
              <a:buSzPts val="1800"/>
              <a:buChar char="■"/>
              <a:defRPr/>
            </a:lvl6pPr>
            <a:lvl7pPr marL="3200400" lvl="6" indent="-342900">
              <a:spcBef>
                <a:spcPts val="1600"/>
              </a:spcBef>
              <a:spcAft>
                <a:spcPts val="0"/>
              </a:spcAft>
              <a:buSzPts val="1800"/>
              <a:buChar char="●"/>
              <a:defRPr/>
            </a:lvl7pPr>
            <a:lvl8pPr marL="3657600" lvl="7" indent="-342900">
              <a:spcBef>
                <a:spcPts val="1600"/>
              </a:spcBef>
              <a:spcAft>
                <a:spcPts val="0"/>
              </a:spcAft>
              <a:buSzPts val="1800"/>
              <a:buChar char="○"/>
              <a:defRPr/>
            </a:lvl8pPr>
            <a:lvl9pPr marL="4114800" lvl="8" indent="-342900">
              <a:spcBef>
                <a:spcPts val="1600"/>
              </a:spcBef>
              <a:spcAft>
                <a:spcPts val="1600"/>
              </a:spcAft>
              <a:buSzPts val="1800"/>
              <a:buChar char="■"/>
              <a:defRPr/>
            </a:lvl9pPr>
          </a:lstStyle>
          <a:p>
            <a:endParaRPr/>
          </a:p>
        </p:txBody>
      </p:sp>
      <p:sp>
        <p:nvSpPr>
          <p:cNvPr id="42" name="Google Shape;42;p5"/>
          <p:cNvSpPr/>
          <p:nvPr/>
        </p:nvSpPr>
        <p:spPr>
          <a:xfrm>
            <a:off x="235356" y="278093"/>
            <a:ext cx="8673300" cy="4587300"/>
          </a:xfrm>
          <a:prstGeom prst="roundRect">
            <a:avLst>
              <a:gd name="adj" fmla="val 4978"/>
            </a:avLst>
          </a:prstGeom>
          <a:noFill/>
          <a:ln w="28575" cap="flat" cmpd="sng">
            <a:solidFill>
              <a:schemeClr val="accent1"/>
            </a:solidFill>
            <a:prstDash val="solid"/>
            <a:miter lim="800000"/>
            <a:headEnd type="none" w="sm" len="sm"/>
            <a:tailEnd type="none" w="sm" len="sm"/>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 name="Google Shape;43;p5"/>
          <p:cNvSpPr/>
          <p:nvPr/>
        </p:nvSpPr>
        <p:spPr>
          <a:xfrm rot="-1643092" flipH="1">
            <a:off x="5768887" y="986756"/>
            <a:ext cx="393137" cy="41948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5"/>
          <p:cNvSpPr/>
          <p:nvPr/>
        </p:nvSpPr>
        <p:spPr>
          <a:xfrm flipH="1">
            <a:off x="6507334" y="77696"/>
            <a:ext cx="2411100" cy="2412468"/>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5"/>
          <p:cNvSpPr/>
          <p:nvPr/>
        </p:nvSpPr>
        <p:spPr>
          <a:xfrm flipH="1">
            <a:off x="6499400" y="153581"/>
            <a:ext cx="2284200" cy="2285496"/>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 name="Google Shape;46;p5"/>
          <p:cNvSpPr/>
          <p:nvPr/>
        </p:nvSpPr>
        <p:spPr>
          <a:xfrm flipH="1">
            <a:off x="6423034" y="309038"/>
            <a:ext cx="1961345" cy="204044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7" name="Google Shape;47;p5"/>
          <p:cNvSpPr/>
          <p:nvPr/>
        </p:nvSpPr>
        <p:spPr>
          <a:xfrm rot="-1643702" flipH="1">
            <a:off x="5267020" y="219719"/>
            <a:ext cx="663666" cy="680302"/>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8" name="Google Shape;48;p5"/>
          <p:cNvSpPr/>
          <p:nvPr/>
        </p:nvSpPr>
        <p:spPr>
          <a:xfrm rot="-1631370" flipH="1">
            <a:off x="702511" y="4297737"/>
            <a:ext cx="393929" cy="4201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9" name="Google Shape;49;p5"/>
          <p:cNvSpPr/>
          <p:nvPr/>
        </p:nvSpPr>
        <p:spPr>
          <a:xfrm rot="-1647472" flipH="1">
            <a:off x="202173" y="3532189"/>
            <a:ext cx="662985" cy="680397"/>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0" name="Google Shape;5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51"/>
        <p:cNvGrpSpPr/>
        <p:nvPr/>
      </p:nvGrpSpPr>
      <p:grpSpPr>
        <a:xfrm>
          <a:off x="0" y="0"/>
          <a:ext cx="0" cy="0"/>
          <a:chOff x="0" y="0"/>
          <a:chExt cx="0" cy="0"/>
        </a:xfrm>
      </p:grpSpPr>
      <p:sp>
        <p:nvSpPr>
          <p:cNvPr id="52" name="Google Shape;52;p6"/>
          <p:cNvSpPr/>
          <p:nvPr/>
        </p:nvSpPr>
        <p:spPr>
          <a:xfrm rot="1629041">
            <a:off x="7874122" y="4264791"/>
            <a:ext cx="393792" cy="419040"/>
          </a:xfrm>
          <a:prstGeom prst="ellipse">
            <a:avLst/>
          </a:prstGeom>
          <a:gradFill>
            <a:gsLst>
              <a:gs pos="0">
                <a:srgbClr val="521D54">
                  <a:alpha val="33725"/>
                </a:srgbClr>
              </a:gs>
              <a:gs pos="31000">
                <a:srgbClr val="41234C">
                  <a:alpha val="58823"/>
                </a:srgbClr>
              </a:gs>
              <a:gs pos="66000">
                <a:srgbClr val="1A182F">
                  <a:alpha val="55686"/>
                </a:srgbClr>
              </a:gs>
              <a:gs pos="100000">
                <a:srgbClr val="1A182F">
                  <a:alpha val="55686"/>
                </a:srgbClr>
              </a:gs>
            </a:gsLst>
            <a:path path="circle">
              <a:fillToRect l="100000" b="100000"/>
            </a:path>
            <a:tileRect t="-100000" r="-100000"/>
          </a:gradFill>
          <a:ln>
            <a:noFill/>
          </a:ln>
          <a:effectLst>
            <a:outerShdw blurRad="444500" dist="279400" sx="115000" sy="115000" algn="ctr" rotWithShape="0">
              <a:srgbClr val="85408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 name="Google Shape;53;p6"/>
          <p:cNvSpPr/>
          <p:nvPr/>
        </p:nvSpPr>
        <p:spPr>
          <a:xfrm rot="1643329">
            <a:off x="8105566" y="3500745"/>
            <a:ext cx="662571" cy="678797"/>
          </a:xfrm>
          <a:prstGeom prst="ellipse">
            <a:avLst/>
          </a:prstGeom>
          <a:gradFill>
            <a:gsLst>
              <a:gs pos="0">
                <a:srgbClr val="521D54">
                  <a:alpha val="33725"/>
                </a:srgbClr>
              </a:gs>
              <a:gs pos="31000">
                <a:srgbClr val="41234C">
                  <a:alpha val="58823"/>
                </a:srgbClr>
              </a:gs>
              <a:gs pos="66000">
                <a:srgbClr val="1A182F">
                  <a:alpha val="55686"/>
                </a:srgbClr>
              </a:gs>
              <a:gs pos="100000">
                <a:srgbClr val="1A182F">
                  <a:alpha val="55686"/>
                </a:srgbClr>
              </a:gs>
            </a:gsLst>
            <a:path path="circle">
              <a:fillToRect l="100000" b="100000"/>
            </a:path>
            <a:tileRect t="-100000" r="-100000"/>
          </a:gradFill>
          <a:ln>
            <a:noFill/>
          </a:ln>
          <a:effectLst>
            <a:outerShdw blurRad="444500" dist="279400" sx="115000" sy="115000" algn="ctr" rotWithShape="0">
              <a:srgbClr val="854080">
                <a:alpha val="317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 name="Google Shape;54;p6"/>
          <p:cNvSpPr/>
          <p:nvPr/>
        </p:nvSpPr>
        <p:spPr>
          <a:xfrm>
            <a:off x="235356" y="278093"/>
            <a:ext cx="8673300" cy="4587300"/>
          </a:xfrm>
          <a:prstGeom prst="roundRect">
            <a:avLst>
              <a:gd name="adj" fmla="val 2251"/>
            </a:avLst>
          </a:prstGeom>
          <a:noFill/>
          <a:ln w="25400" cap="flat" cmpd="sng">
            <a:solidFill>
              <a:schemeClr val="accent1"/>
            </a:solidFill>
            <a:prstDash val="solid"/>
            <a:miter lim="800000"/>
            <a:headEnd type="none" w="sm" len="sm"/>
            <a:tailEnd type="none" w="sm" len="sm"/>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 name="Google Shape;5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 name="Google Shape;56;p6"/>
          <p:cNvSpPr txBox="1">
            <a:spLocks noGrp="1"/>
          </p:cNvSpPr>
          <p:nvPr>
            <p:ph type="body" idx="1"/>
          </p:nvPr>
        </p:nvSpPr>
        <p:spPr>
          <a:xfrm>
            <a:off x="311700" y="1152475"/>
            <a:ext cx="2598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7" name="Google Shape;57;p6"/>
          <p:cNvSpPr txBox="1">
            <a:spLocks noGrp="1"/>
          </p:cNvSpPr>
          <p:nvPr>
            <p:ph type="body" idx="2"/>
          </p:nvPr>
        </p:nvSpPr>
        <p:spPr>
          <a:xfrm>
            <a:off x="3247913" y="1152475"/>
            <a:ext cx="2598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8" name="Google Shape;5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6"/>
          <p:cNvSpPr txBox="1">
            <a:spLocks noGrp="1"/>
          </p:cNvSpPr>
          <p:nvPr>
            <p:ph type="body" idx="3"/>
          </p:nvPr>
        </p:nvSpPr>
        <p:spPr>
          <a:xfrm>
            <a:off x="6184138" y="1152475"/>
            <a:ext cx="2598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p:nvPr/>
        </p:nvSpPr>
        <p:spPr>
          <a:xfrm rot="-1631370" flipH="1">
            <a:off x="735094" y="1004987"/>
            <a:ext cx="393929" cy="4201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7"/>
          <p:cNvSpPr/>
          <p:nvPr/>
        </p:nvSpPr>
        <p:spPr>
          <a:xfrm rot="-1647472" flipH="1">
            <a:off x="234756" y="239439"/>
            <a:ext cx="662985" cy="680397"/>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3" name="Google Shape;6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4" name="Google Shape;6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5" name="Google Shape;65;p7"/>
          <p:cNvSpPr/>
          <p:nvPr/>
        </p:nvSpPr>
        <p:spPr>
          <a:xfrm rot="1631370">
            <a:off x="7905659" y="4297737"/>
            <a:ext cx="393929" cy="4201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66" name="Google Shape;66;p7"/>
          <p:cNvSpPr/>
          <p:nvPr/>
        </p:nvSpPr>
        <p:spPr>
          <a:xfrm rot="1647472">
            <a:off x="8136941" y="3532189"/>
            <a:ext cx="662985" cy="680397"/>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5664450" y="413450"/>
            <a:ext cx="28080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2400"/>
            </a:lvl1pPr>
            <a:lvl2pPr lvl="1" algn="r">
              <a:spcBef>
                <a:spcPts val="0"/>
              </a:spcBef>
              <a:spcAft>
                <a:spcPts val="0"/>
              </a:spcAft>
              <a:buSzPts val="2400"/>
              <a:buNone/>
              <a:defRPr sz="2400"/>
            </a:lvl2pPr>
            <a:lvl3pPr lvl="2" algn="r">
              <a:spcBef>
                <a:spcPts val="0"/>
              </a:spcBef>
              <a:spcAft>
                <a:spcPts val="0"/>
              </a:spcAft>
              <a:buSzPts val="2400"/>
              <a:buNone/>
              <a:defRPr sz="2400"/>
            </a:lvl3pPr>
            <a:lvl4pPr lvl="3" algn="r">
              <a:spcBef>
                <a:spcPts val="0"/>
              </a:spcBef>
              <a:spcAft>
                <a:spcPts val="0"/>
              </a:spcAft>
              <a:buSzPts val="2400"/>
              <a:buNone/>
              <a:defRPr sz="2400"/>
            </a:lvl4pPr>
            <a:lvl5pPr lvl="4" algn="r">
              <a:spcBef>
                <a:spcPts val="0"/>
              </a:spcBef>
              <a:spcAft>
                <a:spcPts val="0"/>
              </a:spcAft>
              <a:buSzPts val="2400"/>
              <a:buNone/>
              <a:defRPr sz="2400"/>
            </a:lvl5pPr>
            <a:lvl6pPr lvl="5" algn="r">
              <a:spcBef>
                <a:spcPts val="0"/>
              </a:spcBef>
              <a:spcAft>
                <a:spcPts val="0"/>
              </a:spcAft>
              <a:buSzPts val="2400"/>
              <a:buNone/>
              <a:defRPr sz="2400"/>
            </a:lvl6pPr>
            <a:lvl7pPr lvl="6" algn="r">
              <a:spcBef>
                <a:spcPts val="0"/>
              </a:spcBef>
              <a:spcAft>
                <a:spcPts val="0"/>
              </a:spcAft>
              <a:buSzPts val="2400"/>
              <a:buNone/>
              <a:defRPr sz="2400"/>
            </a:lvl7pPr>
            <a:lvl8pPr lvl="7" algn="r">
              <a:spcBef>
                <a:spcPts val="0"/>
              </a:spcBef>
              <a:spcAft>
                <a:spcPts val="0"/>
              </a:spcAft>
              <a:buSzPts val="2400"/>
              <a:buNone/>
              <a:defRPr sz="2400"/>
            </a:lvl8pPr>
            <a:lvl9pPr lvl="8" algn="r">
              <a:spcBef>
                <a:spcPts val="0"/>
              </a:spcBef>
              <a:spcAft>
                <a:spcPts val="0"/>
              </a:spcAft>
              <a:buSzPts val="2400"/>
              <a:buNone/>
              <a:defRPr sz="2400"/>
            </a:lvl9pPr>
          </a:lstStyle>
          <a:p>
            <a:endParaRPr/>
          </a:p>
        </p:txBody>
      </p:sp>
      <p:sp>
        <p:nvSpPr>
          <p:cNvPr id="69" name="Google Shape;69;p8"/>
          <p:cNvSpPr txBox="1">
            <a:spLocks noGrp="1"/>
          </p:cNvSpPr>
          <p:nvPr>
            <p:ph type="body" idx="1"/>
          </p:nvPr>
        </p:nvSpPr>
        <p:spPr>
          <a:xfrm>
            <a:off x="5664450" y="1389600"/>
            <a:ext cx="2808000" cy="31794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42900" algn="r">
              <a:spcBef>
                <a:spcPts val="1600"/>
              </a:spcBef>
              <a:spcAft>
                <a:spcPts val="0"/>
              </a:spcAft>
              <a:buSzPts val="1800"/>
              <a:buChar char="○"/>
              <a:defRPr/>
            </a:lvl2pPr>
            <a:lvl3pPr marL="1371600" lvl="2" indent="-342900" algn="r">
              <a:spcBef>
                <a:spcPts val="1600"/>
              </a:spcBef>
              <a:spcAft>
                <a:spcPts val="0"/>
              </a:spcAft>
              <a:buSzPts val="1800"/>
              <a:buChar char="■"/>
              <a:defRPr/>
            </a:lvl3pPr>
            <a:lvl4pPr marL="1828800" lvl="3" indent="-342900" algn="r">
              <a:spcBef>
                <a:spcPts val="1600"/>
              </a:spcBef>
              <a:spcAft>
                <a:spcPts val="0"/>
              </a:spcAft>
              <a:buSzPts val="1800"/>
              <a:buChar char="●"/>
              <a:defRPr/>
            </a:lvl4pPr>
            <a:lvl5pPr marL="2286000" lvl="4" indent="-342900" algn="r">
              <a:spcBef>
                <a:spcPts val="1600"/>
              </a:spcBef>
              <a:spcAft>
                <a:spcPts val="0"/>
              </a:spcAft>
              <a:buSzPts val="1800"/>
              <a:buChar char="○"/>
              <a:defRPr/>
            </a:lvl5pPr>
            <a:lvl6pPr marL="2743200" lvl="5" indent="-342900" algn="r">
              <a:spcBef>
                <a:spcPts val="1600"/>
              </a:spcBef>
              <a:spcAft>
                <a:spcPts val="0"/>
              </a:spcAft>
              <a:buSzPts val="1800"/>
              <a:buChar char="■"/>
              <a:defRPr/>
            </a:lvl6pPr>
            <a:lvl7pPr marL="3200400" lvl="6" indent="-342900" algn="r">
              <a:spcBef>
                <a:spcPts val="1600"/>
              </a:spcBef>
              <a:spcAft>
                <a:spcPts val="0"/>
              </a:spcAft>
              <a:buSzPts val="1800"/>
              <a:buChar char="●"/>
              <a:defRPr/>
            </a:lvl7pPr>
            <a:lvl8pPr marL="3657600" lvl="7" indent="-342900" algn="r">
              <a:spcBef>
                <a:spcPts val="1600"/>
              </a:spcBef>
              <a:spcAft>
                <a:spcPts val="0"/>
              </a:spcAft>
              <a:buSzPts val="1800"/>
              <a:buChar char="○"/>
              <a:defRPr/>
            </a:lvl8pPr>
            <a:lvl9pPr marL="4114800" lvl="8" indent="-342900" algn="r">
              <a:spcBef>
                <a:spcPts val="1600"/>
              </a:spcBef>
              <a:spcAft>
                <a:spcPts val="1600"/>
              </a:spcAft>
              <a:buSzPts val="1800"/>
              <a:buChar char="■"/>
              <a:defRPr/>
            </a:lvl9pPr>
          </a:lstStyle>
          <a:p>
            <a:endParaRPr/>
          </a:p>
        </p:txBody>
      </p:sp>
      <p:sp>
        <p:nvSpPr>
          <p:cNvPr id="70" name="Google Shape;70;p8"/>
          <p:cNvSpPr/>
          <p:nvPr/>
        </p:nvSpPr>
        <p:spPr>
          <a:xfrm rot="1645184">
            <a:off x="6880078" y="1735994"/>
            <a:ext cx="836472" cy="890301"/>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1" name="Google Shape;71;p8"/>
          <p:cNvSpPr/>
          <p:nvPr/>
        </p:nvSpPr>
        <p:spPr>
          <a:xfrm>
            <a:off x="-340673" y="-77695"/>
            <a:ext cx="5130000" cy="51222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 name="Google Shape;72;p8"/>
          <p:cNvSpPr/>
          <p:nvPr/>
        </p:nvSpPr>
        <p:spPr>
          <a:xfrm>
            <a:off x="-53788" y="83408"/>
            <a:ext cx="4860000" cy="48525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8"/>
          <p:cNvSpPr/>
          <p:nvPr/>
        </p:nvSpPr>
        <p:spPr>
          <a:xfrm>
            <a:off x="795629" y="413445"/>
            <a:ext cx="4172100" cy="4332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4" name="Google Shape;74;p8"/>
          <p:cNvSpPr/>
          <p:nvPr/>
        </p:nvSpPr>
        <p:spPr>
          <a:xfrm rot="1640634">
            <a:off x="7429764" y="219053"/>
            <a:ext cx="1411402" cy="14459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75" name="Google Shape;7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ONE_COLUMN_TEXT_1">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2597700" y="555600"/>
            <a:ext cx="6204900" cy="75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8" name="Google Shape;78;p9"/>
          <p:cNvSpPr txBox="1">
            <a:spLocks noGrp="1"/>
          </p:cNvSpPr>
          <p:nvPr>
            <p:ph type="body" idx="1"/>
          </p:nvPr>
        </p:nvSpPr>
        <p:spPr>
          <a:xfrm>
            <a:off x="2597700" y="1389600"/>
            <a:ext cx="6204900" cy="3179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79" name="Google Shape;7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0" name="Google Shape;80;p9"/>
          <p:cNvSpPr/>
          <p:nvPr/>
        </p:nvSpPr>
        <p:spPr>
          <a:xfrm rot="1643092">
            <a:off x="2840075" y="986756"/>
            <a:ext cx="393137" cy="41948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1" name="Google Shape;81;p9"/>
          <p:cNvSpPr/>
          <p:nvPr/>
        </p:nvSpPr>
        <p:spPr>
          <a:xfrm>
            <a:off x="83665" y="77696"/>
            <a:ext cx="2411100" cy="2412468"/>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9"/>
          <p:cNvSpPr/>
          <p:nvPr/>
        </p:nvSpPr>
        <p:spPr>
          <a:xfrm>
            <a:off x="218499" y="153581"/>
            <a:ext cx="2284200" cy="2285496"/>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 name="Google Shape;83;p9"/>
          <p:cNvSpPr/>
          <p:nvPr/>
        </p:nvSpPr>
        <p:spPr>
          <a:xfrm>
            <a:off x="617720" y="309038"/>
            <a:ext cx="1961345" cy="204044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4" name="Google Shape;84;p9"/>
          <p:cNvSpPr/>
          <p:nvPr/>
        </p:nvSpPr>
        <p:spPr>
          <a:xfrm rot="1643702">
            <a:off x="3071413" y="219719"/>
            <a:ext cx="663666" cy="680302"/>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5" name="Google Shape;85;p9"/>
          <p:cNvSpPr/>
          <p:nvPr/>
        </p:nvSpPr>
        <p:spPr>
          <a:xfrm rot="1631370">
            <a:off x="7905659" y="4297737"/>
            <a:ext cx="393929" cy="420106"/>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 name="Google Shape;86;p9"/>
          <p:cNvSpPr/>
          <p:nvPr/>
        </p:nvSpPr>
        <p:spPr>
          <a:xfrm rot="1647472">
            <a:off x="8136941" y="3532189"/>
            <a:ext cx="662985" cy="680397"/>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2398700" y="572425"/>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9" name="Google Shape;89;p10"/>
          <p:cNvSpPr/>
          <p:nvPr/>
        </p:nvSpPr>
        <p:spPr>
          <a:xfrm rot="1645154">
            <a:off x="7573352" y="1296918"/>
            <a:ext cx="629970" cy="67129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0" name="Google Shape;90;p10"/>
          <p:cNvSpPr/>
          <p:nvPr/>
        </p:nvSpPr>
        <p:spPr>
          <a:xfrm>
            <a:off x="490245" y="-188106"/>
            <a:ext cx="5502900" cy="5519700"/>
          </a:xfrm>
          <a:prstGeom prst="ellipse">
            <a:avLst/>
          </a:prstGeom>
          <a:noFill/>
          <a:ln w="25400"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 name="Google Shape;91;p10"/>
          <p:cNvSpPr/>
          <p:nvPr/>
        </p:nvSpPr>
        <p:spPr>
          <a:xfrm>
            <a:off x="777131" y="-26304"/>
            <a:ext cx="5213700" cy="5229600"/>
          </a:xfrm>
          <a:prstGeom prst="ellipse">
            <a:avLst/>
          </a:prstGeom>
          <a:noFill/>
          <a:ln w="22225" cap="flat" cmpd="sng">
            <a:solidFill>
              <a:schemeClr val="accent1">
                <a:alpha val="48630"/>
              </a:scheme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 name="Google Shape;92;p10"/>
          <p:cNvSpPr/>
          <p:nvPr/>
        </p:nvSpPr>
        <p:spPr>
          <a:xfrm>
            <a:off x="1860787" y="-3834"/>
            <a:ext cx="5130000" cy="5142600"/>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3" name="Google Shape;93;p10"/>
          <p:cNvSpPr/>
          <p:nvPr/>
        </p:nvSpPr>
        <p:spPr>
          <a:xfrm rot="1647849">
            <a:off x="7875645" y="86710"/>
            <a:ext cx="1068748" cy="1096239"/>
          </a:xfrm>
          <a:prstGeom prst="ellipse">
            <a:avLst/>
          </a:prstGeom>
          <a:gradFill>
            <a:gsLst>
              <a:gs pos="0">
                <a:schemeClr val="accent3"/>
              </a:gs>
              <a:gs pos="31000">
                <a:schemeClr val="accent4"/>
              </a:gs>
              <a:gs pos="66000">
                <a:schemeClr val="accent5"/>
              </a:gs>
              <a:gs pos="100000">
                <a:schemeClr val="accent5"/>
              </a:gs>
            </a:gsLst>
            <a:path path="circle">
              <a:fillToRect l="100000" b="100000"/>
            </a:path>
            <a:tileRect t="-100000" r="-100000"/>
          </a:gradFill>
          <a:ln>
            <a:noFill/>
          </a:ln>
          <a:effectLst>
            <a:outerShdw blurRad="444500" dist="279400" sx="115000" sy="115000" algn="ctr" rotWithShape="0">
              <a:schemeClr val="accent2">
                <a:alpha val="3176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94" name="Google Shape;9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1pPr>
            <a:lvl2pPr lvl="1">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2pPr>
            <a:lvl3pPr lvl="2">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3pPr>
            <a:lvl4pPr lvl="3">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4pPr>
            <a:lvl5pPr lvl="4">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5pPr>
            <a:lvl6pPr lvl="5">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6pPr>
            <a:lvl7pPr lvl="6">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7pPr>
            <a:lvl8pPr lvl="7">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8pPr>
            <a:lvl9pPr lvl="8">
              <a:spcBef>
                <a:spcPts val="0"/>
              </a:spcBef>
              <a:spcAft>
                <a:spcPts val="0"/>
              </a:spcAft>
              <a:buClr>
                <a:srgbClr val="FFFFFF"/>
              </a:buClr>
              <a:buSzPts val="2800"/>
              <a:buFont typeface="Lexend Deca"/>
              <a:buNone/>
              <a:defRPr sz="2800">
                <a:solidFill>
                  <a:srgbClr val="FFFFFF"/>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1pPr>
            <a:lvl2pPr marL="914400" lvl="1"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2pPr>
            <a:lvl3pPr marL="1371600" lvl="2"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3pPr>
            <a:lvl4pPr marL="1828800" lvl="3"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4pPr>
            <a:lvl5pPr marL="2286000" lvl="4"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5pPr>
            <a:lvl6pPr marL="2743200" lvl="5"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6pPr>
            <a:lvl7pPr marL="3200400" lvl="6"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7pPr>
            <a:lvl8pPr marL="3657600" lvl="7" indent="-342900">
              <a:lnSpc>
                <a:spcPct val="115000"/>
              </a:lnSpc>
              <a:spcBef>
                <a:spcPts val="1600"/>
              </a:spcBef>
              <a:spcAft>
                <a:spcPts val="0"/>
              </a:spcAft>
              <a:buClr>
                <a:srgbClr val="FFFFFF"/>
              </a:buClr>
              <a:buSzPts val="1800"/>
              <a:buFont typeface="Montserrat"/>
              <a:buChar char="○"/>
              <a:defRPr sz="1800">
                <a:solidFill>
                  <a:srgbClr val="FFFFFF"/>
                </a:solidFill>
                <a:latin typeface="Montserrat"/>
                <a:ea typeface="Montserrat"/>
                <a:cs typeface="Montserrat"/>
                <a:sym typeface="Montserrat"/>
              </a:defRPr>
            </a:lvl8pPr>
            <a:lvl9pPr marL="4114800" lvl="8" indent="-342900">
              <a:lnSpc>
                <a:spcPct val="115000"/>
              </a:lnSpc>
              <a:spcBef>
                <a:spcPts val="1600"/>
              </a:spcBef>
              <a:spcAft>
                <a:spcPts val="1600"/>
              </a:spcAft>
              <a:buClr>
                <a:srgbClr val="FFFFFF"/>
              </a:buClr>
              <a:buSzPts val="1800"/>
              <a:buFont typeface="Montserrat"/>
              <a:buChar char="■"/>
              <a:defRPr sz="1800">
                <a:solidFill>
                  <a:srgbClr val="FFFFFF"/>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FFFFFF"/>
                </a:solidFill>
              </a:defRPr>
            </a:lvl1pPr>
            <a:lvl2pPr lvl="1" algn="r">
              <a:buNone/>
              <a:defRPr sz="1000">
                <a:solidFill>
                  <a:srgbClr val="FFFFFF"/>
                </a:solidFill>
              </a:defRPr>
            </a:lvl2pPr>
            <a:lvl3pPr lvl="2" algn="r">
              <a:buNone/>
              <a:defRPr sz="1000">
                <a:solidFill>
                  <a:srgbClr val="FFFFFF"/>
                </a:solidFill>
              </a:defRPr>
            </a:lvl3pPr>
            <a:lvl4pPr lvl="3" algn="r">
              <a:buNone/>
              <a:defRPr sz="1000">
                <a:solidFill>
                  <a:srgbClr val="FFFFFF"/>
                </a:solidFill>
              </a:defRPr>
            </a:lvl4pPr>
            <a:lvl5pPr lvl="4" algn="r">
              <a:buNone/>
              <a:defRPr sz="1000">
                <a:solidFill>
                  <a:srgbClr val="FFFFFF"/>
                </a:solidFill>
              </a:defRPr>
            </a:lvl5pPr>
            <a:lvl6pPr lvl="5" algn="r">
              <a:buNone/>
              <a:defRPr sz="1000">
                <a:solidFill>
                  <a:srgbClr val="FFFFFF"/>
                </a:solidFill>
              </a:defRPr>
            </a:lvl6pPr>
            <a:lvl7pPr lvl="6" algn="r">
              <a:buNone/>
              <a:defRPr sz="1000">
                <a:solidFill>
                  <a:srgbClr val="FFFFFF"/>
                </a:solidFill>
              </a:defRPr>
            </a:lvl7pPr>
            <a:lvl8pPr lvl="7" algn="r">
              <a:buNone/>
              <a:defRPr sz="1000">
                <a:solidFill>
                  <a:srgbClr val="FFFFFF"/>
                </a:solidFill>
              </a:defRPr>
            </a:lvl8pPr>
            <a:lvl9pPr lvl="8" algn="r">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rot="5400000">
            <a:off x="-679350" y="4659025"/>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FFFF"/>
                </a:solidFill>
                <a:latin typeface="Barlow Condensed"/>
                <a:ea typeface="Barlow Condensed"/>
                <a:cs typeface="Barlow Condensed"/>
                <a:sym typeface="Barlow Condensed"/>
              </a:rPr>
              <a:t>SLIDESMANIA.COM</a:t>
            </a:r>
            <a:endParaRPr sz="1100">
              <a:solidFill>
                <a:srgbClr val="FFFFFF"/>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ctrTitle"/>
          </p:nvPr>
        </p:nvSpPr>
        <p:spPr>
          <a:xfrm>
            <a:off x="2904018" y="323804"/>
            <a:ext cx="4530900" cy="1469100"/>
          </a:xfrm>
          <a:prstGeom prst="rect">
            <a:avLst/>
          </a:prstGeom>
        </p:spPr>
        <p:txBody>
          <a:bodyPr spcFirstLastPara="1" wrap="square" lIns="91425" tIns="91425" rIns="91425" bIns="91425" anchor="b" anchorCtr="0">
            <a:noAutofit/>
          </a:bodyPr>
          <a:lstStyle/>
          <a:p>
            <a:r>
              <a:rPr lang="en-GB" sz="4000" b="1" dirty="0"/>
              <a:t>FINAL PROJECT</a:t>
            </a:r>
            <a:endParaRPr lang="en-US" sz="4000" b="1" dirty="0"/>
          </a:p>
        </p:txBody>
      </p:sp>
      <p:sp>
        <p:nvSpPr>
          <p:cNvPr id="4" name="Diagonal Stripe 3">
            <a:extLst>
              <a:ext uri="{FF2B5EF4-FFF2-40B4-BE49-F238E27FC236}">
                <a16:creationId xmlns:a16="http://schemas.microsoft.com/office/drawing/2014/main" id="{64159CEB-2409-CC61-8690-8C985F0F43E0}"/>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C16C0D08-ABC3-7D31-3BEF-A559A7FAD4F3}"/>
              </a:ext>
            </a:extLst>
          </p:cNvPr>
          <p:cNvSpPr txBox="1"/>
          <p:nvPr/>
        </p:nvSpPr>
        <p:spPr>
          <a:xfrm>
            <a:off x="3652909" y="2351884"/>
            <a:ext cx="4835986" cy="1287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dirty="0">
                <a:solidFill>
                  <a:schemeClr val="bg1"/>
                </a:solidFill>
                <a:latin typeface="Lexend Deca"/>
              </a:rPr>
              <a:t>NAME: Meenatchi S</a:t>
            </a:r>
          </a:p>
          <a:p>
            <a:pPr>
              <a:lnSpc>
                <a:spcPct val="150000"/>
              </a:lnSpc>
            </a:pPr>
            <a:r>
              <a:rPr lang="en-US" sz="1800" dirty="0">
                <a:solidFill>
                  <a:schemeClr val="bg1"/>
                </a:solidFill>
                <a:latin typeface="Lexend Deca"/>
              </a:rPr>
              <a:t>NM ID: au513121104021</a:t>
            </a:r>
          </a:p>
          <a:p>
            <a:pPr>
              <a:lnSpc>
                <a:spcPct val="150000"/>
              </a:lnSpc>
            </a:pPr>
            <a:r>
              <a:rPr lang="en-US" sz="1800" dirty="0">
                <a:solidFill>
                  <a:schemeClr val="bg1"/>
                </a:solidFill>
                <a:latin typeface="Lexend Deca"/>
              </a:rPr>
              <a:t>DEPT: BE CSE III-Year</a:t>
            </a:r>
          </a:p>
        </p:txBody>
      </p:sp>
      <p:sp>
        <p:nvSpPr>
          <p:cNvPr id="10" name="Google Shape;862;p36">
            <a:extLst>
              <a:ext uri="{FF2B5EF4-FFF2-40B4-BE49-F238E27FC236}">
                <a16:creationId xmlns:a16="http://schemas.microsoft.com/office/drawing/2014/main" id="{8013D586-E48A-0D74-9512-67E2452CACC6}"/>
              </a:ext>
            </a:extLst>
          </p:cNvPr>
          <p:cNvSpPr/>
          <p:nvPr/>
        </p:nvSpPr>
        <p:spPr>
          <a:xfrm>
            <a:off x="2178680" y="925571"/>
            <a:ext cx="728766" cy="731320"/>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34" name="Google Shape;534;p32"/>
          <p:cNvSpPr txBox="1">
            <a:spLocks noGrp="1"/>
          </p:cNvSpPr>
          <p:nvPr>
            <p:ph type="title"/>
          </p:nvPr>
        </p:nvSpPr>
        <p:spPr>
          <a:xfrm>
            <a:off x="698534" y="1214005"/>
            <a:ext cx="4045200" cy="6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RESULT</a:t>
            </a:r>
          </a:p>
        </p:txBody>
      </p:sp>
      <p:sp>
        <p:nvSpPr>
          <p:cNvPr id="536" name="Google Shape;536;p32"/>
          <p:cNvSpPr/>
          <p:nvPr/>
        </p:nvSpPr>
        <p:spPr>
          <a:xfrm>
            <a:off x="1402506" y="1887031"/>
            <a:ext cx="1578300" cy="258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 name="Picture 1" descr="Autoencoder.png">
            <a:extLst>
              <a:ext uri="{FF2B5EF4-FFF2-40B4-BE49-F238E27FC236}">
                <a16:creationId xmlns:a16="http://schemas.microsoft.com/office/drawing/2014/main" id="{369F47F9-8659-212F-CFD9-4F61A5241A7E}"/>
              </a:ext>
            </a:extLst>
          </p:cNvPr>
          <p:cNvPicPr>
            <a:picLocks noChangeAspect="1"/>
          </p:cNvPicPr>
          <p:nvPr/>
        </p:nvPicPr>
        <p:blipFill>
          <a:blip r:embed="rId3"/>
          <a:stretch>
            <a:fillRect/>
          </a:stretch>
        </p:blipFill>
        <p:spPr>
          <a:xfrm>
            <a:off x="3486150" y="733997"/>
            <a:ext cx="4732865" cy="16329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descr="Autoencoder2.png">
            <a:extLst>
              <a:ext uri="{FF2B5EF4-FFF2-40B4-BE49-F238E27FC236}">
                <a16:creationId xmlns:a16="http://schemas.microsoft.com/office/drawing/2014/main" id="{45B52CD2-0BE8-3BBE-5EB1-06F5DDF9B266}"/>
              </a:ext>
            </a:extLst>
          </p:cNvPr>
          <p:cNvPicPr>
            <a:picLocks noChangeAspect="1"/>
          </p:cNvPicPr>
          <p:nvPr/>
        </p:nvPicPr>
        <p:blipFill>
          <a:blip r:embed="rId4"/>
          <a:stretch>
            <a:fillRect/>
          </a:stretch>
        </p:blipFill>
        <p:spPr>
          <a:xfrm>
            <a:off x="3486150" y="2829496"/>
            <a:ext cx="4732865" cy="16223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Google Shape;769;p36">
            <a:extLst>
              <a:ext uri="{FF2B5EF4-FFF2-40B4-BE49-F238E27FC236}">
                <a16:creationId xmlns:a16="http://schemas.microsoft.com/office/drawing/2014/main" id="{948C98D0-97E5-2833-1FC1-EF06A2DE3DC0}"/>
              </a:ext>
            </a:extLst>
          </p:cNvPr>
          <p:cNvSpPr/>
          <p:nvPr/>
        </p:nvSpPr>
        <p:spPr>
          <a:xfrm>
            <a:off x="262741" y="1135946"/>
            <a:ext cx="439489" cy="412015"/>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11" name="Google Shape;610;p36">
            <a:extLst>
              <a:ext uri="{FF2B5EF4-FFF2-40B4-BE49-F238E27FC236}">
                <a16:creationId xmlns:a16="http://schemas.microsoft.com/office/drawing/2014/main" id="{82313498-FACD-7B59-4D1D-987081837063}"/>
              </a:ext>
            </a:extLst>
          </p:cNvPr>
          <p:cNvGrpSpPr/>
          <p:nvPr/>
        </p:nvGrpSpPr>
        <p:grpSpPr>
          <a:xfrm>
            <a:off x="8426668" y="4448642"/>
            <a:ext cx="598795" cy="564350"/>
            <a:chOff x="4164375" y="1677425"/>
            <a:chExt cx="226650" cy="226175"/>
          </a:xfrm>
        </p:grpSpPr>
        <p:sp>
          <p:nvSpPr>
            <p:cNvPr id="6" name="Google Shape;611;p36">
              <a:extLst>
                <a:ext uri="{FF2B5EF4-FFF2-40B4-BE49-F238E27FC236}">
                  <a16:creationId xmlns:a16="http://schemas.microsoft.com/office/drawing/2014/main" id="{24294425-0BAA-1B5C-DF92-6B3D2DF39FC1}"/>
                </a:ext>
              </a:extLst>
            </p:cNvPr>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12;p36">
              <a:extLst>
                <a:ext uri="{FF2B5EF4-FFF2-40B4-BE49-F238E27FC236}">
                  <a16:creationId xmlns:a16="http://schemas.microsoft.com/office/drawing/2014/main" id="{832BD156-8F41-DCBC-6D3F-D4E6A3948C36}"/>
                </a:ext>
              </a:extLst>
            </p:cNvPr>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3;p36">
              <a:extLst>
                <a:ext uri="{FF2B5EF4-FFF2-40B4-BE49-F238E27FC236}">
                  <a16:creationId xmlns:a16="http://schemas.microsoft.com/office/drawing/2014/main" id="{72AE0459-31A5-0DCF-DBEE-D8925214C872}"/>
                </a:ext>
              </a:extLst>
            </p:cNvPr>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4;p36">
              <a:extLst>
                <a:ext uri="{FF2B5EF4-FFF2-40B4-BE49-F238E27FC236}">
                  <a16:creationId xmlns:a16="http://schemas.microsoft.com/office/drawing/2014/main" id="{0ADE72A4-BEDD-2038-9B71-DDC109590BBA}"/>
                </a:ext>
              </a:extLst>
            </p:cNvPr>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5;p36">
              <a:extLst>
                <a:ext uri="{FF2B5EF4-FFF2-40B4-BE49-F238E27FC236}">
                  <a16:creationId xmlns:a16="http://schemas.microsoft.com/office/drawing/2014/main" id="{3C884981-C5A3-B558-38CE-46260FE7F54D}"/>
                </a:ext>
              </a:extLst>
            </p:cNvPr>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Diagonal Stripe 12">
            <a:extLst>
              <a:ext uri="{FF2B5EF4-FFF2-40B4-BE49-F238E27FC236}">
                <a16:creationId xmlns:a16="http://schemas.microsoft.com/office/drawing/2014/main" id="{26359458-6EDF-7992-F2DE-8928E28AB404}"/>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5"/>
          <p:cNvSpPr txBox="1">
            <a:spLocks noGrp="1"/>
          </p:cNvSpPr>
          <p:nvPr>
            <p:ph type="title"/>
          </p:nvPr>
        </p:nvSpPr>
        <p:spPr>
          <a:xfrm>
            <a:off x="311700" y="842625"/>
            <a:ext cx="8520600" cy="3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a:t>THANK YOU!</a:t>
            </a:r>
            <a:endParaRPr sz="7200"/>
          </a:p>
        </p:txBody>
      </p:sp>
      <p:sp>
        <p:nvSpPr>
          <p:cNvPr id="564" name="Google Shape;564;p35"/>
          <p:cNvSpPr/>
          <p:nvPr/>
        </p:nvSpPr>
        <p:spPr>
          <a:xfrm>
            <a:off x="3495600" y="3355486"/>
            <a:ext cx="2152800" cy="336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 name="Diagonal Stripe 6">
            <a:extLst>
              <a:ext uri="{FF2B5EF4-FFF2-40B4-BE49-F238E27FC236}">
                <a16:creationId xmlns:a16="http://schemas.microsoft.com/office/drawing/2014/main" id="{9634A224-C63D-74A5-B95D-B83B8CF1FBB2}"/>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7"/>
          <p:cNvSpPr txBox="1">
            <a:spLocks noGrp="1"/>
          </p:cNvSpPr>
          <p:nvPr>
            <p:ph type="title"/>
          </p:nvPr>
        </p:nvSpPr>
        <p:spPr>
          <a:xfrm>
            <a:off x="526022" y="1214144"/>
            <a:ext cx="7641000" cy="572700"/>
          </a:xfrm>
          <a:prstGeom prst="rect">
            <a:avLst/>
          </a:prstGeom>
        </p:spPr>
        <p:txBody>
          <a:bodyPr spcFirstLastPara="1" wrap="square" lIns="91425" tIns="91425" rIns="91425" bIns="91425" anchor="t" anchorCtr="0">
            <a:noAutofit/>
          </a:bodyPr>
          <a:lstStyle/>
          <a:p>
            <a:r>
              <a:rPr lang="en-GB" b="1" dirty="0"/>
              <a:t>PROJECT TITLE</a:t>
            </a:r>
          </a:p>
        </p:txBody>
      </p:sp>
      <p:sp>
        <p:nvSpPr>
          <p:cNvPr id="872" name="Google Shape;872;p37"/>
          <p:cNvSpPr txBox="1">
            <a:spLocks noGrp="1"/>
          </p:cNvSpPr>
          <p:nvPr>
            <p:ph type="body" idx="1"/>
          </p:nvPr>
        </p:nvSpPr>
        <p:spPr>
          <a:xfrm>
            <a:off x="2119498" y="2693793"/>
            <a:ext cx="7651472" cy="2021755"/>
          </a:xfrm>
          <a:prstGeom prst="rect">
            <a:avLst/>
          </a:prstGeom>
        </p:spPr>
        <p:txBody>
          <a:bodyPr spcFirstLastPara="1" wrap="square" lIns="91425" tIns="91425" rIns="91425" bIns="91425" anchor="t" anchorCtr="0">
            <a:noAutofit/>
          </a:bodyPr>
          <a:lstStyle/>
          <a:p>
            <a:pPr marL="0" indent="0">
              <a:lnSpc>
                <a:spcPct val="114999"/>
              </a:lnSpc>
              <a:buNone/>
            </a:pPr>
            <a:r>
              <a:rPr lang="en-GB" sz="2800" b="1">
                <a:latin typeface="Garamond"/>
              </a:rPr>
              <a:t>PHOTO-TO-SKETCH  AUTOENCODER</a:t>
            </a:r>
            <a:endParaRPr lang="en-US" sz="2800" b="1">
              <a:latin typeface="Garamond"/>
            </a:endParaRPr>
          </a:p>
          <a:p>
            <a:pPr marL="0" indent="0">
              <a:lnSpc>
                <a:spcPct val="114999"/>
              </a:lnSpc>
              <a:buNone/>
            </a:pPr>
            <a:r>
              <a:rPr lang="en-GB" sz="1600">
                <a:latin typeface="Aptos Display"/>
              </a:rPr>
              <a:t>             </a:t>
            </a:r>
            <a:endParaRPr lang="en-US" sz="2800">
              <a:latin typeface="Garamond"/>
            </a:endParaRPr>
          </a:p>
          <a:p>
            <a:pPr marL="0" indent="0">
              <a:lnSpc>
                <a:spcPct val="114999"/>
              </a:lnSpc>
              <a:buNone/>
            </a:pPr>
            <a:r>
              <a:rPr lang="en-GB" sz="1600">
                <a:latin typeface="Aptos Display"/>
              </a:rPr>
              <a:t>         </a:t>
            </a:r>
            <a:r>
              <a:rPr lang="en-GB">
                <a:latin typeface="Aptos Display"/>
              </a:rPr>
              <a:t>      ( Transforming pixels to strokes, unveiling beauty in lines)</a:t>
            </a:r>
            <a:endParaRPr lang="en-US">
              <a:latin typeface="Garamond"/>
            </a:endParaRPr>
          </a:p>
          <a:p>
            <a:pPr marL="0" indent="0">
              <a:spcBef>
                <a:spcPts val="1600"/>
              </a:spcBef>
              <a:spcAft>
                <a:spcPts val="1600"/>
              </a:spcAft>
              <a:buNone/>
            </a:pPr>
            <a:endParaRPr lang="en-US"/>
          </a:p>
        </p:txBody>
      </p:sp>
      <p:sp>
        <p:nvSpPr>
          <p:cNvPr id="873" name="Google Shape;873;p37"/>
          <p:cNvSpPr/>
          <p:nvPr/>
        </p:nvSpPr>
        <p:spPr>
          <a:xfrm>
            <a:off x="1326325" y="1756561"/>
            <a:ext cx="1578300" cy="258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8" name="Google Shape;813;p36">
            <a:extLst>
              <a:ext uri="{FF2B5EF4-FFF2-40B4-BE49-F238E27FC236}">
                <a16:creationId xmlns:a16="http://schemas.microsoft.com/office/drawing/2014/main" id="{3D1ACBC0-B248-5A67-365B-1485F42630EB}"/>
              </a:ext>
            </a:extLst>
          </p:cNvPr>
          <p:cNvGrpSpPr/>
          <p:nvPr/>
        </p:nvGrpSpPr>
        <p:grpSpPr>
          <a:xfrm>
            <a:off x="3162734" y="829116"/>
            <a:ext cx="866198" cy="772655"/>
            <a:chOff x="6010925" y="3998175"/>
            <a:chExt cx="275875" cy="266875"/>
          </a:xfrm>
        </p:grpSpPr>
        <p:sp>
          <p:nvSpPr>
            <p:cNvPr id="3" name="Google Shape;814;p36">
              <a:extLst>
                <a:ext uri="{FF2B5EF4-FFF2-40B4-BE49-F238E27FC236}">
                  <a16:creationId xmlns:a16="http://schemas.microsoft.com/office/drawing/2014/main" id="{9FA84802-CB4B-8243-3CB4-BF4CF01489F2}"/>
                </a:ext>
              </a:extLst>
            </p:cNvPr>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15;p36">
              <a:extLst>
                <a:ext uri="{FF2B5EF4-FFF2-40B4-BE49-F238E27FC236}">
                  <a16:creationId xmlns:a16="http://schemas.microsoft.com/office/drawing/2014/main" id="{94FC0D68-8F5B-8990-1420-628EECE61B40}"/>
                </a:ext>
              </a:extLst>
            </p:cNvPr>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16;p36">
              <a:extLst>
                <a:ext uri="{FF2B5EF4-FFF2-40B4-BE49-F238E27FC236}">
                  <a16:creationId xmlns:a16="http://schemas.microsoft.com/office/drawing/2014/main" id="{63721D75-FD87-98D2-BAA3-674FD83606DD}"/>
                </a:ext>
              </a:extLst>
            </p:cNvPr>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7;p36">
              <a:extLst>
                <a:ext uri="{FF2B5EF4-FFF2-40B4-BE49-F238E27FC236}">
                  <a16:creationId xmlns:a16="http://schemas.microsoft.com/office/drawing/2014/main" id="{E6A686B9-5AB7-F350-F017-B4B31E562F61}"/>
                </a:ext>
              </a:extLst>
            </p:cNvPr>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8;p36">
              <a:extLst>
                <a:ext uri="{FF2B5EF4-FFF2-40B4-BE49-F238E27FC236}">
                  <a16:creationId xmlns:a16="http://schemas.microsoft.com/office/drawing/2014/main" id="{4F855A65-3B6B-9B70-F6AC-88894AEEE9A5}"/>
                </a:ext>
              </a:extLst>
            </p:cNvPr>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787;p36">
            <a:extLst>
              <a:ext uri="{FF2B5EF4-FFF2-40B4-BE49-F238E27FC236}">
                <a16:creationId xmlns:a16="http://schemas.microsoft.com/office/drawing/2014/main" id="{BF06D13F-C155-CEC2-1504-045B1B764F94}"/>
              </a:ext>
            </a:extLst>
          </p:cNvPr>
          <p:cNvGrpSpPr/>
          <p:nvPr/>
        </p:nvGrpSpPr>
        <p:grpSpPr>
          <a:xfrm>
            <a:off x="1770494" y="2841518"/>
            <a:ext cx="347875" cy="277474"/>
            <a:chOff x="4759875" y="1027050"/>
            <a:chExt cx="277500" cy="249375"/>
          </a:xfrm>
        </p:grpSpPr>
        <p:sp>
          <p:nvSpPr>
            <p:cNvPr id="9" name="Google Shape;788;p36">
              <a:extLst>
                <a:ext uri="{FF2B5EF4-FFF2-40B4-BE49-F238E27FC236}">
                  <a16:creationId xmlns:a16="http://schemas.microsoft.com/office/drawing/2014/main" id="{FCCB1656-4D4E-9D9C-7CCC-6C246EA8821C}"/>
                </a:ext>
              </a:extLst>
            </p:cNvPr>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6">
              <a:extLst>
                <a:ext uri="{FF2B5EF4-FFF2-40B4-BE49-F238E27FC236}">
                  <a16:creationId xmlns:a16="http://schemas.microsoft.com/office/drawing/2014/main" id="{37404451-275A-250F-8DE5-AC6B0F7AE40D}"/>
                </a:ext>
              </a:extLst>
            </p:cNvPr>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0;p36">
              <a:extLst>
                <a:ext uri="{FF2B5EF4-FFF2-40B4-BE49-F238E27FC236}">
                  <a16:creationId xmlns:a16="http://schemas.microsoft.com/office/drawing/2014/main" id="{14134546-C1CD-4283-2E9F-C9D6621D0304}"/>
                </a:ext>
              </a:extLst>
            </p:cNvPr>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1;p36">
              <a:extLst>
                <a:ext uri="{FF2B5EF4-FFF2-40B4-BE49-F238E27FC236}">
                  <a16:creationId xmlns:a16="http://schemas.microsoft.com/office/drawing/2014/main" id="{4DE4F150-8038-AC24-9933-E463E46C1325}"/>
                </a:ext>
              </a:extLst>
            </p:cNvPr>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2;p36">
              <a:extLst>
                <a:ext uri="{FF2B5EF4-FFF2-40B4-BE49-F238E27FC236}">
                  <a16:creationId xmlns:a16="http://schemas.microsoft.com/office/drawing/2014/main" id="{1D05A439-9BDF-A6AE-B9F6-B15F6A575986}"/>
                </a:ext>
              </a:extLst>
            </p:cNvPr>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Diagonal Stripe 23">
            <a:extLst>
              <a:ext uri="{FF2B5EF4-FFF2-40B4-BE49-F238E27FC236}">
                <a16:creationId xmlns:a16="http://schemas.microsoft.com/office/drawing/2014/main" id="{7DB9F790-B05A-3428-E89C-663C81D63E8C}"/>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33"/>
          <p:cNvGrpSpPr/>
          <p:nvPr/>
        </p:nvGrpSpPr>
        <p:grpSpPr>
          <a:xfrm>
            <a:off x="2900581" y="637516"/>
            <a:ext cx="4540675" cy="4232161"/>
            <a:chOff x="8625436" y="1258061"/>
            <a:chExt cx="2388000" cy="4396500"/>
          </a:xfrm>
        </p:grpSpPr>
        <p:sp>
          <p:nvSpPr>
            <p:cNvPr id="542" name="Google Shape;542;p33"/>
            <p:cNvSpPr/>
            <p:nvPr/>
          </p:nvSpPr>
          <p:spPr>
            <a:xfrm>
              <a:off x="8625436" y="1258061"/>
              <a:ext cx="2388000" cy="4396500"/>
            </a:xfrm>
            <a:prstGeom prst="roundRect">
              <a:avLst>
                <a:gd name="adj" fmla="val 4487"/>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3" name="Google Shape;543;p33"/>
            <p:cNvSpPr/>
            <p:nvPr/>
          </p:nvSpPr>
          <p:spPr>
            <a:xfrm>
              <a:off x="10685218" y="1396453"/>
              <a:ext cx="97200" cy="97200"/>
            </a:xfrm>
            <a:prstGeom prst="ellipse">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4" name="Google Shape;544;p33"/>
            <p:cNvSpPr/>
            <p:nvPr/>
          </p:nvSpPr>
          <p:spPr>
            <a:xfrm>
              <a:off x="9725916" y="5324400"/>
              <a:ext cx="180000" cy="180000"/>
            </a:xfrm>
            <a:prstGeom prst="ellipse">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545" name="Google Shape;545;p33"/>
          <p:cNvSpPr txBox="1">
            <a:spLocks noGrp="1"/>
          </p:cNvSpPr>
          <p:nvPr>
            <p:ph type="title"/>
          </p:nvPr>
        </p:nvSpPr>
        <p:spPr>
          <a:xfrm>
            <a:off x="530354" y="779318"/>
            <a:ext cx="4045200" cy="68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dirty="0"/>
              <a:t>AGENDA</a:t>
            </a:r>
            <a:endParaRPr sz="2800" b="1" dirty="0"/>
          </a:p>
        </p:txBody>
      </p:sp>
      <p:sp>
        <p:nvSpPr>
          <p:cNvPr id="547" name="Google Shape;547;p33"/>
          <p:cNvSpPr/>
          <p:nvPr/>
        </p:nvSpPr>
        <p:spPr>
          <a:xfrm>
            <a:off x="-1806" y="1524695"/>
            <a:ext cx="1578300" cy="258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TextBox 1">
            <a:extLst>
              <a:ext uri="{FF2B5EF4-FFF2-40B4-BE49-F238E27FC236}">
                <a16:creationId xmlns:a16="http://schemas.microsoft.com/office/drawing/2014/main" id="{18B9FDF8-2630-6234-9659-6EE111050955}"/>
              </a:ext>
            </a:extLst>
          </p:cNvPr>
          <p:cNvSpPr txBox="1"/>
          <p:nvPr/>
        </p:nvSpPr>
        <p:spPr>
          <a:xfrm>
            <a:off x="3822548" y="1121383"/>
            <a:ext cx="337261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PROBLEM STATEMENT</a:t>
            </a:r>
          </a:p>
          <a:p>
            <a:endParaRPr lang="en-US">
              <a:solidFill>
                <a:schemeClr val="bg1"/>
              </a:solidFill>
            </a:endParaRPr>
          </a:p>
          <a:p>
            <a:r>
              <a:rPr lang="en-US" dirty="0">
                <a:solidFill>
                  <a:schemeClr val="bg1"/>
                </a:solidFill>
              </a:rPr>
              <a:t>PROJECT OVERVIEW</a:t>
            </a:r>
          </a:p>
          <a:p>
            <a:endParaRPr lang="en-US">
              <a:solidFill>
                <a:schemeClr val="bg1"/>
              </a:solidFill>
            </a:endParaRPr>
          </a:p>
          <a:p>
            <a:r>
              <a:rPr lang="en-US" dirty="0">
                <a:solidFill>
                  <a:schemeClr val="bg1"/>
                </a:solidFill>
              </a:rPr>
              <a:t>END USERS</a:t>
            </a:r>
          </a:p>
          <a:p>
            <a:endParaRPr lang="en-US">
              <a:solidFill>
                <a:schemeClr val="bg1"/>
              </a:solidFill>
            </a:endParaRPr>
          </a:p>
          <a:p>
            <a:r>
              <a:rPr lang="en-US" dirty="0">
                <a:solidFill>
                  <a:schemeClr val="bg1"/>
                </a:solidFill>
              </a:rPr>
              <a:t>SOLUTION AND ITS VALUE PROPOSITION</a:t>
            </a:r>
          </a:p>
          <a:p>
            <a:endParaRPr lang="en-US">
              <a:solidFill>
                <a:schemeClr val="bg1"/>
              </a:solidFill>
            </a:endParaRPr>
          </a:p>
          <a:p>
            <a:r>
              <a:rPr lang="en-US" dirty="0">
                <a:solidFill>
                  <a:schemeClr val="bg1"/>
                </a:solidFill>
              </a:rPr>
              <a:t>WOW IN SOLUTION</a:t>
            </a:r>
          </a:p>
          <a:p>
            <a:endParaRPr lang="en-US">
              <a:solidFill>
                <a:schemeClr val="bg1"/>
              </a:solidFill>
            </a:endParaRPr>
          </a:p>
          <a:p>
            <a:r>
              <a:rPr lang="en-US" dirty="0">
                <a:solidFill>
                  <a:schemeClr val="bg1"/>
                </a:solidFill>
              </a:rPr>
              <a:t>MODELLING</a:t>
            </a:r>
          </a:p>
          <a:p>
            <a:endParaRPr lang="en-US">
              <a:solidFill>
                <a:schemeClr val="bg1"/>
              </a:solidFill>
            </a:endParaRPr>
          </a:p>
          <a:p>
            <a:r>
              <a:rPr lang="en-US" dirty="0">
                <a:solidFill>
                  <a:schemeClr val="bg1"/>
                </a:solidFill>
              </a:rPr>
              <a:t>RESULTS</a:t>
            </a:r>
          </a:p>
          <a:p>
            <a:endParaRPr lang="en-US">
              <a:solidFill>
                <a:schemeClr val="bg1"/>
              </a:solidFill>
            </a:endParaRPr>
          </a:p>
          <a:p>
            <a:endParaRPr lang="en-US">
              <a:solidFill>
                <a:schemeClr val="bg1"/>
              </a:solidFill>
            </a:endParaRPr>
          </a:p>
        </p:txBody>
      </p:sp>
      <p:sp>
        <p:nvSpPr>
          <p:cNvPr id="11" name="Google Shape;725;p36">
            <a:extLst>
              <a:ext uri="{FF2B5EF4-FFF2-40B4-BE49-F238E27FC236}">
                <a16:creationId xmlns:a16="http://schemas.microsoft.com/office/drawing/2014/main" id="{460ECB4B-9DEF-DA38-872A-02B650BE1695}"/>
              </a:ext>
            </a:extLst>
          </p:cNvPr>
          <p:cNvSpPr/>
          <p:nvPr/>
        </p:nvSpPr>
        <p:spPr>
          <a:xfrm>
            <a:off x="3552533" y="1540332"/>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725;p36">
            <a:extLst>
              <a:ext uri="{FF2B5EF4-FFF2-40B4-BE49-F238E27FC236}">
                <a16:creationId xmlns:a16="http://schemas.microsoft.com/office/drawing/2014/main" id="{B6F949F6-3229-F3EA-E0CA-D57FC3FCC666}"/>
              </a:ext>
            </a:extLst>
          </p:cNvPr>
          <p:cNvSpPr/>
          <p:nvPr/>
        </p:nvSpPr>
        <p:spPr>
          <a:xfrm>
            <a:off x="3552533" y="1159331"/>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725;p36">
            <a:extLst>
              <a:ext uri="{FF2B5EF4-FFF2-40B4-BE49-F238E27FC236}">
                <a16:creationId xmlns:a16="http://schemas.microsoft.com/office/drawing/2014/main" id="{B1C3E6D8-1F1D-CDDA-ED01-92A9FAA971E2}"/>
              </a:ext>
            </a:extLst>
          </p:cNvPr>
          <p:cNvSpPr/>
          <p:nvPr/>
        </p:nvSpPr>
        <p:spPr>
          <a:xfrm>
            <a:off x="3552532" y="2471665"/>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5" name="Google Shape;725;p36">
            <a:extLst>
              <a:ext uri="{FF2B5EF4-FFF2-40B4-BE49-F238E27FC236}">
                <a16:creationId xmlns:a16="http://schemas.microsoft.com/office/drawing/2014/main" id="{8AAA8E8F-1767-464D-5254-DFA71D3CE656}"/>
              </a:ext>
            </a:extLst>
          </p:cNvPr>
          <p:cNvSpPr/>
          <p:nvPr/>
        </p:nvSpPr>
        <p:spPr>
          <a:xfrm>
            <a:off x="3552533" y="2037748"/>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12" name="Diagonal Stripe 11">
            <a:extLst>
              <a:ext uri="{FF2B5EF4-FFF2-40B4-BE49-F238E27FC236}">
                <a16:creationId xmlns:a16="http://schemas.microsoft.com/office/drawing/2014/main" id="{3F4A249F-7B0F-FF38-A0A6-C8DC33CBFE1D}"/>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Google Shape;725;p36">
            <a:extLst>
              <a:ext uri="{FF2B5EF4-FFF2-40B4-BE49-F238E27FC236}">
                <a16:creationId xmlns:a16="http://schemas.microsoft.com/office/drawing/2014/main" id="{2333BF3A-4E75-1E4F-D2E3-46FEEFE295E2}"/>
              </a:ext>
            </a:extLst>
          </p:cNvPr>
          <p:cNvSpPr/>
          <p:nvPr/>
        </p:nvSpPr>
        <p:spPr>
          <a:xfrm>
            <a:off x="3552531" y="3043164"/>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725;p36">
            <a:extLst>
              <a:ext uri="{FF2B5EF4-FFF2-40B4-BE49-F238E27FC236}">
                <a16:creationId xmlns:a16="http://schemas.microsoft.com/office/drawing/2014/main" id="{9518E18A-0AB2-0E25-4EF0-0272B4F054CE}"/>
              </a:ext>
            </a:extLst>
          </p:cNvPr>
          <p:cNvSpPr/>
          <p:nvPr/>
        </p:nvSpPr>
        <p:spPr>
          <a:xfrm>
            <a:off x="3552532" y="3466498"/>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725;p36">
            <a:extLst>
              <a:ext uri="{FF2B5EF4-FFF2-40B4-BE49-F238E27FC236}">
                <a16:creationId xmlns:a16="http://schemas.microsoft.com/office/drawing/2014/main" id="{779F8201-5C4F-569C-B478-74C303A98B7E}"/>
              </a:ext>
            </a:extLst>
          </p:cNvPr>
          <p:cNvSpPr/>
          <p:nvPr/>
        </p:nvSpPr>
        <p:spPr>
          <a:xfrm>
            <a:off x="3552531" y="3858082"/>
            <a:ext cx="276876" cy="199260"/>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1"/>
          <p:cNvSpPr txBox="1">
            <a:spLocks noGrp="1"/>
          </p:cNvSpPr>
          <p:nvPr>
            <p:ph type="title"/>
          </p:nvPr>
        </p:nvSpPr>
        <p:spPr>
          <a:xfrm>
            <a:off x="332926" y="1672936"/>
            <a:ext cx="3504873" cy="1220725"/>
          </a:xfrm>
          <a:prstGeom prst="rect">
            <a:avLst/>
          </a:prstGeom>
        </p:spPr>
        <p:txBody>
          <a:bodyPr spcFirstLastPara="1" wrap="square" lIns="91425" tIns="91425" rIns="91425" bIns="91425" anchor="b" anchorCtr="0">
            <a:noAutofit/>
          </a:bodyPr>
          <a:lstStyle/>
          <a:p>
            <a:pPr algn="l"/>
            <a:r>
              <a:rPr lang="en-US" sz="2800" b="1">
                <a:solidFill>
                  <a:schemeClr val="bg1"/>
                </a:solidFill>
                <a:cs typeface="Arial"/>
              </a:rPr>
              <a:t>    PROBLEM                STATEMENT</a:t>
            </a:r>
            <a:endParaRPr lang="en-US" sz="2800" b="1">
              <a:solidFill>
                <a:schemeClr val="bg1"/>
              </a:solidFill>
            </a:endParaRPr>
          </a:p>
        </p:txBody>
      </p:sp>
      <p:grpSp>
        <p:nvGrpSpPr>
          <p:cNvPr id="512" name="Google Shape;512;p31"/>
          <p:cNvGrpSpPr/>
          <p:nvPr/>
        </p:nvGrpSpPr>
        <p:grpSpPr>
          <a:xfrm>
            <a:off x="338005" y="1290842"/>
            <a:ext cx="3502880" cy="2928967"/>
            <a:chOff x="1295330" y="1868507"/>
            <a:chExt cx="4365503" cy="3647530"/>
          </a:xfrm>
        </p:grpSpPr>
        <p:grpSp>
          <p:nvGrpSpPr>
            <p:cNvPr id="513" name="Google Shape;513;p31"/>
            <p:cNvGrpSpPr/>
            <p:nvPr/>
          </p:nvGrpSpPr>
          <p:grpSpPr>
            <a:xfrm>
              <a:off x="1295330" y="1868507"/>
              <a:ext cx="4365503" cy="3647530"/>
              <a:chOff x="6679223" y="1947864"/>
              <a:chExt cx="3956410" cy="3325308"/>
            </a:xfrm>
          </p:grpSpPr>
          <p:grpSp>
            <p:nvGrpSpPr>
              <p:cNvPr id="514" name="Google Shape;514;p31"/>
              <p:cNvGrpSpPr/>
              <p:nvPr/>
            </p:nvGrpSpPr>
            <p:grpSpPr>
              <a:xfrm>
                <a:off x="7996402" y="4725653"/>
                <a:ext cx="1328920" cy="547519"/>
                <a:chOff x="7059929" y="5060917"/>
                <a:chExt cx="1328920" cy="547519"/>
              </a:xfrm>
            </p:grpSpPr>
            <p:sp>
              <p:nvSpPr>
                <p:cNvPr id="515" name="Google Shape;515;p31"/>
                <p:cNvSpPr/>
                <p:nvPr/>
              </p:nvSpPr>
              <p:spPr>
                <a:xfrm rot="10800000">
                  <a:off x="7059929" y="5578436"/>
                  <a:ext cx="1322100" cy="30000"/>
                </a:xfrm>
                <a:prstGeom prst="trapezoid">
                  <a:avLst>
                    <a:gd name="adj" fmla="val 142327"/>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6" name="Google Shape;516;p31"/>
                <p:cNvSpPr/>
                <p:nvPr/>
              </p:nvSpPr>
              <p:spPr>
                <a:xfrm>
                  <a:off x="7187465" y="5060917"/>
                  <a:ext cx="1067100" cy="428400"/>
                </a:xfrm>
                <a:prstGeom prst="trapezoid">
                  <a:avLst>
                    <a:gd name="adj" fmla="val 15083"/>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7" name="Google Shape;517;p31"/>
                <p:cNvSpPr/>
                <p:nvPr/>
              </p:nvSpPr>
              <p:spPr>
                <a:xfrm>
                  <a:off x="7066749" y="5488243"/>
                  <a:ext cx="1322100" cy="93600"/>
                </a:xfrm>
                <a:prstGeom prst="trapezoid">
                  <a:avLst>
                    <a:gd name="adj" fmla="val 142327"/>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518" name="Google Shape;518;p31"/>
              <p:cNvGrpSpPr/>
              <p:nvPr/>
            </p:nvGrpSpPr>
            <p:grpSpPr>
              <a:xfrm>
                <a:off x="6679223" y="1947864"/>
                <a:ext cx="3956410" cy="2777787"/>
                <a:chOff x="5742750" y="2283128"/>
                <a:chExt cx="3956410" cy="2777787"/>
              </a:xfrm>
            </p:grpSpPr>
            <p:sp>
              <p:nvSpPr>
                <p:cNvPr id="519" name="Google Shape;519;p31"/>
                <p:cNvSpPr/>
                <p:nvPr/>
              </p:nvSpPr>
              <p:spPr>
                <a:xfrm>
                  <a:off x="5742760" y="2283128"/>
                  <a:ext cx="3956400" cy="2777700"/>
                </a:xfrm>
                <a:prstGeom prst="roundRect">
                  <a:avLst>
                    <a:gd name="adj" fmla="val 3377"/>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0" name="Google Shape;520;p31"/>
                <p:cNvSpPr/>
                <p:nvPr/>
              </p:nvSpPr>
              <p:spPr>
                <a:xfrm rot="10800000">
                  <a:off x="5742750" y="4752515"/>
                  <a:ext cx="3956400" cy="308400"/>
                </a:xfrm>
                <a:prstGeom prst="round2SameRect">
                  <a:avLst>
                    <a:gd name="adj1" fmla="val 19571"/>
                    <a:gd name="adj2" fmla="val 0"/>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sp>
          <p:nvSpPr>
            <p:cNvPr id="521" name="Google Shape;521;p31"/>
            <p:cNvSpPr/>
            <p:nvPr/>
          </p:nvSpPr>
          <p:spPr>
            <a:xfrm>
              <a:off x="3370018" y="1929853"/>
              <a:ext cx="108000" cy="108000"/>
            </a:xfrm>
            <a:prstGeom prst="ellipse">
              <a:avLst/>
            </a:prstGeom>
            <a:noFill/>
            <a:ln w="19050" cap="flat" cmpd="sng">
              <a:solidFill>
                <a:schemeClr val="accent1"/>
              </a:solidFill>
              <a:prstDash val="solid"/>
              <a:round/>
              <a:headEnd type="none" w="sm" len="sm"/>
              <a:tailEnd type="none" w="sm" len="sm"/>
            </a:ln>
            <a:effectLst>
              <a:outerShdw blurRad="200025" dist="114300" dir="5400000" algn="bl" rotWithShape="0">
                <a:schemeClr val="accent1">
                  <a:alpha val="69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4B0727B0-6833-0B56-FE81-3524F6DCF23B}"/>
              </a:ext>
            </a:extLst>
          </p:cNvPr>
          <p:cNvSpPr txBox="1"/>
          <p:nvPr/>
        </p:nvSpPr>
        <p:spPr>
          <a:xfrm>
            <a:off x="4946248" y="787859"/>
            <a:ext cx="404159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ECECEC"/>
                </a:solidFill>
                <a:latin typeface="Söhne"/>
                <a:ea typeface="Söhne"/>
                <a:cs typeface="Söhne"/>
              </a:rPr>
              <a:t>To Create a convolutional autoencoder model to transform photographs into sketches. Utilize deep learning techniques to bridge the gap between photo and sketch domains. Evaluate model performance through metrics and visual inspection of results.</a:t>
            </a:r>
            <a:endParaRPr lang="en-US" sz="2400"/>
          </a:p>
        </p:txBody>
      </p:sp>
      <p:sp>
        <p:nvSpPr>
          <p:cNvPr id="4" name="Google Shape;724;p36">
            <a:extLst>
              <a:ext uri="{FF2B5EF4-FFF2-40B4-BE49-F238E27FC236}">
                <a16:creationId xmlns:a16="http://schemas.microsoft.com/office/drawing/2014/main" id="{6065FA16-72D4-A7EB-C30F-E16345C1ECDD}"/>
              </a:ext>
            </a:extLst>
          </p:cNvPr>
          <p:cNvSpPr/>
          <p:nvPr/>
        </p:nvSpPr>
        <p:spPr>
          <a:xfrm rot="1140000">
            <a:off x="2637088" y="1674789"/>
            <a:ext cx="275830" cy="42315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5" name="Diagonal Stripe 4">
            <a:extLst>
              <a:ext uri="{FF2B5EF4-FFF2-40B4-BE49-F238E27FC236}">
                <a16:creationId xmlns:a16="http://schemas.microsoft.com/office/drawing/2014/main" id="{D66AC25B-C34A-4E54-AF7D-12FB24B39580}"/>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a:spLocks noGrp="1"/>
          </p:cNvSpPr>
          <p:nvPr>
            <p:ph type="title"/>
          </p:nvPr>
        </p:nvSpPr>
        <p:spPr>
          <a:xfrm>
            <a:off x="2701609" y="-81448"/>
            <a:ext cx="8520600" cy="572700"/>
          </a:xfrm>
          <a:prstGeom prst="rect">
            <a:avLst/>
          </a:prstGeom>
        </p:spPr>
        <p:txBody>
          <a:bodyPr spcFirstLastPara="1" wrap="square" lIns="91425" tIns="91425" rIns="91425" bIns="91425" anchor="t" anchorCtr="0">
            <a:noAutofit/>
          </a:bodyPr>
          <a:lstStyle/>
          <a:p>
            <a:endParaRPr lang="en-US" sz="2400">
              <a:solidFill>
                <a:srgbClr val="1D1837"/>
              </a:solidFill>
              <a:cs typeface="Arial"/>
            </a:endParaRPr>
          </a:p>
          <a:p>
            <a:r>
              <a:rPr lang="en-US" sz="2400" b="1">
                <a:solidFill>
                  <a:schemeClr val="bg1"/>
                </a:solidFill>
                <a:cs typeface="Arial"/>
              </a:rPr>
              <a:t>PROJECT OVERVIEW</a:t>
            </a:r>
            <a:endParaRPr sz="2400" b="1">
              <a:solidFill>
                <a:schemeClr val="bg1"/>
              </a:solidFill>
            </a:endParaRPr>
          </a:p>
        </p:txBody>
      </p:sp>
      <p:sp>
        <p:nvSpPr>
          <p:cNvPr id="465" name="Google Shape;465;p29"/>
          <p:cNvSpPr txBox="1">
            <a:spLocks noGrp="1"/>
          </p:cNvSpPr>
          <p:nvPr>
            <p:ph type="body" idx="6"/>
          </p:nvPr>
        </p:nvSpPr>
        <p:spPr>
          <a:xfrm>
            <a:off x="247668" y="2635651"/>
            <a:ext cx="1634700" cy="223440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sz="1300">
                <a:solidFill>
                  <a:srgbClr val="ECECEC"/>
                </a:solidFill>
                <a:latin typeface="Century Gothic"/>
              </a:rPr>
              <a:t>Develop a photo-to-sketch conversion system using convolutional autoencoders.</a:t>
            </a:r>
            <a:endParaRPr lang="en-US" sz="1300">
              <a:solidFill>
                <a:srgbClr val="ECECEC"/>
              </a:solidFill>
              <a:latin typeface="Century Gothic"/>
            </a:endParaRPr>
          </a:p>
        </p:txBody>
      </p:sp>
      <p:sp>
        <p:nvSpPr>
          <p:cNvPr id="466" name="Google Shape;466;p29"/>
          <p:cNvSpPr txBox="1">
            <a:spLocks noGrp="1"/>
          </p:cNvSpPr>
          <p:nvPr>
            <p:ph type="subTitle" idx="1"/>
          </p:nvPr>
        </p:nvSpPr>
        <p:spPr>
          <a:xfrm>
            <a:off x="-1714" y="1674700"/>
            <a:ext cx="1634700" cy="466800"/>
          </a:xfrm>
          <a:prstGeom prst="rect">
            <a:avLst/>
          </a:prstGeom>
        </p:spPr>
        <p:txBody>
          <a:bodyPr spcFirstLastPara="1" wrap="square" lIns="91425" tIns="91425" rIns="91425" bIns="91425" anchor="ctr" anchorCtr="0">
            <a:noAutofit/>
          </a:bodyPr>
          <a:lstStyle/>
          <a:p>
            <a:pPr marL="0" indent="0">
              <a:lnSpc>
                <a:spcPct val="114999"/>
              </a:lnSpc>
              <a:spcAft>
                <a:spcPts val="1600"/>
              </a:spcAft>
            </a:pPr>
            <a:r>
              <a:rPr lang="en-GB" sz="1400"/>
              <a:t>Problem Identification</a:t>
            </a:r>
            <a:endParaRPr lang="en-US" sz="1400"/>
          </a:p>
        </p:txBody>
      </p:sp>
      <p:sp>
        <p:nvSpPr>
          <p:cNvPr id="467" name="Google Shape;467;p29"/>
          <p:cNvSpPr txBox="1">
            <a:spLocks noGrp="1"/>
          </p:cNvSpPr>
          <p:nvPr>
            <p:ph type="body" idx="7"/>
          </p:nvPr>
        </p:nvSpPr>
        <p:spPr>
          <a:xfrm>
            <a:off x="1986574" y="2635651"/>
            <a:ext cx="1634700" cy="223440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sz="1300">
                <a:solidFill>
                  <a:srgbClr val="ECECEC"/>
                </a:solidFill>
                <a:latin typeface="Century Gothic"/>
              </a:rPr>
              <a:t>Preprocess and augment image data to enhance model training diversity</a:t>
            </a:r>
            <a:r>
              <a:rPr lang="en-GB">
                <a:solidFill>
                  <a:srgbClr val="ECECEC"/>
                </a:solidFill>
                <a:latin typeface="Century Gothic"/>
              </a:rPr>
              <a:t>.</a:t>
            </a:r>
            <a:endParaRPr lang="en-US">
              <a:solidFill>
                <a:srgbClr val="ECECEC"/>
              </a:solidFill>
            </a:endParaRPr>
          </a:p>
        </p:txBody>
      </p:sp>
      <p:sp>
        <p:nvSpPr>
          <p:cNvPr id="468" name="Google Shape;468;p29"/>
          <p:cNvSpPr txBox="1">
            <a:spLocks noGrp="1"/>
          </p:cNvSpPr>
          <p:nvPr>
            <p:ph type="subTitle" idx="2"/>
          </p:nvPr>
        </p:nvSpPr>
        <p:spPr>
          <a:xfrm>
            <a:off x="1990038" y="1674700"/>
            <a:ext cx="1655481" cy="466800"/>
          </a:xfrm>
          <a:prstGeom prst="rect">
            <a:avLst/>
          </a:prstGeom>
        </p:spPr>
        <p:txBody>
          <a:bodyPr spcFirstLastPara="1" wrap="square" lIns="91425" tIns="91425" rIns="91425" bIns="91425" anchor="ctr" anchorCtr="0">
            <a:noAutofit/>
          </a:bodyPr>
          <a:lstStyle/>
          <a:p>
            <a:pPr marL="0" indent="0">
              <a:lnSpc>
                <a:spcPct val="114999"/>
              </a:lnSpc>
              <a:spcAft>
                <a:spcPts val="1600"/>
              </a:spcAft>
            </a:pPr>
            <a:r>
              <a:rPr lang="en-GB" sz="1400">
                <a:solidFill>
                  <a:srgbClr val="ECECEC"/>
                </a:solidFill>
              </a:rPr>
              <a:t>Data Preprocessing</a:t>
            </a:r>
            <a:endParaRPr lang="en-US" sz="1400"/>
          </a:p>
        </p:txBody>
      </p:sp>
      <p:sp>
        <p:nvSpPr>
          <p:cNvPr id="469" name="Google Shape;469;p29"/>
          <p:cNvSpPr txBox="1">
            <a:spLocks noGrp="1"/>
          </p:cNvSpPr>
          <p:nvPr>
            <p:ph type="body" idx="8"/>
          </p:nvPr>
        </p:nvSpPr>
        <p:spPr>
          <a:xfrm>
            <a:off x="3725480" y="2635651"/>
            <a:ext cx="1634700" cy="223440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sz="1300">
                <a:solidFill>
                  <a:srgbClr val="ECECEC"/>
                </a:solidFill>
                <a:latin typeface="Century Gothic"/>
              </a:rPr>
              <a:t>Design a convolutional autoencoder with encoder-decoder components for feature extraction and generation.</a:t>
            </a:r>
            <a:endParaRPr lang="en-US" sz="1300">
              <a:solidFill>
                <a:srgbClr val="ECECEC"/>
              </a:solidFill>
              <a:latin typeface="Century Gothic"/>
            </a:endParaRPr>
          </a:p>
        </p:txBody>
      </p:sp>
      <p:sp>
        <p:nvSpPr>
          <p:cNvPr id="470" name="Google Shape;470;p29"/>
          <p:cNvSpPr txBox="1">
            <a:spLocks noGrp="1"/>
          </p:cNvSpPr>
          <p:nvPr>
            <p:ph type="subTitle" idx="3"/>
          </p:nvPr>
        </p:nvSpPr>
        <p:spPr>
          <a:xfrm>
            <a:off x="3722014" y="1674700"/>
            <a:ext cx="1634700" cy="466800"/>
          </a:xfrm>
          <a:prstGeom prst="rect">
            <a:avLst/>
          </a:prstGeom>
        </p:spPr>
        <p:txBody>
          <a:bodyPr spcFirstLastPara="1" wrap="square" lIns="91425" tIns="91425" rIns="91425" bIns="91425" anchor="ctr" anchorCtr="0">
            <a:noAutofit/>
          </a:bodyPr>
          <a:lstStyle/>
          <a:p>
            <a:pPr marL="0" indent="0">
              <a:lnSpc>
                <a:spcPct val="114999"/>
              </a:lnSpc>
              <a:spcAft>
                <a:spcPts val="1600"/>
              </a:spcAft>
            </a:pPr>
            <a:r>
              <a:rPr lang="en-GB" sz="1400">
                <a:solidFill>
                  <a:srgbClr val="ECECEC"/>
                </a:solidFill>
              </a:rPr>
              <a:t>Model Architecture</a:t>
            </a:r>
            <a:endParaRPr lang="en-US" sz="1400"/>
          </a:p>
        </p:txBody>
      </p:sp>
      <p:sp>
        <p:nvSpPr>
          <p:cNvPr id="471" name="Google Shape;471;p29"/>
          <p:cNvSpPr txBox="1">
            <a:spLocks noGrp="1"/>
          </p:cNvSpPr>
          <p:nvPr>
            <p:ph type="body" idx="9"/>
          </p:nvPr>
        </p:nvSpPr>
        <p:spPr>
          <a:xfrm>
            <a:off x="5495559" y="2573306"/>
            <a:ext cx="1946427" cy="248378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sz="1300">
                <a:solidFill>
                  <a:srgbClr val="ECECEC"/>
                </a:solidFill>
                <a:latin typeface="Century Gothic"/>
              </a:rPr>
              <a:t>Train the model on the augmented dataset with appropriate loss functions and optimizers and assess model performance using evaluation metrics such as loss and accuracy.</a:t>
            </a:r>
            <a:endParaRPr lang="en-US" sz="1300">
              <a:solidFill>
                <a:srgbClr val="ECECEC"/>
              </a:solidFill>
              <a:latin typeface="Century Gothic"/>
            </a:endParaRPr>
          </a:p>
        </p:txBody>
      </p:sp>
      <p:sp>
        <p:nvSpPr>
          <p:cNvPr id="472" name="Google Shape;472;p29"/>
          <p:cNvSpPr txBox="1">
            <a:spLocks noGrp="1"/>
          </p:cNvSpPr>
          <p:nvPr>
            <p:ph type="subTitle" idx="4"/>
          </p:nvPr>
        </p:nvSpPr>
        <p:spPr>
          <a:xfrm>
            <a:off x="5492091" y="1674700"/>
            <a:ext cx="1634700" cy="466800"/>
          </a:xfrm>
          <a:prstGeom prst="rect">
            <a:avLst/>
          </a:prstGeom>
        </p:spPr>
        <p:txBody>
          <a:bodyPr spcFirstLastPara="1" wrap="square" lIns="91425" tIns="91425" rIns="91425" bIns="91425" anchor="ctr" anchorCtr="0">
            <a:noAutofit/>
          </a:bodyPr>
          <a:lstStyle/>
          <a:p>
            <a:pPr marL="0" indent="0">
              <a:lnSpc>
                <a:spcPct val="114999"/>
              </a:lnSpc>
              <a:spcAft>
                <a:spcPts val="1600"/>
              </a:spcAft>
            </a:pPr>
            <a:r>
              <a:rPr lang="en-GB" sz="1400">
                <a:solidFill>
                  <a:srgbClr val="ECECEC"/>
                </a:solidFill>
              </a:rPr>
              <a:t>Training and Evaluation</a:t>
            </a:r>
            <a:endParaRPr lang="en-US" sz="1400"/>
          </a:p>
        </p:txBody>
      </p:sp>
      <p:sp>
        <p:nvSpPr>
          <p:cNvPr id="473" name="Google Shape;473;p29"/>
          <p:cNvSpPr txBox="1">
            <a:spLocks noGrp="1"/>
          </p:cNvSpPr>
          <p:nvPr>
            <p:ph type="body" idx="13"/>
          </p:nvPr>
        </p:nvSpPr>
        <p:spPr>
          <a:xfrm>
            <a:off x="7504629" y="2635651"/>
            <a:ext cx="1634700" cy="223440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sz="1300">
                <a:solidFill>
                  <a:srgbClr val="ECECEC"/>
                </a:solidFill>
                <a:latin typeface="Century Gothic"/>
              </a:rPr>
              <a:t>Display the effectiveness of the model by showcasing converted sketches from original photos.</a:t>
            </a:r>
            <a:r>
              <a:rPr lang="en-GB" sz="1300">
                <a:latin typeface="Century Gothic"/>
              </a:rPr>
              <a:t>.</a:t>
            </a:r>
            <a:endParaRPr lang="en-US" sz="1300">
              <a:latin typeface="Century Gothic"/>
            </a:endParaRPr>
          </a:p>
        </p:txBody>
      </p:sp>
      <p:sp>
        <p:nvSpPr>
          <p:cNvPr id="474" name="Google Shape;474;p29"/>
          <p:cNvSpPr txBox="1">
            <a:spLocks noGrp="1"/>
          </p:cNvSpPr>
          <p:nvPr>
            <p:ph type="subTitle" idx="5"/>
          </p:nvPr>
        </p:nvSpPr>
        <p:spPr>
          <a:xfrm>
            <a:off x="7352224" y="1674700"/>
            <a:ext cx="1634700" cy="466800"/>
          </a:xfrm>
          <a:prstGeom prst="rect">
            <a:avLst/>
          </a:prstGeom>
        </p:spPr>
        <p:txBody>
          <a:bodyPr spcFirstLastPara="1" wrap="square" lIns="91425" tIns="91425" rIns="91425" bIns="91425" anchor="ctr" anchorCtr="0">
            <a:noAutofit/>
          </a:bodyPr>
          <a:lstStyle/>
          <a:p>
            <a:pPr marL="0" indent="0">
              <a:lnSpc>
                <a:spcPct val="114999"/>
              </a:lnSpc>
              <a:spcAft>
                <a:spcPts val="1600"/>
              </a:spcAft>
            </a:pPr>
            <a:r>
              <a:rPr lang="en-GB" sz="1400">
                <a:solidFill>
                  <a:srgbClr val="ECECEC"/>
                </a:solidFill>
              </a:rPr>
              <a:t>Result Visualization</a:t>
            </a:r>
            <a:endParaRPr lang="en-US" sz="1400"/>
          </a:p>
        </p:txBody>
      </p:sp>
      <p:sp>
        <p:nvSpPr>
          <p:cNvPr id="475" name="Google Shape;475;p29"/>
          <p:cNvSpPr/>
          <p:nvPr/>
        </p:nvSpPr>
        <p:spPr>
          <a:xfrm>
            <a:off x="3782850" y="865336"/>
            <a:ext cx="1578300" cy="258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 name="Diagonal Stripe 2">
            <a:extLst>
              <a:ext uri="{FF2B5EF4-FFF2-40B4-BE49-F238E27FC236}">
                <a16:creationId xmlns:a16="http://schemas.microsoft.com/office/drawing/2014/main" id="{DE551194-AB92-314F-5807-DD895D3C7262}"/>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0D0BEC0-37BD-9350-FC36-FB540221EE7D}"/>
              </a:ext>
            </a:extLst>
          </p:cNvPr>
          <p:cNvGraphicFramePr/>
          <p:nvPr>
            <p:extLst>
              <p:ext uri="{D42A27DB-BD31-4B8C-83A1-F6EECF244321}">
                <p14:modId xmlns:p14="http://schemas.microsoft.com/office/powerpoint/2010/main" val="668333210"/>
              </p:ext>
            </p:extLst>
          </p:nvPr>
        </p:nvGraphicFramePr>
        <p:xfrm>
          <a:off x="1049483" y="1013113"/>
          <a:ext cx="7045034" cy="3896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34" name="TextBox 833">
            <a:extLst>
              <a:ext uri="{FF2B5EF4-FFF2-40B4-BE49-F238E27FC236}">
                <a16:creationId xmlns:a16="http://schemas.microsoft.com/office/drawing/2014/main" id="{962FBD2B-FBF8-A405-F5A7-2012D1F89E39}"/>
              </a:ext>
            </a:extLst>
          </p:cNvPr>
          <p:cNvSpPr txBox="1"/>
          <p:nvPr/>
        </p:nvSpPr>
        <p:spPr>
          <a:xfrm>
            <a:off x="3584392" y="215161"/>
            <a:ext cx="48421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Lexend Deca"/>
              </a:rPr>
              <a:t>END USERS</a:t>
            </a:r>
          </a:p>
        </p:txBody>
      </p:sp>
      <p:sp>
        <p:nvSpPr>
          <p:cNvPr id="13" name="Google Shape;647;p36">
            <a:extLst>
              <a:ext uri="{FF2B5EF4-FFF2-40B4-BE49-F238E27FC236}">
                <a16:creationId xmlns:a16="http://schemas.microsoft.com/office/drawing/2014/main" id="{738709AB-639E-118F-0B88-D663FA6C68D4}"/>
              </a:ext>
            </a:extLst>
          </p:cNvPr>
          <p:cNvSpPr/>
          <p:nvPr/>
        </p:nvSpPr>
        <p:spPr>
          <a:xfrm>
            <a:off x="8275591" y="2427859"/>
            <a:ext cx="709557" cy="738604"/>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23" name="Rectangle 22">
            <a:extLst>
              <a:ext uri="{FF2B5EF4-FFF2-40B4-BE49-F238E27FC236}">
                <a16:creationId xmlns:a16="http://schemas.microsoft.com/office/drawing/2014/main" id="{9A1708CF-6641-F2FE-1819-2D8F43E93725}"/>
              </a:ext>
            </a:extLst>
          </p:cNvPr>
          <p:cNvSpPr/>
          <p:nvPr/>
        </p:nvSpPr>
        <p:spPr>
          <a:xfrm>
            <a:off x="45332" y="3923783"/>
            <a:ext cx="116237" cy="1172059"/>
          </a:xfrm>
          <a:prstGeom prst="rect">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gonal Stripe 24">
            <a:extLst>
              <a:ext uri="{FF2B5EF4-FFF2-40B4-BE49-F238E27FC236}">
                <a16:creationId xmlns:a16="http://schemas.microsoft.com/office/drawing/2014/main" id="{7DA76AF8-90CC-A850-1A69-3E50808CF2BE}"/>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4"/>
          <p:cNvSpPr txBox="1">
            <a:spLocks noGrp="1"/>
          </p:cNvSpPr>
          <p:nvPr>
            <p:ph type="body" idx="1"/>
          </p:nvPr>
        </p:nvSpPr>
        <p:spPr>
          <a:xfrm>
            <a:off x="545409" y="2066875"/>
            <a:ext cx="3867300" cy="212640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a:t>The photo-to-sketch system employs convolutional autoencoders for accurate photo-to-sketch transformation through robust preprocessing and comprehensive evaluation.</a:t>
            </a:r>
            <a:endParaRPr lang="en-US"/>
          </a:p>
        </p:txBody>
      </p:sp>
      <p:sp>
        <p:nvSpPr>
          <p:cNvPr id="212" name="Google Shape;212;p24"/>
          <p:cNvSpPr txBox="1">
            <a:spLocks noGrp="1"/>
          </p:cNvSpPr>
          <p:nvPr>
            <p:ph type="body" idx="2"/>
          </p:nvPr>
        </p:nvSpPr>
        <p:spPr>
          <a:xfrm>
            <a:off x="4968339" y="2066875"/>
            <a:ext cx="3867300" cy="2126400"/>
          </a:xfrm>
          <a:prstGeom prst="rect">
            <a:avLst/>
          </a:prstGeom>
        </p:spPr>
        <p:txBody>
          <a:bodyPr spcFirstLastPara="1" wrap="square" lIns="91425" tIns="91425" rIns="91425" bIns="91425" anchor="t" anchorCtr="0">
            <a:noAutofit/>
          </a:bodyPr>
          <a:lstStyle/>
          <a:p>
            <a:pPr marL="0" indent="0">
              <a:lnSpc>
                <a:spcPct val="114999"/>
              </a:lnSpc>
              <a:spcAft>
                <a:spcPts val="1600"/>
              </a:spcAft>
              <a:buNone/>
            </a:pPr>
            <a:r>
              <a:rPr lang="en-GB"/>
              <a:t>Efficiently transforms photos into sketches, fostering creativity and enhancing visual storytelling through accurate and customizable outputs.</a:t>
            </a:r>
            <a:endParaRPr lang="en-US"/>
          </a:p>
        </p:txBody>
      </p:sp>
      <p:sp>
        <p:nvSpPr>
          <p:cNvPr id="213" name="Google Shape;213;p24"/>
          <p:cNvSpPr/>
          <p:nvPr/>
        </p:nvSpPr>
        <p:spPr>
          <a:xfrm rot="5400000" flipV="1">
            <a:off x="3729925" y="3112111"/>
            <a:ext cx="1744555" cy="57327"/>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4" name="TextBox 3">
            <a:extLst>
              <a:ext uri="{FF2B5EF4-FFF2-40B4-BE49-F238E27FC236}">
                <a16:creationId xmlns:a16="http://schemas.microsoft.com/office/drawing/2014/main" id="{CC080DC3-C62C-4406-1367-669BFA26A257}"/>
              </a:ext>
            </a:extLst>
          </p:cNvPr>
          <p:cNvSpPr txBox="1"/>
          <p:nvPr/>
        </p:nvSpPr>
        <p:spPr>
          <a:xfrm>
            <a:off x="1417459" y="1273105"/>
            <a:ext cx="21378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bg1"/>
                </a:solidFill>
                <a:latin typeface="Courier New"/>
                <a:cs typeface="Courier New"/>
              </a:rPr>
              <a:t>SOLUTION</a:t>
            </a:r>
            <a:endParaRPr lang="en-US" b="1" dirty="0" err="1">
              <a:solidFill>
                <a:schemeClr val="bg1"/>
              </a:solidFill>
              <a:latin typeface="Courier New"/>
              <a:cs typeface="Courier New"/>
            </a:endParaRPr>
          </a:p>
        </p:txBody>
      </p:sp>
      <p:sp>
        <p:nvSpPr>
          <p:cNvPr id="6" name="TextBox 5">
            <a:extLst>
              <a:ext uri="{FF2B5EF4-FFF2-40B4-BE49-F238E27FC236}">
                <a16:creationId xmlns:a16="http://schemas.microsoft.com/office/drawing/2014/main" id="{CC8DEA15-E6BA-CC68-B18B-62AFBA376025}"/>
              </a:ext>
            </a:extLst>
          </p:cNvPr>
          <p:cNvSpPr txBox="1"/>
          <p:nvPr/>
        </p:nvSpPr>
        <p:spPr>
          <a:xfrm>
            <a:off x="4783067" y="1270996"/>
            <a:ext cx="42047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rPr>
              <a:t> </a:t>
            </a:r>
            <a:r>
              <a:rPr lang="en-US" sz="2800" b="1">
                <a:solidFill>
                  <a:schemeClr val="bg1"/>
                </a:solidFill>
                <a:latin typeface="Courier New"/>
              </a:rPr>
              <a:t>VALUE PROPOSITION</a:t>
            </a:r>
          </a:p>
        </p:txBody>
      </p:sp>
      <p:sp>
        <p:nvSpPr>
          <p:cNvPr id="3" name="Diagonal Stripe 2">
            <a:extLst>
              <a:ext uri="{FF2B5EF4-FFF2-40B4-BE49-F238E27FC236}">
                <a16:creationId xmlns:a16="http://schemas.microsoft.com/office/drawing/2014/main" id="{6F9A5E33-19E3-51A7-FCEB-5FC53ACCA22E}"/>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142" name="Diagram 1141">
            <a:extLst>
              <a:ext uri="{FF2B5EF4-FFF2-40B4-BE49-F238E27FC236}">
                <a16:creationId xmlns:a16="http://schemas.microsoft.com/office/drawing/2014/main" id="{BA0FF593-3C03-07E5-68F8-E076D5739DE1}"/>
              </a:ext>
            </a:extLst>
          </p:cNvPr>
          <p:cNvGraphicFramePr/>
          <p:nvPr>
            <p:extLst>
              <p:ext uri="{D42A27DB-BD31-4B8C-83A1-F6EECF244321}">
                <p14:modId xmlns:p14="http://schemas.microsoft.com/office/powerpoint/2010/main" val="2139917498"/>
              </p:ext>
            </p:extLst>
          </p:nvPr>
        </p:nvGraphicFramePr>
        <p:xfrm>
          <a:off x="145473" y="483178"/>
          <a:ext cx="8842661"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34" name="TextBox 1933">
            <a:extLst>
              <a:ext uri="{FF2B5EF4-FFF2-40B4-BE49-F238E27FC236}">
                <a16:creationId xmlns:a16="http://schemas.microsoft.com/office/drawing/2014/main" id="{CAA42174-CF47-0D1D-7651-4A3896CFDA6D}"/>
              </a:ext>
            </a:extLst>
          </p:cNvPr>
          <p:cNvSpPr txBox="1"/>
          <p:nvPr/>
        </p:nvSpPr>
        <p:spPr>
          <a:xfrm>
            <a:off x="2989062" y="241151"/>
            <a:ext cx="434438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Lexend Deca"/>
              </a:rPr>
              <a:t>WOW IN SOLUTION</a:t>
            </a:r>
          </a:p>
          <a:p>
            <a:pPr algn="l"/>
            <a:endParaRPr lang="en-US" dirty="0"/>
          </a:p>
        </p:txBody>
      </p:sp>
      <p:sp>
        <p:nvSpPr>
          <p:cNvPr id="2243" name="Google Shape;193;p21">
            <a:extLst>
              <a:ext uri="{FF2B5EF4-FFF2-40B4-BE49-F238E27FC236}">
                <a16:creationId xmlns:a16="http://schemas.microsoft.com/office/drawing/2014/main" id="{56F59CD5-2625-DD5E-D76D-D1FAD9EC27C8}"/>
              </a:ext>
            </a:extLst>
          </p:cNvPr>
          <p:cNvSpPr/>
          <p:nvPr/>
        </p:nvSpPr>
        <p:spPr>
          <a:xfrm>
            <a:off x="4167625" y="721887"/>
            <a:ext cx="798982" cy="88145"/>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35" name="Diagonal Stripe 34">
            <a:extLst>
              <a:ext uri="{FF2B5EF4-FFF2-40B4-BE49-F238E27FC236}">
                <a16:creationId xmlns:a16="http://schemas.microsoft.com/office/drawing/2014/main" id="{FAE462E1-4BA4-7A91-9650-9702D40E74D9}"/>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Google Shape;585;p36">
            <a:extLst>
              <a:ext uri="{FF2B5EF4-FFF2-40B4-BE49-F238E27FC236}">
                <a16:creationId xmlns:a16="http://schemas.microsoft.com/office/drawing/2014/main" id="{183A95C3-50D8-98AF-6481-9050CA0557CE}"/>
              </a:ext>
            </a:extLst>
          </p:cNvPr>
          <p:cNvSpPr/>
          <p:nvPr/>
        </p:nvSpPr>
        <p:spPr>
          <a:xfrm>
            <a:off x="17576" y="4196871"/>
            <a:ext cx="255658" cy="251444"/>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4187941" y="1120032"/>
            <a:ext cx="37995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sz="2800" b="1" dirty="0"/>
              <a:t>MODELLING</a:t>
            </a:r>
          </a:p>
        </p:txBody>
      </p:sp>
      <p:sp>
        <p:nvSpPr>
          <p:cNvPr id="173" name="Google Shape;173;p18"/>
          <p:cNvSpPr/>
          <p:nvPr/>
        </p:nvSpPr>
        <p:spPr>
          <a:xfrm>
            <a:off x="6963409" y="1969261"/>
            <a:ext cx="1578300" cy="25800"/>
          </a:xfrm>
          <a:prstGeom prst="roundRect">
            <a:avLst>
              <a:gd name="adj" fmla="val 50000"/>
            </a:avLst>
          </a:prstGeom>
          <a:solidFill>
            <a:schemeClr val="accent1"/>
          </a:solidFill>
          <a:ln>
            <a:noFill/>
          </a:ln>
          <a:effectLst>
            <a:outerShdw blurRad="165100" algn="ctr" rotWithShape="0">
              <a:schemeClr val="accent1"/>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aphicFrame>
        <p:nvGraphicFramePr>
          <p:cNvPr id="2" name="Diagram 1">
            <a:extLst>
              <a:ext uri="{FF2B5EF4-FFF2-40B4-BE49-F238E27FC236}">
                <a16:creationId xmlns:a16="http://schemas.microsoft.com/office/drawing/2014/main" id="{ACA03BD8-7FE5-3B12-67DA-071C162F8F68}"/>
              </a:ext>
            </a:extLst>
          </p:cNvPr>
          <p:cNvGraphicFramePr/>
          <p:nvPr>
            <p:extLst>
              <p:ext uri="{D42A27DB-BD31-4B8C-83A1-F6EECF244321}">
                <p14:modId xmlns:p14="http://schemas.microsoft.com/office/powerpoint/2010/main" val="2608099349"/>
              </p:ext>
            </p:extLst>
          </p:nvPr>
        </p:nvGraphicFramePr>
        <p:xfrm>
          <a:off x="322118" y="628650"/>
          <a:ext cx="4925290" cy="4156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oogle Shape;763;p36">
            <a:extLst>
              <a:ext uri="{FF2B5EF4-FFF2-40B4-BE49-F238E27FC236}">
                <a16:creationId xmlns:a16="http://schemas.microsoft.com/office/drawing/2014/main" id="{FF0A4D57-F184-85B8-6742-0562BD4E7EC0}"/>
              </a:ext>
            </a:extLst>
          </p:cNvPr>
          <p:cNvGrpSpPr/>
          <p:nvPr/>
        </p:nvGrpSpPr>
        <p:grpSpPr>
          <a:xfrm>
            <a:off x="7748150" y="3961116"/>
            <a:ext cx="1025614" cy="813716"/>
            <a:chOff x="853250" y="4006875"/>
            <a:chExt cx="265875" cy="216275"/>
          </a:xfrm>
        </p:grpSpPr>
        <p:sp>
          <p:nvSpPr>
            <p:cNvPr id="15" name="Google Shape;764;p36">
              <a:extLst>
                <a:ext uri="{FF2B5EF4-FFF2-40B4-BE49-F238E27FC236}">
                  <a16:creationId xmlns:a16="http://schemas.microsoft.com/office/drawing/2014/main" id="{E4835142-157E-ADD5-FE61-6719E9E4CE22}"/>
                </a:ext>
              </a:extLst>
            </p:cNvPr>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5;p36">
              <a:extLst>
                <a:ext uri="{FF2B5EF4-FFF2-40B4-BE49-F238E27FC236}">
                  <a16:creationId xmlns:a16="http://schemas.microsoft.com/office/drawing/2014/main" id="{F2243FE5-26A1-5AC2-C5F2-9E20AD1A38C3}"/>
                </a:ext>
              </a:extLst>
            </p:cNvPr>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720;p36">
            <a:extLst>
              <a:ext uri="{FF2B5EF4-FFF2-40B4-BE49-F238E27FC236}">
                <a16:creationId xmlns:a16="http://schemas.microsoft.com/office/drawing/2014/main" id="{383ED557-992A-A93F-2F21-CC46CBE9BF2A}"/>
              </a:ext>
            </a:extLst>
          </p:cNvPr>
          <p:cNvGrpSpPr/>
          <p:nvPr/>
        </p:nvGrpSpPr>
        <p:grpSpPr>
          <a:xfrm>
            <a:off x="2470926" y="2155288"/>
            <a:ext cx="830002" cy="843386"/>
            <a:chOff x="5717150" y="2098500"/>
            <a:chExt cx="247575" cy="245475"/>
          </a:xfrm>
        </p:grpSpPr>
        <p:sp>
          <p:nvSpPr>
            <p:cNvPr id="180" name="Google Shape;721;p36">
              <a:extLst>
                <a:ext uri="{FF2B5EF4-FFF2-40B4-BE49-F238E27FC236}">
                  <a16:creationId xmlns:a16="http://schemas.microsoft.com/office/drawing/2014/main" id="{EB1F046C-1E1A-7941-77E4-7A9CDD0A105D}"/>
                </a:ext>
              </a:extLst>
            </p:cNvPr>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22;p36">
              <a:extLst>
                <a:ext uri="{FF2B5EF4-FFF2-40B4-BE49-F238E27FC236}">
                  <a16:creationId xmlns:a16="http://schemas.microsoft.com/office/drawing/2014/main" id="{26849860-D5D1-7EEF-DAD8-CF03061BEA07}"/>
                </a:ext>
              </a:extLst>
            </p:cNvPr>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23;p36">
              <a:extLst>
                <a:ext uri="{FF2B5EF4-FFF2-40B4-BE49-F238E27FC236}">
                  <a16:creationId xmlns:a16="http://schemas.microsoft.com/office/drawing/2014/main" id="{2E6A34E1-AF5F-EAE3-708B-D270E8F4AE9C}"/>
                </a:ext>
              </a:extLst>
            </p:cNvPr>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1"/>
            </a:solidFill>
            <a:ln>
              <a:noFill/>
            </a:ln>
            <a:effectLst>
              <a:outerShdw blurRad="165100" algn="ctr"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Diagonal Stripe 195">
            <a:extLst>
              <a:ext uri="{FF2B5EF4-FFF2-40B4-BE49-F238E27FC236}">
                <a16:creationId xmlns:a16="http://schemas.microsoft.com/office/drawing/2014/main" id="{C54B3C44-6A62-AA32-CA31-C8ACAE83B50C}"/>
              </a:ext>
            </a:extLst>
          </p:cNvPr>
          <p:cNvSpPr/>
          <p:nvPr/>
        </p:nvSpPr>
        <p:spPr>
          <a:xfrm rot="8460000">
            <a:off x="-413134" y="3905250"/>
            <a:ext cx="857250" cy="1090083"/>
          </a:xfrm>
          <a:prstGeom prst="diagStripe">
            <a:avLst/>
          </a:prstGeom>
          <a:solidFill>
            <a:srgbClr val="1D1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theme/theme1.xml><?xml version="1.0" encoding="utf-8"?>
<a:theme xmlns:a="http://schemas.openxmlformats.org/drawingml/2006/main" name="0146_Wake_Template_SlidesMania">
  <a:themeElements>
    <a:clrScheme name="Simple Light">
      <a:dk1>
        <a:srgbClr val="1D1837"/>
      </a:dk1>
      <a:lt1>
        <a:srgbClr val="FFFFFF"/>
      </a:lt1>
      <a:dk2>
        <a:srgbClr val="595959"/>
      </a:dk2>
      <a:lt2>
        <a:srgbClr val="EEEEEE"/>
      </a:lt2>
      <a:accent1>
        <a:srgbClr val="A650A0"/>
      </a:accent1>
      <a:accent2>
        <a:srgbClr val="854080"/>
      </a:accent2>
      <a:accent3>
        <a:srgbClr val="521D54"/>
      </a:accent3>
      <a:accent4>
        <a:srgbClr val="41234C"/>
      </a:accent4>
      <a:accent5>
        <a:srgbClr val="1A182F"/>
      </a:accent5>
      <a:accent6>
        <a:srgbClr val="FFFFFF"/>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0146_Wake_Template_SlidesMania</vt:lpstr>
      <vt:lpstr>FINAL PROJECT</vt:lpstr>
      <vt:lpstr>PROJECT TITLE</vt:lpstr>
      <vt:lpstr>AGENDA</vt:lpstr>
      <vt:lpstr>    PROBLEM                STATEMENT</vt:lpstr>
      <vt:lpstr> PROJECT OVERVIEW</vt:lpstr>
      <vt:lpstr>PowerPoint Presentation</vt:lpstr>
      <vt:lpstr>PowerPoint Presentation</vt:lpstr>
      <vt:lpstr>PowerPoint Presentation</vt:lpstr>
      <vt:lpstr>MODELLING</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cp:revision>275</cp:revision>
  <dcterms:modified xsi:type="dcterms:W3CDTF">2024-04-03T10:22:18Z</dcterms:modified>
</cp:coreProperties>
</file>