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554542" y="3314150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meenatchi.j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astuv247247u18016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security fundamental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" name="Google Shape;39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40" name="Google Shape;40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54" name="Google Shape;54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5" name="Google Shape;5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/>
          <p:nvPr/>
        </p:nvSpPr>
        <p:spPr>
          <a:xfrm>
            <a:off x="-2465416" y="809627"/>
            <a:ext cx="124968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3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1" name="Google Shape;61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3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76" name="Google Shape;76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3"/>
            <p:cNvPicPr preferRelativeResize="0"/>
            <p:nvPr/>
          </p:nvPicPr>
          <p:blipFill/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" name="Google Shape;78;p3"/>
          <p:cNvSpPr txBox="1"/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79" name="Google Shape;79;p3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3"/>
          <p:cNvSpPr txBox="1"/>
          <p:nvPr/>
        </p:nvSpPr>
        <p:spPr>
          <a:xfrm>
            <a:off x="1885112" y="17892020"/>
            <a:ext cx="5029200" cy="537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Here's a potential outline based on your requirements: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*Problem Statement*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organization faces security threats and vulnerabilities, compromising sensitive data and disrupting operations. A comprehensive cybersecurity solution is needed to protect against emerging threats.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*Project Overview*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project aims to design and implement a robust cybersecurity framework, leveraging cutting-edge tools and technologies to safeguard organizational assets. The solution will include threat detection, incident response, and security awareness training.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*End Users*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Security administrators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IT professionals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Employees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*Tools and Technologies*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Firewall and intrusion detection systems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Antivirus software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Encryption technologies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Security information and event management (SIEM) systems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Programming languages: Python, Java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Frameworks: Django, Flask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*Portfolio Design and Layout*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Home page: Introduction to cybersecurity and project overview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Features page: Detailed explanation of security features and functionality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Screenshots page: Visual representation of the solution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About page: Team information and contact details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*Features and Functionality*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Real-time threat detection and alert system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Incident response and remediation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Security awareness training and phishing simulation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Compliance and governance framework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Regular security audits and vulnerability assessments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*Results and Screenshots*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Screenshots of the solution's dashboard and alert system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Statistics on threat detection and incident response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Testimonials from end-users and stakeholders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*Conclusion*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cybersecurity solution provides a comprehensive framework for protecting organizational assets against emerging threats. By leveraging cutting-edge tools and technologies, we can ensure the confidentiality, integrity, and availability of sensitive data.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*Github Link*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[Insert Github link to project repository]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me know if you'd like me to elaborate on any of these sections or if you have specific requirements!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