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y="9144000" cx="16256000"/>
  <p:notesSz cx="16256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1" d="100"/>
          <a:sy n="51" d="100"/>
        </p:scale>
        <p:origin x="-78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tableStyles" Target="tableStyles.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38" name=""/>
        <p:cNvGrpSpPr/>
        <p:nvPr/>
      </p:nvGrpSpPr>
      <p:grpSpPr>
        <a:xfrm>
          <a:off x="0" y="0"/>
          <a:ext cx="0" cy="0"/>
          <a:chOff x="0" y="0"/>
          <a:chExt cx="0" cy="0"/>
        </a:xfrm>
      </p:grpSpPr>
      <p:sp>
        <p:nvSpPr>
          <p:cNvPr id="104950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50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50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50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50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50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82" name="Holder 2"/>
          <p:cNvSpPr>
            <a:spLocks noGrp="1"/>
          </p:cNvSpPr>
          <p:nvPr>
            <p:ph type="ctrTitle"/>
          </p:nvPr>
        </p:nvSpPr>
        <p:spPr>
          <a:xfrm>
            <a:off x="4010025" y="3630548"/>
            <a:ext cx="8242300" cy="574039"/>
          </a:xfrm>
          <a:prstGeom prst="rect"/>
        </p:spPr>
        <p:txBody>
          <a:bodyPr bIns="0" lIns="0" rIns="0" tIns="0" wrap="square">
            <a:spAutoFit/>
          </a:bodyPr>
          <a:lstStyle>
            <a:lvl1pPr>
              <a:defRPr b="0" i="0">
                <a:solidFill>
                  <a:schemeClr val="tx1"/>
                </a:solidFill>
              </a:defRPr>
            </a:lvl1pPr>
          </a:lstStyle>
          <a:p/>
        </p:txBody>
      </p:sp>
      <p:sp>
        <p:nvSpPr>
          <p:cNvPr id="1048583" name="Holder 3"/>
          <p:cNvSpPr>
            <a:spLocks noGrp="1"/>
          </p:cNvSpPr>
          <p:nvPr>
            <p:ph type="subTitle" idx="4"/>
          </p:nvPr>
        </p:nvSpPr>
        <p:spPr>
          <a:xfrm>
            <a:off x="2439352" y="5120640"/>
            <a:ext cx="11383645" cy="2286000"/>
          </a:xfrm>
          <a:prstGeom prst="rect"/>
        </p:spPr>
        <p:txBody>
          <a:bodyPr bIns="0" lIns="0" rIns="0" tIns="0" wrap="square">
            <a:spAutoFit/>
          </a:bodyPr>
          <a:p/>
        </p:txBody>
      </p:sp>
      <p:sp>
        <p:nvSpPr>
          <p:cNvPr id="1048584" name="Holder 4"/>
          <p:cNvSpPr>
            <a:spLocks noGrp="1"/>
          </p:cNvSpPr>
          <p:nvPr>
            <p:ph type="ftr" sz="quarter" idx="5"/>
          </p:nvPr>
        </p:nvSpPr>
        <p:spPr/>
        <p:txBody>
          <a:bodyPr bIns="0" lIns="0" rIns="0" tIns="0"/>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8586" name="Holder 6"/>
          <p:cNvSpPr>
            <a:spLocks noGrp="1"/>
          </p:cNvSpPr>
          <p:nvPr>
            <p:ph type="sldNum" sz="quarter" idx="7"/>
          </p:nvPr>
        </p:nvSpPr>
        <p:spPr/>
        <p:txBody>
          <a:bodyPr bIns="0" lIns="0" rIns="0" tIns="0"/>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9"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rgbClr val="404040"/>
                </a:solidFill>
                <a:latin typeface="Noto Sans"/>
                <a:cs typeface="Noto Sans"/>
              </a:defRPr>
            </a:lvl1pPr>
          </a:lstStyle>
          <a:p/>
        </p:txBody>
      </p:sp>
      <p:sp>
        <p:nvSpPr>
          <p:cNvPr id="1048606" name="Holder 3"/>
          <p:cNvSpPr>
            <a:spLocks noGrp="1"/>
          </p:cNvSpPr>
          <p:nvPr>
            <p:ph type="body" idx="1"/>
          </p:nvPr>
        </p:nvSpPr>
        <p:spPr/>
        <p:txBody>
          <a:bodyPr bIns="0" lIns="0" rIns="0" tIns="0"/>
          <a:lstStyle>
            <a:lvl1pPr>
              <a:defRPr b="0" sz="2200" i="0">
                <a:solidFill>
                  <a:srgbClr val="404040"/>
                </a:solidFill>
                <a:latin typeface="Noto Sans"/>
                <a:cs typeface="Noto Sans"/>
              </a:defRPr>
            </a:lvl1pPr>
          </a:lstStyle>
          <a:p/>
        </p:txBody>
      </p:sp>
      <p:sp>
        <p:nvSpPr>
          <p:cNvPr id="1048607" name="Holder 4"/>
          <p:cNvSpPr>
            <a:spLocks noGrp="1"/>
          </p:cNvSpPr>
          <p:nvPr>
            <p:ph type="ftr" sz="quarter" idx="5"/>
          </p:nvPr>
        </p:nvSpPr>
        <p:spPr/>
        <p:txBody>
          <a:bodyPr bIns="0" lIns="0" rIns="0" tIns="0"/>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8609" name="Holder 6"/>
          <p:cNvSpPr>
            <a:spLocks noGrp="1"/>
          </p:cNvSpPr>
          <p:nvPr>
            <p:ph type="sldNum" sz="quarter" idx="7"/>
          </p:nvPr>
        </p:nvSpPr>
        <p:spPr/>
        <p:txBody>
          <a:bodyPr bIns="0" lIns="0" rIns="0" tIns="0"/>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36" name=""/>
        <p:cNvGrpSpPr/>
        <p:nvPr/>
      </p:nvGrpSpPr>
      <p:grpSpPr>
        <a:xfrm>
          <a:off x="0" y="0"/>
          <a:ext cx="0" cy="0"/>
          <a:chOff x="0" y="0"/>
          <a:chExt cx="0" cy="0"/>
        </a:xfrm>
      </p:grpSpPr>
      <p:sp>
        <p:nvSpPr>
          <p:cNvPr id="1049498" name="Holder 2"/>
          <p:cNvSpPr>
            <a:spLocks noGrp="1"/>
          </p:cNvSpPr>
          <p:nvPr>
            <p:ph type="title"/>
          </p:nvPr>
        </p:nvSpPr>
        <p:spPr/>
        <p:txBody>
          <a:bodyPr bIns="0" lIns="0" rIns="0" tIns="0"/>
          <a:lstStyle>
            <a:lvl1pPr>
              <a:defRPr b="1" sz="4800" i="0">
                <a:solidFill>
                  <a:srgbClr val="404040"/>
                </a:solidFill>
                <a:latin typeface="Noto Sans"/>
                <a:cs typeface="Noto Sans"/>
              </a:defRPr>
            </a:lvl1pPr>
          </a:lstStyle>
          <a:p/>
        </p:txBody>
      </p:sp>
      <p:sp>
        <p:nvSpPr>
          <p:cNvPr id="1049499" name="Holder 3"/>
          <p:cNvSpPr>
            <a:spLocks noGrp="1"/>
          </p:cNvSpPr>
          <p:nvPr>
            <p:ph sz="half" idx="2"/>
          </p:nvPr>
        </p:nvSpPr>
        <p:spPr>
          <a:xfrm>
            <a:off x="813117" y="2103120"/>
            <a:ext cx="7074122" cy="6035040"/>
          </a:xfrm>
          <a:prstGeom prst="rect"/>
        </p:spPr>
        <p:txBody>
          <a:bodyPr bIns="0" lIns="0" rIns="0" tIns="0" wrap="square">
            <a:spAutoFit/>
          </a:bodyPr>
          <a:p/>
        </p:txBody>
      </p:sp>
      <p:sp>
        <p:nvSpPr>
          <p:cNvPr id="1049500" name="Holder 4"/>
          <p:cNvSpPr>
            <a:spLocks noGrp="1"/>
          </p:cNvSpPr>
          <p:nvPr>
            <p:ph sz="half" idx="3"/>
          </p:nvPr>
        </p:nvSpPr>
        <p:spPr>
          <a:xfrm>
            <a:off x="8375110" y="2103120"/>
            <a:ext cx="7074122" cy="6035040"/>
          </a:xfrm>
          <a:prstGeom prst="rect"/>
        </p:spPr>
        <p:txBody>
          <a:bodyPr bIns="0" lIns="0" rIns="0" tIns="0" wrap="square">
            <a:spAutoFit/>
          </a:bodyPr>
          <a:p/>
        </p:txBody>
      </p:sp>
      <p:sp>
        <p:nvSpPr>
          <p:cNvPr id="1049501" name="Holder 5"/>
          <p:cNvSpPr>
            <a:spLocks noGrp="1"/>
          </p:cNvSpPr>
          <p:nvPr>
            <p:ph type="ftr" sz="quarter" idx="5"/>
          </p:nvPr>
        </p:nvSpPr>
        <p:spPr/>
        <p:txBody>
          <a:bodyPr bIns="0" lIns="0" rIns="0" tIns="0"/>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95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9503" name="Holder 7"/>
          <p:cNvSpPr>
            <a:spLocks noGrp="1"/>
          </p:cNvSpPr>
          <p:nvPr>
            <p:ph type="sldNum" sz="quarter" idx="7"/>
          </p:nvPr>
        </p:nvSpPr>
        <p:spPr/>
        <p:txBody>
          <a:bodyPr bIns="0" lIns="0" rIns="0" tIns="0"/>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73" name=""/>
        <p:cNvGrpSpPr/>
        <p:nvPr/>
      </p:nvGrpSpPr>
      <p:grpSpPr>
        <a:xfrm>
          <a:off x="0" y="0"/>
          <a:ext cx="0" cy="0"/>
          <a:chOff x="0" y="0"/>
          <a:chExt cx="0" cy="0"/>
        </a:xfrm>
      </p:grpSpPr>
      <p:sp>
        <p:nvSpPr>
          <p:cNvPr id="1048637" name="Holder 2"/>
          <p:cNvSpPr>
            <a:spLocks noGrp="1"/>
          </p:cNvSpPr>
          <p:nvPr>
            <p:ph type="title"/>
          </p:nvPr>
        </p:nvSpPr>
        <p:spPr/>
        <p:txBody>
          <a:bodyPr bIns="0" lIns="0" rIns="0" tIns="0"/>
          <a:lstStyle>
            <a:lvl1pPr>
              <a:defRPr b="1" sz="4800" i="0">
                <a:solidFill>
                  <a:srgbClr val="404040"/>
                </a:solidFill>
                <a:latin typeface="Noto Sans"/>
                <a:cs typeface="Noto Sans"/>
              </a:defRPr>
            </a:lvl1pPr>
          </a:lstStyle>
          <a:p/>
        </p:txBody>
      </p:sp>
      <p:sp>
        <p:nvSpPr>
          <p:cNvPr id="1048638" name="Holder 3"/>
          <p:cNvSpPr>
            <a:spLocks noGrp="1"/>
          </p:cNvSpPr>
          <p:nvPr>
            <p:ph type="ftr" sz="quarter" idx="5"/>
          </p:nvPr>
        </p:nvSpPr>
        <p:spPr/>
        <p:txBody>
          <a:bodyPr bIns="0" lIns="0" rIns="0" tIns="0"/>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863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8640" name="Holder 5"/>
          <p:cNvSpPr>
            <a:spLocks noGrp="1"/>
          </p:cNvSpPr>
          <p:nvPr>
            <p:ph type="sldNum" sz="quarter" idx="7"/>
          </p:nvPr>
        </p:nvSpPr>
        <p:spPr/>
        <p:txBody>
          <a:bodyPr bIns="0" lIns="0" rIns="0" tIns="0"/>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obj">
  <p:cSld name="Blank">
    <p:bg>
      <p:bgPr>
        <a:solidFill>
          <a:schemeClr val="bg1"/>
        </a:solidFill>
      </p:bgPr>
    </p:bg>
    <p:spTree>
      <p:nvGrpSpPr>
        <p:cNvPr id="128" name=""/>
        <p:cNvGrpSpPr/>
        <p:nvPr/>
      </p:nvGrpSpPr>
      <p:grpSpPr>
        <a:xfrm>
          <a:off x="0" y="0"/>
          <a:ext cx="0" cy="0"/>
          <a:chOff x="0" y="0"/>
          <a:chExt cx="0" cy="0"/>
        </a:xfrm>
      </p:grpSpPr>
      <p:sp>
        <p:nvSpPr>
          <p:cNvPr id="1048992" name="bg object 16"/>
          <p:cNvSpPr/>
          <p:nvPr/>
        </p:nvSpPr>
        <p:spPr>
          <a:xfrm>
            <a:off x="14805477" y="8793826"/>
            <a:ext cx="904335" cy="256222"/>
          </a:xfrm>
          <a:prstGeom prst="rect"/>
          <a:blipFill>
            <a:blip xmlns:r="http://schemas.openxmlformats.org/officeDocument/2006/relationships" r:embed="rId1" cstate="print"/>
            <a:stretch>
              <a:fillRect/>
            </a:stretch>
          </a:blipFill>
        </p:spPr>
        <p:txBody>
          <a:bodyPr bIns="0" lIns="0" rIns="0" rtlCol="0" tIns="0" wrap="square"/>
          <a:p/>
        </p:txBody>
      </p:sp>
      <p:sp>
        <p:nvSpPr>
          <p:cNvPr id="1048993" name="bg object 17"/>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8994" name="bg object 18"/>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8995" name="bg object 19"/>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8996" name="bg object 20"/>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sp>
        <p:nvSpPr>
          <p:cNvPr id="1048997" name="bg object 21"/>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8998" name="bg object 22"/>
          <p:cNvSpPr/>
          <p:nvPr/>
        </p:nvSpPr>
        <p:spPr>
          <a:xfrm>
            <a:off x="12268199"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sp>
        <p:nvSpPr>
          <p:cNvPr id="1048999" name="bg object 23"/>
          <p:cNvSpPr/>
          <p:nvPr/>
        </p:nvSpPr>
        <p:spPr>
          <a:xfrm>
            <a:off x="489204" y="681227"/>
            <a:ext cx="15377160" cy="1722120"/>
          </a:xfrm>
          <a:custGeom>
            <a:avLst/>
            <a:ah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bIns="0" lIns="0" rIns="0" rtlCol="0" tIns="0" wrap="square"/>
          <a:p/>
        </p:txBody>
      </p:sp>
      <p:sp>
        <p:nvSpPr>
          <p:cNvPr id="1049000" name="bg object 24"/>
          <p:cNvSpPr/>
          <p:nvPr/>
        </p:nvSpPr>
        <p:spPr>
          <a:xfrm>
            <a:off x="2188463" y="681227"/>
            <a:ext cx="0" cy="1722120"/>
          </a:xfrm>
          <a:custGeom>
            <a:avLst/>
            <a:ahLst/>
            <a:rect l="l" t="t" r="r" b="b"/>
            <a:pathLst>
              <a:path h="1722120">
                <a:moveTo>
                  <a:pt x="0" y="0"/>
                </a:moveTo>
                <a:lnTo>
                  <a:pt x="0" y="1722120"/>
                </a:lnTo>
              </a:path>
            </a:pathLst>
          </a:custGeom>
          <a:ln w="6096">
            <a:solidFill>
              <a:srgbClr val="C55A11"/>
            </a:solidFill>
          </a:ln>
        </p:spPr>
        <p:txBody>
          <a:bodyPr bIns="0" lIns="0" rIns="0" rtlCol="0" tIns="0" wrap="square"/>
          <a:p/>
        </p:txBody>
      </p:sp>
      <p:sp>
        <p:nvSpPr>
          <p:cNvPr id="1049001" name="bg object 25"/>
          <p:cNvSpPr/>
          <p:nvPr/>
        </p:nvSpPr>
        <p:spPr>
          <a:xfrm>
            <a:off x="13872971" y="3840479"/>
            <a:ext cx="1969007" cy="1679448"/>
          </a:xfrm>
          <a:prstGeom prst="rect"/>
          <a:blipFill>
            <a:blip xmlns:r="http://schemas.openxmlformats.org/officeDocument/2006/relationships" r:embed="rId2" cstate="print"/>
            <a:stretch>
              <a:fillRect/>
            </a:stretch>
          </a:blipFill>
        </p:spPr>
        <p:txBody>
          <a:bodyPr bIns="0" lIns="0" rIns="0" rtlCol="0" tIns="0" wrap="square"/>
          <a:p/>
        </p:txBody>
      </p:sp>
      <p:sp>
        <p:nvSpPr>
          <p:cNvPr id="1049002" name="Holder 2"/>
          <p:cNvSpPr>
            <a:spLocks noGrp="1"/>
          </p:cNvSpPr>
          <p:nvPr>
            <p:ph type="ftr" sz="quarter" idx="5"/>
          </p:nvPr>
        </p:nvSpPr>
        <p:spPr/>
        <p:txBody>
          <a:bodyPr bIns="0" lIns="0" rIns="0" tIns="0"/>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90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9004" name="Holder 4"/>
          <p:cNvSpPr>
            <a:spLocks noGrp="1"/>
          </p:cNvSpPr>
          <p:nvPr>
            <p:ph type="sldNum" sz="quarter" idx="7"/>
          </p:nvPr>
        </p:nvSpPr>
        <p:spPr/>
        <p:txBody>
          <a:bodyPr bIns="0" lIns="0" rIns="0" tIns="0"/>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bg object 16"/>
          <p:cNvSpPr/>
          <p:nvPr/>
        </p:nvSpPr>
        <p:spPr>
          <a:xfrm>
            <a:off x="14805477" y="8793826"/>
            <a:ext cx="904335" cy="256222"/>
          </a:xfrm>
          <a:prstGeom prst="rect"/>
          <a:blipFill>
            <a:blip xmlns:r="http://schemas.openxmlformats.org/officeDocument/2006/relationships" r:embed="rId6" cstate="print"/>
            <a:stretch>
              <a:fillRect/>
            </a:stretch>
          </a:blipFill>
        </p:spPr>
        <p:txBody>
          <a:bodyPr bIns="0" lIns="0" rIns="0" rtlCol="0" tIns="0" wrap="square"/>
          <a:p/>
        </p:txBody>
      </p:sp>
      <p:sp>
        <p:nvSpPr>
          <p:cNvPr id="1048577" name="Holder 2"/>
          <p:cNvSpPr>
            <a:spLocks noGrp="1"/>
          </p:cNvSpPr>
          <p:nvPr>
            <p:ph type="title"/>
          </p:nvPr>
        </p:nvSpPr>
        <p:spPr>
          <a:xfrm>
            <a:off x="3668013" y="4127119"/>
            <a:ext cx="8926322" cy="756920"/>
          </a:xfrm>
          <a:prstGeom prst="rect"/>
        </p:spPr>
        <p:txBody>
          <a:bodyPr bIns="0" lIns="0" rIns="0" tIns="0" wrap="square">
            <a:spAutoFit/>
          </a:bodyPr>
          <a:lstStyle>
            <a:lvl1pPr>
              <a:defRPr b="1" sz="4800" i="0">
                <a:solidFill>
                  <a:srgbClr val="404040"/>
                </a:solidFill>
                <a:latin typeface="Noto Sans"/>
                <a:cs typeface="Noto Sans"/>
              </a:defRPr>
            </a:lvl1pPr>
          </a:lstStyle>
          <a:p/>
        </p:txBody>
      </p:sp>
      <p:sp>
        <p:nvSpPr>
          <p:cNvPr id="1048578" name="Holder 3"/>
          <p:cNvSpPr>
            <a:spLocks noGrp="1"/>
          </p:cNvSpPr>
          <p:nvPr>
            <p:ph type="body" idx="1"/>
          </p:nvPr>
        </p:nvSpPr>
        <p:spPr>
          <a:xfrm>
            <a:off x="1316227" y="1533423"/>
            <a:ext cx="13629894" cy="4050029"/>
          </a:xfrm>
          <a:prstGeom prst="rect"/>
        </p:spPr>
        <p:txBody>
          <a:bodyPr bIns="0" lIns="0" rIns="0" tIns="0" wrap="square">
            <a:spAutoFit/>
          </a:bodyPr>
          <a:lstStyle>
            <a:lvl1pPr>
              <a:defRPr b="0" sz="2200" i="0">
                <a:solidFill>
                  <a:srgbClr val="404040"/>
                </a:solidFill>
                <a:latin typeface="Noto Sans"/>
                <a:cs typeface="Noto Sans"/>
              </a:defRPr>
            </a:lvl1pPr>
          </a:lstStyle>
          <a:p/>
        </p:txBody>
      </p:sp>
      <p:sp>
        <p:nvSpPr>
          <p:cNvPr id="1048579" name="Holder 4"/>
          <p:cNvSpPr>
            <a:spLocks noGrp="1"/>
          </p:cNvSpPr>
          <p:nvPr>
            <p:ph type="ftr" sz="quarter" idx="5"/>
          </p:nvPr>
        </p:nvSpPr>
        <p:spPr>
          <a:xfrm>
            <a:off x="470103" y="8745184"/>
            <a:ext cx="3060065" cy="301625"/>
          </a:xfrm>
          <a:prstGeom prst="rect"/>
        </p:spPr>
        <p:txBody>
          <a:bodyPr bIns="0" lIns="0" rIns="0" tIns="0" wrap="square">
            <a:spAutoFit/>
          </a:bodyPr>
          <a:lstStyle>
            <a:lvl1pPr>
              <a:defRPr b="0" sz="1600" i="0">
                <a:solidFill>
                  <a:srgbClr val="A6A6A6"/>
                </a:solidFill>
                <a:latin typeface="Noto Sans"/>
                <a:cs typeface="Noto Sans"/>
              </a:defRPr>
            </a:lvl1pPr>
          </a:lstStyle>
          <a:p>
            <a:pPr marL="12700">
              <a:lnSpc>
                <a:spcPct val="100000"/>
              </a:lnSpc>
              <a:spcBef>
                <a:spcPts val="204"/>
              </a:spcBef>
            </a:pPr>
            <a:r>
              <a:rPr dirty="0" spc="-10"/>
              <a:t>©Simplilearn. </a:t>
            </a:r>
            <a:r>
              <a:rPr dirty="0" spc="-15"/>
              <a:t>All </a:t>
            </a:r>
            <a:r>
              <a:rPr dirty="0" spc="-30"/>
              <a:t>rights</a:t>
            </a:r>
            <a:r>
              <a:rPr dirty="0" spc="-60"/>
              <a:t> </a:t>
            </a:r>
            <a:r>
              <a:rPr dirty="0" spc="-20"/>
              <a:t>reserved</a:t>
            </a:r>
          </a:p>
        </p:txBody>
      </p:sp>
      <p:sp>
        <p:nvSpPr>
          <p:cNvPr id="1048580" name="Holder 5"/>
          <p:cNvSpPr>
            <a:spLocks noGrp="1"/>
          </p:cNvSpPr>
          <p:nvPr>
            <p:ph type="dt" sz="half" idx="6"/>
          </p:nvPr>
        </p:nvSpPr>
        <p:spPr>
          <a:xfrm>
            <a:off x="813117" y="8503920"/>
            <a:ext cx="3740340" cy="4572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12/8/2020</a:t>
            </a:fld>
            <a:endParaRPr lang="en-US"/>
          </a:p>
        </p:txBody>
      </p:sp>
      <p:sp>
        <p:nvSpPr>
          <p:cNvPr id="1048581" name="Holder 6"/>
          <p:cNvSpPr>
            <a:spLocks noGrp="1"/>
          </p:cNvSpPr>
          <p:nvPr>
            <p:ph type="sldNum" sz="quarter" idx="7"/>
          </p:nvPr>
        </p:nvSpPr>
        <p:spPr>
          <a:xfrm>
            <a:off x="7540117" y="8814993"/>
            <a:ext cx="393700" cy="337820"/>
          </a:xfrm>
          <a:prstGeom prst="rect"/>
        </p:spPr>
        <p:txBody>
          <a:bodyPr bIns="0" lIns="0" rIns="0" tIns="0" wrap="square">
            <a:spAutoFit/>
          </a:bodyPr>
          <a:lstStyle>
            <a:lvl1pPr>
              <a:defRPr b="0" sz="2450" i="0">
                <a:solidFill>
                  <a:srgbClr val="7E7E7E"/>
                </a:solidFill>
                <a:latin typeface="Carlito"/>
                <a:cs typeface="Carlito"/>
              </a:defRPr>
            </a:lvl1pPr>
          </a:lstStyle>
          <a:p>
            <a:pPr marL="38100">
              <a:lnSpc>
                <a:spcPts val="2435"/>
              </a:lnSpc>
            </a:pPr>
            <a:fld id="{81D60167-4931-47E6-BA6A-407CBD079E47}" type="slidenum">
              <a:rPr dirty="0" spc="5"/>
              <a:pPr marL="38100">
                <a:lnSpc>
                  <a:spcPts val="2435"/>
                </a:lnSpc>
              </a:pPr>
              <a:t>‹#›</a:t>
            </a:fld>
            <a:endParaRPr dirty="0" spc="5"/>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8.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www.simplilearn.com/" TargetMode="Externa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7.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1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www.simplilearn.com/" TargetMode="External"/><Relationship Id="rId2" Type="http://schemas.openxmlformats.org/officeDocument/2006/relationships/image" Target="../media/image1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hyperlink" Target="http://www.simplilearn.com/" TargetMode="External"/><Relationship Id="rId2" Type="http://schemas.openxmlformats.org/officeDocument/2006/relationships/hyperlink" Target="http://www.google.com/" TargetMode="External"/><Relationship Id="rId3" Type="http://schemas.openxmlformats.org/officeDocument/2006/relationships/hyperlink" Target="http://www.bbc.co.uk/" TargetMode="External"/><Relationship Id="rId4"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jpeg"/><Relationship Id="rId8"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1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www.simplilearn.com/" TargetMode="External"/><Relationship Id="rId2" Type="http://schemas.openxmlformats.org/officeDocument/2006/relationships/hyperlink" Target="http://www.google.com/" TargetMode="External"/><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8.jpeg"/><Relationship Id="rId6"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hyperlink" Target="http://www.simplilearn.com/" TargetMode="Externa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hyperlink" Target="http://www.simplilearn.com/" TargetMode="External"/><Relationship Id="rId2" Type="http://schemas.openxmlformats.org/officeDocument/2006/relationships/hyperlink" Target="http://www.google.com/" TargetMode="External"/><Relationship Id="rId3" Type="http://schemas.openxmlformats.org/officeDocument/2006/relationships/image" Target="../media/image19.png"/><Relationship Id="rId4" Type="http://schemas.openxmlformats.org/officeDocument/2006/relationships/image" Target="../media/image8.jpeg"/><Relationship Id="rId5"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9.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9.png"/><Relationship Id="rId5" Type="http://schemas.openxmlformats.org/officeDocument/2006/relationships/image" Target="../media/image8.jpeg"/><Relationship Id="rId6"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18.png"/><Relationship Id="rId6" Type="http://schemas.openxmlformats.org/officeDocument/2006/relationships/image" Target="../media/image8.jpeg"/><Relationship Id="rId7"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hyperlink" Target="http://www.simplilearn.com/" TargetMode="External"/><Relationship Id="rId5" Type="http://schemas.openxmlformats.org/officeDocument/2006/relationships/image" Target="../media/image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hyperlink" Target="http://www.simplilearn.com/" TargetMode="External"/><Relationship Id="rId5" Type="http://schemas.openxmlformats.org/officeDocument/2006/relationships/image" Target="../media/image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44.png"/><Relationship Id="rId5" Type="http://schemas.openxmlformats.org/officeDocument/2006/relationships/image" Target="../media/image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46.png"/><Relationship Id="rId5" Type="http://schemas.openxmlformats.org/officeDocument/2006/relationships/image" Target="../media/image9.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41.png"/><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8.jpeg"/><Relationship Id="rId6"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8.jpeg"/><Relationship Id="rId6"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www.simplilearn.com/" TargetMode="Externa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8.jpeg"/><Relationship Id="rId7"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jpe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jpeg"/><Relationship Id="rId6"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image" Target="../media/image53.jpeg"/><Relationship Id="rId2" Type="http://schemas.openxmlformats.org/officeDocument/2006/relationships/image" Target="../media/image54.jpeg"/><Relationship Id="rId3" Type="http://schemas.openxmlformats.org/officeDocument/2006/relationships/image" Target="../media/image55.png"/><Relationship Id="rId4" Type="http://schemas.openxmlformats.org/officeDocument/2006/relationships/image" Target="../media/image15.jpe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18.png"/><Relationship Id="rId8" Type="http://schemas.openxmlformats.org/officeDocument/2006/relationships/image" Target="../media/image8.jpeg"/><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8.jpeg"/><Relationship Id="rId8"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www.simplilearn.com/" TargetMode="External"/><Relationship Id="rId3" Type="http://schemas.openxmlformats.org/officeDocument/2006/relationships/image" Target="../media/image8.jpe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0" y="0"/>
            <a:ext cx="16256635" cy="9144000"/>
            <a:chOff x="0" y="0"/>
            <a:chExt cx="16256635" cy="9144000"/>
          </a:xfrm>
        </p:grpSpPr>
        <p:sp>
          <p:nvSpPr>
            <p:cNvPr id="1048587" name="object 3"/>
            <p:cNvSpPr/>
            <p:nvPr/>
          </p:nvSpPr>
          <p:spPr>
            <a:xfrm>
              <a:off x="0" y="97535"/>
              <a:ext cx="16250412" cy="9046462"/>
            </a:xfrm>
            <a:prstGeom prst="rect"/>
            <a:blipFill>
              <a:blip xmlns:r="http://schemas.openxmlformats.org/officeDocument/2006/relationships" r:embed="rId1" cstate="print"/>
              <a:stretch>
                <a:fillRect/>
              </a:stretch>
            </a:blipFill>
          </p:spPr>
          <p:txBody>
            <a:bodyPr bIns="0" lIns="0" rIns="0" rtlCol="0" tIns="0" wrap="square"/>
            <a:p/>
          </p:txBody>
        </p:sp>
        <p:sp>
          <p:nvSpPr>
            <p:cNvPr id="1048588" name="object 4"/>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8589" name="object 5"/>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8590" name="object 6"/>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8591" name="object 7"/>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sp>
          <p:nvSpPr>
            <p:cNvPr id="1048592" name="object 8"/>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8593" name="object 9"/>
            <p:cNvSpPr/>
            <p:nvPr/>
          </p:nvSpPr>
          <p:spPr>
            <a:xfrm>
              <a:off x="12268200"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sp>
          <p:nvSpPr>
            <p:cNvPr id="1048594" name="object 10"/>
            <p:cNvSpPr/>
            <p:nvPr/>
          </p:nvSpPr>
          <p:spPr>
            <a:xfrm>
              <a:off x="0" y="4732020"/>
              <a:ext cx="16256635" cy="3043555"/>
            </a:xfrm>
            <a:custGeom>
              <a:avLst/>
              <a:ahLst/>
              <a:rect l="l" t="t" r="r" b="b"/>
              <a:pathLst>
                <a:path w="16256635" h="3043554">
                  <a:moveTo>
                    <a:pt x="0" y="0"/>
                  </a:moveTo>
                  <a:lnTo>
                    <a:pt x="0" y="3043428"/>
                  </a:lnTo>
                  <a:lnTo>
                    <a:pt x="16256507" y="3043428"/>
                  </a:lnTo>
                  <a:lnTo>
                    <a:pt x="16256507" y="0"/>
                  </a:lnTo>
                  <a:lnTo>
                    <a:pt x="0" y="0"/>
                  </a:lnTo>
                  <a:close/>
                </a:path>
              </a:pathLst>
            </a:custGeom>
            <a:solidFill>
              <a:srgbClr val="55BEF4"/>
            </a:solidFill>
          </p:spPr>
          <p:txBody>
            <a:bodyPr bIns="0" lIns="0" rIns="0" rtlCol="0" tIns="0" wrap="square"/>
            <a:p/>
          </p:txBody>
        </p:sp>
        <p:sp>
          <p:nvSpPr>
            <p:cNvPr id="1048595" name="object 11"/>
            <p:cNvSpPr/>
            <p:nvPr/>
          </p:nvSpPr>
          <p:spPr>
            <a:xfrm>
              <a:off x="2491739" y="5289803"/>
              <a:ext cx="2065020" cy="2144395"/>
            </a:xfrm>
            <a:custGeom>
              <a:avLst/>
              <a:ahLst/>
              <a:rect l="l" t="t" r="r" b="b"/>
              <a:pathLst>
                <a:path w="2065020" h="2144395">
                  <a:moveTo>
                    <a:pt x="1032510" y="0"/>
                  </a:moveTo>
                  <a:lnTo>
                    <a:pt x="985248" y="1103"/>
                  </a:lnTo>
                  <a:lnTo>
                    <a:pt x="938531" y="4381"/>
                  </a:lnTo>
                  <a:lnTo>
                    <a:pt x="892406" y="9788"/>
                  </a:lnTo>
                  <a:lnTo>
                    <a:pt x="846917" y="17275"/>
                  </a:lnTo>
                  <a:lnTo>
                    <a:pt x="802110" y="26795"/>
                  </a:lnTo>
                  <a:lnTo>
                    <a:pt x="758031" y="38301"/>
                  </a:lnTo>
                  <a:lnTo>
                    <a:pt x="714725" y="51745"/>
                  </a:lnTo>
                  <a:lnTo>
                    <a:pt x="672237" y="67081"/>
                  </a:lnTo>
                  <a:lnTo>
                    <a:pt x="630614" y="84260"/>
                  </a:lnTo>
                  <a:lnTo>
                    <a:pt x="589901" y="103236"/>
                  </a:lnTo>
                  <a:lnTo>
                    <a:pt x="550143" y="123961"/>
                  </a:lnTo>
                  <a:lnTo>
                    <a:pt x="511386" y="146388"/>
                  </a:lnTo>
                  <a:lnTo>
                    <a:pt x="473676" y="170470"/>
                  </a:lnTo>
                  <a:lnTo>
                    <a:pt x="437058" y="196158"/>
                  </a:lnTo>
                  <a:lnTo>
                    <a:pt x="401577" y="223407"/>
                  </a:lnTo>
                  <a:lnTo>
                    <a:pt x="367280" y="252168"/>
                  </a:lnTo>
                  <a:lnTo>
                    <a:pt x="334212" y="282395"/>
                  </a:lnTo>
                  <a:lnTo>
                    <a:pt x="302418" y="314039"/>
                  </a:lnTo>
                  <a:lnTo>
                    <a:pt x="271944" y="347054"/>
                  </a:lnTo>
                  <a:lnTo>
                    <a:pt x="242836" y="381391"/>
                  </a:lnTo>
                  <a:lnTo>
                    <a:pt x="215139" y="417005"/>
                  </a:lnTo>
                  <a:lnTo>
                    <a:pt x="188898" y="453848"/>
                  </a:lnTo>
                  <a:lnTo>
                    <a:pt x="164160" y="491871"/>
                  </a:lnTo>
                  <a:lnTo>
                    <a:pt x="140969" y="531029"/>
                  </a:lnTo>
                  <a:lnTo>
                    <a:pt x="119372" y="571273"/>
                  </a:lnTo>
                  <a:lnTo>
                    <a:pt x="99414" y="612556"/>
                  </a:lnTo>
                  <a:lnTo>
                    <a:pt x="81141" y="654831"/>
                  </a:lnTo>
                  <a:lnTo>
                    <a:pt x="64597" y="698051"/>
                  </a:lnTo>
                  <a:lnTo>
                    <a:pt x="49829" y="742168"/>
                  </a:lnTo>
                  <a:lnTo>
                    <a:pt x="36882" y="787135"/>
                  </a:lnTo>
                  <a:lnTo>
                    <a:pt x="25802" y="832904"/>
                  </a:lnTo>
                  <a:lnTo>
                    <a:pt x="16635" y="879429"/>
                  </a:lnTo>
                  <a:lnTo>
                    <a:pt x="9425" y="926662"/>
                  </a:lnTo>
                  <a:lnTo>
                    <a:pt x="4219" y="974555"/>
                  </a:lnTo>
                  <a:lnTo>
                    <a:pt x="1062" y="1023061"/>
                  </a:lnTo>
                  <a:lnTo>
                    <a:pt x="0" y="1072134"/>
                  </a:lnTo>
                  <a:lnTo>
                    <a:pt x="1062" y="1121206"/>
                  </a:lnTo>
                  <a:lnTo>
                    <a:pt x="4219" y="1169712"/>
                  </a:lnTo>
                  <a:lnTo>
                    <a:pt x="9425" y="1217605"/>
                  </a:lnTo>
                  <a:lnTo>
                    <a:pt x="16635" y="1264838"/>
                  </a:lnTo>
                  <a:lnTo>
                    <a:pt x="25802" y="1311363"/>
                  </a:lnTo>
                  <a:lnTo>
                    <a:pt x="36882" y="1357132"/>
                  </a:lnTo>
                  <a:lnTo>
                    <a:pt x="49829" y="1402099"/>
                  </a:lnTo>
                  <a:lnTo>
                    <a:pt x="64597" y="1446216"/>
                  </a:lnTo>
                  <a:lnTo>
                    <a:pt x="81141" y="1489436"/>
                  </a:lnTo>
                  <a:lnTo>
                    <a:pt x="99414" y="1531711"/>
                  </a:lnTo>
                  <a:lnTo>
                    <a:pt x="119372" y="1572994"/>
                  </a:lnTo>
                  <a:lnTo>
                    <a:pt x="140969" y="1613238"/>
                  </a:lnTo>
                  <a:lnTo>
                    <a:pt x="164160" y="1652396"/>
                  </a:lnTo>
                  <a:lnTo>
                    <a:pt x="188898" y="1690419"/>
                  </a:lnTo>
                  <a:lnTo>
                    <a:pt x="215139" y="1727262"/>
                  </a:lnTo>
                  <a:lnTo>
                    <a:pt x="242836" y="1762876"/>
                  </a:lnTo>
                  <a:lnTo>
                    <a:pt x="271944" y="1797213"/>
                  </a:lnTo>
                  <a:lnTo>
                    <a:pt x="302418" y="1830228"/>
                  </a:lnTo>
                  <a:lnTo>
                    <a:pt x="334212" y="1861872"/>
                  </a:lnTo>
                  <a:lnTo>
                    <a:pt x="367280" y="1892099"/>
                  </a:lnTo>
                  <a:lnTo>
                    <a:pt x="401577" y="1920860"/>
                  </a:lnTo>
                  <a:lnTo>
                    <a:pt x="437058" y="1948109"/>
                  </a:lnTo>
                  <a:lnTo>
                    <a:pt x="473676" y="1973797"/>
                  </a:lnTo>
                  <a:lnTo>
                    <a:pt x="511386" y="1997879"/>
                  </a:lnTo>
                  <a:lnTo>
                    <a:pt x="550143" y="2020306"/>
                  </a:lnTo>
                  <a:lnTo>
                    <a:pt x="589901" y="2041031"/>
                  </a:lnTo>
                  <a:lnTo>
                    <a:pt x="630614" y="2060007"/>
                  </a:lnTo>
                  <a:lnTo>
                    <a:pt x="672237" y="2077186"/>
                  </a:lnTo>
                  <a:lnTo>
                    <a:pt x="714725" y="2092522"/>
                  </a:lnTo>
                  <a:lnTo>
                    <a:pt x="758031" y="2105966"/>
                  </a:lnTo>
                  <a:lnTo>
                    <a:pt x="802110" y="2117472"/>
                  </a:lnTo>
                  <a:lnTo>
                    <a:pt x="846917" y="2126992"/>
                  </a:lnTo>
                  <a:lnTo>
                    <a:pt x="892406" y="2134479"/>
                  </a:lnTo>
                  <a:lnTo>
                    <a:pt x="938531" y="2139886"/>
                  </a:lnTo>
                  <a:lnTo>
                    <a:pt x="985248" y="2143164"/>
                  </a:lnTo>
                  <a:lnTo>
                    <a:pt x="1032510" y="2144268"/>
                  </a:lnTo>
                  <a:lnTo>
                    <a:pt x="1079771" y="2143164"/>
                  </a:lnTo>
                  <a:lnTo>
                    <a:pt x="1126488" y="2139886"/>
                  </a:lnTo>
                  <a:lnTo>
                    <a:pt x="1172613" y="2134479"/>
                  </a:lnTo>
                  <a:lnTo>
                    <a:pt x="1218102" y="2126992"/>
                  </a:lnTo>
                  <a:lnTo>
                    <a:pt x="1262909" y="2117472"/>
                  </a:lnTo>
                  <a:lnTo>
                    <a:pt x="1306988" y="2105966"/>
                  </a:lnTo>
                  <a:lnTo>
                    <a:pt x="1350294" y="2092522"/>
                  </a:lnTo>
                  <a:lnTo>
                    <a:pt x="1392782" y="2077186"/>
                  </a:lnTo>
                  <a:lnTo>
                    <a:pt x="1434405" y="2060007"/>
                  </a:lnTo>
                  <a:lnTo>
                    <a:pt x="1475118" y="2041031"/>
                  </a:lnTo>
                  <a:lnTo>
                    <a:pt x="1514876" y="2020306"/>
                  </a:lnTo>
                  <a:lnTo>
                    <a:pt x="1553633" y="1997879"/>
                  </a:lnTo>
                  <a:lnTo>
                    <a:pt x="1591343" y="1973797"/>
                  </a:lnTo>
                  <a:lnTo>
                    <a:pt x="1627961" y="1948109"/>
                  </a:lnTo>
                  <a:lnTo>
                    <a:pt x="1663442" y="1920860"/>
                  </a:lnTo>
                  <a:lnTo>
                    <a:pt x="1697739" y="1892099"/>
                  </a:lnTo>
                  <a:lnTo>
                    <a:pt x="1730807" y="1861872"/>
                  </a:lnTo>
                  <a:lnTo>
                    <a:pt x="1762601" y="1830228"/>
                  </a:lnTo>
                  <a:lnTo>
                    <a:pt x="1793075" y="1797213"/>
                  </a:lnTo>
                  <a:lnTo>
                    <a:pt x="1822183" y="1762876"/>
                  </a:lnTo>
                  <a:lnTo>
                    <a:pt x="1849880" y="1727262"/>
                  </a:lnTo>
                  <a:lnTo>
                    <a:pt x="1876121" y="1690419"/>
                  </a:lnTo>
                  <a:lnTo>
                    <a:pt x="1900859" y="1652396"/>
                  </a:lnTo>
                  <a:lnTo>
                    <a:pt x="1924049" y="1613238"/>
                  </a:lnTo>
                  <a:lnTo>
                    <a:pt x="1945647" y="1572994"/>
                  </a:lnTo>
                  <a:lnTo>
                    <a:pt x="1965605" y="1531711"/>
                  </a:lnTo>
                  <a:lnTo>
                    <a:pt x="1983878" y="1489436"/>
                  </a:lnTo>
                  <a:lnTo>
                    <a:pt x="2000422" y="1446216"/>
                  </a:lnTo>
                  <a:lnTo>
                    <a:pt x="2015190" y="1402099"/>
                  </a:lnTo>
                  <a:lnTo>
                    <a:pt x="2028137" y="1357132"/>
                  </a:lnTo>
                  <a:lnTo>
                    <a:pt x="2039217" y="1311363"/>
                  </a:lnTo>
                  <a:lnTo>
                    <a:pt x="2048384" y="1264838"/>
                  </a:lnTo>
                  <a:lnTo>
                    <a:pt x="2055594" y="1217605"/>
                  </a:lnTo>
                  <a:lnTo>
                    <a:pt x="2060800" y="1169712"/>
                  </a:lnTo>
                  <a:lnTo>
                    <a:pt x="2063957" y="1121206"/>
                  </a:lnTo>
                  <a:lnTo>
                    <a:pt x="2065020" y="1072134"/>
                  </a:lnTo>
                  <a:lnTo>
                    <a:pt x="2063957" y="1023061"/>
                  </a:lnTo>
                  <a:lnTo>
                    <a:pt x="2060800" y="974555"/>
                  </a:lnTo>
                  <a:lnTo>
                    <a:pt x="2055594" y="926662"/>
                  </a:lnTo>
                  <a:lnTo>
                    <a:pt x="2048384" y="879429"/>
                  </a:lnTo>
                  <a:lnTo>
                    <a:pt x="2039217" y="832904"/>
                  </a:lnTo>
                  <a:lnTo>
                    <a:pt x="2028137" y="787135"/>
                  </a:lnTo>
                  <a:lnTo>
                    <a:pt x="2015190" y="742168"/>
                  </a:lnTo>
                  <a:lnTo>
                    <a:pt x="2000422" y="698051"/>
                  </a:lnTo>
                  <a:lnTo>
                    <a:pt x="1983878" y="654831"/>
                  </a:lnTo>
                  <a:lnTo>
                    <a:pt x="1965605" y="612556"/>
                  </a:lnTo>
                  <a:lnTo>
                    <a:pt x="1945647" y="571273"/>
                  </a:lnTo>
                  <a:lnTo>
                    <a:pt x="1924050" y="531029"/>
                  </a:lnTo>
                  <a:lnTo>
                    <a:pt x="1900859" y="491871"/>
                  </a:lnTo>
                  <a:lnTo>
                    <a:pt x="1876121" y="453848"/>
                  </a:lnTo>
                  <a:lnTo>
                    <a:pt x="1849880" y="417005"/>
                  </a:lnTo>
                  <a:lnTo>
                    <a:pt x="1822183" y="381391"/>
                  </a:lnTo>
                  <a:lnTo>
                    <a:pt x="1793075" y="347054"/>
                  </a:lnTo>
                  <a:lnTo>
                    <a:pt x="1762601" y="314039"/>
                  </a:lnTo>
                  <a:lnTo>
                    <a:pt x="1730807" y="282395"/>
                  </a:lnTo>
                  <a:lnTo>
                    <a:pt x="1697739" y="252168"/>
                  </a:lnTo>
                  <a:lnTo>
                    <a:pt x="1663442" y="223407"/>
                  </a:lnTo>
                  <a:lnTo>
                    <a:pt x="1627961" y="196158"/>
                  </a:lnTo>
                  <a:lnTo>
                    <a:pt x="1591343" y="170470"/>
                  </a:lnTo>
                  <a:lnTo>
                    <a:pt x="1553633" y="146388"/>
                  </a:lnTo>
                  <a:lnTo>
                    <a:pt x="1514876" y="123961"/>
                  </a:lnTo>
                  <a:lnTo>
                    <a:pt x="1475118" y="103236"/>
                  </a:lnTo>
                  <a:lnTo>
                    <a:pt x="1434405" y="84260"/>
                  </a:lnTo>
                  <a:lnTo>
                    <a:pt x="1392782" y="67081"/>
                  </a:lnTo>
                  <a:lnTo>
                    <a:pt x="1350294" y="51745"/>
                  </a:lnTo>
                  <a:lnTo>
                    <a:pt x="1306988" y="38301"/>
                  </a:lnTo>
                  <a:lnTo>
                    <a:pt x="1262909" y="26795"/>
                  </a:lnTo>
                  <a:lnTo>
                    <a:pt x="1218102" y="17275"/>
                  </a:lnTo>
                  <a:lnTo>
                    <a:pt x="1172613" y="9788"/>
                  </a:lnTo>
                  <a:lnTo>
                    <a:pt x="1126488" y="4381"/>
                  </a:lnTo>
                  <a:lnTo>
                    <a:pt x="1079771" y="1103"/>
                  </a:lnTo>
                  <a:lnTo>
                    <a:pt x="1032510" y="0"/>
                  </a:lnTo>
                  <a:close/>
                </a:path>
              </a:pathLst>
            </a:custGeom>
            <a:solidFill>
              <a:srgbClr val="85D1F6"/>
            </a:solidFill>
          </p:spPr>
          <p:txBody>
            <a:bodyPr bIns="0" lIns="0" rIns="0" rtlCol="0" tIns="0" wrap="square"/>
            <a:p/>
          </p:txBody>
        </p:sp>
        <p:sp>
          <p:nvSpPr>
            <p:cNvPr id="1048596" name="object 12"/>
            <p:cNvSpPr/>
            <p:nvPr/>
          </p:nvSpPr>
          <p:spPr>
            <a:xfrm>
              <a:off x="2779776" y="5801867"/>
              <a:ext cx="1449324" cy="1075943"/>
            </a:xfrm>
            <a:prstGeom prst="rect"/>
            <a:blipFill>
              <a:blip xmlns:r="http://schemas.openxmlformats.org/officeDocument/2006/relationships" r:embed="rId2" cstate="print"/>
              <a:stretch>
                <a:fillRect/>
              </a:stretch>
            </a:blipFill>
          </p:spPr>
          <p:txBody>
            <a:bodyPr bIns="0" lIns="0" rIns="0" rtlCol="0" tIns="0" wrap="square"/>
            <a:p/>
          </p:txBody>
        </p:sp>
        <p:sp>
          <p:nvSpPr>
            <p:cNvPr id="1048597" name="object 13"/>
            <p:cNvSpPr/>
            <p:nvPr/>
          </p:nvSpPr>
          <p:spPr>
            <a:xfrm>
              <a:off x="5561076" y="5289803"/>
              <a:ext cx="2065020" cy="2144395"/>
            </a:xfrm>
            <a:custGeom>
              <a:avLst/>
              <a:ahLst/>
              <a:rect l="l" t="t" r="r" b="b"/>
              <a:pathLst>
                <a:path w="2065020" h="2144395">
                  <a:moveTo>
                    <a:pt x="1032509" y="0"/>
                  </a:moveTo>
                  <a:lnTo>
                    <a:pt x="985248" y="1103"/>
                  </a:lnTo>
                  <a:lnTo>
                    <a:pt x="938531" y="4381"/>
                  </a:lnTo>
                  <a:lnTo>
                    <a:pt x="892406" y="9788"/>
                  </a:lnTo>
                  <a:lnTo>
                    <a:pt x="846917" y="17275"/>
                  </a:lnTo>
                  <a:lnTo>
                    <a:pt x="802110" y="26795"/>
                  </a:lnTo>
                  <a:lnTo>
                    <a:pt x="758031" y="38301"/>
                  </a:lnTo>
                  <a:lnTo>
                    <a:pt x="714725" y="51745"/>
                  </a:lnTo>
                  <a:lnTo>
                    <a:pt x="672237" y="67081"/>
                  </a:lnTo>
                  <a:lnTo>
                    <a:pt x="630614" y="84260"/>
                  </a:lnTo>
                  <a:lnTo>
                    <a:pt x="589901" y="103236"/>
                  </a:lnTo>
                  <a:lnTo>
                    <a:pt x="550143" y="123961"/>
                  </a:lnTo>
                  <a:lnTo>
                    <a:pt x="511386" y="146388"/>
                  </a:lnTo>
                  <a:lnTo>
                    <a:pt x="473676" y="170470"/>
                  </a:lnTo>
                  <a:lnTo>
                    <a:pt x="437058" y="196158"/>
                  </a:lnTo>
                  <a:lnTo>
                    <a:pt x="401577" y="223407"/>
                  </a:lnTo>
                  <a:lnTo>
                    <a:pt x="367280" y="252168"/>
                  </a:lnTo>
                  <a:lnTo>
                    <a:pt x="334212" y="282395"/>
                  </a:lnTo>
                  <a:lnTo>
                    <a:pt x="302418" y="314039"/>
                  </a:lnTo>
                  <a:lnTo>
                    <a:pt x="271944" y="347054"/>
                  </a:lnTo>
                  <a:lnTo>
                    <a:pt x="242836" y="381391"/>
                  </a:lnTo>
                  <a:lnTo>
                    <a:pt x="215139" y="417005"/>
                  </a:lnTo>
                  <a:lnTo>
                    <a:pt x="188898" y="453848"/>
                  </a:lnTo>
                  <a:lnTo>
                    <a:pt x="164160" y="491871"/>
                  </a:lnTo>
                  <a:lnTo>
                    <a:pt x="140970" y="531029"/>
                  </a:lnTo>
                  <a:lnTo>
                    <a:pt x="119372" y="571273"/>
                  </a:lnTo>
                  <a:lnTo>
                    <a:pt x="99414" y="612556"/>
                  </a:lnTo>
                  <a:lnTo>
                    <a:pt x="81141" y="654831"/>
                  </a:lnTo>
                  <a:lnTo>
                    <a:pt x="64597" y="698051"/>
                  </a:lnTo>
                  <a:lnTo>
                    <a:pt x="49829" y="742168"/>
                  </a:lnTo>
                  <a:lnTo>
                    <a:pt x="36882" y="787135"/>
                  </a:lnTo>
                  <a:lnTo>
                    <a:pt x="25802" y="832904"/>
                  </a:lnTo>
                  <a:lnTo>
                    <a:pt x="16635" y="879429"/>
                  </a:lnTo>
                  <a:lnTo>
                    <a:pt x="9425" y="926662"/>
                  </a:lnTo>
                  <a:lnTo>
                    <a:pt x="4219" y="974555"/>
                  </a:lnTo>
                  <a:lnTo>
                    <a:pt x="1062" y="1023061"/>
                  </a:lnTo>
                  <a:lnTo>
                    <a:pt x="0" y="1072134"/>
                  </a:lnTo>
                  <a:lnTo>
                    <a:pt x="1062" y="1121206"/>
                  </a:lnTo>
                  <a:lnTo>
                    <a:pt x="4219" y="1169712"/>
                  </a:lnTo>
                  <a:lnTo>
                    <a:pt x="9425" y="1217605"/>
                  </a:lnTo>
                  <a:lnTo>
                    <a:pt x="16635" y="1264838"/>
                  </a:lnTo>
                  <a:lnTo>
                    <a:pt x="25802" y="1311363"/>
                  </a:lnTo>
                  <a:lnTo>
                    <a:pt x="36882" y="1357132"/>
                  </a:lnTo>
                  <a:lnTo>
                    <a:pt x="49829" y="1402099"/>
                  </a:lnTo>
                  <a:lnTo>
                    <a:pt x="64597" y="1446216"/>
                  </a:lnTo>
                  <a:lnTo>
                    <a:pt x="81141" y="1489436"/>
                  </a:lnTo>
                  <a:lnTo>
                    <a:pt x="99414" y="1531711"/>
                  </a:lnTo>
                  <a:lnTo>
                    <a:pt x="119372" y="1572994"/>
                  </a:lnTo>
                  <a:lnTo>
                    <a:pt x="140970" y="1613238"/>
                  </a:lnTo>
                  <a:lnTo>
                    <a:pt x="164160" y="1652396"/>
                  </a:lnTo>
                  <a:lnTo>
                    <a:pt x="188898" y="1690419"/>
                  </a:lnTo>
                  <a:lnTo>
                    <a:pt x="215139" y="1727262"/>
                  </a:lnTo>
                  <a:lnTo>
                    <a:pt x="242836" y="1762876"/>
                  </a:lnTo>
                  <a:lnTo>
                    <a:pt x="271944" y="1797213"/>
                  </a:lnTo>
                  <a:lnTo>
                    <a:pt x="302418" y="1830228"/>
                  </a:lnTo>
                  <a:lnTo>
                    <a:pt x="334212" y="1861872"/>
                  </a:lnTo>
                  <a:lnTo>
                    <a:pt x="367280" y="1892099"/>
                  </a:lnTo>
                  <a:lnTo>
                    <a:pt x="401577" y="1920860"/>
                  </a:lnTo>
                  <a:lnTo>
                    <a:pt x="437058" y="1948109"/>
                  </a:lnTo>
                  <a:lnTo>
                    <a:pt x="473676" y="1973797"/>
                  </a:lnTo>
                  <a:lnTo>
                    <a:pt x="511386" y="1997879"/>
                  </a:lnTo>
                  <a:lnTo>
                    <a:pt x="550143" y="2020306"/>
                  </a:lnTo>
                  <a:lnTo>
                    <a:pt x="589901" y="2041031"/>
                  </a:lnTo>
                  <a:lnTo>
                    <a:pt x="630614" y="2060007"/>
                  </a:lnTo>
                  <a:lnTo>
                    <a:pt x="672237" y="2077186"/>
                  </a:lnTo>
                  <a:lnTo>
                    <a:pt x="714725" y="2092522"/>
                  </a:lnTo>
                  <a:lnTo>
                    <a:pt x="758031" y="2105966"/>
                  </a:lnTo>
                  <a:lnTo>
                    <a:pt x="802110" y="2117472"/>
                  </a:lnTo>
                  <a:lnTo>
                    <a:pt x="846917" y="2126992"/>
                  </a:lnTo>
                  <a:lnTo>
                    <a:pt x="892406" y="2134479"/>
                  </a:lnTo>
                  <a:lnTo>
                    <a:pt x="938531" y="2139886"/>
                  </a:lnTo>
                  <a:lnTo>
                    <a:pt x="985248" y="2143164"/>
                  </a:lnTo>
                  <a:lnTo>
                    <a:pt x="1032509" y="2144268"/>
                  </a:lnTo>
                  <a:lnTo>
                    <a:pt x="1079771" y="2143164"/>
                  </a:lnTo>
                  <a:lnTo>
                    <a:pt x="1126488" y="2139886"/>
                  </a:lnTo>
                  <a:lnTo>
                    <a:pt x="1172613" y="2134479"/>
                  </a:lnTo>
                  <a:lnTo>
                    <a:pt x="1218102" y="2126992"/>
                  </a:lnTo>
                  <a:lnTo>
                    <a:pt x="1262909" y="2117472"/>
                  </a:lnTo>
                  <a:lnTo>
                    <a:pt x="1306988" y="2105966"/>
                  </a:lnTo>
                  <a:lnTo>
                    <a:pt x="1350294" y="2092522"/>
                  </a:lnTo>
                  <a:lnTo>
                    <a:pt x="1392782" y="2077186"/>
                  </a:lnTo>
                  <a:lnTo>
                    <a:pt x="1434405" y="2060007"/>
                  </a:lnTo>
                  <a:lnTo>
                    <a:pt x="1475118" y="2041031"/>
                  </a:lnTo>
                  <a:lnTo>
                    <a:pt x="1514876" y="2020306"/>
                  </a:lnTo>
                  <a:lnTo>
                    <a:pt x="1553633" y="1997879"/>
                  </a:lnTo>
                  <a:lnTo>
                    <a:pt x="1591343" y="1973797"/>
                  </a:lnTo>
                  <a:lnTo>
                    <a:pt x="1627961" y="1948109"/>
                  </a:lnTo>
                  <a:lnTo>
                    <a:pt x="1663442" y="1920860"/>
                  </a:lnTo>
                  <a:lnTo>
                    <a:pt x="1697739" y="1892099"/>
                  </a:lnTo>
                  <a:lnTo>
                    <a:pt x="1730807" y="1861872"/>
                  </a:lnTo>
                  <a:lnTo>
                    <a:pt x="1762601" y="1830228"/>
                  </a:lnTo>
                  <a:lnTo>
                    <a:pt x="1793075" y="1797213"/>
                  </a:lnTo>
                  <a:lnTo>
                    <a:pt x="1822183" y="1762876"/>
                  </a:lnTo>
                  <a:lnTo>
                    <a:pt x="1849880" y="1727262"/>
                  </a:lnTo>
                  <a:lnTo>
                    <a:pt x="1876121" y="1690419"/>
                  </a:lnTo>
                  <a:lnTo>
                    <a:pt x="1900859" y="1652396"/>
                  </a:lnTo>
                  <a:lnTo>
                    <a:pt x="1924050" y="1613238"/>
                  </a:lnTo>
                  <a:lnTo>
                    <a:pt x="1945647" y="1572994"/>
                  </a:lnTo>
                  <a:lnTo>
                    <a:pt x="1965605" y="1531711"/>
                  </a:lnTo>
                  <a:lnTo>
                    <a:pt x="1983878" y="1489436"/>
                  </a:lnTo>
                  <a:lnTo>
                    <a:pt x="2000422" y="1446216"/>
                  </a:lnTo>
                  <a:lnTo>
                    <a:pt x="2015190" y="1402099"/>
                  </a:lnTo>
                  <a:lnTo>
                    <a:pt x="2028137" y="1357132"/>
                  </a:lnTo>
                  <a:lnTo>
                    <a:pt x="2039217" y="1311363"/>
                  </a:lnTo>
                  <a:lnTo>
                    <a:pt x="2048384" y="1264838"/>
                  </a:lnTo>
                  <a:lnTo>
                    <a:pt x="2055594" y="1217605"/>
                  </a:lnTo>
                  <a:lnTo>
                    <a:pt x="2060800" y="1169712"/>
                  </a:lnTo>
                  <a:lnTo>
                    <a:pt x="2063957" y="1121206"/>
                  </a:lnTo>
                  <a:lnTo>
                    <a:pt x="2065020" y="1072134"/>
                  </a:lnTo>
                  <a:lnTo>
                    <a:pt x="2063957" y="1023061"/>
                  </a:lnTo>
                  <a:lnTo>
                    <a:pt x="2060800" y="974555"/>
                  </a:lnTo>
                  <a:lnTo>
                    <a:pt x="2055594" y="926662"/>
                  </a:lnTo>
                  <a:lnTo>
                    <a:pt x="2048384" y="879429"/>
                  </a:lnTo>
                  <a:lnTo>
                    <a:pt x="2039217" y="832904"/>
                  </a:lnTo>
                  <a:lnTo>
                    <a:pt x="2028137" y="787135"/>
                  </a:lnTo>
                  <a:lnTo>
                    <a:pt x="2015190" y="742168"/>
                  </a:lnTo>
                  <a:lnTo>
                    <a:pt x="2000422" y="698051"/>
                  </a:lnTo>
                  <a:lnTo>
                    <a:pt x="1983878" y="654831"/>
                  </a:lnTo>
                  <a:lnTo>
                    <a:pt x="1965605" y="612556"/>
                  </a:lnTo>
                  <a:lnTo>
                    <a:pt x="1945647" y="571273"/>
                  </a:lnTo>
                  <a:lnTo>
                    <a:pt x="1924049" y="531029"/>
                  </a:lnTo>
                  <a:lnTo>
                    <a:pt x="1900859" y="491871"/>
                  </a:lnTo>
                  <a:lnTo>
                    <a:pt x="1876121" y="453848"/>
                  </a:lnTo>
                  <a:lnTo>
                    <a:pt x="1849880" y="417005"/>
                  </a:lnTo>
                  <a:lnTo>
                    <a:pt x="1822183" y="381391"/>
                  </a:lnTo>
                  <a:lnTo>
                    <a:pt x="1793075" y="347054"/>
                  </a:lnTo>
                  <a:lnTo>
                    <a:pt x="1762601" y="314039"/>
                  </a:lnTo>
                  <a:lnTo>
                    <a:pt x="1730807" y="282395"/>
                  </a:lnTo>
                  <a:lnTo>
                    <a:pt x="1697739" y="252168"/>
                  </a:lnTo>
                  <a:lnTo>
                    <a:pt x="1663442" y="223407"/>
                  </a:lnTo>
                  <a:lnTo>
                    <a:pt x="1627961" y="196158"/>
                  </a:lnTo>
                  <a:lnTo>
                    <a:pt x="1591343" y="170470"/>
                  </a:lnTo>
                  <a:lnTo>
                    <a:pt x="1553633" y="146388"/>
                  </a:lnTo>
                  <a:lnTo>
                    <a:pt x="1514876" y="123961"/>
                  </a:lnTo>
                  <a:lnTo>
                    <a:pt x="1475118" y="103236"/>
                  </a:lnTo>
                  <a:lnTo>
                    <a:pt x="1434405" y="84260"/>
                  </a:lnTo>
                  <a:lnTo>
                    <a:pt x="1392782" y="67081"/>
                  </a:lnTo>
                  <a:lnTo>
                    <a:pt x="1350294" y="51745"/>
                  </a:lnTo>
                  <a:lnTo>
                    <a:pt x="1306988" y="38301"/>
                  </a:lnTo>
                  <a:lnTo>
                    <a:pt x="1262909" y="26795"/>
                  </a:lnTo>
                  <a:lnTo>
                    <a:pt x="1218102" y="17275"/>
                  </a:lnTo>
                  <a:lnTo>
                    <a:pt x="1172613" y="9788"/>
                  </a:lnTo>
                  <a:lnTo>
                    <a:pt x="1126488" y="4381"/>
                  </a:lnTo>
                  <a:lnTo>
                    <a:pt x="1079771" y="1103"/>
                  </a:lnTo>
                  <a:lnTo>
                    <a:pt x="1032509" y="0"/>
                  </a:lnTo>
                  <a:close/>
                </a:path>
              </a:pathLst>
            </a:custGeom>
            <a:solidFill>
              <a:srgbClr val="85D1F6"/>
            </a:solidFill>
          </p:spPr>
          <p:txBody>
            <a:bodyPr bIns="0" lIns="0" rIns="0" rtlCol="0" tIns="0" wrap="square"/>
            <a:p/>
          </p:txBody>
        </p:sp>
        <p:sp>
          <p:nvSpPr>
            <p:cNvPr id="1048598" name="object 14"/>
            <p:cNvSpPr/>
            <p:nvPr/>
          </p:nvSpPr>
          <p:spPr>
            <a:xfrm>
              <a:off x="6140196" y="5687567"/>
              <a:ext cx="906779" cy="1347216"/>
            </a:xfrm>
            <a:prstGeom prst="rect"/>
            <a:blipFill>
              <a:blip xmlns:r="http://schemas.openxmlformats.org/officeDocument/2006/relationships" r:embed="rId3" cstate="print"/>
              <a:stretch>
                <a:fillRect/>
              </a:stretch>
            </a:blipFill>
          </p:spPr>
          <p:txBody>
            <a:bodyPr bIns="0" lIns="0" rIns="0" rtlCol="0" tIns="0" wrap="square"/>
            <a:p/>
          </p:txBody>
        </p:sp>
        <p:sp>
          <p:nvSpPr>
            <p:cNvPr id="1048599" name="object 15"/>
            <p:cNvSpPr/>
            <p:nvPr/>
          </p:nvSpPr>
          <p:spPr>
            <a:xfrm>
              <a:off x="8628888" y="5289803"/>
              <a:ext cx="2066925" cy="2144395"/>
            </a:xfrm>
            <a:custGeom>
              <a:avLst/>
              <a:ahLst/>
              <a:rect l="l" t="t" r="r" b="b"/>
              <a:pathLst>
                <a:path w="2066925" h="2144395">
                  <a:moveTo>
                    <a:pt x="1033271" y="0"/>
                  </a:moveTo>
                  <a:lnTo>
                    <a:pt x="985978" y="1103"/>
                  </a:lnTo>
                  <a:lnTo>
                    <a:pt x="939230" y="4381"/>
                  </a:lnTo>
                  <a:lnTo>
                    <a:pt x="893073" y="9788"/>
                  </a:lnTo>
                  <a:lnTo>
                    <a:pt x="847553" y="17275"/>
                  </a:lnTo>
                  <a:lnTo>
                    <a:pt x="802714" y="26795"/>
                  </a:lnTo>
                  <a:lnTo>
                    <a:pt x="758604" y="38301"/>
                  </a:lnTo>
                  <a:lnTo>
                    <a:pt x="715267" y="51745"/>
                  </a:lnTo>
                  <a:lnTo>
                    <a:pt x="672749" y="67081"/>
                  </a:lnTo>
                  <a:lnTo>
                    <a:pt x="631096" y="84260"/>
                  </a:lnTo>
                  <a:lnTo>
                    <a:pt x="590353" y="103236"/>
                  </a:lnTo>
                  <a:lnTo>
                    <a:pt x="550567" y="123961"/>
                  </a:lnTo>
                  <a:lnTo>
                    <a:pt x="511781" y="146388"/>
                  </a:lnTo>
                  <a:lnTo>
                    <a:pt x="474043" y="170470"/>
                  </a:lnTo>
                  <a:lnTo>
                    <a:pt x="437398" y="196158"/>
                  </a:lnTo>
                  <a:lnTo>
                    <a:pt x="401891" y="223407"/>
                  </a:lnTo>
                  <a:lnTo>
                    <a:pt x="367568" y="252168"/>
                  </a:lnTo>
                  <a:lnTo>
                    <a:pt x="334474" y="282395"/>
                  </a:lnTo>
                  <a:lnTo>
                    <a:pt x="302656" y="314039"/>
                  </a:lnTo>
                  <a:lnTo>
                    <a:pt x="272159" y="347054"/>
                  </a:lnTo>
                  <a:lnTo>
                    <a:pt x="243028" y="381391"/>
                  </a:lnTo>
                  <a:lnTo>
                    <a:pt x="215310" y="417005"/>
                  </a:lnTo>
                  <a:lnTo>
                    <a:pt x="189049" y="453848"/>
                  </a:lnTo>
                  <a:lnTo>
                    <a:pt x="164291" y="491871"/>
                  </a:lnTo>
                  <a:lnTo>
                    <a:pt x="141082" y="531029"/>
                  </a:lnTo>
                  <a:lnTo>
                    <a:pt x="119468" y="571273"/>
                  </a:lnTo>
                  <a:lnTo>
                    <a:pt x="99494" y="612556"/>
                  </a:lnTo>
                  <a:lnTo>
                    <a:pt x="81206" y="654831"/>
                  </a:lnTo>
                  <a:lnTo>
                    <a:pt x="64649" y="698051"/>
                  </a:lnTo>
                  <a:lnTo>
                    <a:pt x="49870" y="742168"/>
                  </a:lnTo>
                  <a:lnTo>
                    <a:pt x="36912" y="787135"/>
                  </a:lnTo>
                  <a:lnTo>
                    <a:pt x="25824" y="832904"/>
                  </a:lnTo>
                  <a:lnTo>
                    <a:pt x="16649" y="879429"/>
                  </a:lnTo>
                  <a:lnTo>
                    <a:pt x="9433" y="926662"/>
                  </a:lnTo>
                  <a:lnTo>
                    <a:pt x="4223" y="974555"/>
                  </a:lnTo>
                  <a:lnTo>
                    <a:pt x="1063" y="1023061"/>
                  </a:lnTo>
                  <a:lnTo>
                    <a:pt x="0" y="1072134"/>
                  </a:lnTo>
                  <a:lnTo>
                    <a:pt x="1063" y="1121206"/>
                  </a:lnTo>
                  <a:lnTo>
                    <a:pt x="4223" y="1169712"/>
                  </a:lnTo>
                  <a:lnTo>
                    <a:pt x="9433" y="1217605"/>
                  </a:lnTo>
                  <a:lnTo>
                    <a:pt x="16649" y="1264838"/>
                  </a:lnTo>
                  <a:lnTo>
                    <a:pt x="25824" y="1311363"/>
                  </a:lnTo>
                  <a:lnTo>
                    <a:pt x="36912" y="1357132"/>
                  </a:lnTo>
                  <a:lnTo>
                    <a:pt x="49870" y="1402099"/>
                  </a:lnTo>
                  <a:lnTo>
                    <a:pt x="64649" y="1446216"/>
                  </a:lnTo>
                  <a:lnTo>
                    <a:pt x="81206" y="1489436"/>
                  </a:lnTo>
                  <a:lnTo>
                    <a:pt x="99494" y="1531711"/>
                  </a:lnTo>
                  <a:lnTo>
                    <a:pt x="119468" y="1572994"/>
                  </a:lnTo>
                  <a:lnTo>
                    <a:pt x="141082" y="1613238"/>
                  </a:lnTo>
                  <a:lnTo>
                    <a:pt x="164291" y="1652396"/>
                  </a:lnTo>
                  <a:lnTo>
                    <a:pt x="189049" y="1690419"/>
                  </a:lnTo>
                  <a:lnTo>
                    <a:pt x="215310" y="1727262"/>
                  </a:lnTo>
                  <a:lnTo>
                    <a:pt x="243028" y="1762876"/>
                  </a:lnTo>
                  <a:lnTo>
                    <a:pt x="272159" y="1797213"/>
                  </a:lnTo>
                  <a:lnTo>
                    <a:pt x="302656" y="1830228"/>
                  </a:lnTo>
                  <a:lnTo>
                    <a:pt x="334474" y="1861872"/>
                  </a:lnTo>
                  <a:lnTo>
                    <a:pt x="367568" y="1892099"/>
                  </a:lnTo>
                  <a:lnTo>
                    <a:pt x="401891" y="1920860"/>
                  </a:lnTo>
                  <a:lnTo>
                    <a:pt x="437398" y="1948109"/>
                  </a:lnTo>
                  <a:lnTo>
                    <a:pt x="474043" y="1973797"/>
                  </a:lnTo>
                  <a:lnTo>
                    <a:pt x="511781" y="1997879"/>
                  </a:lnTo>
                  <a:lnTo>
                    <a:pt x="550567" y="2020306"/>
                  </a:lnTo>
                  <a:lnTo>
                    <a:pt x="590353" y="2041031"/>
                  </a:lnTo>
                  <a:lnTo>
                    <a:pt x="631096" y="2060007"/>
                  </a:lnTo>
                  <a:lnTo>
                    <a:pt x="672749" y="2077186"/>
                  </a:lnTo>
                  <a:lnTo>
                    <a:pt x="715267" y="2092522"/>
                  </a:lnTo>
                  <a:lnTo>
                    <a:pt x="758604" y="2105966"/>
                  </a:lnTo>
                  <a:lnTo>
                    <a:pt x="802714" y="2117472"/>
                  </a:lnTo>
                  <a:lnTo>
                    <a:pt x="847553" y="2126992"/>
                  </a:lnTo>
                  <a:lnTo>
                    <a:pt x="893073" y="2134479"/>
                  </a:lnTo>
                  <a:lnTo>
                    <a:pt x="939230" y="2139886"/>
                  </a:lnTo>
                  <a:lnTo>
                    <a:pt x="985978" y="2143164"/>
                  </a:lnTo>
                  <a:lnTo>
                    <a:pt x="1033271" y="2144268"/>
                  </a:lnTo>
                  <a:lnTo>
                    <a:pt x="1080565" y="2143164"/>
                  </a:lnTo>
                  <a:lnTo>
                    <a:pt x="1127313" y="2139886"/>
                  </a:lnTo>
                  <a:lnTo>
                    <a:pt x="1173470" y="2134479"/>
                  </a:lnTo>
                  <a:lnTo>
                    <a:pt x="1218990" y="2126992"/>
                  </a:lnTo>
                  <a:lnTo>
                    <a:pt x="1263829" y="2117472"/>
                  </a:lnTo>
                  <a:lnTo>
                    <a:pt x="1307939" y="2105966"/>
                  </a:lnTo>
                  <a:lnTo>
                    <a:pt x="1351276" y="2092522"/>
                  </a:lnTo>
                  <a:lnTo>
                    <a:pt x="1393794" y="2077186"/>
                  </a:lnTo>
                  <a:lnTo>
                    <a:pt x="1435447" y="2060007"/>
                  </a:lnTo>
                  <a:lnTo>
                    <a:pt x="1476190" y="2041031"/>
                  </a:lnTo>
                  <a:lnTo>
                    <a:pt x="1515976" y="2020306"/>
                  </a:lnTo>
                  <a:lnTo>
                    <a:pt x="1554762" y="1997879"/>
                  </a:lnTo>
                  <a:lnTo>
                    <a:pt x="1592500" y="1973797"/>
                  </a:lnTo>
                  <a:lnTo>
                    <a:pt x="1629145" y="1948109"/>
                  </a:lnTo>
                  <a:lnTo>
                    <a:pt x="1664652" y="1920860"/>
                  </a:lnTo>
                  <a:lnTo>
                    <a:pt x="1698975" y="1892099"/>
                  </a:lnTo>
                  <a:lnTo>
                    <a:pt x="1732069" y="1861872"/>
                  </a:lnTo>
                  <a:lnTo>
                    <a:pt x="1763887" y="1830228"/>
                  </a:lnTo>
                  <a:lnTo>
                    <a:pt x="1794384" y="1797213"/>
                  </a:lnTo>
                  <a:lnTo>
                    <a:pt x="1823515" y="1762876"/>
                  </a:lnTo>
                  <a:lnTo>
                    <a:pt x="1851233" y="1727262"/>
                  </a:lnTo>
                  <a:lnTo>
                    <a:pt x="1877494" y="1690419"/>
                  </a:lnTo>
                  <a:lnTo>
                    <a:pt x="1902252" y="1652396"/>
                  </a:lnTo>
                  <a:lnTo>
                    <a:pt x="1925461" y="1613238"/>
                  </a:lnTo>
                  <a:lnTo>
                    <a:pt x="1947075" y="1572994"/>
                  </a:lnTo>
                  <a:lnTo>
                    <a:pt x="1967049" y="1531711"/>
                  </a:lnTo>
                  <a:lnTo>
                    <a:pt x="1985337" y="1489436"/>
                  </a:lnTo>
                  <a:lnTo>
                    <a:pt x="2001894" y="1446216"/>
                  </a:lnTo>
                  <a:lnTo>
                    <a:pt x="2016673" y="1402099"/>
                  </a:lnTo>
                  <a:lnTo>
                    <a:pt x="2029631" y="1357132"/>
                  </a:lnTo>
                  <a:lnTo>
                    <a:pt x="2040719" y="1311363"/>
                  </a:lnTo>
                  <a:lnTo>
                    <a:pt x="2049894" y="1264838"/>
                  </a:lnTo>
                  <a:lnTo>
                    <a:pt x="2057110" y="1217605"/>
                  </a:lnTo>
                  <a:lnTo>
                    <a:pt x="2062320" y="1169712"/>
                  </a:lnTo>
                  <a:lnTo>
                    <a:pt x="2065480" y="1121206"/>
                  </a:lnTo>
                  <a:lnTo>
                    <a:pt x="2066543" y="1072134"/>
                  </a:lnTo>
                  <a:lnTo>
                    <a:pt x="2065480" y="1023061"/>
                  </a:lnTo>
                  <a:lnTo>
                    <a:pt x="2062320" y="974555"/>
                  </a:lnTo>
                  <a:lnTo>
                    <a:pt x="2057110" y="926662"/>
                  </a:lnTo>
                  <a:lnTo>
                    <a:pt x="2049894" y="879429"/>
                  </a:lnTo>
                  <a:lnTo>
                    <a:pt x="2040719" y="832904"/>
                  </a:lnTo>
                  <a:lnTo>
                    <a:pt x="2029631" y="787135"/>
                  </a:lnTo>
                  <a:lnTo>
                    <a:pt x="2016673" y="742168"/>
                  </a:lnTo>
                  <a:lnTo>
                    <a:pt x="2001894" y="698051"/>
                  </a:lnTo>
                  <a:lnTo>
                    <a:pt x="1985337" y="654831"/>
                  </a:lnTo>
                  <a:lnTo>
                    <a:pt x="1967049" y="612556"/>
                  </a:lnTo>
                  <a:lnTo>
                    <a:pt x="1947075" y="571273"/>
                  </a:lnTo>
                  <a:lnTo>
                    <a:pt x="1925461" y="531029"/>
                  </a:lnTo>
                  <a:lnTo>
                    <a:pt x="1902252" y="491871"/>
                  </a:lnTo>
                  <a:lnTo>
                    <a:pt x="1877494" y="453848"/>
                  </a:lnTo>
                  <a:lnTo>
                    <a:pt x="1851233" y="417005"/>
                  </a:lnTo>
                  <a:lnTo>
                    <a:pt x="1823515" y="381391"/>
                  </a:lnTo>
                  <a:lnTo>
                    <a:pt x="1794384" y="347054"/>
                  </a:lnTo>
                  <a:lnTo>
                    <a:pt x="1763887" y="314039"/>
                  </a:lnTo>
                  <a:lnTo>
                    <a:pt x="1732069" y="282395"/>
                  </a:lnTo>
                  <a:lnTo>
                    <a:pt x="1698975" y="252168"/>
                  </a:lnTo>
                  <a:lnTo>
                    <a:pt x="1664652" y="223407"/>
                  </a:lnTo>
                  <a:lnTo>
                    <a:pt x="1629145" y="196158"/>
                  </a:lnTo>
                  <a:lnTo>
                    <a:pt x="1592500" y="170470"/>
                  </a:lnTo>
                  <a:lnTo>
                    <a:pt x="1554762" y="146388"/>
                  </a:lnTo>
                  <a:lnTo>
                    <a:pt x="1515976" y="123961"/>
                  </a:lnTo>
                  <a:lnTo>
                    <a:pt x="1476190" y="103236"/>
                  </a:lnTo>
                  <a:lnTo>
                    <a:pt x="1435447" y="84260"/>
                  </a:lnTo>
                  <a:lnTo>
                    <a:pt x="1393794" y="67081"/>
                  </a:lnTo>
                  <a:lnTo>
                    <a:pt x="1351276" y="51745"/>
                  </a:lnTo>
                  <a:lnTo>
                    <a:pt x="1307939" y="38301"/>
                  </a:lnTo>
                  <a:lnTo>
                    <a:pt x="1263829" y="26795"/>
                  </a:lnTo>
                  <a:lnTo>
                    <a:pt x="1218990" y="17275"/>
                  </a:lnTo>
                  <a:lnTo>
                    <a:pt x="1173470" y="9788"/>
                  </a:lnTo>
                  <a:lnTo>
                    <a:pt x="1127313" y="4381"/>
                  </a:lnTo>
                  <a:lnTo>
                    <a:pt x="1080565" y="1103"/>
                  </a:lnTo>
                  <a:lnTo>
                    <a:pt x="1033271" y="0"/>
                  </a:lnTo>
                  <a:close/>
                </a:path>
              </a:pathLst>
            </a:custGeom>
            <a:solidFill>
              <a:srgbClr val="85D1F6"/>
            </a:solidFill>
          </p:spPr>
          <p:txBody>
            <a:bodyPr bIns="0" lIns="0" rIns="0" rtlCol="0" tIns="0" wrap="square"/>
            <a:p/>
          </p:txBody>
        </p:sp>
        <p:sp>
          <p:nvSpPr>
            <p:cNvPr id="1048600" name="object 16"/>
            <p:cNvSpPr/>
            <p:nvPr/>
          </p:nvSpPr>
          <p:spPr>
            <a:xfrm>
              <a:off x="8988552" y="5661659"/>
              <a:ext cx="1348740" cy="1399032"/>
            </a:xfrm>
            <a:prstGeom prst="rect"/>
            <a:blipFill>
              <a:blip xmlns:r="http://schemas.openxmlformats.org/officeDocument/2006/relationships" r:embed="rId4" cstate="print"/>
              <a:stretch>
                <a:fillRect/>
              </a:stretch>
            </a:blipFill>
          </p:spPr>
          <p:txBody>
            <a:bodyPr bIns="0" lIns="0" rIns="0" rtlCol="0" tIns="0" wrap="square"/>
            <a:p/>
          </p:txBody>
        </p:sp>
        <p:sp>
          <p:nvSpPr>
            <p:cNvPr id="1048601" name="object 17"/>
            <p:cNvSpPr/>
            <p:nvPr/>
          </p:nvSpPr>
          <p:spPr>
            <a:xfrm>
              <a:off x="11698223" y="5289803"/>
              <a:ext cx="2066925" cy="2144395"/>
            </a:xfrm>
            <a:custGeom>
              <a:avLst/>
              <a:ahLst/>
              <a:rect l="l" t="t" r="r" b="b"/>
              <a:pathLst>
                <a:path w="2066925" h="2144395">
                  <a:moveTo>
                    <a:pt x="1033272" y="0"/>
                  </a:moveTo>
                  <a:lnTo>
                    <a:pt x="985978" y="1103"/>
                  </a:lnTo>
                  <a:lnTo>
                    <a:pt x="939230" y="4381"/>
                  </a:lnTo>
                  <a:lnTo>
                    <a:pt x="893073" y="9788"/>
                  </a:lnTo>
                  <a:lnTo>
                    <a:pt x="847553" y="17275"/>
                  </a:lnTo>
                  <a:lnTo>
                    <a:pt x="802714" y="26795"/>
                  </a:lnTo>
                  <a:lnTo>
                    <a:pt x="758604" y="38301"/>
                  </a:lnTo>
                  <a:lnTo>
                    <a:pt x="715267" y="51745"/>
                  </a:lnTo>
                  <a:lnTo>
                    <a:pt x="672749" y="67081"/>
                  </a:lnTo>
                  <a:lnTo>
                    <a:pt x="631096" y="84260"/>
                  </a:lnTo>
                  <a:lnTo>
                    <a:pt x="590353" y="103236"/>
                  </a:lnTo>
                  <a:lnTo>
                    <a:pt x="550567" y="123961"/>
                  </a:lnTo>
                  <a:lnTo>
                    <a:pt x="511781" y="146388"/>
                  </a:lnTo>
                  <a:lnTo>
                    <a:pt x="474043" y="170470"/>
                  </a:lnTo>
                  <a:lnTo>
                    <a:pt x="437398" y="196158"/>
                  </a:lnTo>
                  <a:lnTo>
                    <a:pt x="401891" y="223407"/>
                  </a:lnTo>
                  <a:lnTo>
                    <a:pt x="367568" y="252168"/>
                  </a:lnTo>
                  <a:lnTo>
                    <a:pt x="334474" y="282395"/>
                  </a:lnTo>
                  <a:lnTo>
                    <a:pt x="302656" y="314039"/>
                  </a:lnTo>
                  <a:lnTo>
                    <a:pt x="272159" y="347054"/>
                  </a:lnTo>
                  <a:lnTo>
                    <a:pt x="243028" y="381391"/>
                  </a:lnTo>
                  <a:lnTo>
                    <a:pt x="215310" y="417005"/>
                  </a:lnTo>
                  <a:lnTo>
                    <a:pt x="189049" y="453848"/>
                  </a:lnTo>
                  <a:lnTo>
                    <a:pt x="164291" y="491871"/>
                  </a:lnTo>
                  <a:lnTo>
                    <a:pt x="141082" y="531029"/>
                  </a:lnTo>
                  <a:lnTo>
                    <a:pt x="119468" y="571273"/>
                  </a:lnTo>
                  <a:lnTo>
                    <a:pt x="99494" y="612556"/>
                  </a:lnTo>
                  <a:lnTo>
                    <a:pt x="81206" y="654831"/>
                  </a:lnTo>
                  <a:lnTo>
                    <a:pt x="64649" y="698051"/>
                  </a:lnTo>
                  <a:lnTo>
                    <a:pt x="49870" y="742168"/>
                  </a:lnTo>
                  <a:lnTo>
                    <a:pt x="36912" y="787135"/>
                  </a:lnTo>
                  <a:lnTo>
                    <a:pt x="25824" y="832904"/>
                  </a:lnTo>
                  <a:lnTo>
                    <a:pt x="16649" y="879429"/>
                  </a:lnTo>
                  <a:lnTo>
                    <a:pt x="9433" y="926662"/>
                  </a:lnTo>
                  <a:lnTo>
                    <a:pt x="4223" y="974555"/>
                  </a:lnTo>
                  <a:lnTo>
                    <a:pt x="1063" y="1023061"/>
                  </a:lnTo>
                  <a:lnTo>
                    <a:pt x="0" y="1072134"/>
                  </a:lnTo>
                  <a:lnTo>
                    <a:pt x="1063" y="1121206"/>
                  </a:lnTo>
                  <a:lnTo>
                    <a:pt x="4223" y="1169712"/>
                  </a:lnTo>
                  <a:lnTo>
                    <a:pt x="9433" y="1217605"/>
                  </a:lnTo>
                  <a:lnTo>
                    <a:pt x="16649" y="1264838"/>
                  </a:lnTo>
                  <a:lnTo>
                    <a:pt x="25824" y="1311363"/>
                  </a:lnTo>
                  <a:lnTo>
                    <a:pt x="36912" y="1357132"/>
                  </a:lnTo>
                  <a:lnTo>
                    <a:pt x="49870" y="1402099"/>
                  </a:lnTo>
                  <a:lnTo>
                    <a:pt x="64649" y="1446216"/>
                  </a:lnTo>
                  <a:lnTo>
                    <a:pt x="81206" y="1489436"/>
                  </a:lnTo>
                  <a:lnTo>
                    <a:pt x="99494" y="1531711"/>
                  </a:lnTo>
                  <a:lnTo>
                    <a:pt x="119468" y="1572994"/>
                  </a:lnTo>
                  <a:lnTo>
                    <a:pt x="141082" y="1613238"/>
                  </a:lnTo>
                  <a:lnTo>
                    <a:pt x="164291" y="1652396"/>
                  </a:lnTo>
                  <a:lnTo>
                    <a:pt x="189049" y="1690419"/>
                  </a:lnTo>
                  <a:lnTo>
                    <a:pt x="215310" y="1727262"/>
                  </a:lnTo>
                  <a:lnTo>
                    <a:pt x="243028" y="1762876"/>
                  </a:lnTo>
                  <a:lnTo>
                    <a:pt x="272159" y="1797213"/>
                  </a:lnTo>
                  <a:lnTo>
                    <a:pt x="302656" y="1830228"/>
                  </a:lnTo>
                  <a:lnTo>
                    <a:pt x="334474" y="1861872"/>
                  </a:lnTo>
                  <a:lnTo>
                    <a:pt x="367568" y="1892099"/>
                  </a:lnTo>
                  <a:lnTo>
                    <a:pt x="401891" y="1920860"/>
                  </a:lnTo>
                  <a:lnTo>
                    <a:pt x="437398" y="1948109"/>
                  </a:lnTo>
                  <a:lnTo>
                    <a:pt x="474043" y="1973797"/>
                  </a:lnTo>
                  <a:lnTo>
                    <a:pt x="511781" y="1997879"/>
                  </a:lnTo>
                  <a:lnTo>
                    <a:pt x="550567" y="2020306"/>
                  </a:lnTo>
                  <a:lnTo>
                    <a:pt x="590353" y="2041031"/>
                  </a:lnTo>
                  <a:lnTo>
                    <a:pt x="631096" y="2060007"/>
                  </a:lnTo>
                  <a:lnTo>
                    <a:pt x="672749" y="2077186"/>
                  </a:lnTo>
                  <a:lnTo>
                    <a:pt x="715267" y="2092522"/>
                  </a:lnTo>
                  <a:lnTo>
                    <a:pt x="758604" y="2105966"/>
                  </a:lnTo>
                  <a:lnTo>
                    <a:pt x="802714" y="2117472"/>
                  </a:lnTo>
                  <a:lnTo>
                    <a:pt x="847553" y="2126992"/>
                  </a:lnTo>
                  <a:lnTo>
                    <a:pt x="893073" y="2134479"/>
                  </a:lnTo>
                  <a:lnTo>
                    <a:pt x="939230" y="2139886"/>
                  </a:lnTo>
                  <a:lnTo>
                    <a:pt x="985978" y="2143164"/>
                  </a:lnTo>
                  <a:lnTo>
                    <a:pt x="1033272" y="2144268"/>
                  </a:lnTo>
                  <a:lnTo>
                    <a:pt x="1080565" y="2143164"/>
                  </a:lnTo>
                  <a:lnTo>
                    <a:pt x="1127313" y="2139886"/>
                  </a:lnTo>
                  <a:lnTo>
                    <a:pt x="1173470" y="2134479"/>
                  </a:lnTo>
                  <a:lnTo>
                    <a:pt x="1218990" y="2126992"/>
                  </a:lnTo>
                  <a:lnTo>
                    <a:pt x="1263829" y="2117472"/>
                  </a:lnTo>
                  <a:lnTo>
                    <a:pt x="1307939" y="2105966"/>
                  </a:lnTo>
                  <a:lnTo>
                    <a:pt x="1351276" y="2092522"/>
                  </a:lnTo>
                  <a:lnTo>
                    <a:pt x="1393794" y="2077186"/>
                  </a:lnTo>
                  <a:lnTo>
                    <a:pt x="1435447" y="2060007"/>
                  </a:lnTo>
                  <a:lnTo>
                    <a:pt x="1476190" y="2041031"/>
                  </a:lnTo>
                  <a:lnTo>
                    <a:pt x="1515976" y="2020306"/>
                  </a:lnTo>
                  <a:lnTo>
                    <a:pt x="1554762" y="1997879"/>
                  </a:lnTo>
                  <a:lnTo>
                    <a:pt x="1592500" y="1973797"/>
                  </a:lnTo>
                  <a:lnTo>
                    <a:pt x="1629145" y="1948109"/>
                  </a:lnTo>
                  <a:lnTo>
                    <a:pt x="1664652" y="1920860"/>
                  </a:lnTo>
                  <a:lnTo>
                    <a:pt x="1698975" y="1892099"/>
                  </a:lnTo>
                  <a:lnTo>
                    <a:pt x="1732069" y="1861872"/>
                  </a:lnTo>
                  <a:lnTo>
                    <a:pt x="1763887" y="1830228"/>
                  </a:lnTo>
                  <a:lnTo>
                    <a:pt x="1794384" y="1797213"/>
                  </a:lnTo>
                  <a:lnTo>
                    <a:pt x="1823515" y="1762876"/>
                  </a:lnTo>
                  <a:lnTo>
                    <a:pt x="1851233" y="1727262"/>
                  </a:lnTo>
                  <a:lnTo>
                    <a:pt x="1877494" y="1690419"/>
                  </a:lnTo>
                  <a:lnTo>
                    <a:pt x="1902252" y="1652396"/>
                  </a:lnTo>
                  <a:lnTo>
                    <a:pt x="1925461" y="1613238"/>
                  </a:lnTo>
                  <a:lnTo>
                    <a:pt x="1947075" y="1572994"/>
                  </a:lnTo>
                  <a:lnTo>
                    <a:pt x="1967049" y="1531711"/>
                  </a:lnTo>
                  <a:lnTo>
                    <a:pt x="1985337" y="1489436"/>
                  </a:lnTo>
                  <a:lnTo>
                    <a:pt x="2001894" y="1446216"/>
                  </a:lnTo>
                  <a:lnTo>
                    <a:pt x="2016673" y="1402099"/>
                  </a:lnTo>
                  <a:lnTo>
                    <a:pt x="2029631" y="1357132"/>
                  </a:lnTo>
                  <a:lnTo>
                    <a:pt x="2040719" y="1311363"/>
                  </a:lnTo>
                  <a:lnTo>
                    <a:pt x="2049894" y="1264838"/>
                  </a:lnTo>
                  <a:lnTo>
                    <a:pt x="2057110" y="1217605"/>
                  </a:lnTo>
                  <a:lnTo>
                    <a:pt x="2062320" y="1169712"/>
                  </a:lnTo>
                  <a:lnTo>
                    <a:pt x="2065480" y="1121206"/>
                  </a:lnTo>
                  <a:lnTo>
                    <a:pt x="2066543" y="1072134"/>
                  </a:lnTo>
                  <a:lnTo>
                    <a:pt x="2065480" y="1023061"/>
                  </a:lnTo>
                  <a:lnTo>
                    <a:pt x="2062320" y="974555"/>
                  </a:lnTo>
                  <a:lnTo>
                    <a:pt x="2057110" y="926662"/>
                  </a:lnTo>
                  <a:lnTo>
                    <a:pt x="2049894" y="879429"/>
                  </a:lnTo>
                  <a:lnTo>
                    <a:pt x="2040719" y="832904"/>
                  </a:lnTo>
                  <a:lnTo>
                    <a:pt x="2029631" y="787135"/>
                  </a:lnTo>
                  <a:lnTo>
                    <a:pt x="2016673" y="742168"/>
                  </a:lnTo>
                  <a:lnTo>
                    <a:pt x="2001894" y="698051"/>
                  </a:lnTo>
                  <a:lnTo>
                    <a:pt x="1985337" y="654831"/>
                  </a:lnTo>
                  <a:lnTo>
                    <a:pt x="1967049" y="612556"/>
                  </a:lnTo>
                  <a:lnTo>
                    <a:pt x="1947075" y="571273"/>
                  </a:lnTo>
                  <a:lnTo>
                    <a:pt x="1925461" y="531029"/>
                  </a:lnTo>
                  <a:lnTo>
                    <a:pt x="1902252" y="491871"/>
                  </a:lnTo>
                  <a:lnTo>
                    <a:pt x="1877494" y="453848"/>
                  </a:lnTo>
                  <a:lnTo>
                    <a:pt x="1851233" y="417005"/>
                  </a:lnTo>
                  <a:lnTo>
                    <a:pt x="1823515" y="381391"/>
                  </a:lnTo>
                  <a:lnTo>
                    <a:pt x="1794384" y="347054"/>
                  </a:lnTo>
                  <a:lnTo>
                    <a:pt x="1763887" y="314039"/>
                  </a:lnTo>
                  <a:lnTo>
                    <a:pt x="1732069" y="282395"/>
                  </a:lnTo>
                  <a:lnTo>
                    <a:pt x="1698975" y="252168"/>
                  </a:lnTo>
                  <a:lnTo>
                    <a:pt x="1664652" y="223407"/>
                  </a:lnTo>
                  <a:lnTo>
                    <a:pt x="1629145" y="196158"/>
                  </a:lnTo>
                  <a:lnTo>
                    <a:pt x="1592500" y="170470"/>
                  </a:lnTo>
                  <a:lnTo>
                    <a:pt x="1554762" y="146388"/>
                  </a:lnTo>
                  <a:lnTo>
                    <a:pt x="1515976" y="123961"/>
                  </a:lnTo>
                  <a:lnTo>
                    <a:pt x="1476190" y="103236"/>
                  </a:lnTo>
                  <a:lnTo>
                    <a:pt x="1435447" y="84260"/>
                  </a:lnTo>
                  <a:lnTo>
                    <a:pt x="1393794" y="67081"/>
                  </a:lnTo>
                  <a:lnTo>
                    <a:pt x="1351276" y="51745"/>
                  </a:lnTo>
                  <a:lnTo>
                    <a:pt x="1307939" y="38301"/>
                  </a:lnTo>
                  <a:lnTo>
                    <a:pt x="1263829" y="26795"/>
                  </a:lnTo>
                  <a:lnTo>
                    <a:pt x="1218990" y="17275"/>
                  </a:lnTo>
                  <a:lnTo>
                    <a:pt x="1173470" y="9788"/>
                  </a:lnTo>
                  <a:lnTo>
                    <a:pt x="1127313" y="4381"/>
                  </a:lnTo>
                  <a:lnTo>
                    <a:pt x="1080565" y="1103"/>
                  </a:lnTo>
                  <a:lnTo>
                    <a:pt x="1033272" y="0"/>
                  </a:lnTo>
                  <a:close/>
                </a:path>
              </a:pathLst>
            </a:custGeom>
            <a:solidFill>
              <a:srgbClr val="85D1F6"/>
            </a:solidFill>
          </p:spPr>
          <p:txBody>
            <a:bodyPr bIns="0" lIns="0" rIns="0" rtlCol="0" tIns="0" wrap="square"/>
            <a:p/>
          </p:txBody>
        </p:sp>
        <p:sp>
          <p:nvSpPr>
            <p:cNvPr id="1048602" name="object 18"/>
            <p:cNvSpPr/>
            <p:nvPr/>
          </p:nvSpPr>
          <p:spPr>
            <a:xfrm>
              <a:off x="11952731" y="5702808"/>
              <a:ext cx="1559052" cy="1318259"/>
            </a:xfrm>
            <a:prstGeom prst="rect"/>
            <a:blipFill>
              <a:blip xmlns:r="http://schemas.openxmlformats.org/officeDocument/2006/relationships" r:embed="rId5" cstate="print"/>
              <a:stretch>
                <a:fillRect/>
              </a:stretch>
            </a:blipFill>
          </p:spPr>
          <p:txBody>
            <a:bodyPr bIns="0" lIns="0" rIns="0" rtlCol="0" tIns="0" wrap="square"/>
            <a:p/>
          </p:txBody>
        </p:sp>
      </p:grpSp>
      <p:sp>
        <p:nvSpPr>
          <p:cNvPr id="1048603" name="object 19"/>
          <p:cNvSpPr txBox="1"/>
          <p:nvPr/>
        </p:nvSpPr>
        <p:spPr>
          <a:xfrm>
            <a:off x="5837935" y="2466289"/>
            <a:ext cx="4584065" cy="367665"/>
          </a:xfrm>
          <a:prstGeom prst="rect"/>
        </p:spPr>
        <p:txBody>
          <a:bodyPr bIns="0" lIns="0" rIns="0" rtlCol="0" tIns="12065" vert="horz" wrap="square">
            <a:spAutoFit/>
          </a:bodyPr>
          <a:p>
            <a:pPr marL="12700">
              <a:lnSpc>
                <a:spcPct val="100000"/>
              </a:lnSpc>
              <a:spcBef>
                <a:spcPts val="95"/>
              </a:spcBef>
            </a:pPr>
            <a:r>
              <a:rPr dirty="0" sz="2800" spc="-15" smtClean="0">
                <a:solidFill>
                  <a:srgbClr val="404040"/>
                </a:solidFill>
                <a:latin typeface="Noto Sans"/>
                <a:cs typeface="Noto Sans"/>
              </a:rPr>
              <a:t>Amazon </a:t>
            </a:r>
            <a:r>
              <a:rPr dirty="0" sz="2800" spc="-20">
                <a:solidFill>
                  <a:srgbClr val="404040"/>
                </a:solidFill>
                <a:latin typeface="Noto Sans"/>
                <a:cs typeface="Noto Sans"/>
              </a:rPr>
              <a:t>Route </a:t>
            </a:r>
            <a:r>
              <a:rPr dirty="0" sz="2800" spc="-5">
                <a:solidFill>
                  <a:srgbClr val="404040"/>
                </a:solidFill>
                <a:latin typeface="Noto Sans"/>
                <a:cs typeface="Noto Sans"/>
              </a:rPr>
              <a:t>53</a:t>
            </a:r>
            <a:endParaRPr dirty="0" sz="2800">
              <a:latin typeface="Noto Sans"/>
              <a:cs typeface="Noto Sans"/>
            </a:endParaRPr>
          </a:p>
        </p:txBody>
      </p:sp>
      <p:sp>
        <p:nvSpPr>
          <p:cNvPr id="1048604" name="object 20"/>
          <p:cNvSpPr txBox="1"/>
          <p:nvPr/>
        </p:nvSpPr>
        <p:spPr>
          <a:xfrm>
            <a:off x="3757421" y="1815464"/>
            <a:ext cx="8744585" cy="419101"/>
          </a:xfrm>
          <a:prstGeom prst="rect"/>
        </p:spPr>
        <p:txBody>
          <a:bodyPr bIns="0" lIns="0" rIns="0" rtlCol="0" tIns="12700" vert="horz" wrap="square">
            <a:spAutoFit/>
          </a:bodyPr>
          <a:p>
            <a:pPr marL="12700">
              <a:lnSpc>
                <a:spcPct val="100000"/>
              </a:lnSpc>
              <a:spcBef>
                <a:spcPts val="100"/>
              </a:spcBef>
            </a:pPr>
            <a:r>
              <a:rPr b="1" dirty="0" sz="3200" spc="100">
                <a:solidFill>
                  <a:srgbClr val="404040"/>
                </a:solidFill>
                <a:latin typeface="Noto Sans"/>
                <a:cs typeface="Noto Sans"/>
              </a:rPr>
              <a:t>AWS </a:t>
            </a:r>
            <a:r>
              <a:rPr b="1" dirty="0" sz="3200" spc="60">
                <a:solidFill>
                  <a:srgbClr val="404040"/>
                </a:solidFill>
                <a:latin typeface="Noto Sans"/>
                <a:cs typeface="Noto Sans"/>
              </a:rPr>
              <a:t>Solutions </a:t>
            </a:r>
            <a:r>
              <a:rPr b="1" dirty="0" sz="3200" spc="70">
                <a:solidFill>
                  <a:srgbClr val="404040"/>
                </a:solidFill>
                <a:latin typeface="Noto Sans"/>
                <a:cs typeface="Noto Sans"/>
              </a:rPr>
              <a:t>Architect—Associate</a:t>
            </a:r>
            <a:r>
              <a:rPr b="1" dirty="0" sz="3200" spc="-180">
                <a:solidFill>
                  <a:srgbClr val="404040"/>
                </a:solidFill>
                <a:latin typeface="Noto Sans"/>
                <a:cs typeface="Noto Sans"/>
              </a:rPr>
              <a:t> </a:t>
            </a:r>
            <a:r>
              <a:rPr b="1" dirty="0" sz="3200" spc="70">
                <a:solidFill>
                  <a:srgbClr val="404040"/>
                </a:solidFill>
                <a:latin typeface="Noto Sans"/>
                <a:cs typeface="Noto Sans"/>
              </a:rPr>
              <a:t>Level</a:t>
            </a:r>
            <a:endParaRPr sz="3200">
              <a:latin typeface="Noto Sans"/>
              <a:cs typeface="Noto Sans"/>
            </a:endParaRPr>
          </a:p>
        </p:txBody>
      </p:sp>
      <p:pic>
        <p:nvPicPr>
          <p:cNvPr id="2097152"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04" name="object 2"/>
          <p:cNvSpPr txBox="1">
            <a:spLocks noGrp="1"/>
          </p:cNvSpPr>
          <p:nvPr>
            <p:ph type="title"/>
          </p:nvPr>
        </p:nvSpPr>
        <p:spPr>
          <a:xfrm>
            <a:off x="6272021" y="268350"/>
            <a:ext cx="371538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a:t>
            </a:r>
            <a:r>
              <a:rPr dirty="0" sz="3200" spc="-130"/>
              <a:t> </a:t>
            </a:r>
            <a:r>
              <a:rPr dirty="0" sz="3200" spc="70"/>
              <a:t>Benefits</a:t>
            </a:r>
            <a:endParaRPr sz="3200"/>
          </a:p>
        </p:txBody>
      </p:sp>
      <p:sp>
        <p:nvSpPr>
          <p:cNvPr id="1048705" name="object 3"/>
          <p:cNvSpPr/>
          <p:nvPr/>
        </p:nvSpPr>
        <p:spPr>
          <a:xfrm>
            <a:off x="6329171" y="722376"/>
            <a:ext cx="3639312" cy="231648"/>
          </a:xfrm>
          <a:prstGeom prst="rect"/>
          <a:blipFill>
            <a:blip xmlns:r="http://schemas.openxmlformats.org/officeDocument/2006/relationships" r:embed="rId1" cstate="print"/>
            <a:stretch>
              <a:fillRect/>
            </a:stretch>
          </a:blipFill>
        </p:spPr>
        <p:txBody>
          <a:bodyPr bIns="0" lIns="0" rIns="0" rtlCol="0" tIns="0" wrap="square"/>
          <a:p/>
        </p:txBody>
      </p:sp>
      <p:grpSp>
        <p:nvGrpSpPr>
          <p:cNvPr id="83" name="object 4"/>
          <p:cNvGrpSpPr/>
          <p:nvPr/>
        </p:nvGrpSpPr>
        <p:grpSpPr>
          <a:xfrm>
            <a:off x="655319" y="2811779"/>
            <a:ext cx="14759940" cy="1851660"/>
            <a:chOff x="655319" y="2811779"/>
            <a:chExt cx="14759940" cy="1851660"/>
          </a:xfrm>
        </p:grpSpPr>
        <p:sp>
          <p:nvSpPr>
            <p:cNvPr id="1048706" name="object 5"/>
            <p:cNvSpPr/>
            <p:nvPr/>
          </p:nvSpPr>
          <p:spPr>
            <a:xfrm>
              <a:off x="828293" y="4572761"/>
              <a:ext cx="14554835" cy="0"/>
            </a:xfrm>
            <a:custGeom>
              <a:avLst/>
              <a:ahLst/>
              <a:rect l="l" t="t" r="r" b="b"/>
              <a:pathLst>
                <a:path w="14554835">
                  <a:moveTo>
                    <a:pt x="0" y="0"/>
                  </a:moveTo>
                  <a:lnTo>
                    <a:pt x="14554708" y="0"/>
                  </a:lnTo>
                </a:path>
              </a:pathLst>
            </a:custGeom>
            <a:ln w="19812">
              <a:solidFill>
                <a:srgbClr val="5B5B5B"/>
              </a:solidFill>
            </a:ln>
          </p:spPr>
          <p:txBody>
            <a:bodyPr bIns="0" lIns="0" rIns="0" rtlCol="0" tIns="0" wrap="square"/>
            <a:p/>
          </p:txBody>
        </p:sp>
        <p:sp>
          <p:nvSpPr>
            <p:cNvPr id="1048707" name="object 6"/>
            <p:cNvSpPr/>
            <p:nvPr/>
          </p:nvSpPr>
          <p:spPr>
            <a:xfrm>
              <a:off x="655319" y="4480559"/>
              <a:ext cx="182879" cy="182879"/>
            </a:xfrm>
            <a:prstGeom prst="rect"/>
            <a:blipFill>
              <a:blip xmlns:r="http://schemas.openxmlformats.org/officeDocument/2006/relationships" r:embed="rId2" cstate="print"/>
              <a:stretch>
                <a:fillRect/>
              </a:stretch>
            </a:blipFill>
          </p:spPr>
          <p:txBody>
            <a:bodyPr bIns="0" lIns="0" rIns="0" rtlCol="0" tIns="0" wrap="square"/>
            <a:p/>
          </p:txBody>
        </p:sp>
        <p:sp>
          <p:nvSpPr>
            <p:cNvPr id="1048708" name="object 7"/>
            <p:cNvSpPr/>
            <p:nvPr/>
          </p:nvSpPr>
          <p:spPr>
            <a:xfrm>
              <a:off x="15232380" y="4480559"/>
              <a:ext cx="182879" cy="182879"/>
            </a:xfrm>
            <a:prstGeom prst="rect"/>
            <a:blipFill>
              <a:blip xmlns:r="http://schemas.openxmlformats.org/officeDocument/2006/relationships" r:embed="rId3" cstate="print"/>
              <a:stretch>
                <a:fillRect/>
              </a:stretch>
            </a:blipFill>
          </p:spPr>
          <p:txBody>
            <a:bodyPr bIns="0" lIns="0" rIns="0" rtlCol="0" tIns="0" wrap="square"/>
            <a:p/>
          </p:txBody>
        </p:sp>
        <p:sp>
          <p:nvSpPr>
            <p:cNvPr id="1048709" name="object 8"/>
            <p:cNvSpPr/>
            <p:nvPr/>
          </p:nvSpPr>
          <p:spPr>
            <a:xfrm>
              <a:off x="2091689" y="2830829"/>
              <a:ext cx="856615" cy="856615"/>
            </a:xfrm>
            <a:custGeom>
              <a:avLst/>
              <a:ahLst/>
              <a:rect l="l" t="t" r="r" b="b"/>
              <a:pathLst>
                <a:path w="856614" h="856614">
                  <a:moveTo>
                    <a:pt x="0" y="142748"/>
                  </a:moveTo>
                  <a:lnTo>
                    <a:pt x="7274" y="97617"/>
                  </a:lnTo>
                  <a:lnTo>
                    <a:pt x="27533" y="58430"/>
                  </a:lnTo>
                  <a:lnTo>
                    <a:pt x="58430" y="27533"/>
                  </a:lnTo>
                  <a:lnTo>
                    <a:pt x="97617" y="7274"/>
                  </a:lnTo>
                  <a:lnTo>
                    <a:pt x="142748" y="0"/>
                  </a:lnTo>
                  <a:lnTo>
                    <a:pt x="713740" y="0"/>
                  </a:lnTo>
                  <a:lnTo>
                    <a:pt x="758870" y="7274"/>
                  </a:lnTo>
                  <a:lnTo>
                    <a:pt x="798057" y="27533"/>
                  </a:lnTo>
                  <a:lnTo>
                    <a:pt x="828954" y="58430"/>
                  </a:lnTo>
                  <a:lnTo>
                    <a:pt x="849213" y="97617"/>
                  </a:lnTo>
                  <a:lnTo>
                    <a:pt x="856488" y="142748"/>
                  </a:lnTo>
                  <a:lnTo>
                    <a:pt x="856488" y="713740"/>
                  </a:lnTo>
                  <a:lnTo>
                    <a:pt x="849213" y="758870"/>
                  </a:lnTo>
                  <a:lnTo>
                    <a:pt x="828954" y="798057"/>
                  </a:lnTo>
                  <a:lnTo>
                    <a:pt x="798057" y="828954"/>
                  </a:lnTo>
                  <a:lnTo>
                    <a:pt x="758870" y="849213"/>
                  </a:lnTo>
                  <a:lnTo>
                    <a:pt x="713740" y="856488"/>
                  </a:lnTo>
                  <a:lnTo>
                    <a:pt x="142748" y="856488"/>
                  </a:lnTo>
                  <a:lnTo>
                    <a:pt x="97617" y="849213"/>
                  </a:lnTo>
                  <a:lnTo>
                    <a:pt x="58430" y="828954"/>
                  </a:lnTo>
                  <a:lnTo>
                    <a:pt x="27533" y="798057"/>
                  </a:lnTo>
                  <a:lnTo>
                    <a:pt x="7274" y="758870"/>
                  </a:lnTo>
                  <a:lnTo>
                    <a:pt x="0" y="713740"/>
                  </a:lnTo>
                  <a:lnTo>
                    <a:pt x="0" y="142748"/>
                  </a:lnTo>
                  <a:close/>
                </a:path>
              </a:pathLst>
            </a:custGeom>
            <a:ln w="38100">
              <a:solidFill>
                <a:srgbClr val="FF765F"/>
              </a:solidFill>
            </a:ln>
          </p:spPr>
          <p:txBody>
            <a:bodyPr bIns="0" lIns="0" rIns="0" rtlCol="0" tIns="0" wrap="square"/>
            <a:p/>
          </p:txBody>
        </p:sp>
      </p:grpSp>
      <p:sp>
        <p:nvSpPr>
          <p:cNvPr id="1048710" name="object 9"/>
          <p:cNvSpPr txBox="1"/>
          <p:nvPr/>
        </p:nvSpPr>
        <p:spPr>
          <a:xfrm>
            <a:off x="2433320" y="3078226"/>
            <a:ext cx="170815" cy="330835"/>
          </a:xfrm>
          <a:prstGeom prst="rect"/>
        </p:spPr>
        <p:txBody>
          <a:bodyPr bIns="0" lIns="0" rIns="0" rtlCol="0" tIns="13335" vert="horz" wrap="square">
            <a:spAutoFit/>
          </a:bodyPr>
          <a:p>
            <a:pPr marL="12700">
              <a:lnSpc>
                <a:spcPct val="100000"/>
              </a:lnSpc>
              <a:spcBef>
                <a:spcPts val="105"/>
              </a:spcBef>
            </a:pPr>
            <a:r>
              <a:rPr b="1" dirty="0" sz="2000">
                <a:solidFill>
                  <a:srgbClr val="404040"/>
                </a:solidFill>
                <a:latin typeface="Noto Sans"/>
                <a:cs typeface="Noto Sans"/>
              </a:rPr>
              <a:t>1</a:t>
            </a:r>
            <a:endParaRPr sz="2000">
              <a:latin typeface="Noto Sans"/>
              <a:cs typeface="Noto Sans"/>
            </a:endParaRPr>
          </a:p>
        </p:txBody>
      </p:sp>
      <p:grpSp>
        <p:nvGrpSpPr>
          <p:cNvPr id="84" name="object 10"/>
          <p:cNvGrpSpPr/>
          <p:nvPr/>
        </p:nvGrpSpPr>
        <p:grpSpPr>
          <a:xfrm>
            <a:off x="2295144" y="3685032"/>
            <a:ext cx="3985260" cy="2699385"/>
            <a:chOff x="2295144" y="3685032"/>
            <a:chExt cx="3985260" cy="2699385"/>
          </a:xfrm>
        </p:grpSpPr>
        <p:sp>
          <p:nvSpPr>
            <p:cNvPr id="1048711" name="object 11"/>
            <p:cNvSpPr/>
            <p:nvPr/>
          </p:nvSpPr>
          <p:spPr>
            <a:xfrm>
              <a:off x="2524506" y="3704082"/>
              <a:ext cx="0" cy="914400"/>
            </a:xfrm>
            <a:custGeom>
              <a:avLst/>
              <a:ahLst/>
              <a:rect l="l" t="t" r="r" b="b"/>
              <a:pathLst>
                <a:path h="914400">
                  <a:moveTo>
                    <a:pt x="0" y="0"/>
                  </a:moveTo>
                  <a:lnTo>
                    <a:pt x="0" y="914400"/>
                  </a:lnTo>
                </a:path>
              </a:pathLst>
            </a:custGeom>
            <a:ln w="38100">
              <a:solidFill>
                <a:srgbClr val="FF765F"/>
              </a:solidFill>
            </a:ln>
          </p:spPr>
          <p:txBody>
            <a:bodyPr bIns="0" lIns="0" rIns="0" rtlCol="0" tIns="0" wrap="square"/>
            <a:p/>
          </p:txBody>
        </p:sp>
        <p:sp>
          <p:nvSpPr>
            <p:cNvPr id="1048712" name="object 12"/>
            <p:cNvSpPr/>
            <p:nvPr/>
          </p:nvSpPr>
          <p:spPr>
            <a:xfrm>
              <a:off x="2295144" y="4343400"/>
              <a:ext cx="457200" cy="457200"/>
            </a:xfrm>
            <a:custGeom>
              <a:avLst/>
              <a:ah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765F"/>
            </a:solidFill>
          </p:spPr>
          <p:txBody>
            <a:bodyPr bIns="0" lIns="0" rIns="0" rtlCol="0" tIns="0" wrap="square"/>
            <a:p/>
          </p:txBody>
        </p:sp>
        <p:sp>
          <p:nvSpPr>
            <p:cNvPr id="1048713" name="object 13"/>
            <p:cNvSpPr/>
            <p:nvPr/>
          </p:nvSpPr>
          <p:spPr>
            <a:xfrm>
              <a:off x="5404866" y="5508498"/>
              <a:ext cx="856615" cy="856615"/>
            </a:xfrm>
            <a:custGeom>
              <a:avLst/>
              <a:ahLst/>
              <a:rect l="l" t="t" r="r" b="b"/>
              <a:pathLst>
                <a:path w="856614" h="856614">
                  <a:moveTo>
                    <a:pt x="0" y="142748"/>
                  </a:moveTo>
                  <a:lnTo>
                    <a:pt x="7274" y="97617"/>
                  </a:lnTo>
                  <a:lnTo>
                    <a:pt x="27533" y="58430"/>
                  </a:lnTo>
                  <a:lnTo>
                    <a:pt x="58430" y="27533"/>
                  </a:lnTo>
                  <a:lnTo>
                    <a:pt x="97617" y="7274"/>
                  </a:lnTo>
                  <a:lnTo>
                    <a:pt x="142748" y="0"/>
                  </a:lnTo>
                  <a:lnTo>
                    <a:pt x="713739" y="0"/>
                  </a:lnTo>
                  <a:lnTo>
                    <a:pt x="758870" y="7274"/>
                  </a:lnTo>
                  <a:lnTo>
                    <a:pt x="798057" y="27533"/>
                  </a:lnTo>
                  <a:lnTo>
                    <a:pt x="828954" y="58430"/>
                  </a:lnTo>
                  <a:lnTo>
                    <a:pt x="849213" y="97617"/>
                  </a:lnTo>
                  <a:lnTo>
                    <a:pt x="856488" y="142748"/>
                  </a:lnTo>
                  <a:lnTo>
                    <a:pt x="856488" y="713739"/>
                  </a:lnTo>
                  <a:lnTo>
                    <a:pt x="849213" y="758870"/>
                  </a:lnTo>
                  <a:lnTo>
                    <a:pt x="828954" y="798057"/>
                  </a:lnTo>
                  <a:lnTo>
                    <a:pt x="798057" y="828954"/>
                  </a:lnTo>
                  <a:lnTo>
                    <a:pt x="758870" y="849213"/>
                  </a:lnTo>
                  <a:lnTo>
                    <a:pt x="713739" y="856488"/>
                  </a:lnTo>
                  <a:lnTo>
                    <a:pt x="142748" y="856488"/>
                  </a:lnTo>
                  <a:lnTo>
                    <a:pt x="97617" y="849213"/>
                  </a:lnTo>
                  <a:lnTo>
                    <a:pt x="58430" y="828954"/>
                  </a:lnTo>
                  <a:lnTo>
                    <a:pt x="27533" y="798057"/>
                  </a:lnTo>
                  <a:lnTo>
                    <a:pt x="7274" y="758870"/>
                  </a:lnTo>
                  <a:lnTo>
                    <a:pt x="0" y="713739"/>
                  </a:lnTo>
                  <a:lnTo>
                    <a:pt x="0" y="142748"/>
                  </a:lnTo>
                  <a:close/>
                </a:path>
              </a:pathLst>
            </a:custGeom>
            <a:ln w="38100">
              <a:solidFill>
                <a:srgbClr val="63B9E2"/>
              </a:solidFill>
            </a:ln>
          </p:spPr>
          <p:txBody>
            <a:bodyPr bIns="0" lIns="0" rIns="0" rtlCol="0" tIns="0" wrap="square"/>
            <a:p/>
          </p:txBody>
        </p:sp>
      </p:grpSp>
      <p:sp>
        <p:nvSpPr>
          <p:cNvPr id="1048714" name="object 14"/>
          <p:cNvSpPr txBox="1"/>
          <p:nvPr/>
        </p:nvSpPr>
        <p:spPr>
          <a:xfrm>
            <a:off x="5754370" y="5773292"/>
            <a:ext cx="156210"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2</a:t>
            </a:r>
            <a:endParaRPr sz="1800">
              <a:latin typeface="Noto Sans"/>
              <a:cs typeface="Noto Sans"/>
            </a:endParaRPr>
          </a:p>
        </p:txBody>
      </p:sp>
      <p:grpSp>
        <p:nvGrpSpPr>
          <p:cNvPr id="85" name="object 15"/>
          <p:cNvGrpSpPr/>
          <p:nvPr/>
        </p:nvGrpSpPr>
        <p:grpSpPr>
          <a:xfrm>
            <a:off x="5596128" y="2801111"/>
            <a:ext cx="3997960" cy="2712720"/>
            <a:chOff x="5596128" y="2801111"/>
            <a:chExt cx="3997960" cy="2712720"/>
          </a:xfrm>
        </p:grpSpPr>
        <p:sp>
          <p:nvSpPr>
            <p:cNvPr id="1048715" name="object 16"/>
            <p:cNvSpPr/>
            <p:nvPr/>
          </p:nvSpPr>
          <p:spPr>
            <a:xfrm>
              <a:off x="5825490" y="4580382"/>
              <a:ext cx="0" cy="914400"/>
            </a:xfrm>
            <a:custGeom>
              <a:avLst/>
              <a:ahLst/>
              <a:rect l="l" t="t" r="r" b="b"/>
              <a:pathLst>
                <a:path h="914400">
                  <a:moveTo>
                    <a:pt x="0" y="0"/>
                  </a:moveTo>
                  <a:lnTo>
                    <a:pt x="0" y="914400"/>
                  </a:lnTo>
                </a:path>
              </a:pathLst>
            </a:custGeom>
            <a:ln w="38100">
              <a:solidFill>
                <a:srgbClr val="63B9E2"/>
              </a:solidFill>
            </a:ln>
          </p:spPr>
          <p:txBody>
            <a:bodyPr bIns="0" lIns="0" rIns="0" rtlCol="0" tIns="0" wrap="square"/>
            <a:p/>
          </p:txBody>
        </p:sp>
        <p:sp>
          <p:nvSpPr>
            <p:cNvPr id="1048716" name="object 17"/>
            <p:cNvSpPr/>
            <p:nvPr/>
          </p:nvSpPr>
          <p:spPr>
            <a:xfrm>
              <a:off x="5596128" y="4343400"/>
              <a:ext cx="457200" cy="457200"/>
            </a:xfrm>
            <a:custGeom>
              <a:avLst/>
              <a:ah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63B9E2"/>
            </a:solidFill>
          </p:spPr>
          <p:txBody>
            <a:bodyPr bIns="0" lIns="0" rIns="0" rtlCol="0" tIns="0" wrap="square"/>
            <a:p/>
          </p:txBody>
        </p:sp>
        <p:sp>
          <p:nvSpPr>
            <p:cNvPr id="1048717" name="object 18"/>
            <p:cNvSpPr/>
            <p:nvPr/>
          </p:nvSpPr>
          <p:spPr>
            <a:xfrm>
              <a:off x="8718042" y="2820161"/>
              <a:ext cx="856615" cy="858519"/>
            </a:xfrm>
            <a:custGeom>
              <a:avLst/>
              <a:ahLst/>
              <a:rect l="l" t="t" r="r" b="b"/>
              <a:pathLst>
                <a:path w="856615" h="858520">
                  <a:moveTo>
                    <a:pt x="0" y="142748"/>
                  </a:moveTo>
                  <a:lnTo>
                    <a:pt x="7274" y="97617"/>
                  </a:lnTo>
                  <a:lnTo>
                    <a:pt x="27533" y="58430"/>
                  </a:lnTo>
                  <a:lnTo>
                    <a:pt x="58430" y="27533"/>
                  </a:lnTo>
                  <a:lnTo>
                    <a:pt x="97617" y="7274"/>
                  </a:lnTo>
                  <a:lnTo>
                    <a:pt x="142748" y="0"/>
                  </a:lnTo>
                  <a:lnTo>
                    <a:pt x="713739" y="0"/>
                  </a:lnTo>
                  <a:lnTo>
                    <a:pt x="758870" y="7274"/>
                  </a:lnTo>
                  <a:lnTo>
                    <a:pt x="798057" y="27533"/>
                  </a:lnTo>
                  <a:lnTo>
                    <a:pt x="828954" y="58430"/>
                  </a:lnTo>
                  <a:lnTo>
                    <a:pt x="849213" y="97617"/>
                  </a:lnTo>
                  <a:lnTo>
                    <a:pt x="856487" y="142748"/>
                  </a:lnTo>
                  <a:lnTo>
                    <a:pt x="856487" y="715263"/>
                  </a:lnTo>
                  <a:lnTo>
                    <a:pt x="849213" y="760394"/>
                  </a:lnTo>
                  <a:lnTo>
                    <a:pt x="828954" y="799581"/>
                  </a:lnTo>
                  <a:lnTo>
                    <a:pt x="798057" y="830478"/>
                  </a:lnTo>
                  <a:lnTo>
                    <a:pt x="758870" y="850737"/>
                  </a:lnTo>
                  <a:lnTo>
                    <a:pt x="713739" y="858012"/>
                  </a:lnTo>
                  <a:lnTo>
                    <a:pt x="142748" y="858012"/>
                  </a:lnTo>
                  <a:lnTo>
                    <a:pt x="97617" y="850737"/>
                  </a:lnTo>
                  <a:lnTo>
                    <a:pt x="58430" y="830478"/>
                  </a:lnTo>
                  <a:lnTo>
                    <a:pt x="27533" y="799581"/>
                  </a:lnTo>
                  <a:lnTo>
                    <a:pt x="7274" y="760394"/>
                  </a:lnTo>
                  <a:lnTo>
                    <a:pt x="0" y="715263"/>
                  </a:lnTo>
                  <a:lnTo>
                    <a:pt x="0" y="142748"/>
                  </a:lnTo>
                  <a:close/>
                </a:path>
              </a:pathLst>
            </a:custGeom>
            <a:ln w="38100">
              <a:solidFill>
                <a:srgbClr val="ACB8C9"/>
              </a:solidFill>
            </a:ln>
          </p:spPr>
          <p:txBody>
            <a:bodyPr bIns="0" lIns="0" rIns="0" rtlCol="0" tIns="0" wrap="square"/>
            <a:p/>
          </p:txBody>
        </p:sp>
      </p:grpSp>
      <p:sp>
        <p:nvSpPr>
          <p:cNvPr id="1048718" name="object 19"/>
          <p:cNvSpPr txBox="1"/>
          <p:nvPr/>
        </p:nvSpPr>
        <p:spPr>
          <a:xfrm>
            <a:off x="9068181" y="3085591"/>
            <a:ext cx="156210"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3</a:t>
            </a:r>
            <a:endParaRPr sz="1800">
              <a:latin typeface="Noto Sans"/>
              <a:cs typeface="Noto Sans"/>
            </a:endParaRPr>
          </a:p>
        </p:txBody>
      </p:sp>
      <p:grpSp>
        <p:nvGrpSpPr>
          <p:cNvPr id="86" name="object 20"/>
          <p:cNvGrpSpPr/>
          <p:nvPr/>
        </p:nvGrpSpPr>
        <p:grpSpPr>
          <a:xfrm>
            <a:off x="8930385" y="3639311"/>
            <a:ext cx="3978275" cy="2745105"/>
            <a:chOff x="8930385" y="3639311"/>
            <a:chExt cx="3978275" cy="2745105"/>
          </a:xfrm>
        </p:grpSpPr>
        <p:sp>
          <p:nvSpPr>
            <p:cNvPr id="1048719" name="object 21"/>
            <p:cNvSpPr/>
            <p:nvPr/>
          </p:nvSpPr>
          <p:spPr>
            <a:xfrm>
              <a:off x="9166097" y="3658361"/>
              <a:ext cx="0" cy="914400"/>
            </a:xfrm>
            <a:custGeom>
              <a:avLst/>
              <a:ahLst/>
              <a:rect l="l" t="t" r="r" b="b"/>
              <a:pathLst>
                <a:path h="914400">
                  <a:moveTo>
                    <a:pt x="0" y="0"/>
                  </a:moveTo>
                  <a:lnTo>
                    <a:pt x="0" y="914400"/>
                  </a:lnTo>
                </a:path>
              </a:pathLst>
            </a:custGeom>
            <a:ln w="38100">
              <a:solidFill>
                <a:srgbClr val="ACB8C9"/>
              </a:solidFill>
            </a:ln>
          </p:spPr>
          <p:txBody>
            <a:bodyPr bIns="0" lIns="0" rIns="0" rtlCol="0" tIns="0" wrap="square"/>
            <a:p/>
          </p:txBody>
        </p:sp>
        <p:sp>
          <p:nvSpPr>
            <p:cNvPr id="1048720" name="object 22"/>
            <p:cNvSpPr/>
            <p:nvPr/>
          </p:nvSpPr>
          <p:spPr>
            <a:xfrm>
              <a:off x="8936735" y="4343399"/>
              <a:ext cx="457200" cy="457200"/>
            </a:xfrm>
            <a:custGeom>
              <a:avLst/>
              <a:ah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ACB8C9"/>
            </a:solidFill>
          </p:spPr>
          <p:txBody>
            <a:bodyPr bIns="0" lIns="0" rIns="0" rtlCol="0" tIns="0" wrap="square"/>
            <a:p/>
          </p:txBody>
        </p:sp>
        <p:sp>
          <p:nvSpPr>
            <p:cNvPr id="1048721" name="object 23"/>
            <p:cNvSpPr/>
            <p:nvPr/>
          </p:nvSpPr>
          <p:spPr>
            <a:xfrm>
              <a:off x="8936735" y="4343399"/>
              <a:ext cx="457200" cy="457200"/>
            </a:xfrm>
            <a:custGeom>
              <a:avLst/>
              <a:ah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ACB8C9"/>
              </a:solidFill>
            </a:ln>
          </p:spPr>
          <p:txBody>
            <a:bodyPr bIns="0" lIns="0" rIns="0" rtlCol="0" tIns="0" wrap="square"/>
            <a:p/>
          </p:txBody>
        </p:sp>
        <p:sp>
          <p:nvSpPr>
            <p:cNvPr id="1048722" name="object 24"/>
            <p:cNvSpPr/>
            <p:nvPr/>
          </p:nvSpPr>
          <p:spPr>
            <a:xfrm>
              <a:off x="12031217" y="5508497"/>
              <a:ext cx="858519" cy="856615"/>
            </a:xfrm>
            <a:custGeom>
              <a:avLst/>
              <a:ahLst/>
              <a:rect l="l" t="t" r="r" b="b"/>
              <a:pathLst>
                <a:path w="858520" h="856614">
                  <a:moveTo>
                    <a:pt x="0" y="142748"/>
                  </a:moveTo>
                  <a:lnTo>
                    <a:pt x="7274" y="97617"/>
                  </a:lnTo>
                  <a:lnTo>
                    <a:pt x="27533" y="58430"/>
                  </a:lnTo>
                  <a:lnTo>
                    <a:pt x="58430" y="27533"/>
                  </a:lnTo>
                  <a:lnTo>
                    <a:pt x="97617" y="7274"/>
                  </a:lnTo>
                  <a:lnTo>
                    <a:pt x="142748" y="0"/>
                  </a:lnTo>
                  <a:lnTo>
                    <a:pt x="715263" y="0"/>
                  </a:lnTo>
                  <a:lnTo>
                    <a:pt x="760394" y="7274"/>
                  </a:lnTo>
                  <a:lnTo>
                    <a:pt x="799581" y="27533"/>
                  </a:lnTo>
                  <a:lnTo>
                    <a:pt x="830478" y="58430"/>
                  </a:lnTo>
                  <a:lnTo>
                    <a:pt x="850737" y="97617"/>
                  </a:lnTo>
                  <a:lnTo>
                    <a:pt x="858011" y="142748"/>
                  </a:lnTo>
                  <a:lnTo>
                    <a:pt x="858011" y="713739"/>
                  </a:lnTo>
                  <a:lnTo>
                    <a:pt x="850737" y="758870"/>
                  </a:lnTo>
                  <a:lnTo>
                    <a:pt x="830478" y="798057"/>
                  </a:lnTo>
                  <a:lnTo>
                    <a:pt x="799581" y="828954"/>
                  </a:lnTo>
                  <a:lnTo>
                    <a:pt x="760394" y="849213"/>
                  </a:lnTo>
                  <a:lnTo>
                    <a:pt x="715263" y="856488"/>
                  </a:lnTo>
                  <a:lnTo>
                    <a:pt x="142748" y="856488"/>
                  </a:lnTo>
                  <a:lnTo>
                    <a:pt x="97617" y="849213"/>
                  </a:lnTo>
                  <a:lnTo>
                    <a:pt x="58430" y="828954"/>
                  </a:lnTo>
                  <a:lnTo>
                    <a:pt x="27533" y="798057"/>
                  </a:lnTo>
                  <a:lnTo>
                    <a:pt x="7274" y="758870"/>
                  </a:lnTo>
                  <a:lnTo>
                    <a:pt x="0" y="713739"/>
                  </a:lnTo>
                  <a:lnTo>
                    <a:pt x="0" y="142748"/>
                  </a:lnTo>
                  <a:close/>
                </a:path>
              </a:pathLst>
            </a:custGeom>
            <a:ln w="38099">
              <a:solidFill>
                <a:srgbClr val="A9D18E"/>
              </a:solidFill>
            </a:ln>
          </p:spPr>
          <p:txBody>
            <a:bodyPr bIns="0" lIns="0" rIns="0" rtlCol="0" tIns="0" wrap="square"/>
            <a:p/>
          </p:txBody>
        </p:sp>
      </p:grpSp>
      <p:sp>
        <p:nvSpPr>
          <p:cNvPr id="1048723" name="object 25"/>
          <p:cNvSpPr txBox="1"/>
          <p:nvPr/>
        </p:nvSpPr>
        <p:spPr>
          <a:xfrm>
            <a:off x="12381992" y="5773292"/>
            <a:ext cx="156210"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4</a:t>
            </a:r>
            <a:endParaRPr sz="1800">
              <a:latin typeface="Noto Sans"/>
              <a:cs typeface="Noto Sans"/>
            </a:endParaRPr>
          </a:p>
        </p:txBody>
      </p:sp>
      <p:grpSp>
        <p:nvGrpSpPr>
          <p:cNvPr id="87" name="object 26"/>
          <p:cNvGrpSpPr/>
          <p:nvPr/>
        </p:nvGrpSpPr>
        <p:grpSpPr>
          <a:xfrm>
            <a:off x="12216383" y="4326635"/>
            <a:ext cx="469900" cy="1157605"/>
            <a:chOff x="12216383" y="4326635"/>
            <a:chExt cx="469900" cy="1157605"/>
          </a:xfrm>
        </p:grpSpPr>
        <p:sp>
          <p:nvSpPr>
            <p:cNvPr id="1048724" name="object 27"/>
            <p:cNvSpPr/>
            <p:nvPr/>
          </p:nvSpPr>
          <p:spPr>
            <a:xfrm>
              <a:off x="12451841" y="4569713"/>
              <a:ext cx="0" cy="914400"/>
            </a:xfrm>
            <a:custGeom>
              <a:avLst/>
              <a:ahLst/>
              <a:rect l="l" t="t" r="r" b="b"/>
              <a:pathLst>
                <a:path h="914400">
                  <a:moveTo>
                    <a:pt x="0" y="0"/>
                  </a:moveTo>
                  <a:lnTo>
                    <a:pt x="0" y="914400"/>
                  </a:lnTo>
                </a:path>
              </a:pathLst>
            </a:custGeom>
            <a:ln w="38100">
              <a:solidFill>
                <a:srgbClr val="A9D18E"/>
              </a:solidFill>
            </a:ln>
          </p:spPr>
          <p:txBody>
            <a:bodyPr bIns="0" lIns="0" rIns="0" rtlCol="0" tIns="0" wrap="square"/>
            <a:p/>
          </p:txBody>
        </p:sp>
        <p:sp>
          <p:nvSpPr>
            <p:cNvPr id="1048725" name="object 28"/>
            <p:cNvSpPr/>
            <p:nvPr/>
          </p:nvSpPr>
          <p:spPr>
            <a:xfrm>
              <a:off x="12222479" y="4332731"/>
              <a:ext cx="457200" cy="457200"/>
            </a:xfrm>
            <a:custGeom>
              <a:avLst/>
              <a:ah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A9D18E"/>
            </a:solidFill>
          </p:spPr>
          <p:txBody>
            <a:bodyPr bIns="0" lIns="0" rIns="0" rtlCol="0" tIns="0" wrap="square"/>
            <a:p/>
          </p:txBody>
        </p:sp>
        <p:sp>
          <p:nvSpPr>
            <p:cNvPr id="1048726" name="object 29"/>
            <p:cNvSpPr/>
            <p:nvPr/>
          </p:nvSpPr>
          <p:spPr>
            <a:xfrm>
              <a:off x="12222479" y="4332731"/>
              <a:ext cx="457200" cy="457200"/>
            </a:xfrm>
            <a:custGeom>
              <a:avLst/>
              <a:ah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12192">
              <a:solidFill>
                <a:srgbClr val="A9D18E"/>
              </a:solidFill>
            </a:ln>
          </p:spPr>
          <p:txBody>
            <a:bodyPr bIns="0" lIns="0" rIns="0" rtlCol="0" tIns="0" wrap="square"/>
            <a:p/>
          </p:txBody>
        </p:sp>
      </p:grpSp>
      <p:sp>
        <p:nvSpPr>
          <p:cNvPr id="1048727" name="object 30"/>
          <p:cNvSpPr txBox="1"/>
          <p:nvPr/>
        </p:nvSpPr>
        <p:spPr>
          <a:xfrm>
            <a:off x="3068192" y="2847848"/>
            <a:ext cx="3698240" cy="880744"/>
          </a:xfrm>
          <a:prstGeom prst="rect"/>
        </p:spPr>
        <p:txBody>
          <a:bodyPr bIns="0" lIns="0" rIns="0" rtlCol="0" tIns="13335" vert="horz" wrap="square">
            <a:spAutoFit/>
          </a:bodyPr>
          <a:p>
            <a:pPr marL="12700" marR="5080">
              <a:lnSpc>
                <a:spcPct val="100000"/>
              </a:lnSpc>
              <a:spcBef>
                <a:spcPts val="105"/>
              </a:spcBef>
            </a:pPr>
            <a:r>
              <a:rPr b="1" dirty="0" sz="2000" spc="-25">
                <a:solidFill>
                  <a:srgbClr val="404040"/>
                </a:solidFill>
                <a:latin typeface="Noto Sans"/>
                <a:cs typeface="Noto Sans"/>
              </a:rPr>
              <a:t>Highly </a:t>
            </a:r>
            <a:r>
              <a:rPr b="1" dirty="0" sz="2000">
                <a:solidFill>
                  <a:srgbClr val="404040"/>
                </a:solidFill>
                <a:latin typeface="Noto Sans"/>
                <a:cs typeface="Noto Sans"/>
              </a:rPr>
              <a:t>Available and</a:t>
            </a:r>
            <a:r>
              <a:rPr b="1" dirty="0" sz="2000" spc="-60">
                <a:solidFill>
                  <a:srgbClr val="404040"/>
                </a:solidFill>
                <a:latin typeface="Noto Sans"/>
                <a:cs typeface="Noto Sans"/>
              </a:rPr>
              <a:t> </a:t>
            </a:r>
            <a:r>
              <a:rPr b="1" dirty="0" sz="2000">
                <a:solidFill>
                  <a:srgbClr val="404040"/>
                </a:solidFill>
                <a:latin typeface="Noto Sans"/>
                <a:cs typeface="Noto Sans"/>
              </a:rPr>
              <a:t>Reliable  </a:t>
            </a:r>
            <a:r>
              <a:rPr dirty="0" sz="1800" spc="-10">
                <a:solidFill>
                  <a:srgbClr val="404040"/>
                </a:solidFill>
                <a:latin typeface="Noto Sans"/>
                <a:cs typeface="Noto Sans"/>
              </a:rPr>
              <a:t>Built </a:t>
            </a:r>
            <a:r>
              <a:rPr dirty="0" sz="1800" spc="-15">
                <a:solidFill>
                  <a:srgbClr val="404040"/>
                </a:solidFill>
                <a:latin typeface="Noto Sans"/>
                <a:cs typeface="Noto Sans"/>
              </a:rPr>
              <a:t>and </a:t>
            </a:r>
            <a:r>
              <a:rPr dirty="0" sz="1800" spc="-10">
                <a:solidFill>
                  <a:srgbClr val="404040"/>
                </a:solidFill>
                <a:latin typeface="Noto Sans"/>
                <a:cs typeface="Noto Sans"/>
              </a:rPr>
              <a:t>distributed </a:t>
            </a:r>
            <a:r>
              <a:rPr dirty="0" sz="1800" spc="-15">
                <a:solidFill>
                  <a:srgbClr val="404040"/>
                </a:solidFill>
                <a:latin typeface="Noto Sans"/>
                <a:cs typeface="Noto Sans"/>
              </a:rPr>
              <a:t>across </a:t>
            </a:r>
            <a:r>
              <a:rPr dirty="0" sz="1800" spc="-30">
                <a:solidFill>
                  <a:srgbClr val="404040"/>
                </a:solidFill>
                <a:latin typeface="Noto Sans"/>
                <a:cs typeface="Noto Sans"/>
              </a:rPr>
              <a:t>AWS  </a:t>
            </a:r>
            <a:r>
              <a:rPr dirty="0" sz="1800" spc="-20">
                <a:solidFill>
                  <a:srgbClr val="404040"/>
                </a:solidFill>
                <a:latin typeface="Noto Sans"/>
                <a:cs typeface="Noto Sans"/>
              </a:rPr>
              <a:t>infrastructure</a:t>
            </a:r>
            <a:endParaRPr sz="1800">
              <a:latin typeface="Noto Sans"/>
              <a:cs typeface="Noto Sans"/>
            </a:endParaRPr>
          </a:p>
        </p:txBody>
      </p:sp>
      <p:sp>
        <p:nvSpPr>
          <p:cNvPr id="1048728" name="object 31"/>
          <p:cNvSpPr txBox="1"/>
          <p:nvPr/>
        </p:nvSpPr>
        <p:spPr>
          <a:xfrm>
            <a:off x="9711943" y="2806954"/>
            <a:ext cx="3590925" cy="1155065"/>
          </a:xfrm>
          <a:prstGeom prst="rect"/>
        </p:spPr>
        <p:txBody>
          <a:bodyPr bIns="0" lIns="0" rIns="0" rtlCol="0" tIns="13335" vert="horz" wrap="square">
            <a:spAutoFit/>
          </a:bodyPr>
          <a:p>
            <a:pPr marL="12700">
              <a:lnSpc>
                <a:spcPct val="100000"/>
              </a:lnSpc>
              <a:spcBef>
                <a:spcPts val="105"/>
              </a:spcBef>
            </a:pPr>
            <a:r>
              <a:rPr b="1" dirty="0" sz="2000" spc="-30">
                <a:solidFill>
                  <a:srgbClr val="404040"/>
                </a:solidFill>
                <a:latin typeface="Noto Sans"/>
                <a:cs typeface="Noto Sans"/>
              </a:rPr>
              <a:t>Integrated </a:t>
            </a:r>
            <a:r>
              <a:rPr b="1" dirty="0" sz="2000">
                <a:solidFill>
                  <a:srgbClr val="404040"/>
                </a:solidFill>
                <a:latin typeface="Noto Sans"/>
                <a:cs typeface="Noto Sans"/>
              </a:rPr>
              <a:t>with</a:t>
            </a:r>
            <a:r>
              <a:rPr b="1" dirty="0" sz="2000" spc="-15">
                <a:solidFill>
                  <a:srgbClr val="404040"/>
                </a:solidFill>
                <a:latin typeface="Noto Sans"/>
                <a:cs typeface="Noto Sans"/>
              </a:rPr>
              <a:t> </a:t>
            </a:r>
            <a:r>
              <a:rPr b="1" dirty="0" sz="2000" spc="-30">
                <a:solidFill>
                  <a:srgbClr val="404040"/>
                </a:solidFill>
                <a:latin typeface="Noto Sans"/>
                <a:cs typeface="Noto Sans"/>
              </a:rPr>
              <a:t>AWS</a:t>
            </a:r>
            <a:endParaRPr sz="2000">
              <a:latin typeface="Noto Sans"/>
              <a:cs typeface="Noto Sans"/>
            </a:endParaRPr>
          </a:p>
          <a:p>
            <a:pPr marL="12700" marR="5080">
              <a:lnSpc>
                <a:spcPct val="100000"/>
              </a:lnSpc>
              <a:spcBef>
                <a:spcPts val="5"/>
              </a:spcBef>
            </a:pPr>
            <a:r>
              <a:rPr dirty="0" sz="1800" spc="-15">
                <a:solidFill>
                  <a:srgbClr val="404040"/>
                </a:solidFill>
                <a:latin typeface="Noto Sans"/>
                <a:cs typeface="Noto Sans"/>
              </a:rPr>
              <a:t>Fully </a:t>
            </a:r>
            <a:r>
              <a:rPr dirty="0" sz="1800" spc="-30">
                <a:solidFill>
                  <a:srgbClr val="404040"/>
                </a:solidFill>
                <a:latin typeface="Noto Sans"/>
                <a:cs typeface="Noto Sans"/>
              </a:rPr>
              <a:t>integrated </a:t>
            </a:r>
            <a:r>
              <a:rPr dirty="0" sz="1800" spc="-15">
                <a:solidFill>
                  <a:srgbClr val="404040"/>
                </a:solidFill>
                <a:latin typeface="Noto Sans"/>
                <a:cs typeface="Noto Sans"/>
              </a:rPr>
              <a:t>with </a:t>
            </a:r>
            <a:r>
              <a:rPr dirty="0" sz="1800" spc="-35">
                <a:solidFill>
                  <a:srgbClr val="404040"/>
                </a:solidFill>
                <a:latin typeface="Noto Sans"/>
                <a:cs typeface="Noto Sans"/>
              </a:rPr>
              <a:t>AWS, </a:t>
            </a:r>
            <a:r>
              <a:rPr dirty="0" sz="1800" spc="-10">
                <a:solidFill>
                  <a:srgbClr val="404040"/>
                </a:solidFill>
                <a:latin typeface="Noto Sans"/>
                <a:cs typeface="Noto Sans"/>
              </a:rPr>
              <a:t>use  Amazon Route </a:t>
            </a:r>
            <a:r>
              <a:rPr dirty="0" sz="1800">
                <a:solidFill>
                  <a:srgbClr val="404040"/>
                </a:solidFill>
                <a:latin typeface="Noto Sans"/>
                <a:cs typeface="Noto Sans"/>
              </a:rPr>
              <a:t>53 </a:t>
            </a:r>
            <a:r>
              <a:rPr dirty="0" sz="1800" spc="-10">
                <a:solidFill>
                  <a:srgbClr val="404040"/>
                </a:solidFill>
                <a:latin typeface="Noto Sans"/>
                <a:cs typeface="Noto Sans"/>
              </a:rPr>
              <a:t>to map</a:t>
            </a:r>
            <a:r>
              <a:rPr dirty="0" sz="1800" spc="-114">
                <a:solidFill>
                  <a:srgbClr val="404040"/>
                </a:solidFill>
                <a:latin typeface="Noto Sans"/>
                <a:cs typeface="Noto Sans"/>
              </a:rPr>
              <a:t> </a:t>
            </a:r>
            <a:r>
              <a:rPr dirty="0" sz="1800" spc="-10">
                <a:solidFill>
                  <a:srgbClr val="404040"/>
                </a:solidFill>
                <a:latin typeface="Noto Sans"/>
                <a:cs typeface="Noto Sans"/>
              </a:rPr>
              <a:t>domain  names to other </a:t>
            </a:r>
            <a:r>
              <a:rPr dirty="0" sz="1800" spc="-35">
                <a:solidFill>
                  <a:srgbClr val="404040"/>
                </a:solidFill>
                <a:latin typeface="Noto Sans"/>
                <a:cs typeface="Noto Sans"/>
              </a:rPr>
              <a:t>AWS</a:t>
            </a:r>
            <a:r>
              <a:rPr dirty="0" sz="1800" spc="-20">
                <a:solidFill>
                  <a:srgbClr val="404040"/>
                </a:solidFill>
                <a:latin typeface="Noto Sans"/>
                <a:cs typeface="Noto Sans"/>
              </a:rPr>
              <a:t> resources</a:t>
            </a:r>
            <a:endParaRPr sz="1800">
              <a:latin typeface="Noto Sans"/>
              <a:cs typeface="Noto Sans"/>
            </a:endParaRPr>
          </a:p>
        </p:txBody>
      </p:sp>
      <p:sp>
        <p:nvSpPr>
          <p:cNvPr id="1048729" name="object 32"/>
          <p:cNvSpPr txBox="1"/>
          <p:nvPr/>
        </p:nvSpPr>
        <p:spPr>
          <a:xfrm>
            <a:off x="6351778" y="5504179"/>
            <a:ext cx="3119755" cy="1155065"/>
          </a:xfrm>
          <a:prstGeom prst="rect"/>
        </p:spPr>
        <p:txBody>
          <a:bodyPr bIns="0" lIns="0" rIns="0" rtlCol="0" tIns="13335" vert="horz" wrap="square">
            <a:spAutoFit/>
          </a:bodyPr>
          <a:p>
            <a:pPr marL="12700">
              <a:lnSpc>
                <a:spcPct val="100000"/>
              </a:lnSpc>
              <a:spcBef>
                <a:spcPts val="105"/>
              </a:spcBef>
            </a:pPr>
            <a:r>
              <a:rPr b="1" dirty="0" sz="2000" spc="-25">
                <a:solidFill>
                  <a:srgbClr val="404040"/>
                </a:solidFill>
                <a:latin typeface="Noto Sans"/>
                <a:cs typeface="Noto Sans"/>
              </a:rPr>
              <a:t>Highly</a:t>
            </a:r>
            <a:r>
              <a:rPr b="1" dirty="0" sz="2000" spc="-20">
                <a:solidFill>
                  <a:srgbClr val="404040"/>
                </a:solidFill>
                <a:latin typeface="Noto Sans"/>
                <a:cs typeface="Noto Sans"/>
              </a:rPr>
              <a:t> </a:t>
            </a:r>
            <a:r>
              <a:rPr b="1" dirty="0" sz="2000">
                <a:solidFill>
                  <a:srgbClr val="404040"/>
                </a:solidFill>
                <a:latin typeface="Noto Sans"/>
                <a:cs typeface="Noto Sans"/>
              </a:rPr>
              <a:t>Scalable</a:t>
            </a:r>
            <a:endParaRPr sz="2000">
              <a:latin typeface="Noto Sans"/>
              <a:cs typeface="Noto Sans"/>
            </a:endParaRPr>
          </a:p>
          <a:p>
            <a:pPr marL="12700" marR="5080">
              <a:lnSpc>
                <a:spcPct val="100000"/>
              </a:lnSpc>
              <a:spcBef>
                <a:spcPts val="5"/>
              </a:spcBef>
            </a:pPr>
            <a:r>
              <a:rPr dirty="0" sz="1800" spc="-20">
                <a:solidFill>
                  <a:srgbClr val="404040"/>
                </a:solidFill>
                <a:latin typeface="Noto Sans"/>
                <a:cs typeface="Noto Sans"/>
              </a:rPr>
              <a:t>Requires </a:t>
            </a:r>
            <a:r>
              <a:rPr dirty="0" sz="1800" spc="-5">
                <a:solidFill>
                  <a:srgbClr val="404040"/>
                </a:solidFill>
                <a:latin typeface="Noto Sans"/>
                <a:cs typeface="Noto Sans"/>
              </a:rPr>
              <a:t>no </a:t>
            </a:r>
            <a:r>
              <a:rPr dirty="0" sz="1800" spc="-15">
                <a:solidFill>
                  <a:srgbClr val="404040"/>
                </a:solidFill>
                <a:latin typeface="Noto Sans"/>
                <a:cs typeface="Noto Sans"/>
              </a:rPr>
              <a:t>intervention and  will scale automatically </a:t>
            </a:r>
            <a:r>
              <a:rPr dirty="0" sz="1800" spc="-10">
                <a:solidFill>
                  <a:srgbClr val="404040"/>
                </a:solidFill>
                <a:latin typeface="Noto Sans"/>
                <a:cs typeface="Noto Sans"/>
              </a:rPr>
              <a:t>to  handle </a:t>
            </a:r>
            <a:r>
              <a:rPr dirty="0" sz="1800" spc="-40">
                <a:solidFill>
                  <a:srgbClr val="404040"/>
                </a:solidFill>
                <a:latin typeface="Noto Sans"/>
                <a:cs typeface="Noto Sans"/>
              </a:rPr>
              <a:t>large </a:t>
            </a:r>
            <a:r>
              <a:rPr dirty="0" sz="1800" spc="-10">
                <a:solidFill>
                  <a:srgbClr val="404040"/>
                </a:solidFill>
                <a:latin typeface="Noto Sans"/>
                <a:cs typeface="Noto Sans"/>
              </a:rPr>
              <a:t>query</a:t>
            </a:r>
            <a:r>
              <a:rPr dirty="0" sz="1800" spc="5">
                <a:solidFill>
                  <a:srgbClr val="404040"/>
                </a:solidFill>
                <a:latin typeface="Noto Sans"/>
                <a:cs typeface="Noto Sans"/>
              </a:rPr>
              <a:t> </a:t>
            </a:r>
            <a:r>
              <a:rPr dirty="0" sz="1800" spc="-10">
                <a:solidFill>
                  <a:srgbClr val="404040"/>
                </a:solidFill>
                <a:latin typeface="Noto Sans"/>
                <a:cs typeface="Noto Sans"/>
              </a:rPr>
              <a:t>volumes</a:t>
            </a:r>
            <a:endParaRPr sz="1800">
              <a:latin typeface="Noto Sans"/>
              <a:cs typeface="Noto Sans"/>
            </a:endParaRPr>
          </a:p>
        </p:txBody>
      </p:sp>
      <p:sp>
        <p:nvSpPr>
          <p:cNvPr id="1048730" name="object 33"/>
          <p:cNvSpPr txBox="1"/>
          <p:nvPr/>
        </p:nvSpPr>
        <p:spPr>
          <a:xfrm>
            <a:off x="12959588" y="5577332"/>
            <a:ext cx="2670810" cy="606425"/>
          </a:xfrm>
          <a:prstGeom prst="rect"/>
        </p:spPr>
        <p:txBody>
          <a:bodyPr bIns="0" lIns="0" rIns="0" rtlCol="0" tIns="13335" vert="horz" wrap="square">
            <a:spAutoFit/>
          </a:bodyPr>
          <a:p>
            <a:pPr marL="12700">
              <a:lnSpc>
                <a:spcPct val="100000"/>
              </a:lnSpc>
              <a:spcBef>
                <a:spcPts val="105"/>
              </a:spcBef>
            </a:pPr>
            <a:r>
              <a:rPr b="1" dirty="0" sz="2000" spc="-5">
                <a:solidFill>
                  <a:srgbClr val="404040"/>
                </a:solidFill>
                <a:latin typeface="Noto Sans"/>
                <a:cs typeface="Noto Sans"/>
              </a:rPr>
              <a:t>Cost-effective</a:t>
            </a:r>
            <a:endParaRPr sz="2000">
              <a:latin typeface="Noto Sans"/>
              <a:cs typeface="Noto Sans"/>
            </a:endParaRPr>
          </a:p>
          <a:p>
            <a:pPr marL="12700">
              <a:lnSpc>
                <a:spcPct val="100000"/>
              </a:lnSpc>
              <a:spcBef>
                <a:spcPts val="5"/>
              </a:spcBef>
            </a:pPr>
            <a:r>
              <a:rPr dirty="0" sz="1800" spc="-10">
                <a:solidFill>
                  <a:srgbClr val="404040"/>
                </a:solidFill>
                <a:latin typeface="Noto Sans"/>
                <a:cs typeface="Noto Sans"/>
              </a:rPr>
              <a:t>Only pay for </a:t>
            </a:r>
            <a:r>
              <a:rPr dirty="0" sz="1800" spc="-15">
                <a:solidFill>
                  <a:srgbClr val="404040"/>
                </a:solidFill>
                <a:latin typeface="Noto Sans"/>
                <a:cs typeface="Noto Sans"/>
              </a:rPr>
              <a:t>the</a:t>
            </a:r>
            <a:r>
              <a:rPr dirty="0" sz="1800" spc="-40">
                <a:solidFill>
                  <a:srgbClr val="404040"/>
                </a:solidFill>
                <a:latin typeface="Noto Sans"/>
                <a:cs typeface="Noto Sans"/>
              </a:rPr>
              <a:t> </a:t>
            </a:r>
            <a:r>
              <a:rPr dirty="0" sz="1800" spc="-20">
                <a:solidFill>
                  <a:srgbClr val="404040"/>
                </a:solidFill>
                <a:latin typeface="Noto Sans"/>
                <a:cs typeface="Noto Sans"/>
              </a:rPr>
              <a:t>features</a:t>
            </a:r>
            <a:endParaRPr sz="1800">
              <a:latin typeface="Noto Sans"/>
              <a:cs typeface="Noto Sans"/>
            </a:endParaRPr>
          </a:p>
        </p:txBody>
      </p:sp>
      <p:sp>
        <p:nvSpPr>
          <p:cNvPr id="1048731" name="object 34"/>
          <p:cNvSpPr txBox="1"/>
          <p:nvPr/>
        </p:nvSpPr>
        <p:spPr>
          <a:xfrm>
            <a:off x="5804661" y="1101039"/>
            <a:ext cx="4690110" cy="360680"/>
          </a:xfrm>
          <a:prstGeom prst="rect"/>
        </p:spPr>
        <p:txBody>
          <a:bodyPr bIns="0" lIns="0" rIns="0" rtlCol="0" tIns="12065" vert="horz" wrap="square">
            <a:spAutoFit/>
          </a:bodyPr>
          <a:p>
            <a:pPr marL="12700">
              <a:lnSpc>
                <a:spcPct val="100000"/>
              </a:lnSpc>
              <a:spcBef>
                <a:spcPts val="95"/>
              </a:spcBef>
            </a:pPr>
            <a:r>
              <a:rPr dirty="0" sz="2200" spc="-35">
                <a:latin typeface="Noto Sans"/>
                <a:cs typeface="Noto Sans"/>
              </a:rPr>
              <a:t>Following </a:t>
            </a:r>
            <a:r>
              <a:rPr dirty="0" sz="2200" spc="-30">
                <a:latin typeface="Noto Sans"/>
                <a:cs typeface="Noto Sans"/>
              </a:rPr>
              <a:t>are </a:t>
            </a:r>
            <a:r>
              <a:rPr dirty="0" sz="2200" spc="-20">
                <a:latin typeface="Noto Sans"/>
                <a:cs typeface="Noto Sans"/>
              </a:rPr>
              <a:t>the </a:t>
            </a:r>
            <a:r>
              <a:rPr dirty="0" sz="2200" spc="-15">
                <a:latin typeface="Noto Sans"/>
                <a:cs typeface="Noto Sans"/>
              </a:rPr>
              <a:t>Route </a:t>
            </a:r>
            <a:r>
              <a:rPr dirty="0" sz="2200" spc="-5">
                <a:latin typeface="Noto Sans"/>
                <a:cs typeface="Noto Sans"/>
              </a:rPr>
              <a:t>53</a:t>
            </a:r>
            <a:r>
              <a:rPr dirty="0" sz="2200" spc="145">
                <a:latin typeface="Noto Sans"/>
                <a:cs typeface="Noto Sans"/>
              </a:rPr>
              <a:t> </a:t>
            </a:r>
            <a:r>
              <a:rPr dirty="0" sz="2200" spc="-10">
                <a:latin typeface="Noto Sans"/>
                <a:cs typeface="Noto Sans"/>
              </a:rPr>
              <a:t>benefits:</a:t>
            </a:r>
            <a:endParaRPr sz="2200">
              <a:latin typeface="Noto Sans"/>
              <a:cs typeface="Noto Sans"/>
            </a:endParaRPr>
          </a:p>
        </p:txBody>
      </p:sp>
      <p:pic>
        <p:nvPicPr>
          <p:cNvPr id="2097161" name="Picture 2" descr="C:\Users\Administrator\Desktop\KLE BCA.jpg"/>
          <p:cNvPicPr>
            <a:picLocks noChangeAspect="1" noChangeArrowheads="1"/>
          </p:cNvPicPr>
          <p:nvPr/>
        </p:nvPicPr>
        <p:blipFill>
          <a:blip xmlns:r="http://schemas.openxmlformats.org/officeDocument/2006/relationships" r:embed="rId4" cstate="print"/>
          <a:srcRect/>
          <a:stretch>
            <a:fillRect/>
          </a:stretch>
        </p:blipFill>
        <p:spPr bwMode="auto">
          <a:xfrm>
            <a:off x="14071600" y="7239000"/>
            <a:ext cx="1905000" cy="1905000"/>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32" name="object 2"/>
          <p:cNvSpPr txBox="1"/>
          <p:nvPr/>
        </p:nvSpPr>
        <p:spPr>
          <a:xfrm>
            <a:off x="7578217" y="8827693"/>
            <a:ext cx="15875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9</a:t>
            </a:r>
            <a:endParaRPr sz="2450">
              <a:latin typeface="Carlito"/>
              <a:cs typeface="Carlito"/>
            </a:endParaRPr>
          </a:p>
        </p:txBody>
      </p:sp>
      <p:grpSp>
        <p:nvGrpSpPr>
          <p:cNvPr id="89" name="object 3"/>
          <p:cNvGrpSpPr/>
          <p:nvPr/>
        </p:nvGrpSpPr>
        <p:grpSpPr>
          <a:xfrm>
            <a:off x="0" y="0"/>
            <a:ext cx="16256635" cy="9144000"/>
            <a:chOff x="0" y="0"/>
            <a:chExt cx="16256635" cy="9144000"/>
          </a:xfrm>
        </p:grpSpPr>
        <p:sp>
          <p:nvSpPr>
            <p:cNvPr id="1048733" name="object 4"/>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734" name="object 5"/>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735" name="object 6"/>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8736" name="object 7"/>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8737" name="object 8"/>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738" name="object 9"/>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8739" name="object 10"/>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8740" name="object 11"/>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8741" name="object 12"/>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8742" name="object 13"/>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8743" name="object 14"/>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8744" name="object 15"/>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8745" name="object 16"/>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8746" name="object 17"/>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8747" name="object 18"/>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8748" name="object 19"/>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8749" name="object 20"/>
          <p:cNvSpPr txBox="1">
            <a:spLocks noGrp="1"/>
          </p:cNvSpPr>
          <p:nvPr>
            <p:ph type="title"/>
          </p:nvPr>
        </p:nvSpPr>
        <p:spPr>
          <a:xfrm>
            <a:off x="1005636" y="1543780"/>
            <a:ext cx="5528945" cy="1119505"/>
          </a:xfrm>
          <a:prstGeom prst="rect"/>
        </p:spPr>
        <p:txBody>
          <a:bodyPr bIns="0" lIns="0" rIns="0" rtlCol="0" tIns="108585" vert="horz" wrap="square">
            <a:spAutoFit/>
          </a:bodyPr>
          <a:p>
            <a:pPr marL="12700">
              <a:lnSpc>
                <a:spcPct val="100000"/>
              </a:lnSpc>
              <a:spcBef>
                <a:spcPts val="855"/>
              </a:spcBef>
            </a:pPr>
            <a:r>
              <a:rPr dirty="0" sz="3200" spc="60">
                <a:solidFill>
                  <a:srgbClr val="FFFFFF"/>
                </a:solidFill>
              </a:rPr>
              <a:t>Amazon </a:t>
            </a:r>
            <a:r>
              <a:rPr dirty="0" sz="3200" spc="65">
                <a:solidFill>
                  <a:srgbClr val="FFFFFF"/>
                </a:solidFill>
              </a:rPr>
              <a:t>Route </a:t>
            </a:r>
            <a:r>
              <a:rPr dirty="0" sz="3200" spc="45">
                <a:solidFill>
                  <a:srgbClr val="FFFFFF"/>
                </a:solidFill>
              </a:rPr>
              <a:t>53 </a:t>
            </a:r>
            <a:r>
              <a:rPr dirty="0" sz="3200" spc="40">
                <a:solidFill>
                  <a:srgbClr val="FFFFFF"/>
                </a:solidFill>
              </a:rPr>
              <a:t>and</a:t>
            </a:r>
            <a:r>
              <a:rPr dirty="0" sz="3200" spc="-204">
                <a:solidFill>
                  <a:srgbClr val="FFFFFF"/>
                </a:solidFill>
              </a:rPr>
              <a:t> </a:t>
            </a:r>
            <a:r>
              <a:rPr dirty="0" sz="3200" spc="45">
                <a:solidFill>
                  <a:srgbClr val="FFFFFF"/>
                </a:solidFill>
              </a:rPr>
              <a:t>DNS</a:t>
            </a:r>
            <a:endParaRPr sz="3200"/>
          </a:p>
          <a:p>
            <a:pPr marL="12700">
              <a:lnSpc>
                <a:spcPct val="100000"/>
              </a:lnSpc>
              <a:spcBef>
                <a:spcPts val="655"/>
              </a:spcBef>
            </a:pPr>
            <a:r>
              <a:rPr b="0" dirty="0" sz="2800" spc="-15">
                <a:solidFill>
                  <a:srgbClr val="0E537A"/>
                </a:solidFill>
                <a:latin typeface="Noto Sans"/>
                <a:cs typeface="Noto Sans"/>
              </a:rPr>
              <a:t>Details about </a:t>
            </a:r>
            <a:r>
              <a:rPr b="0" dirty="0" sz="2800" spc="-20">
                <a:solidFill>
                  <a:srgbClr val="0E537A"/>
                </a:solidFill>
                <a:latin typeface="Noto Sans"/>
                <a:cs typeface="Noto Sans"/>
              </a:rPr>
              <a:t>Route </a:t>
            </a:r>
            <a:r>
              <a:rPr b="0" dirty="0" sz="2800" spc="-5">
                <a:solidFill>
                  <a:srgbClr val="0E537A"/>
                </a:solidFill>
                <a:latin typeface="Noto Sans"/>
                <a:cs typeface="Noto Sans"/>
              </a:rPr>
              <a:t>53 </a:t>
            </a:r>
            <a:r>
              <a:rPr b="0" dirty="0" sz="2800" spc="-15">
                <a:solidFill>
                  <a:srgbClr val="0E537A"/>
                </a:solidFill>
                <a:latin typeface="Noto Sans"/>
                <a:cs typeface="Noto Sans"/>
              </a:rPr>
              <a:t>and</a:t>
            </a:r>
            <a:r>
              <a:rPr b="0" dirty="0" sz="2800" spc="-5">
                <a:solidFill>
                  <a:srgbClr val="0E537A"/>
                </a:solidFill>
                <a:latin typeface="Noto Sans"/>
                <a:cs typeface="Noto Sans"/>
              </a:rPr>
              <a:t> </a:t>
            </a:r>
            <a:r>
              <a:rPr b="0" dirty="0" sz="2800" spc="-10">
                <a:solidFill>
                  <a:srgbClr val="0E537A"/>
                </a:solidFill>
                <a:latin typeface="Noto Sans"/>
                <a:cs typeface="Noto Sans"/>
              </a:rPr>
              <a:t>DNS</a:t>
            </a:r>
            <a:endParaRPr sz="2800">
              <a:latin typeface="Noto Sans"/>
              <a:cs typeface="Noto Sans"/>
            </a:endParaRPr>
          </a:p>
        </p:txBody>
      </p:sp>
      <p:pic>
        <p:nvPicPr>
          <p:cNvPr id="2097162"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50" name="object 2"/>
          <p:cNvSpPr txBox="1">
            <a:spLocks noGrp="1"/>
          </p:cNvSpPr>
          <p:nvPr>
            <p:ph type="title"/>
          </p:nvPr>
        </p:nvSpPr>
        <p:spPr>
          <a:xfrm>
            <a:off x="7678673" y="268350"/>
            <a:ext cx="898525" cy="513715"/>
          </a:xfrm>
          <a:prstGeom prst="rect"/>
        </p:spPr>
        <p:txBody>
          <a:bodyPr bIns="0" lIns="0" rIns="0" rtlCol="0" tIns="12700" vert="horz" wrap="square">
            <a:spAutoFit/>
          </a:bodyPr>
          <a:p>
            <a:pPr marL="12700">
              <a:lnSpc>
                <a:spcPct val="100000"/>
              </a:lnSpc>
              <a:spcBef>
                <a:spcPts val="100"/>
              </a:spcBef>
            </a:pPr>
            <a:r>
              <a:rPr dirty="0" sz="3200" spc="45"/>
              <a:t>DNS</a:t>
            </a:r>
            <a:endParaRPr sz="3200"/>
          </a:p>
        </p:txBody>
      </p:sp>
      <p:sp>
        <p:nvSpPr>
          <p:cNvPr id="1048751" name="object 3"/>
          <p:cNvSpPr/>
          <p:nvPr/>
        </p:nvSpPr>
        <p:spPr>
          <a:xfrm>
            <a:off x="7688580" y="722376"/>
            <a:ext cx="905255"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752" name="object 4"/>
          <p:cNvSpPr txBox="1"/>
          <p:nvPr/>
        </p:nvSpPr>
        <p:spPr>
          <a:xfrm>
            <a:off x="4657471" y="4671440"/>
            <a:ext cx="2567305" cy="330835"/>
          </a:xfrm>
          <a:prstGeom prst="rect"/>
        </p:spPr>
        <p:txBody>
          <a:bodyPr bIns="0" lIns="0" rIns="0" rtlCol="0" tIns="13335" vert="horz" wrap="square">
            <a:spAutoFit/>
          </a:bodyPr>
          <a:p>
            <a:pPr marL="12700">
              <a:lnSpc>
                <a:spcPct val="100000"/>
              </a:lnSpc>
              <a:spcBef>
                <a:spcPts val="105"/>
              </a:spcBef>
            </a:pPr>
            <a:r>
              <a:rPr dirty="0" sz="2000" spc="-20">
                <a:latin typeface="Noto Sans"/>
                <a:cs typeface="Noto Sans"/>
                <a:hlinkClick r:id="rId2"/>
              </a:rPr>
              <a:t>www.simplilearn.com</a:t>
            </a:r>
            <a:endParaRPr sz="2000">
              <a:latin typeface="Noto Sans"/>
              <a:cs typeface="Noto Sans"/>
            </a:endParaRPr>
          </a:p>
        </p:txBody>
      </p:sp>
      <p:sp>
        <p:nvSpPr>
          <p:cNvPr id="1048753" name="object 5"/>
          <p:cNvSpPr txBox="1"/>
          <p:nvPr/>
        </p:nvSpPr>
        <p:spPr>
          <a:xfrm>
            <a:off x="10313669" y="4572965"/>
            <a:ext cx="1386205" cy="331470"/>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192.168.0.1</a:t>
            </a:r>
            <a:endParaRPr sz="2000">
              <a:latin typeface="Noto Sans"/>
              <a:cs typeface="Noto Sans"/>
            </a:endParaRPr>
          </a:p>
        </p:txBody>
      </p:sp>
      <p:sp>
        <p:nvSpPr>
          <p:cNvPr id="1048754" name="object 6"/>
          <p:cNvSpPr/>
          <p:nvPr/>
        </p:nvSpPr>
        <p:spPr>
          <a:xfrm>
            <a:off x="7688580" y="3102864"/>
            <a:ext cx="1406652" cy="1697736"/>
          </a:xfrm>
          <a:prstGeom prst="rect"/>
          <a:blipFill>
            <a:blip xmlns:r="http://schemas.openxmlformats.org/officeDocument/2006/relationships" r:embed="rId3" cstate="print"/>
            <a:stretch>
              <a:fillRect/>
            </a:stretch>
          </a:blipFill>
        </p:spPr>
        <p:txBody>
          <a:bodyPr bIns="0" lIns="0" rIns="0" rtlCol="0" tIns="0" wrap="square"/>
          <a:p/>
        </p:txBody>
      </p:sp>
      <p:sp>
        <p:nvSpPr>
          <p:cNvPr id="1048755" name="object 7"/>
          <p:cNvSpPr/>
          <p:nvPr/>
        </p:nvSpPr>
        <p:spPr>
          <a:xfrm>
            <a:off x="4675632" y="4114800"/>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756" name="object 8"/>
          <p:cNvSpPr/>
          <p:nvPr/>
        </p:nvSpPr>
        <p:spPr>
          <a:xfrm>
            <a:off x="9674352" y="4053840"/>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757" name="object 9"/>
          <p:cNvSpPr/>
          <p:nvPr/>
        </p:nvSpPr>
        <p:spPr>
          <a:xfrm>
            <a:off x="12780264" y="3005327"/>
            <a:ext cx="1795272" cy="2170176"/>
          </a:xfrm>
          <a:prstGeom prst="rect"/>
          <a:blipFill>
            <a:blip xmlns:r="http://schemas.openxmlformats.org/officeDocument/2006/relationships" r:embed="rId4" cstate="print"/>
            <a:stretch>
              <a:fillRect/>
            </a:stretch>
          </a:blipFill>
        </p:spPr>
        <p:txBody>
          <a:bodyPr bIns="0" lIns="0" rIns="0" rtlCol="0" tIns="0" wrap="square"/>
          <a:p/>
        </p:txBody>
      </p:sp>
      <p:sp>
        <p:nvSpPr>
          <p:cNvPr id="1048758" name="object 10"/>
          <p:cNvSpPr/>
          <p:nvPr/>
        </p:nvSpPr>
        <p:spPr>
          <a:xfrm>
            <a:off x="2164079" y="3185160"/>
            <a:ext cx="1984247" cy="1569720"/>
          </a:xfrm>
          <a:prstGeom prst="rect"/>
          <a:blipFill>
            <a:blip xmlns:r="http://schemas.openxmlformats.org/officeDocument/2006/relationships" r:embed="rId5" cstate="print"/>
            <a:stretch>
              <a:fillRect/>
            </a:stretch>
          </a:blipFill>
        </p:spPr>
        <p:txBody>
          <a:bodyPr bIns="0" lIns="0" rIns="0" rtlCol="0" tIns="0" wrap="square"/>
          <a:p/>
        </p:txBody>
      </p:sp>
      <p:sp>
        <p:nvSpPr>
          <p:cNvPr id="1048759" name="object 11"/>
          <p:cNvSpPr/>
          <p:nvPr/>
        </p:nvSpPr>
        <p:spPr>
          <a:xfrm>
            <a:off x="4566665" y="4655058"/>
            <a:ext cx="2760345" cy="426720"/>
          </a:xfrm>
          <a:custGeom>
            <a:avLst/>
            <a:ahLst/>
            <a:rect l="l" t="t" r="r" b="b"/>
            <a:pathLst>
              <a:path w="2760345" h="426720">
                <a:moveTo>
                  <a:pt x="0" y="71119"/>
                </a:moveTo>
                <a:lnTo>
                  <a:pt x="5593" y="43451"/>
                </a:lnTo>
                <a:lnTo>
                  <a:pt x="20843" y="20843"/>
                </a:lnTo>
                <a:lnTo>
                  <a:pt x="43451" y="5593"/>
                </a:lnTo>
                <a:lnTo>
                  <a:pt x="71120" y="0"/>
                </a:lnTo>
                <a:lnTo>
                  <a:pt x="2688843" y="0"/>
                </a:lnTo>
                <a:lnTo>
                  <a:pt x="2716512" y="5593"/>
                </a:lnTo>
                <a:lnTo>
                  <a:pt x="2739120" y="20843"/>
                </a:lnTo>
                <a:lnTo>
                  <a:pt x="2754370" y="43451"/>
                </a:lnTo>
                <a:lnTo>
                  <a:pt x="2759964" y="71119"/>
                </a:lnTo>
                <a:lnTo>
                  <a:pt x="2759964" y="355600"/>
                </a:lnTo>
                <a:lnTo>
                  <a:pt x="2754370" y="383268"/>
                </a:lnTo>
                <a:lnTo>
                  <a:pt x="2739120" y="405876"/>
                </a:lnTo>
                <a:lnTo>
                  <a:pt x="2716512" y="421126"/>
                </a:lnTo>
                <a:lnTo>
                  <a:pt x="2688843" y="426719"/>
                </a:lnTo>
                <a:lnTo>
                  <a:pt x="71120" y="426719"/>
                </a:lnTo>
                <a:lnTo>
                  <a:pt x="43451" y="421126"/>
                </a:lnTo>
                <a:lnTo>
                  <a:pt x="20843" y="405876"/>
                </a:lnTo>
                <a:lnTo>
                  <a:pt x="5593" y="383268"/>
                </a:lnTo>
                <a:lnTo>
                  <a:pt x="0" y="355600"/>
                </a:lnTo>
                <a:lnTo>
                  <a:pt x="0" y="71119"/>
                </a:lnTo>
                <a:close/>
              </a:path>
            </a:pathLst>
          </a:custGeom>
          <a:ln w="28955">
            <a:solidFill>
              <a:srgbClr val="A9D18E"/>
            </a:solidFill>
          </a:ln>
        </p:spPr>
        <p:txBody>
          <a:bodyPr bIns="0" lIns="0" rIns="0" rtlCol="0" tIns="0" wrap="square"/>
          <a:p/>
        </p:txBody>
      </p:sp>
      <p:sp>
        <p:nvSpPr>
          <p:cNvPr id="1048760" name="object 12"/>
          <p:cNvSpPr/>
          <p:nvPr/>
        </p:nvSpPr>
        <p:spPr>
          <a:xfrm>
            <a:off x="10205466" y="4539234"/>
            <a:ext cx="1588135" cy="426720"/>
          </a:xfrm>
          <a:custGeom>
            <a:avLst/>
            <a:ahLst/>
            <a:rect l="l" t="t" r="r" b="b"/>
            <a:pathLst>
              <a:path w="1588134" h="426720">
                <a:moveTo>
                  <a:pt x="0" y="71119"/>
                </a:moveTo>
                <a:lnTo>
                  <a:pt x="5593" y="43451"/>
                </a:lnTo>
                <a:lnTo>
                  <a:pt x="20843" y="20843"/>
                </a:lnTo>
                <a:lnTo>
                  <a:pt x="43451" y="5593"/>
                </a:lnTo>
                <a:lnTo>
                  <a:pt x="71119" y="0"/>
                </a:lnTo>
                <a:lnTo>
                  <a:pt x="1516887" y="0"/>
                </a:lnTo>
                <a:lnTo>
                  <a:pt x="1544556" y="5593"/>
                </a:lnTo>
                <a:lnTo>
                  <a:pt x="1567164" y="20843"/>
                </a:lnTo>
                <a:lnTo>
                  <a:pt x="1582414" y="43451"/>
                </a:lnTo>
                <a:lnTo>
                  <a:pt x="1588007" y="71119"/>
                </a:lnTo>
                <a:lnTo>
                  <a:pt x="1588007" y="355600"/>
                </a:lnTo>
                <a:lnTo>
                  <a:pt x="1582414" y="383268"/>
                </a:lnTo>
                <a:lnTo>
                  <a:pt x="1567164" y="405876"/>
                </a:lnTo>
                <a:lnTo>
                  <a:pt x="1544556" y="421126"/>
                </a:lnTo>
                <a:lnTo>
                  <a:pt x="1516887" y="426719"/>
                </a:lnTo>
                <a:lnTo>
                  <a:pt x="71119" y="426719"/>
                </a:lnTo>
                <a:lnTo>
                  <a:pt x="43451" y="421126"/>
                </a:lnTo>
                <a:lnTo>
                  <a:pt x="20843" y="405876"/>
                </a:lnTo>
                <a:lnTo>
                  <a:pt x="5593" y="383268"/>
                </a:lnTo>
                <a:lnTo>
                  <a:pt x="0" y="355600"/>
                </a:lnTo>
                <a:lnTo>
                  <a:pt x="0" y="71119"/>
                </a:lnTo>
                <a:close/>
              </a:path>
            </a:pathLst>
          </a:custGeom>
          <a:ln w="28956">
            <a:solidFill>
              <a:srgbClr val="A9D18E"/>
            </a:solidFill>
          </a:ln>
        </p:spPr>
        <p:txBody>
          <a:bodyPr bIns="0" lIns="0" rIns="0" rtlCol="0" tIns="0" wrap="square"/>
          <a:p/>
        </p:txBody>
      </p:sp>
      <p:sp>
        <p:nvSpPr>
          <p:cNvPr id="1048761" name="object 13"/>
          <p:cNvSpPr txBox="1"/>
          <p:nvPr/>
        </p:nvSpPr>
        <p:spPr>
          <a:xfrm>
            <a:off x="4382770" y="1101039"/>
            <a:ext cx="7527290" cy="360680"/>
          </a:xfrm>
          <a:prstGeom prst="rect"/>
        </p:spPr>
        <p:txBody>
          <a:bodyPr bIns="0" lIns="0" rIns="0" rtlCol="0" tIns="12065" vert="horz" wrap="square">
            <a:spAutoFit/>
          </a:bodyPr>
          <a:p>
            <a:pPr marL="12700">
              <a:lnSpc>
                <a:spcPct val="100000"/>
              </a:lnSpc>
              <a:spcBef>
                <a:spcPts val="95"/>
              </a:spcBef>
            </a:pPr>
            <a:r>
              <a:rPr dirty="0" sz="2200" spc="-10">
                <a:latin typeface="Noto Sans"/>
                <a:cs typeface="Noto Sans"/>
              </a:rPr>
              <a:t>DNS is </a:t>
            </a:r>
            <a:r>
              <a:rPr dirty="0" sz="2200" spc="-15">
                <a:latin typeface="Noto Sans"/>
                <a:cs typeface="Noto Sans"/>
              </a:rPr>
              <a:t>used to </a:t>
            </a:r>
            <a:r>
              <a:rPr dirty="0" sz="2200" spc="-20">
                <a:latin typeface="Noto Sans"/>
                <a:cs typeface="Noto Sans"/>
              </a:rPr>
              <a:t>translate </a:t>
            </a:r>
            <a:r>
              <a:rPr dirty="0" sz="2200" spc="-10">
                <a:latin typeface="Noto Sans"/>
                <a:cs typeface="Noto Sans"/>
              </a:rPr>
              <a:t>domain </a:t>
            </a:r>
            <a:r>
              <a:rPr dirty="0" sz="2200" spc="-15">
                <a:latin typeface="Noto Sans"/>
                <a:cs typeface="Noto Sans"/>
              </a:rPr>
              <a:t>names </a:t>
            </a:r>
            <a:r>
              <a:rPr dirty="0" sz="2200" spc="-20">
                <a:latin typeface="Noto Sans"/>
                <a:cs typeface="Noto Sans"/>
              </a:rPr>
              <a:t>into </a:t>
            </a:r>
            <a:r>
              <a:rPr dirty="0" sz="2200" spc="-70">
                <a:latin typeface="Noto Sans"/>
                <a:cs typeface="Noto Sans"/>
              </a:rPr>
              <a:t>IP</a:t>
            </a:r>
            <a:r>
              <a:rPr dirty="0" sz="2200" spc="204">
                <a:latin typeface="Noto Sans"/>
                <a:cs typeface="Noto Sans"/>
              </a:rPr>
              <a:t> </a:t>
            </a:r>
            <a:r>
              <a:rPr dirty="0" sz="2200" spc="-20">
                <a:latin typeface="Noto Sans"/>
                <a:cs typeface="Noto Sans"/>
              </a:rPr>
              <a:t>addresses.</a:t>
            </a:r>
            <a:endParaRPr sz="2200">
              <a:latin typeface="Noto Sans"/>
              <a:cs typeface="Noto Sans"/>
            </a:endParaRPr>
          </a:p>
        </p:txBody>
      </p:sp>
      <p:pic>
        <p:nvPicPr>
          <p:cNvPr id="2097163"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62" name="object 2"/>
          <p:cNvSpPr txBox="1"/>
          <p:nvPr/>
        </p:nvSpPr>
        <p:spPr>
          <a:xfrm>
            <a:off x="5073141" y="1140079"/>
            <a:ext cx="6071870" cy="946150"/>
          </a:xfrm>
          <a:prstGeom prst="rect"/>
        </p:spPr>
        <p:txBody>
          <a:bodyPr bIns="0" lIns="0" rIns="0" rtlCol="0" tIns="12700" vert="horz" wrap="square">
            <a:spAutoFit/>
          </a:bodyPr>
          <a:p>
            <a:pPr marL="1593850">
              <a:lnSpc>
                <a:spcPct val="100000"/>
              </a:lnSpc>
              <a:spcBef>
                <a:spcPts val="100"/>
              </a:spcBef>
              <a:tabLst>
                <a:tab algn="l" pos="2051050"/>
                <a:tab algn="l" pos="3498215"/>
              </a:tabLst>
            </a:pPr>
            <a:r>
              <a:rPr b="1" dirty="0" sz="2400" spc="95">
                <a:solidFill>
                  <a:srgbClr val="404040"/>
                </a:solidFill>
                <a:latin typeface="Noto Sans"/>
                <a:cs typeface="Noto Sans"/>
              </a:rPr>
              <a:t>1.	</a:t>
            </a:r>
            <a:r>
              <a:rPr b="1" dirty="0" sz="2400" spc="165">
                <a:solidFill>
                  <a:srgbClr val="404040"/>
                </a:solidFill>
                <a:latin typeface="Noto Sans"/>
                <a:cs typeface="Noto Sans"/>
              </a:rPr>
              <a:t>Domain	</a:t>
            </a:r>
            <a:r>
              <a:rPr b="1" dirty="0" sz="2400" spc="150">
                <a:solidFill>
                  <a:srgbClr val="404040"/>
                </a:solidFill>
                <a:latin typeface="Noto Sans"/>
                <a:cs typeface="Noto Sans"/>
              </a:rPr>
              <a:t>Name</a:t>
            </a:r>
            <a:endParaRPr sz="2400">
              <a:latin typeface="Noto Sans"/>
              <a:cs typeface="Noto Sans"/>
            </a:endParaRPr>
          </a:p>
          <a:p>
            <a:pPr marL="12700">
              <a:lnSpc>
                <a:spcPct val="100000"/>
              </a:lnSpc>
              <a:spcBef>
                <a:spcPts val="1725"/>
              </a:spcBef>
            </a:pPr>
            <a:r>
              <a:rPr dirty="0" sz="2200" spc="-15">
                <a:solidFill>
                  <a:srgbClr val="404040"/>
                </a:solidFill>
                <a:latin typeface="Noto Sans"/>
                <a:cs typeface="Noto Sans"/>
              </a:rPr>
              <a:t>Human-friendly name </a:t>
            </a:r>
            <a:r>
              <a:rPr dirty="0" sz="2200" spc="-10">
                <a:solidFill>
                  <a:srgbClr val="404040"/>
                </a:solidFill>
                <a:latin typeface="Noto Sans"/>
                <a:cs typeface="Noto Sans"/>
              </a:rPr>
              <a:t>for </a:t>
            </a:r>
            <a:r>
              <a:rPr dirty="0" sz="2200" spc="-15">
                <a:solidFill>
                  <a:srgbClr val="404040"/>
                </a:solidFill>
                <a:latin typeface="Noto Sans"/>
                <a:cs typeface="Noto Sans"/>
              </a:rPr>
              <a:t>an </a:t>
            </a:r>
            <a:r>
              <a:rPr dirty="0" sz="2200" spc="-35">
                <a:solidFill>
                  <a:srgbClr val="404040"/>
                </a:solidFill>
                <a:latin typeface="Noto Sans"/>
                <a:cs typeface="Noto Sans"/>
              </a:rPr>
              <a:t>Internet</a:t>
            </a:r>
            <a:r>
              <a:rPr dirty="0" sz="2200" spc="155">
                <a:solidFill>
                  <a:srgbClr val="404040"/>
                </a:solidFill>
                <a:latin typeface="Noto Sans"/>
                <a:cs typeface="Noto Sans"/>
              </a:rPr>
              <a:t> </a:t>
            </a:r>
            <a:r>
              <a:rPr dirty="0" sz="2200" spc="-25">
                <a:solidFill>
                  <a:srgbClr val="404040"/>
                </a:solidFill>
                <a:latin typeface="Noto Sans"/>
                <a:cs typeface="Noto Sans"/>
              </a:rPr>
              <a:t>resource</a:t>
            </a:r>
            <a:endParaRPr sz="2200">
              <a:latin typeface="Noto Sans"/>
              <a:cs typeface="Noto Sans"/>
            </a:endParaRPr>
          </a:p>
        </p:txBody>
      </p:sp>
      <p:sp>
        <p:nvSpPr>
          <p:cNvPr id="1048763" name="object 3"/>
          <p:cNvSpPr/>
          <p:nvPr/>
        </p:nvSpPr>
        <p:spPr>
          <a:xfrm>
            <a:off x="6667500" y="821653"/>
            <a:ext cx="2924555" cy="28956"/>
          </a:xfrm>
          <a:prstGeom prst="rect"/>
          <a:blipFill>
            <a:blip xmlns:r="http://schemas.openxmlformats.org/officeDocument/2006/relationships" r:embed="rId1" cstate="print"/>
            <a:stretch>
              <a:fillRect/>
            </a:stretch>
          </a:blipFill>
        </p:spPr>
        <p:txBody>
          <a:bodyPr bIns="0" lIns="0" rIns="0" rtlCol="0" tIns="0" wrap="square"/>
          <a:p/>
        </p:txBody>
      </p:sp>
      <p:sp>
        <p:nvSpPr>
          <p:cNvPr id="1048764" name="object 4"/>
          <p:cNvSpPr txBox="1">
            <a:spLocks noGrp="1"/>
          </p:cNvSpPr>
          <p:nvPr>
            <p:ph type="title"/>
          </p:nvPr>
        </p:nvSpPr>
        <p:spPr>
          <a:xfrm>
            <a:off x="6634733" y="268350"/>
            <a:ext cx="2988945" cy="513715"/>
          </a:xfrm>
          <a:prstGeom prst="rect"/>
        </p:spPr>
        <p:txBody>
          <a:bodyPr bIns="0" lIns="0" rIns="0" rtlCol="0" tIns="12700" vert="horz" wrap="square">
            <a:spAutoFit/>
          </a:bodyPr>
          <a:p>
            <a:pPr marL="12700">
              <a:lnSpc>
                <a:spcPct val="100000"/>
              </a:lnSpc>
              <a:spcBef>
                <a:spcPts val="100"/>
              </a:spcBef>
            </a:pPr>
            <a:r>
              <a:rPr dirty="0" sz="3200" spc="30"/>
              <a:t>Terminologies</a:t>
            </a:r>
            <a:endParaRPr sz="3200"/>
          </a:p>
        </p:txBody>
      </p:sp>
      <p:sp>
        <p:nvSpPr>
          <p:cNvPr id="1048765" name="object 5"/>
          <p:cNvSpPr/>
          <p:nvPr/>
        </p:nvSpPr>
        <p:spPr>
          <a:xfrm>
            <a:off x="9701783" y="3192779"/>
            <a:ext cx="2225040" cy="2211705"/>
          </a:xfrm>
          <a:custGeom>
            <a:avLst/>
            <a:ahLst/>
            <a:rect l="l" t="t" r="r" b="b"/>
            <a:pathLst>
              <a:path w="2225040" h="2211704">
                <a:moveTo>
                  <a:pt x="0" y="164465"/>
                </a:moveTo>
                <a:lnTo>
                  <a:pt x="5876" y="120752"/>
                </a:lnTo>
                <a:lnTo>
                  <a:pt x="22460" y="81468"/>
                </a:lnTo>
                <a:lnTo>
                  <a:pt x="48180" y="48180"/>
                </a:lnTo>
                <a:lnTo>
                  <a:pt x="81468" y="22460"/>
                </a:lnTo>
                <a:lnTo>
                  <a:pt x="120752" y="5876"/>
                </a:lnTo>
                <a:lnTo>
                  <a:pt x="164465" y="0"/>
                </a:lnTo>
                <a:lnTo>
                  <a:pt x="2060575" y="0"/>
                </a:lnTo>
                <a:lnTo>
                  <a:pt x="2104287" y="5876"/>
                </a:lnTo>
                <a:lnTo>
                  <a:pt x="2143571" y="22460"/>
                </a:lnTo>
                <a:lnTo>
                  <a:pt x="2176859" y="48180"/>
                </a:lnTo>
                <a:lnTo>
                  <a:pt x="2202579" y="81468"/>
                </a:lnTo>
                <a:lnTo>
                  <a:pt x="2219163" y="120752"/>
                </a:lnTo>
                <a:lnTo>
                  <a:pt x="2225040" y="164465"/>
                </a:lnTo>
                <a:lnTo>
                  <a:pt x="2225040" y="2046859"/>
                </a:lnTo>
                <a:lnTo>
                  <a:pt x="2219163" y="2090571"/>
                </a:lnTo>
                <a:lnTo>
                  <a:pt x="2202579" y="2129855"/>
                </a:lnTo>
                <a:lnTo>
                  <a:pt x="2176859" y="2163143"/>
                </a:lnTo>
                <a:lnTo>
                  <a:pt x="2143571" y="2188863"/>
                </a:lnTo>
                <a:lnTo>
                  <a:pt x="2104287" y="2205447"/>
                </a:lnTo>
                <a:lnTo>
                  <a:pt x="2060575" y="2211324"/>
                </a:lnTo>
                <a:lnTo>
                  <a:pt x="164465" y="2211324"/>
                </a:lnTo>
                <a:lnTo>
                  <a:pt x="120752" y="2205447"/>
                </a:lnTo>
                <a:lnTo>
                  <a:pt x="81468" y="2188863"/>
                </a:lnTo>
                <a:lnTo>
                  <a:pt x="48180" y="2163143"/>
                </a:lnTo>
                <a:lnTo>
                  <a:pt x="22460" y="2129855"/>
                </a:lnTo>
                <a:lnTo>
                  <a:pt x="5876" y="2090571"/>
                </a:lnTo>
                <a:lnTo>
                  <a:pt x="0" y="2046859"/>
                </a:lnTo>
                <a:lnTo>
                  <a:pt x="0" y="164465"/>
                </a:lnTo>
                <a:close/>
              </a:path>
            </a:pathLst>
          </a:custGeom>
          <a:ln w="12192">
            <a:solidFill>
              <a:srgbClr val="EC7C30"/>
            </a:solidFill>
          </a:ln>
        </p:spPr>
        <p:txBody>
          <a:bodyPr bIns="0" lIns="0" rIns="0" rtlCol="0" tIns="0" wrap="square"/>
          <a:p/>
        </p:txBody>
      </p:sp>
      <p:sp>
        <p:nvSpPr>
          <p:cNvPr id="1048766" name="object 6"/>
          <p:cNvSpPr txBox="1"/>
          <p:nvPr/>
        </p:nvSpPr>
        <p:spPr>
          <a:xfrm>
            <a:off x="12053443" y="4274896"/>
            <a:ext cx="1918970" cy="331470"/>
          </a:xfrm>
          <a:prstGeom prst="rect"/>
        </p:spPr>
        <p:txBody>
          <a:bodyPr bIns="0" lIns="0" rIns="0" rtlCol="0" tIns="13335" vert="horz" wrap="square">
            <a:spAutoFit/>
          </a:bodyPr>
          <a:p>
            <a:pPr marL="12700">
              <a:lnSpc>
                <a:spcPct val="100000"/>
              </a:lnSpc>
              <a:spcBef>
                <a:spcPts val="105"/>
              </a:spcBef>
            </a:pPr>
            <a:r>
              <a:rPr dirty="0" sz="2000" spc="-15">
                <a:latin typeface="Noto Sans"/>
                <a:cs typeface="Noto Sans"/>
              </a:rPr>
              <a:t>simplilearn.com</a:t>
            </a:r>
            <a:endParaRPr sz="2000">
              <a:latin typeface="Noto Sans"/>
              <a:cs typeface="Noto Sans"/>
            </a:endParaRPr>
          </a:p>
        </p:txBody>
      </p:sp>
      <p:sp>
        <p:nvSpPr>
          <p:cNvPr id="1048767" name="object 7"/>
          <p:cNvSpPr txBox="1"/>
          <p:nvPr/>
        </p:nvSpPr>
        <p:spPr>
          <a:xfrm>
            <a:off x="4737861" y="4274896"/>
            <a:ext cx="1386205" cy="331470"/>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192.168.0.1</a:t>
            </a:r>
            <a:endParaRPr sz="2000">
              <a:latin typeface="Noto Sans"/>
              <a:cs typeface="Noto Sans"/>
            </a:endParaRPr>
          </a:p>
        </p:txBody>
      </p:sp>
      <p:sp>
        <p:nvSpPr>
          <p:cNvPr id="1048768" name="object 8"/>
          <p:cNvSpPr txBox="1"/>
          <p:nvPr/>
        </p:nvSpPr>
        <p:spPr>
          <a:xfrm>
            <a:off x="3294634" y="3207765"/>
            <a:ext cx="427990" cy="400685"/>
          </a:xfrm>
          <a:prstGeom prst="rect"/>
        </p:spPr>
        <p:txBody>
          <a:bodyPr bIns="0" lIns="0" rIns="0" rtlCol="0" tIns="13970" vert="horz" wrap="square">
            <a:spAutoFit/>
          </a:bodyPr>
          <a:p>
            <a:pPr marL="12700">
              <a:lnSpc>
                <a:spcPct val="100000"/>
              </a:lnSpc>
              <a:spcBef>
                <a:spcPts val="110"/>
              </a:spcBef>
            </a:pPr>
            <a:r>
              <a:rPr dirty="0" sz="2450" spc="-10">
                <a:latin typeface="Noto Sans"/>
                <a:cs typeface="Noto Sans"/>
              </a:rPr>
              <a:t>???</a:t>
            </a:r>
            <a:endParaRPr sz="2450">
              <a:latin typeface="Noto Sans"/>
              <a:cs typeface="Noto Sans"/>
            </a:endParaRPr>
          </a:p>
        </p:txBody>
      </p:sp>
      <p:sp>
        <p:nvSpPr>
          <p:cNvPr id="1048769" name="object 9"/>
          <p:cNvSpPr txBox="1"/>
          <p:nvPr/>
        </p:nvSpPr>
        <p:spPr>
          <a:xfrm>
            <a:off x="10647426" y="3209289"/>
            <a:ext cx="288925" cy="400685"/>
          </a:xfrm>
          <a:prstGeom prst="rect"/>
        </p:spPr>
        <p:txBody>
          <a:bodyPr bIns="0" lIns="0" rIns="0" rtlCol="0" tIns="13970" vert="horz" wrap="square">
            <a:spAutoFit/>
          </a:bodyPr>
          <a:p>
            <a:pPr marL="12700">
              <a:lnSpc>
                <a:spcPct val="100000"/>
              </a:lnSpc>
              <a:spcBef>
                <a:spcPts val="110"/>
              </a:spcBef>
            </a:pPr>
            <a:r>
              <a:rPr dirty="0" sz="2450" spc="3225">
                <a:latin typeface="Wingdings"/>
                <a:cs typeface="Wingdings"/>
              </a:rPr>
              <a:t></a:t>
            </a:r>
            <a:endParaRPr sz="2450">
              <a:latin typeface="Wingdings"/>
              <a:cs typeface="Wingdings"/>
            </a:endParaRPr>
          </a:p>
        </p:txBody>
      </p:sp>
      <p:grpSp>
        <p:nvGrpSpPr>
          <p:cNvPr id="92" name="object 10"/>
          <p:cNvGrpSpPr/>
          <p:nvPr/>
        </p:nvGrpSpPr>
        <p:grpSpPr>
          <a:xfrm>
            <a:off x="2410967" y="3186683"/>
            <a:ext cx="3796665" cy="2258695"/>
            <a:chOff x="2410967" y="3186683"/>
            <a:chExt cx="3796665" cy="2258695"/>
          </a:xfrm>
        </p:grpSpPr>
        <p:sp>
          <p:nvSpPr>
            <p:cNvPr id="1048770" name="object 11"/>
            <p:cNvSpPr/>
            <p:nvPr/>
          </p:nvSpPr>
          <p:spPr>
            <a:xfrm>
              <a:off x="2540507" y="3672839"/>
              <a:ext cx="1984247" cy="1568196"/>
            </a:xfrm>
            <a:prstGeom prst="rect"/>
            <a:blipFill>
              <a:blip xmlns:r="http://schemas.openxmlformats.org/officeDocument/2006/relationships" r:embed="rId2" cstate="print"/>
              <a:stretch>
                <a:fillRect/>
              </a:stretch>
            </a:blipFill>
          </p:spPr>
          <p:txBody>
            <a:bodyPr bIns="0" lIns="0" rIns="0" rtlCol="0" tIns="0" wrap="square"/>
            <a:p/>
          </p:txBody>
        </p:sp>
        <p:sp>
          <p:nvSpPr>
            <p:cNvPr id="1048771" name="object 12"/>
            <p:cNvSpPr/>
            <p:nvPr/>
          </p:nvSpPr>
          <p:spPr>
            <a:xfrm>
              <a:off x="2417063" y="3192779"/>
              <a:ext cx="3784600" cy="2246630"/>
            </a:xfrm>
            <a:custGeom>
              <a:avLst/>
              <a:ahLst/>
              <a:rect l="l" t="t" r="r" b="b"/>
              <a:pathLst>
                <a:path w="3784600" h="2246629">
                  <a:moveTo>
                    <a:pt x="0" y="165608"/>
                  </a:moveTo>
                  <a:lnTo>
                    <a:pt x="5917" y="121590"/>
                  </a:lnTo>
                  <a:lnTo>
                    <a:pt x="22615" y="82032"/>
                  </a:lnTo>
                  <a:lnTo>
                    <a:pt x="48513" y="48513"/>
                  </a:lnTo>
                  <a:lnTo>
                    <a:pt x="82032" y="22615"/>
                  </a:lnTo>
                  <a:lnTo>
                    <a:pt x="121590" y="5917"/>
                  </a:lnTo>
                  <a:lnTo>
                    <a:pt x="165608" y="0"/>
                  </a:lnTo>
                  <a:lnTo>
                    <a:pt x="2060956" y="0"/>
                  </a:lnTo>
                  <a:lnTo>
                    <a:pt x="2104973" y="5917"/>
                  </a:lnTo>
                  <a:lnTo>
                    <a:pt x="2144531" y="22615"/>
                  </a:lnTo>
                  <a:lnTo>
                    <a:pt x="2178050" y="48514"/>
                  </a:lnTo>
                  <a:lnTo>
                    <a:pt x="2203948" y="82032"/>
                  </a:lnTo>
                  <a:lnTo>
                    <a:pt x="2220646" y="121590"/>
                  </a:lnTo>
                  <a:lnTo>
                    <a:pt x="2226564" y="165608"/>
                  </a:lnTo>
                  <a:lnTo>
                    <a:pt x="2226564" y="2080768"/>
                  </a:lnTo>
                  <a:lnTo>
                    <a:pt x="2220646" y="2124785"/>
                  </a:lnTo>
                  <a:lnTo>
                    <a:pt x="2203948" y="2164343"/>
                  </a:lnTo>
                  <a:lnTo>
                    <a:pt x="2178049" y="2197862"/>
                  </a:lnTo>
                  <a:lnTo>
                    <a:pt x="2144531" y="2223760"/>
                  </a:lnTo>
                  <a:lnTo>
                    <a:pt x="2104973" y="2240458"/>
                  </a:lnTo>
                  <a:lnTo>
                    <a:pt x="2060956" y="2246376"/>
                  </a:lnTo>
                  <a:lnTo>
                    <a:pt x="165608" y="2246376"/>
                  </a:lnTo>
                  <a:lnTo>
                    <a:pt x="121590" y="2240458"/>
                  </a:lnTo>
                  <a:lnTo>
                    <a:pt x="82032" y="2223760"/>
                  </a:lnTo>
                  <a:lnTo>
                    <a:pt x="48513" y="2197861"/>
                  </a:lnTo>
                  <a:lnTo>
                    <a:pt x="22615" y="2164343"/>
                  </a:lnTo>
                  <a:lnTo>
                    <a:pt x="5917" y="2124785"/>
                  </a:lnTo>
                  <a:lnTo>
                    <a:pt x="0" y="2080768"/>
                  </a:lnTo>
                  <a:lnTo>
                    <a:pt x="0" y="165608"/>
                  </a:lnTo>
                  <a:close/>
                </a:path>
                <a:path w="3784600" h="2246629">
                  <a:moveTo>
                    <a:pt x="2250948" y="1064768"/>
                  </a:moveTo>
                  <a:lnTo>
                    <a:pt x="2253666" y="1051333"/>
                  </a:lnTo>
                  <a:lnTo>
                    <a:pt x="2261076" y="1040352"/>
                  </a:lnTo>
                  <a:lnTo>
                    <a:pt x="2272057" y="1032942"/>
                  </a:lnTo>
                  <a:lnTo>
                    <a:pt x="2285491" y="1030224"/>
                  </a:lnTo>
                  <a:lnTo>
                    <a:pt x="3749548" y="1030224"/>
                  </a:lnTo>
                  <a:lnTo>
                    <a:pt x="3762982" y="1032942"/>
                  </a:lnTo>
                  <a:lnTo>
                    <a:pt x="3773963" y="1040352"/>
                  </a:lnTo>
                  <a:lnTo>
                    <a:pt x="3781373" y="1051333"/>
                  </a:lnTo>
                  <a:lnTo>
                    <a:pt x="3784091" y="1064768"/>
                  </a:lnTo>
                  <a:lnTo>
                    <a:pt x="3784091" y="1460500"/>
                  </a:lnTo>
                  <a:lnTo>
                    <a:pt x="3781373" y="1473934"/>
                  </a:lnTo>
                  <a:lnTo>
                    <a:pt x="3773963" y="1484915"/>
                  </a:lnTo>
                  <a:lnTo>
                    <a:pt x="3762982" y="1492325"/>
                  </a:lnTo>
                  <a:lnTo>
                    <a:pt x="3749548" y="1495044"/>
                  </a:lnTo>
                  <a:lnTo>
                    <a:pt x="2285491" y="1495044"/>
                  </a:lnTo>
                  <a:lnTo>
                    <a:pt x="2272057" y="1492325"/>
                  </a:lnTo>
                  <a:lnTo>
                    <a:pt x="2261076" y="1484915"/>
                  </a:lnTo>
                  <a:lnTo>
                    <a:pt x="2253666" y="1473934"/>
                  </a:lnTo>
                  <a:lnTo>
                    <a:pt x="2250948" y="1460500"/>
                  </a:lnTo>
                  <a:lnTo>
                    <a:pt x="2250948" y="1064768"/>
                  </a:lnTo>
                  <a:close/>
                </a:path>
              </a:pathLst>
            </a:custGeom>
            <a:ln w="12192">
              <a:solidFill>
                <a:srgbClr val="EC7C30"/>
              </a:solidFill>
            </a:ln>
          </p:spPr>
          <p:txBody>
            <a:bodyPr bIns="0" lIns="0" rIns="0" rtlCol="0" tIns="0" wrap="square"/>
            <a:p/>
          </p:txBody>
        </p:sp>
      </p:grpSp>
      <p:sp>
        <p:nvSpPr>
          <p:cNvPr id="1048772" name="object 13"/>
          <p:cNvSpPr/>
          <p:nvPr/>
        </p:nvSpPr>
        <p:spPr>
          <a:xfrm>
            <a:off x="9828276" y="3672840"/>
            <a:ext cx="1985772" cy="1568196"/>
          </a:xfrm>
          <a:prstGeom prst="rect"/>
          <a:blipFill>
            <a:blip xmlns:r="http://schemas.openxmlformats.org/officeDocument/2006/relationships" r:embed="rId2" cstate="print"/>
            <a:stretch>
              <a:fillRect/>
            </a:stretch>
          </a:blipFill>
        </p:spPr>
        <p:txBody>
          <a:bodyPr bIns="0" lIns="0" rIns="0" rtlCol="0" tIns="0" wrap="square"/>
          <a:p/>
        </p:txBody>
      </p:sp>
      <p:sp>
        <p:nvSpPr>
          <p:cNvPr id="1048773" name="object 14"/>
          <p:cNvSpPr/>
          <p:nvPr/>
        </p:nvSpPr>
        <p:spPr>
          <a:xfrm>
            <a:off x="11942064" y="4241291"/>
            <a:ext cx="2108200" cy="447040"/>
          </a:xfrm>
          <a:custGeom>
            <a:avLst/>
            <a:ahLst/>
            <a:rect l="l" t="t" r="r" b="b"/>
            <a:pathLst>
              <a:path w="2108200" h="447039">
                <a:moveTo>
                  <a:pt x="0" y="33274"/>
                </a:moveTo>
                <a:lnTo>
                  <a:pt x="2609" y="20306"/>
                </a:lnTo>
                <a:lnTo>
                  <a:pt x="9731" y="9731"/>
                </a:lnTo>
                <a:lnTo>
                  <a:pt x="20306" y="2609"/>
                </a:lnTo>
                <a:lnTo>
                  <a:pt x="33274" y="0"/>
                </a:lnTo>
                <a:lnTo>
                  <a:pt x="2074418" y="0"/>
                </a:lnTo>
                <a:lnTo>
                  <a:pt x="2087385" y="2609"/>
                </a:lnTo>
                <a:lnTo>
                  <a:pt x="2097960" y="9731"/>
                </a:lnTo>
                <a:lnTo>
                  <a:pt x="2105082" y="20306"/>
                </a:lnTo>
                <a:lnTo>
                  <a:pt x="2107691" y="33274"/>
                </a:lnTo>
                <a:lnTo>
                  <a:pt x="2107691" y="413258"/>
                </a:lnTo>
                <a:lnTo>
                  <a:pt x="2105082" y="426225"/>
                </a:lnTo>
                <a:lnTo>
                  <a:pt x="2097960" y="436800"/>
                </a:lnTo>
                <a:lnTo>
                  <a:pt x="2087385" y="443922"/>
                </a:lnTo>
                <a:lnTo>
                  <a:pt x="2074418" y="446532"/>
                </a:lnTo>
                <a:lnTo>
                  <a:pt x="33274" y="446532"/>
                </a:lnTo>
                <a:lnTo>
                  <a:pt x="20306" y="443922"/>
                </a:lnTo>
                <a:lnTo>
                  <a:pt x="9731" y="436800"/>
                </a:lnTo>
                <a:lnTo>
                  <a:pt x="2609" y="426225"/>
                </a:lnTo>
                <a:lnTo>
                  <a:pt x="0" y="413258"/>
                </a:lnTo>
                <a:lnTo>
                  <a:pt x="0" y="33274"/>
                </a:lnTo>
                <a:close/>
              </a:path>
            </a:pathLst>
          </a:custGeom>
          <a:ln w="12192">
            <a:solidFill>
              <a:srgbClr val="EC7C30"/>
            </a:solidFill>
          </a:ln>
        </p:spPr>
        <p:txBody>
          <a:bodyPr bIns="0" lIns="0" rIns="0" rtlCol="0" tIns="0" wrap="square"/>
          <a:p/>
        </p:txBody>
      </p:sp>
      <p:pic>
        <p:nvPicPr>
          <p:cNvPr id="2097164"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74" name="object 2"/>
          <p:cNvSpPr txBox="1"/>
          <p:nvPr/>
        </p:nvSpPr>
        <p:spPr>
          <a:xfrm>
            <a:off x="7257668" y="5530722"/>
            <a:ext cx="1155700" cy="391160"/>
          </a:xfrm>
          <a:prstGeom prst="rect"/>
        </p:spPr>
        <p:txBody>
          <a:bodyPr bIns="0" lIns="0" rIns="0" rtlCol="0" tIns="12700" vert="horz" wrap="square">
            <a:spAutoFit/>
          </a:bodyPr>
          <a:p>
            <a:pPr marL="12700">
              <a:lnSpc>
                <a:spcPct val="100000"/>
              </a:lnSpc>
              <a:spcBef>
                <a:spcPts val="100"/>
              </a:spcBef>
            </a:pPr>
            <a:r>
              <a:rPr b="1" dirty="0" sz="2400" spc="-10">
                <a:latin typeface="Noto Sans"/>
                <a:cs typeface="Noto Sans"/>
              </a:rPr>
              <a:t>10.0.1.0</a:t>
            </a:r>
            <a:endParaRPr sz="2400">
              <a:latin typeface="Noto Sans"/>
              <a:cs typeface="Noto Sans"/>
            </a:endParaRPr>
          </a:p>
        </p:txBody>
      </p:sp>
      <p:sp>
        <p:nvSpPr>
          <p:cNvPr id="1048775" name="object 3"/>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776" name="object 4"/>
          <p:cNvSpPr txBox="1"/>
          <p:nvPr/>
        </p:nvSpPr>
        <p:spPr>
          <a:xfrm>
            <a:off x="259181" y="1140079"/>
            <a:ext cx="14265275" cy="1799589"/>
          </a:xfrm>
          <a:prstGeom prst="rect"/>
        </p:spPr>
        <p:txBody>
          <a:bodyPr bIns="0" lIns="0" rIns="0" rtlCol="0" tIns="12700" vert="horz" wrap="square">
            <a:spAutoFit/>
          </a:bodyPr>
          <a:p>
            <a:pPr marL="6720205">
              <a:lnSpc>
                <a:spcPct val="100000"/>
              </a:lnSpc>
              <a:spcBef>
                <a:spcPts val="100"/>
              </a:spcBef>
              <a:tabLst>
                <a:tab algn="l" pos="7177405"/>
                <a:tab algn="l" pos="7625715"/>
              </a:tabLst>
            </a:pPr>
            <a:r>
              <a:rPr b="1" dirty="0" sz="2400" spc="95">
                <a:solidFill>
                  <a:srgbClr val="404040"/>
                </a:solidFill>
                <a:latin typeface="Noto Sans"/>
                <a:cs typeface="Noto Sans"/>
              </a:rPr>
              <a:t>2.	</a:t>
            </a:r>
            <a:r>
              <a:rPr b="1" dirty="0" sz="2400" spc="25">
                <a:solidFill>
                  <a:srgbClr val="404040"/>
                </a:solidFill>
                <a:latin typeface="Noto Sans"/>
                <a:cs typeface="Noto Sans"/>
              </a:rPr>
              <a:t>IP	</a:t>
            </a:r>
            <a:r>
              <a:rPr b="1" dirty="0" sz="2400" spc="165">
                <a:solidFill>
                  <a:srgbClr val="404040"/>
                </a:solidFill>
                <a:latin typeface="Noto Sans"/>
                <a:cs typeface="Noto Sans"/>
              </a:rPr>
              <a:t>Address</a:t>
            </a:r>
            <a:endParaRPr sz="2400">
              <a:latin typeface="Noto Sans"/>
              <a:cs typeface="Noto Sans"/>
            </a:endParaRPr>
          </a:p>
          <a:p>
            <a:pPr>
              <a:lnSpc>
                <a:spcPct val="100000"/>
              </a:lnSpc>
              <a:spcBef>
                <a:spcPts val="30"/>
              </a:spcBef>
            </a:pPr>
            <a:endParaRPr sz="2300">
              <a:latin typeface="Noto Sans"/>
              <a:cs typeface="Noto Sans"/>
            </a:endParaRPr>
          </a:p>
          <a:p>
            <a:pPr marL="12700">
              <a:lnSpc>
                <a:spcPct val="100000"/>
              </a:lnSpc>
            </a:pPr>
            <a:r>
              <a:rPr dirty="0" sz="2200" spc="-75">
                <a:solidFill>
                  <a:srgbClr val="404040"/>
                </a:solidFill>
                <a:latin typeface="Noto Sans"/>
                <a:cs typeface="Noto Sans"/>
              </a:rPr>
              <a:t>IP </a:t>
            </a:r>
            <a:r>
              <a:rPr dirty="0" sz="2200" spc="-20">
                <a:solidFill>
                  <a:srgbClr val="404040"/>
                </a:solidFill>
                <a:latin typeface="Noto Sans"/>
                <a:cs typeface="Noto Sans"/>
              </a:rPr>
              <a:t>address </a:t>
            </a:r>
            <a:r>
              <a:rPr dirty="0" sz="2200" spc="-10">
                <a:solidFill>
                  <a:srgbClr val="404040"/>
                </a:solidFill>
                <a:latin typeface="Noto Sans"/>
                <a:cs typeface="Noto Sans"/>
              </a:rPr>
              <a:t>is </a:t>
            </a:r>
            <a:r>
              <a:rPr dirty="0" sz="2200" spc="-15">
                <a:solidFill>
                  <a:srgbClr val="404040"/>
                </a:solidFill>
                <a:latin typeface="Noto Sans"/>
                <a:cs typeface="Noto Sans"/>
              </a:rPr>
              <a:t>a network </a:t>
            </a:r>
            <a:r>
              <a:rPr dirty="0" sz="2200" spc="-20">
                <a:solidFill>
                  <a:srgbClr val="404040"/>
                </a:solidFill>
                <a:latin typeface="Noto Sans"/>
                <a:cs typeface="Noto Sans"/>
              </a:rPr>
              <a:t>addressable</a:t>
            </a:r>
            <a:r>
              <a:rPr dirty="0" sz="2200" spc="210">
                <a:solidFill>
                  <a:srgbClr val="404040"/>
                </a:solidFill>
                <a:latin typeface="Noto Sans"/>
                <a:cs typeface="Noto Sans"/>
              </a:rPr>
              <a:t> </a:t>
            </a:r>
            <a:r>
              <a:rPr dirty="0" sz="2200" spc="-10">
                <a:solidFill>
                  <a:srgbClr val="404040"/>
                </a:solidFill>
                <a:latin typeface="Noto Sans"/>
                <a:cs typeface="Noto Sans"/>
              </a:rPr>
              <a:t>location.</a:t>
            </a:r>
            <a:endParaRPr sz="2200">
              <a:latin typeface="Noto Sans"/>
              <a:cs typeface="Noto Sans"/>
            </a:endParaRPr>
          </a:p>
          <a:p>
            <a:pPr marL="12700" marR="5080">
              <a:lnSpc>
                <a:spcPct val="100000"/>
              </a:lnSpc>
            </a:pPr>
            <a:r>
              <a:rPr dirty="0" sz="2200" spc="-15">
                <a:solidFill>
                  <a:srgbClr val="404040"/>
                </a:solidFill>
                <a:latin typeface="Noto Sans"/>
                <a:cs typeface="Noto Sans"/>
              </a:rPr>
              <a:t>Each </a:t>
            </a:r>
            <a:r>
              <a:rPr dirty="0" sz="2200" spc="-75">
                <a:solidFill>
                  <a:srgbClr val="404040"/>
                </a:solidFill>
                <a:latin typeface="Noto Sans"/>
                <a:cs typeface="Noto Sans"/>
              </a:rPr>
              <a:t>IP </a:t>
            </a:r>
            <a:r>
              <a:rPr dirty="0" sz="2200" spc="-20">
                <a:solidFill>
                  <a:srgbClr val="404040"/>
                </a:solidFill>
                <a:latin typeface="Noto Sans"/>
                <a:cs typeface="Noto Sans"/>
              </a:rPr>
              <a:t>address </a:t>
            </a:r>
            <a:r>
              <a:rPr dirty="0" sz="2200" spc="-15">
                <a:solidFill>
                  <a:srgbClr val="404040"/>
                </a:solidFill>
                <a:latin typeface="Noto Sans"/>
                <a:cs typeface="Noto Sans"/>
              </a:rPr>
              <a:t>has to </a:t>
            </a:r>
            <a:r>
              <a:rPr dirty="0" sz="2200" spc="-10">
                <a:solidFill>
                  <a:srgbClr val="404040"/>
                </a:solidFill>
                <a:latin typeface="Noto Sans"/>
                <a:cs typeface="Noto Sans"/>
              </a:rPr>
              <a:t>be </a:t>
            </a:r>
            <a:r>
              <a:rPr dirty="0" sz="2200" spc="-15">
                <a:solidFill>
                  <a:srgbClr val="404040"/>
                </a:solidFill>
                <a:latin typeface="Noto Sans"/>
                <a:cs typeface="Noto Sans"/>
              </a:rPr>
              <a:t>unique </a:t>
            </a:r>
            <a:r>
              <a:rPr dirty="0" sz="2200" spc="-20">
                <a:solidFill>
                  <a:srgbClr val="404040"/>
                </a:solidFill>
                <a:latin typeface="Noto Sans"/>
                <a:cs typeface="Noto Sans"/>
              </a:rPr>
              <a:t>within </a:t>
            </a:r>
            <a:r>
              <a:rPr dirty="0" sz="2200" spc="-15">
                <a:solidFill>
                  <a:srgbClr val="404040"/>
                </a:solidFill>
                <a:latin typeface="Noto Sans"/>
                <a:cs typeface="Noto Sans"/>
              </a:rPr>
              <a:t>its network. </a:t>
            </a:r>
            <a:r>
              <a:rPr dirty="0" sz="2200" spc="-75">
                <a:solidFill>
                  <a:srgbClr val="404040"/>
                </a:solidFill>
                <a:latin typeface="Noto Sans"/>
                <a:cs typeface="Noto Sans"/>
              </a:rPr>
              <a:t>In </a:t>
            </a:r>
            <a:r>
              <a:rPr dirty="0" sz="2200" spc="-15">
                <a:solidFill>
                  <a:srgbClr val="404040"/>
                </a:solidFill>
                <a:latin typeface="Noto Sans"/>
                <a:cs typeface="Noto Sans"/>
              </a:rPr>
              <a:t>your </a:t>
            </a:r>
            <a:r>
              <a:rPr dirty="0" sz="2200" spc="-40">
                <a:solidFill>
                  <a:srgbClr val="404040"/>
                </a:solidFill>
                <a:latin typeface="Noto Sans"/>
                <a:cs typeface="Noto Sans"/>
              </a:rPr>
              <a:t>AWS </a:t>
            </a:r>
            <a:r>
              <a:rPr dirty="0" sz="2200" spc="-25">
                <a:solidFill>
                  <a:srgbClr val="404040"/>
                </a:solidFill>
                <a:latin typeface="Noto Sans"/>
                <a:cs typeface="Noto Sans"/>
              </a:rPr>
              <a:t>VPC, </a:t>
            </a:r>
            <a:r>
              <a:rPr dirty="0" sz="2200" spc="-15">
                <a:solidFill>
                  <a:srgbClr val="404040"/>
                </a:solidFill>
                <a:latin typeface="Noto Sans"/>
                <a:cs typeface="Noto Sans"/>
              </a:rPr>
              <a:t>you </a:t>
            </a:r>
            <a:r>
              <a:rPr dirty="0" sz="2200" spc="-20">
                <a:solidFill>
                  <a:srgbClr val="404040"/>
                </a:solidFill>
                <a:latin typeface="Noto Sans"/>
                <a:cs typeface="Noto Sans"/>
              </a:rPr>
              <a:t>can </a:t>
            </a:r>
            <a:r>
              <a:rPr dirty="0" sz="2200" spc="-15">
                <a:solidFill>
                  <a:srgbClr val="404040"/>
                </a:solidFill>
                <a:latin typeface="Noto Sans"/>
                <a:cs typeface="Noto Sans"/>
              </a:rPr>
              <a:t>have </a:t>
            </a:r>
            <a:r>
              <a:rPr dirty="0" sz="2200" spc="-75">
                <a:solidFill>
                  <a:srgbClr val="404040"/>
                </a:solidFill>
                <a:latin typeface="Noto Sans"/>
                <a:cs typeface="Noto Sans"/>
              </a:rPr>
              <a:t>IP </a:t>
            </a:r>
            <a:r>
              <a:rPr dirty="0" sz="2200" spc="-20">
                <a:solidFill>
                  <a:srgbClr val="404040"/>
                </a:solidFill>
                <a:latin typeface="Noto Sans"/>
                <a:cs typeface="Noto Sans"/>
              </a:rPr>
              <a:t>addresses </a:t>
            </a:r>
            <a:r>
              <a:rPr dirty="0" sz="2200" spc="-30">
                <a:solidFill>
                  <a:srgbClr val="404040"/>
                </a:solidFill>
                <a:latin typeface="Noto Sans"/>
                <a:cs typeface="Noto Sans"/>
              </a:rPr>
              <a:t>like </a:t>
            </a:r>
            <a:r>
              <a:rPr dirty="0" sz="2200" spc="-10">
                <a:solidFill>
                  <a:srgbClr val="404040"/>
                </a:solidFill>
                <a:latin typeface="Noto Sans"/>
                <a:cs typeface="Noto Sans"/>
              </a:rPr>
              <a:t>10.0.1.0,  </a:t>
            </a:r>
            <a:r>
              <a:rPr dirty="0" sz="2200" spc="-15">
                <a:solidFill>
                  <a:srgbClr val="404040"/>
                </a:solidFill>
                <a:latin typeface="Noto Sans"/>
                <a:cs typeface="Noto Sans"/>
              </a:rPr>
              <a:t>but </a:t>
            </a:r>
            <a:r>
              <a:rPr dirty="0" sz="2200" spc="-10">
                <a:solidFill>
                  <a:srgbClr val="404040"/>
                </a:solidFill>
                <a:latin typeface="Noto Sans"/>
                <a:cs typeface="Noto Sans"/>
              </a:rPr>
              <a:t>for </a:t>
            </a:r>
            <a:r>
              <a:rPr dirty="0" sz="2200" spc="-20">
                <a:solidFill>
                  <a:srgbClr val="404040"/>
                </a:solidFill>
                <a:latin typeface="Noto Sans"/>
                <a:cs typeface="Noto Sans"/>
              </a:rPr>
              <a:t>websites, the </a:t>
            </a:r>
            <a:r>
              <a:rPr dirty="0" sz="2200" spc="-15">
                <a:solidFill>
                  <a:srgbClr val="404040"/>
                </a:solidFill>
                <a:latin typeface="Noto Sans"/>
                <a:cs typeface="Noto Sans"/>
              </a:rPr>
              <a:t>network </a:t>
            </a:r>
            <a:r>
              <a:rPr dirty="0" sz="2200" spc="-10">
                <a:solidFill>
                  <a:srgbClr val="404040"/>
                </a:solidFill>
                <a:latin typeface="Noto Sans"/>
                <a:cs typeface="Noto Sans"/>
              </a:rPr>
              <a:t>is </a:t>
            </a:r>
            <a:r>
              <a:rPr dirty="0" sz="2200" spc="-20">
                <a:solidFill>
                  <a:srgbClr val="404040"/>
                </a:solidFill>
                <a:latin typeface="Noto Sans"/>
                <a:cs typeface="Noto Sans"/>
              </a:rPr>
              <a:t>the </a:t>
            </a:r>
            <a:r>
              <a:rPr dirty="0" sz="2200" spc="-35">
                <a:solidFill>
                  <a:srgbClr val="404040"/>
                </a:solidFill>
                <a:latin typeface="Noto Sans"/>
                <a:cs typeface="Noto Sans"/>
              </a:rPr>
              <a:t>Internet, </a:t>
            </a:r>
            <a:r>
              <a:rPr dirty="0" sz="2200" spc="-10">
                <a:solidFill>
                  <a:srgbClr val="404040"/>
                </a:solidFill>
                <a:latin typeface="Noto Sans"/>
                <a:cs typeface="Noto Sans"/>
              </a:rPr>
              <a:t>so </a:t>
            </a:r>
            <a:r>
              <a:rPr dirty="0" sz="2200" spc="-15">
                <a:solidFill>
                  <a:srgbClr val="404040"/>
                </a:solidFill>
                <a:latin typeface="Noto Sans"/>
                <a:cs typeface="Noto Sans"/>
              </a:rPr>
              <a:t>a unique </a:t>
            </a:r>
            <a:r>
              <a:rPr dirty="0" sz="2200" spc="-75">
                <a:solidFill>
                  <a:srgbClr val="404040"/>
                </a:solidFill>
                <a:latin typeface="Noto Sans"/>
                <a:cs typeface="Noto Sans"/>
              </a:rPr>
              <a:t>IP </a:t>
            </a:r>
            <a:r>
              <a:rPr dirty="0" sz="2200" spc="-20">
                <a:solidFill>
                  <a:srgbClr val="404040"/>
                </a:solidFill>
                <a:latin typeface="Noto Sans"/>
                <a:cs typeface="Noto Sans"/>
              </a:rPr>
              <a:t>address </a:t>
            </a:r>
            <a:r>
              <a:rPr dirty="0" sz="2200" spc="-10">
                <a:solidFill>
                  <a:srgbClr val="404040"/>
                </a:solidFill>
                <a:latin typeface="Noto Sans"/>
                <a:cs typeface="Noto Sans"/>
              </a:rPr>
              <a:t>is</a:t>
            </a:r>
            <a:r>
              <a:rPr dirty="0" sz="2200" spc="459">
                <a:solidFill>
                  <a:srgbClr val="404040"/>
                </a:solidFill>
                <a:latin typeface="Noto Sans"/>
                <a:cs typeface="Noto Sans"/>
              </a:rPr>
              <a:t> </a:t>
            </a:r>
            <a:r>
              <a:rPr dirty="0" sz="2200" spc="-25">
                <a:solidFill>
                  <a:srgbClr val="404040"/>
                </a:solidFill>
                <a:latin typeface="Noto Sans"/>
                <a:cs typeface="Noto Sans"/>
              </a:rPr>
              <a:t>required.</a:t>
            </a:r>
            <a:endParaRPr sz="2200">
              <a:latin typeface="Noto Sans"/>
              <a:cs typeface="Noto Sans"/>
            </a:endParaRPr>
          </a:p>
        </p:txBody>
      </p:sp>
      <p:sp>
        <p:nvSpPr>
          <p:cNvPr id="1048777" name="object 5"/>
          <p:cNvSpPr txBox="1"/>
          <p:nvPr/>
        </p:nvSpPr>
        <p:spPr>
          <a:xfrm>
            <a:off x="1499361" y="5891529"/>
            <a:ext cx="2048510" cy="330835"/>
          </a:xfrm>
          <a:prstGeom prst="rect"/>
        </p:spPr>
        <p:txBody>
          <a:bodyPr bIns="0" lIns="0" rIns="0" rtlCol="0" tIns="12700" vert="horz" wrap="square">
            <a:spAutoFit/>
          </a:bodyPr>
          <a:p>
            <a:pPr marL="12700">
              <a:lnSpc>
                <a:spcPct val="100000"/>
              </a:lnSpc>
              <a:spcBef>
                <a:spcPts val="100"/>
              </a:spcBef>
            </a:pPr>
            <a:r>
              <a:rPr dirty="0" sz="2000">
                <a:latin typeface="Carlito"/>
                <a:cs typeface="Carlito"/>
              </a:rPr>
              <a:t>One </a:t>
            </a:r>
            <a:r>
              <a:rPr dirty="0" sz="2000" spc="-5">
                <a:latin typeface="Carlito"/>
                <a:cs typeface="Carlito"/>
              </a:rPr>
              <a:t>byte=Eight</a:t>
            </a:r>
            <a:r>
              <a:rPr dirty="0" sz="2000" spc="-90">
                <a:latin typeface="Carlito"/>
                <a:cs typeface="Carlito"/>
              </a:rPr>
              <a:t> </a:t>
            </a:r>
            <a:r>
              <a:rPr dirty="0" sz="2000" spc="-5">
                <a:latin typeface="Carlito"/>
                <a:cs typeface="Carlito"/>
              </a:rPr>
              <a:t>bits</a:t>
            </a:r>
            <a:endParaRPr sz="2000">
              <a:latin typeface="Carlito"/>
              <a:cs typeface="Carlito"/>
            </a:endParaRPr>
          </a:p>
        </p:txBody>
      </p:sp>
      <p:sp>
        <p:nvSpPr>
          <p:cNvPr id="1048778" name="object 6"/>
          <p:cNvSpPr txBox="1"/>
          <p:nvPr/>
        </p:nvSpPr>
        <p:spPr>
          <a:xfrm>
            <a:off x="1890522" y="6466713"/>
            <a:ext cx="3377565" cy="330835"/>
          </a:xfrm>
          <a:prstGeom prst="rect"/>
        </p:spPr>
        <p:txBody>
          <a:bodyPr bIns="0" lIns="0" rIns="0" rtlCol="0" tIns="12700" vert="horz" wrap="square">
            <a:spAutoFit/>
          </a:bodyPr>
          <a:p>
            <a:pPr marL="12700">
              <a:lnSpc>
                <a:spcPct val="100000"/>
              </a:lnSpc>
              <a:spcBef>
                <a:spcPts val="100"/>
              </a:spcBef>
            </a:pPr>
            <a:r>
              <a:rPr dirty="0" sz="2000" spc="-5">
                <a:latin typeface="Carlito"/>
                <a:cs typeface="Carlito"/>
              </a:rPr>
              <a:t>Thirty-two bits (4 </a:t>
            </a:r>
            <a:r>
              <a:rPr dirty="0" sz="2000">
                <a:latin typeface="Carlito"/>
                <a:cs typeface="Carlito"/>
              </a:rPr>
              <a:t>x 8), </a:t>
            </a:r>
            <a:r>
              <a:rPr dirty="0" sz="2000" spc="-5">
                <a:latin typeface="Carlito"/>
                <a:cs typeface="Carlito"/>
              </a:rPr>
              <a:t>or </a:t>
            </a:r>
            <a:r>
              <a:rPr dirty="0" sz="2000">
                <a:latin typeface="Carlito"/>
                <a:cs typeface="Carlito"/>
              </a:rPr>
              <a:t>4</a:t>
            </a:r>
            <a:r>
              <a:rPr dirty="0" sz="2000" spc="-65">
                <a:latin typeface="Carlito"/>
                <a:cs typeface="Carlito"/>
              </a:rPr>
              <a:t> </a:t>
            </a:r>
            <a:r>
              <a:rPr dirty="0" sz="2000" spc="-5">
                <a:latin typeface="Carlito"/>
                <a:cs typeface="Carlito"/>
              </a:rPr>
              <a:t>bytes</a:t>
            </a:r>
            <a:endParaRPr sz="2000">
              <a:latin typeface="Carlito"/>
              <a:cs typeface="Carlito"/>
            </a:endParaRPr>
          </a:p>
        </p:txBody>
      </p:sp>
      <p:sp>
        <p:nvSpPr>
          <p:cNvPr id="1048779" name="object 7"/>
          <p:cNvSpPr/>
          <p:nvPr/>
        </p:nvSpPr>
        <p:spPr>
          <a:xfrm>
            <a:off x="1466088" y="5536691"/>
            <a:ext cx="4752975" cy="962025"/>
          </a:xfrm>
          <a:custGeom>
            <a:avLst/>
            <a:ahLst/>
            <a:rect l="l" t="t" r="r" b="b"/>
            <a:pathLst>
              <a:path w="4752975" h="962025">
                <a:moveTo>
                  <a:pt x="80772" y="0"/>
                </a:moveTo>
                <a:lnTo>
                  <a:pt x="80772" y="107950"/>
                </a:lnTo>
              </a:path>
              <a:path w="4752975" h="962025">
                <a:moveTo>
                  <a:pt x="1098804" y="0"/>
                </a:moveTo>
                <a:lnTo>
                  <a:pt x="1098804" y="107950"/>
                </a:lnTo>
              </a:path>
              <a:path w="4752975" h="962025">
                <a:moveTo>
                  <a:pt x="80772" y="112775"/>
                </a:moveTo>
                <a:lnTo>
                  <a:pt x="1097661" y="112775"/>
                </a:lnTo>
              </a:path>
              <a:path w="4752975" h="962025">
                <a:moveTo>
                  <a:pt x="609600" y="105156"/>
                </a:moveTo>
                <a:lnTo>
                  <a:pt x="609600" y="213106"/>
                </a:lnTo>
              </a:path>
              <a:path w="4752975" h="962025">
                <a:moveTo>
                  <a:pt x="1165860" y="6096"/>
                </a:moveTo>
                <a:lnTo>
                  <a:pt x="1165860" y="114046"/>
                </a:lnTo>
              </a:path>
              <a:path w="4752975" h="962025">
                <a:moveTo>
                  <a:pt x="2182367" y="6096"/>
                </a:moveTo>
                <a:lnTo>
                  <a:pt x="2182367" y="114046"/>
                </a:lnTo>
              </a:path>
              <a:path w="4752975" h="962025">
                <a:moveTo>
                  <a:pt x="1165860" y="117348"/>
                </a:moveTo>
                <a:lnTo>
                  <a:pt x="2182749" y="117348"/>
                </a:lnTo>
              </a:path>
              <a:path w="4752975" h="962025">
                <a:moveTo>
                  <a:pt x="1694688" y="111252"/>
                </a:moveTo>
                <a:lnTo>
                  <a:pt x="1694688" y="219202"/>
                </a:lnTo>
              </a:path>
              <a:path w="4752975" h="962025">
                <a:moveTo>
                  <a:pt x="0" y="658368"/>
                </a:moveTo>
                <a:lnTo>
                  <a:pt x="0" y="812546"/>
                </a:lnTo>
              </a:path>
              <a:path w="4752975" h="962025">
                <a:moveTo>
                  <a:pt x="4751832" y="658368"/>
                </a:moveTo>
                <a:lnTo>
                  <a:pt x="4751832" y="812546"/>
                </a:lnTo>
              </a:path>
              <a:path w="4752975" h="962025">
                <a:moveTo>
                  <a:pt x="0" y="804672"/>
                </a:moveTo>
                <a:lnTo>
                  <a:pt x="4752594" y="804672"/>
                </a:lnTo>
              </a:path>
              <a:path w="4752975" h="962025">
                <a:moveTo>
                  <a:pt x="2468879" y="807720"/>
                </a:moveTo>
                <a:lnTo>
                  <a:pt x="2468879" y="961898"/>
                </a:lnTo>
              </a:path>
            </a:pathLst>
          </a:custGeom>
          <a:ln w="6096">
            <a:solidFill>
              <a:srgbClr val="404040"/>
            </a:solidFill>
          </a:ln>
        </p:spPr>
        <p:txBody>
          <a:bodyPr bIns="0" lIns="0" rIns="0" rtlCol="0" tIns="0" wrap="square"/>
          <a:p/>
        </p:txBody>
      </p:sp>
      <p:sp>
        <p:nvSpPr>
          <p:cNvPr id="1048780" name="object 8"/>
          <p:cNvSpPr txBox="1"/>
          <p:nvPr/>
        </p:nvSpPr>
        <p:spPr>
          <a:xfrm>
            <a:off x="1499361" y="3844874"/>
            <a:ext cx="4749165" cy="1530985"/>
          </a:xfrm>
          <a:prstGeom prst="rect"/>
        </p:spPr>
        <p:txBody>
          <a:bodyPr bIns="0" lIns="0" rIns="0" rtlCol="0" tIns="13335" vert="horz" wrap="square">
            <a:spAutoFit/>
          </a:bodyPr>
          <a:p>
            <a:pPr marL="12700">
              <a:lnSpc>
                <a:spcPct val="100000"/>
              </a:lnSpc>
              <a:spcBef>
                <a:spcPts val="105"/>
              </a:spcBef>
            </a:pPr>
            <a:r>
              <a:rPr dirty="0" sz="2000">
                <a:latin typeface="Carlito"/>
                <a:cs typeface="Carlito"/>
              </a:rPr>
              <a:t>An </a:t>
            </a:r>
            <a:r>
              <a:rPr dirty="0" sz="2000" spc="-5">
                <a:latin typeface="Carlito"/>
                <a:cs typeface="Carlito"/>
              </a:rPr>
              <a:t>IPv4 address (dotted-decimal</a:t>
            </a:r>
            <a:r>
              <a:rPr dirty="0" sz="2000" spc="-10">
                <a:latin typeface="Carlito"/>
                <a:cs typeface="Carlito"/>
              </a:rPr>
              <a:t> notation)</a:t>
            </a:r>
            <a:endParaRPr sz="2000">
              <a:latin typeface="Carlito"/>
              <a:cs typeface="Carlito"/>
            </a:endParaRPr>
          </a:p>
          <a:p>
            <a:pPr marL="130175">
              <a:lnSpc>
                <a:spcPct val="100000"/>
              </a:lnSpc>
              <a:spcBef>
                <a:spcPts val="1785"/>
              </a:spcBef>
              <a:tabLst>
                <a:tab algn="l" pos="802005"/>
                <a:tab algn="l" pos="1041400"/>
                <a:tab algn="l" pos="1583690"/>
                <a:tab algn="l" pos="1823085"/>
                <a:tab algn="l" pos="2494915"/>
                <a:tab algn="l" pos="2849245"/>
              </a:tabLst>
            </a:pPr>
            <a:r>
              <a:rPr b="1" dirty="0" sz="2000">
                <a:latin typeface="Carlito"/>
                <a:cs typeface="Carlito"/>
              </a:rPr>
              <a:t>172	.	16	.	254	.	1</a:t>
            </a:r>
            <a:endParaRPr sz="2000">
              <a:latin typeface="Carlito"/>
              <a:cs typeface="Carlito"/>
            </a:endParaRPr>
          </a:p>
          <a:p>
            <a:pPr>
              <a:lnSpc>
                <a:spcPct val="100000"/>
              </a:lnSpc>
              <a:spcBef>
                <a:spcPts val="50"/>
              </a:spcBef>
            </a:pPr>
            <a:endParaRPr sz="2300">
              <a:latin typeface="Carlito"/>
              <a:cs typeface="Carlito"/>
            </a:endParaRPr>
          </a:p>
          <a:p>
            <a:pPr marL="12700">
              <a:lnSpc>
                <a:spcPct val="100000"/>
              </a:lnSpc>
              <a:spcBef>
                <a:spcPts val="5"/>
              </a:spcBef>
            </a:pPr>
            <a:r>
              <a:rPr dirty="0" sz="2000">
                <a:latin typeface="Carlito"/>
                <a:cs typeface="Carlito"/>
              </a:rPr>
              <a:t>10101100 .00010000 . 111111110 .</a:t>
            </a:r>
            <a:r>
              <a:rPr dirty="0" sz="2000" spc="-180">
                <a:latin typeface="Carlito"/>
                <a:cs typeface="Carlito"/>
              </a:rPr>
              <a:t> </a:t>
            </a:r>
            <a:r>
              <a:rPr dirty="0" sz="2000">
                <a:latin typeface="Carlito"/>
                <a:cs typeface="Carlito"/>
              </a:rPr>
              <a:t>00000001</a:t>
            </a:r>
            <a:endParaRPr sz="2000">
              <a:latin typeface="Carlito"/>
              <a:cs typeface="Carlito"/>
            </a:endParaRPr>
          </a:p>
        </p:txBody>
      </p:sp>
      <p:grpSp>
        <p:nvGrpSpPr>
          <p:cNvPr id="94" name="object 9"/>
          <p:cNvGrpSpPr/>
          <p:nvPr/>
        </p:nvGrpSpPr>
        <p:grpSpPr>
          <a:xfrm>
            <a:off x="1216152" y="3694176"/>
            <a:ext cx="5451475" cy="3161030"/>
            <a:chOff x="1216152" y="3694176"/>
            <a:chExt cx="5451475" cy="3161030"/>
          </a:xfrm>
        </p:grpSpPr>
        <p:sp>
          <p:nvSpPr>
            <p:cNvPr id="1048781" name="object 10"/>
            <p:cNvSpPr/>
            <p:nvPr/>
          </p:nvSpPr>
          <p:spPr>
            <a:xfrm>
              <a:off x="1810512" y="4709159"/>
              <a:ext cx="3952240" cy="360045"/>
            </a:xfrm>
            <a:custGeom>
              <a:avLst/>
              <a:ahLst/>
              <a:rect l="l" t="t" r="r" b="b"/>
              <a:pathLst>
                <a:path w="3952240" h="360045">
                  <a:moveTo>
                    <a:pt x="76200" y="283845"/>
                  </a:moveTo>
                  <a:lnTo>
                    <a:pt x="44450" y="283845"/>
                  </a:lnTo>
                  <a:lnTo>
                    <a:pt x="44450" y="0"/>
                  </a:lnTo>
                  <a:lnTo>
                    <a:pt x="31750" y="0"/>
                  </a:lnTo>
                  <a:lnTo>
                    <a:pt x="31750" y="283845"/>
                  </a:lnTo>
                  <a:lnTo>
                    <a:pt x="0" y="283845"/>
                  </a:lnTo>
                  <a:lnTo>
                    <a:pt x="38100" y="360045"/>
                  </a:lnTo>
                  <a:lnTo>
                    <a:pt x="69850" y="296545"/>
                  </a:lnTo>
                  <a:lnTo>
                    <a:pt x="76200" y="283845"/>
                  </a:lnTo>
                  <a:close/>
                </a:path>
                <a:path w="3952240" h="360045">
                  <a:moveTo>
                    <a:pt x="1388364" y="283845"/>
                  </a:moveTo>
                  <a:lnTo>
                    <a:pt x="1356614" y="283845"/>
                  </a:lnTo>
                  <a:lnTo>
                    <a:pt x="1356614" y="0"/>
                  </a:lnTo>
                  <a:lnTo>
                    <a:pt x="1343914" y="0"/>
                  </a:lnTo>
                  <a:lnTo>
                    <a:pt x="1343914" y="283845"/>
                  </a:lnTo>
                  <a:lnTo>
                    <a:pt x="1312164" y="283845"/>
                  </a:lnTo>
                  <a:lnTo>
                    <a:pt x="1350264" y="360045"/>
                  </a:lnTo>
                  <a:lnTo>
                    <a:pt x="1382014" y="296545"/>
                  </a:lnTo>
                  <a:lnTo>
                    <a:pt x="1388364" y="283845"/>
                  </a:lnTo>
                  <a:close/>
                </a:path>
                <a:path w="3952240" h="360045">
                  <a:moveTo>
                    <a:pt x="2624328" y="283845"/>
                  </a:moveTo>
                  <a:lnTo>
                    <a:pt x="2592578" y="283845"/>
                  </a:lnTo>
                  <a:lnTo>
                    <a:pt x="2592578" y="0"/>
                  </a:lnTo>
                  <a:lnTo>
                    <a:pt x="2579878" y="0"/>
                  </a:lnTo>
                  <a:lnTo>
                    <a:pt x="2579878" y="283845"/>
                  </a:lnTo>
                  <a:lnTo>
                    <a:pt x="2548128" y="283845"/>
                  </a:lnTo>
                  <a:lnTo>
                    <a:pt x="2586228" y="360045"/>
                  </a:lnTo>
                  <a:lnTo>
                    <a:pt x="2617978" y="296545"/>
                  </a:lnTo>
                  <a:lnTo>
                    <a:pt x="2624328" y="283845"/>
                  </a:lnTo>
                  <a:close/>
                </a:path>
                <a:path w="3952240" h="360045">
                  <a:moveTo>
                    <a:pt x="3951732" y="283845"/>
                  </a:moveTo>
                  <a:lnTo>
                    <a:pt x="3919982" y="283845"/>
                  </a:lnTo>
                  <a:lnTo>
                    <a:pt x="3919982" y="0"/>
                  </a:lnTo>
                  <a:lnTo>
                    <a:pt x="3907282" y="0"/>
                  </a:lnTo>
                  <a:lnTo>
                    <a:pt x="3907282" y="283845"/>
                  </a:lnTo>
                  <a:lnTo>
                    <a:pt x="3875532" y="283845"/>
                  </a:lnTo>
                  <a:lnTo>
                    <a:pt x="3913632" y="360045"/>
                  </a:lnTo>
                  <a:lnTo>
                    <a:pt x="3945382" y="296545"/>
                  </a:lnTo>
                  <a:lnTo>
                    <a:pt x="3951732" y="283845"/>
                  </a:lnTo>
                  <a:close/>
                </a:path>
              </a:pathLst>
            </a:custGeom>
            <a:solidFill>
              <a:srgbClr val="EC7C30"/>
            </a:solidFill>
          </p:spPr>
          <p:txBody>
            <a:bodyPr bIns="0" lIns="0" rIns="0" rtlCol="0" tIns="0" wrap="square"/>
            <a:p/>
          </p:txBody>
        </p:sp>
        <p:sp>
          <p:nvSpPr>
            <p:cNvPr id="1048782" name="object 11"/>
            <p:cNvSpPr/>
            <p:nvPr/>
          </p:nvSpPr>
          <p:spPr>
            <a:xfrm>
              <a:off x="1222248" y="3700272"/>
              <a:ext cx="5439410" cy="3148965"/>
            </a:xfrm>
            <a:custGeom>
              <a:avLst/>
              <a:ahLst/>
              <a:rect l="l" t="t" r="r" b="b"/>
              <a:pathLst>
                <a:path w="5439409" h="3148965">
                  <a:moveTo>
                    <a:pt x="0" y="79248"/>
                  </a:moveTo>
                  <a:lnTo>
                    <a:pt x="6229" y="48381"/>
                  </a:lnTo>
                  <a:lnTo>
                    <a:pt x="23217" y="23193"/>
                  </a:lnTo>
                  <a:lnTo>
                    <a:pt x="48407" y="6221"/>
                  </a:lnTo>
                  <a:lnTo>
                    <a:pt x="79248" y="0"/>
                  </a:lnTo>
                  <a:lnTo>
                    <a:pt x="5359908" y="0"/>
                  </a:lnTo>
                  <a:lnTo>
                    <a:pt x="5390774" y="6221"/>
                  </a:lnTo>
                  <a:lnTo>
                    <a:pt x="5415962" y="23193"/>
                  </a:lnTo>
                  <a:lnTo>
                    <a:pt x="5432934" y="48381"/>
                  </a:lnTo>
                  <a:lnTo>
                    <a:pt x="5439156" y="79248"/>
                  </a:lnTo>
                  <a:lnTo>
                    <a:pt x="5439156" y="3069335"/>
                  </a:lnTo>
                  <a:lnTo>
                    <a:pt x="5432934" y="3100202"/>
                  </a:lnTo>
                  <a:lnTo>
                    <a:pt x="5415962" y="3125390"/>
                  </a:lnTo>
                  <a:lnTo>
                    <a:pt x="5390774" y="3142362"/>
                  </a:lnTo>
                  <a:lnTo>
                    <a:pt x="5359908" y="3148584"/>
                  </a:lnTo>
                  <a:lnTo>
                    <a:pt x="79248" y="3148584"/>
                  </a:lnTo>
                  <a:lnTo>
                    <a:pt x="48407" y="3142362"/>
                  </a:lnTo>
                  <a:lnTo>
                    <a:pt x="23217" y="3125390"/>
                  </a:lnTo>
                  <a:lnTo>
                    <a:pt x="6229" y="3100202"/>
                  </a:lnTo>
                  <a:lnTo>
                    <a:pt x="0" y="3069335"/>
                  </a:lnTo>
                  <a:lnTo>
                    <a:pt x="0" y="79248"/>
                  </a:lnTo>
                  <a:close/>
                </a:path>
              </a:pathLst>
            </a:custGeom>
            <a:ln w="12192">
              <a:solidFill>
                <a:srgbClr val="EC7C30"/>
              </a:solidFill>
            </a:ln>
          </p:spPr>
          <p:txBody>
            <a:bodyPr bIns="0" lIns="0" rIns="0" rtlCol="0" tIns="0" wrap="square"/>
            <a:p/>
          </p:txBody>
        </p:sp>
      </p:grpSp>
      <p:sp>
        <p:nvSpPr>
          <p:cNvPr id="1048783" name="object 12"/>
          <p:cNvSpPr txBox="1"/>
          <p:nvPr/>
        </p:nvSpPr>
        <p:spPr>
          <a:xfrm>
            <a:off x="9418446" y="5044820"/>
            <a:ext cx="2494280" cy="330835"/>
          </a:xfrm>
          <a:prstGeom prst="rect"/>
        </p:spPr>
        <p:txBody>
          <a:bodyPr bIns="0" lIns="0" rIns="0" rtlCol="0" tIns="13335" vert="horz" wrap="square">
            <a:spAutoFit/>
          </a:bodyPr>
          <a:p>
            <a:pPr marL="12700">
              <a:lnSpc>
                <a:spcPct val="100000"/>
              </a:lnSpc>
              <a:spcBef>
                <a:spcPts val="105"/>
              </a:spcBef>
            </a:pPr>
            <a:r>
              <a:rPr b="1" dirty="0" sz="2000" spc="-5">
                <a:latin typeface="Carlito"/>
                <a:cs typeface="Carlito"/>
              </a:rPr>
              <a:t>2001:0DB8:AC10:FE01::</a:t>
            </a:r>
            <a:endParaRPr sz="2000">
              <a:latin typeface="Carlito"/>
              <a:cs typeface="Carlito"/>
            </a:endParaRPr>
          </a:p>
        </p:txBody>
      </p:sp>
      <p:sp>
        <p:nvSpPr>
          <p:cNvPr id="1048784" name="object 13"/>
          <p:cNvSpPr txBox="1"/>
          <p:nvPr/>
        </p:nvSpPr>
        <p:spPr>
          <a:xfrm>
            <a:off x="12097004" y="5047564"/>
            <a:ext cx="2093595" cy="300355"/>
          </a:xfrm>
          <a:prstGeom prst="rect"/>
        </p:spPr>
        <p:txBody>
          <a:bodyPr bIns="0" lIns="0" rIns="0" rtlCol="0" tIns="12700" vert="horz" wrap="square">
            <a:spAutoFit/>
          </a:bodyPr>
          <a:p>
            <a:pPr marL="12700">
              <a:lnSpc>
                <a:spcPct val="100000"/>
              </a:lnSpc>
              <a:spcBef>
                <a:spcPts val="100"/>
              </a:spcBef>
            </a:pPr>
            <a:r>
              <a:rPr dirty="0" sz="1800" spc="-15">
                <a:latin typeface="Carlito"/>
                <a:cs typeface="Carlito"/>
              </a:rPr>
              <a:t>Zeroes </a:t>
            </a:r>
            <a:r>
              <a:rPr dirty="0" sz="1800" spc="-10">
                <a:latin typeface="Carlito"/>
                <a:cs typeface="Carlito"/>
              </a:rPr>
              <a:t>can </a:t>
            </a:r>
            <a:r>
              <a:rPr dirty="0" sz="1800" spc="-5">
                <a:latin typeface="Carlito"/>
                <a:cs typeface="Carlito"/>
              </a:rPr>
              <a:t>be</a:t>
            </a:r>
            <a:r>
              <a:rPr dirty="0" sz="1800">
                <a:latin typeface="Carlito"/>
                <a:cs typeface="Carlito"/>
              </a:rPr>
              <a:t> </a:t>
            </a:r>
            <a:r>
              <a:rPr dirty="0" sz="1800" spc="-15">
                <a:latin typeface="Carlito"/>
                <a:cs typeface="Carlito"/>
              </a:rPr>
              <a:t>omitted</a:t>
            </a:r>
            <a:endParaRPr sz="1800">
              <a:latin typeface="Carlito"/>
              <a:cs typeface="Carlito"/>
            </a:endParaRPr>
          </a:p>
        </p:txBody>
      </p:sp>
      <p:sp>
        <p:nvSpPr>
          <p:cNvPr id="1048785" name="object 14"/>
          <p:cNvSpPr/>
          <p:nvPr/>
        </p:nvSpPr>
        <p:spPr>
          <a:xfrm>
            <a:off x="11908535" y="4719828"/>
            <a:ext cx="2375535" cy="360680"/>
          </a:xfrm>
          <a:custGeom>
            <a:avLst/>
            <a:ahLst/>
            <a:rect l="l" t="t" r="r" b="b"/>
            <a:pathLst>
              <a:path w="2375534" h="360679">
                <a:moveTo>
                  <a:pt x="0" y="0"/>
                </a:moveTo>
                <a:lnTo>
                  <a:pt x="0" y="182372"/>
                </a:lnTo>
              </a:path>
              <a:path w="2375534" h="360679">
                <a:moveTo>
                  <a:pt x="2374392" y="0"/>
                </a:moveTo>
                <a:lnTo>
                  <a:pt x="2374392" y="182372"/>
                </a:lnTo>
              </a:path>
              <a:path w="2375534" h="360679">
                <a:moveTo>
                  <a:pt x="0" y="173736"/>
                </a:moveTo>
                <a:lnTo>
                  <a:pt x="2375154" y="173736"/>
                </a:lnTo>
              </a:path>
              <a:path w="2375534" h="360679">
                <a:moveTo>
                  <a:pt x="1234440" y="178308"/>
                </a:moveTo>
                <a:lnTo>
                  <a:pt x="1234440" y="360680"/>
                </a:lnTo>
              </a:path>
            </a:pathLst>
          </a:custGeom>
          <a:ln w="6096">
            <a:solidFill>
              <a:srgbClr val="404040"/>
            </a:solidFill>
          </a:ln>
        </p:spPr>
        <p:txBody>
          <a:bodyPr bIns="0" lIns="0" rIns="0" rtlCol="0" tIns="0" wrap="square"/>
          <a:p/>
        </p:txBody>
      </p:sp>
      <p:sp>
        <p:nvSpPr>
          <p:cNvPr id="1048786" name="object 15"/>
          <p:cNvSpPr txBox="1"/>
          <p:nvPr/>
        </p:nvSpPr>
        <p:spPr>
          <a:xfrm>
            <a:off x="9418446" y="3844874"/>
            <a:ext cx="4808855" cy="862965"/>
          </a:xfrm>
          <a:prstGeom prst="rect"/>
        </p:spPr>
        <p:txBody>
          <a:bodyPr bIns="0" lIns="0" rIns="0" rtlCol="0" tIns="13335" vert="horz" wrap="square">
            <a:spAutoFit/>
          </a:bodyPr>
          <a:p>
            <a:pPr marL="12700">
              <a:lnSpc>
                <a:spcPct val="100000"/>
              </a:lnSpc>
              <a:spcBef>
                <a:spcPts val="105"/>
              </a:spcBef>
              <a:tabLst>
                <a:tab algn="l" pos="1933575"/>
              </a:tabLst>
            </a:pPr>
            <a:r>
              <a:rPr dirty="0" sz="2000">
                <a:latin typeface="Carlito"/>
                <a:cs typeface="Carlito"/>
              </a:rPr>
              <a:t>An</a:t>
            </a:r>
            <a:r>
              <a:rPr dirty="0" sz="2000" spc="5">
                <a:latin typeface="Carlito"/>
                <a:cs typeface="Carlito"/>
              </a:rPr>
              <a:t> </a:t>
            </a:r>
            <a:r>
              <a:rPr dirty="0" sz="2000" spc="-5">
                <a:latin typeface="Carlito"/>
                <a:cs typeface="Carlito"/>
              </a:rPr>
              <a:t>IPv6</a:t>
            </a:r>
            <a:r>
              <a:rPr dirty="0" sz="2000">
                <a:latin typeface="Carlito"/>
                <a:cs typeface="Carlito"/>
              </a:rPr>
              <a:t> </a:t>
            </a:r>
            <a:r>
              <a:rPr dirty="0" sz="2000" spc="-5">
                <a:latin typeface="Carlito"/>
                <a:cs typeface="Carlito"/>
              </a:rPr>
              <a:t>address	(dotted-decimal</a:t>
            </a:r>
            <a:r>
              <a:rPr dirty="0" sz="2000" spc="-15">
                <a:latin typeface="Carlito"/>
                <a:cs typeface="Carlito"/>
              </a:rPr>
              <a:t> </a:t>
            </a:r>
            <a:r>
              <a:rPr dirty="0" sz="2000" spc="-10">
                <a:latin typeface="Carlito"/>
                <a:cs typeface="Carlito"/>
              </a:rPr>
              <a:t>notation)</a:t>
            </a:r>
            <a:endParaRPr sz="2000">
              <a:latin typeface="Carlito"/>
              <a:cs typeface="Carlito"/>
            </a:endParaRPr>
          </a:p>
          <a:p>
            <a:pPr marL="130175">
              <a:lnSpc>
                <a:spcPct val="100000"/>
              </a:lnSpc>
              <a:spcBef>
                <a:spcPts val="1785"/>
              </a:spcBef>
            </a:pPr>
            <a:r>
              <a:rPr b="1" dirty="0" sz="2000" spc="-5">
                <a:latin typeface="Carlito"/>
                <a:cs typeface="Carlito"/>
              </a:rPr>
              <a:t>2001:0DB8:AC10:FE01:0000:0000:0000:0000</a:t>
            </a:r>
            <a:endParaRPr sz="2000">
              <a:latin typeface="Carlito"/>
              <a:cs typeface="Carlito"/>
            </a:endParaRPr>
          </a:p>
        </p:txBody>
      </p:sp>
      <p:sp>
        <p:nvSpPr>
          <p:cNvPr id="1048787" name="object 16"/>
          <p:cNvSpPr/>
          <p:nvPr/>
        </p:nvSpPr>
        <p:spPr>
          <a:xfrm>
            <a:off x="9785604" y="4709159"/>
            <a:ext cx="1844039" cy="1078230"/>
          </a:xfrm>
          <a:custGeom>
            <a:avLst/>
            <a:ahLst/>
            <a:rect l="l" t="t" r="r" b="b"/>
            <a:pathLst>
              <a:path w="1844040" h="1078229">
                <a:moveTo>
                  <a:pt x="76200" y="1001649"/>
                </a:moveTo>
                <a:lnTo>
                  <a:pt x="44450" y="1001649"/>
                </a:lnTo>
                <a:lnTo>
                  <a:pt x="44450" y="717804"/>
                </a:lnTo>
                <a:lnTo>
                  <a:pt x="31750" y="717804"/>
                </a:lnTo>
                <a:lnTo>
                  <a:pt x="31750" y="1001649"/>
                </a:lnTo>
                <a:lnTo>
                  <a:pt x="0" y="1001649"/>
                </a:lnTo>
                <a:lnTo>
                  <a:pt x="38100" y="1077849"/>
                </a:lnTo>
                <a:lnTo>
                  <a:pt x="69850" y="1014349"/>
                </a:lnTo>
                <a:lnTo>
                  <a:pt x="76200" y="1001649"/>
                </a:lnTo>
                <a:close/>
              </a:path>
              <a:path w="1844040" h="1078229">
                <a:moveTo>
                  <a:pt x="638556" y="283845"/>
                </a:moveTo>
                <a:lnTo>
                  <a:pt x="606806" y="283845"/>
                </a:lnTo>
                <a:lnTo>
                  <a:pt x="606806" y="0"/>
                </a:lnTo>
                <a:lnTo>
                  <a:pt x="594106" y="0"/>
                </a:lnTo>
                <a:lnTo>
                  <a:pt x="594106" y="283845"/>
                </a:lnTo>
                <a:lnTo>
                  <a:pt x="562356" y="283845"/>
                </a:lnTo>
                <a:lnTo>
                  <a:pt x="600456" y="360045"/>
                </a:lnTo>
                <a:lnTo>
                  <a:pt x="632206" y="296545"/>
                </a:lnTo>
                <a:lnTo>
                  <a:pt x="638556" y="283845"/>
                </a:lnTo>
                <a:close/>
              </a:path>
              <a:path w="1844040" h="1078229">
                <a:moveTo>
                  <a:pt x="1287780" y="283845"/>
                </a:moveTo>
                <a:lnTo>
                  <a:pt x="1256030" y="283845"/>
                </a:lnTo>
                <a:lnTo>
                  <a:pt x="1256030" y="0"/>
                </a:lnTo>
                <a:lnTo>
                  <a:pt x="1243330" y="0"/>
                </a:lnTo>
                <a:lnTo>
                  <a:pt x="1243330" y="283845"/>
                </a:lnTo>
                <a:lnTo>
                  <a:pt x="1211580" y="283845"/>
                </a:lnTo>
                <a:lnTo>
                  <a:pt x="1249680" y="360045"/>
                </a:lnTo>
                <a:lnTo>
                  <a:pt x="1281430" y="296545"/>
                </a:lnTo>
                <a:lnTo>
                  <a:pt x="1287780" y="283845"/>
                </a:lnTo>
                <a:close/>
              </a:path>
              <a:path w="1844040" h="1078229">
                <a:moveTo>
                  <a:pt x="1844040" y="283845"/>
                </a:moveTo>
                <a:lnTo>
                  <a:pt x="1812290" y="283845"/>
                </a:lnTo>
                <a:lnTo>
                  <a:pt x="1812290" y="0"/>
                </a:lnTo>
                <a:lnTo>
                  <a:pt x="1799590" y="0"/>
                </a:lnTo>
                <a:lnTo>
                  <a:pt x="1799590" y="283845"/>
                </a:lnTo>
                <a:lnTo>
                  <a:pt x="1767840" y="283845"/>
                </a:lnTo>
                <a:lnTo>
                  <a:pt x="1805940" y="360045"/>
                </a:lnTo>
                <a:lnTo>
                  <a:pt x="1837690" y="296545"/>
                </a:lnTo>
                <a:lnTo>
                  <a:pt x="1844040" y="283845"/>
                </a:lnTo>
                <a:close/>
              </a:path>
            </a:pathLst>
          </a:custGeom>
          <a:solidFill>
            <a:srgbClr val="EC7C30"/>
          </a:solidFill>
        </p:spPr>
        <p:txBody>
          <a:bodyPr bIns="0" lIns="0" rIns="0" rtlCol="0" tIns="0" wrap="square"/>
          <a:p/>
        </p:txBody>
      </p:sp>
      <p:sp>
        <p:nvSpPr>
          <p:cNvPr id="1048788" name="object 17"/>
          <p:cNvSpPr txBox="1"/>
          <p:nvPr/>
        </p:nvSpPr>
        <p:spPr>
          <a:xfrm>
            <a:off x="9679940" y="6417055"/>
            <a:ext cx="5950585" cy="239395"/>
          </a:xfrm>
          <a:prstGeom prst="rect"/>
        </p:spPr>
        <p:txBody>
          <a:bodyPr bIns="0" lIns="0" rIns="0" rtlCol="0" tIns="12700" vert="horz" wrap="square">
            <a:spAutoFit/>
          </a:bodyPr>
          <a:p>
            <a:pPr marL="12700">
              <a:lnSpc>
                <a:spcPct val="100000"/>
              </a:lnSpc>
              <a:spcBef>
                <a:spcPts val="100"/>
              </a:spcBef>
            </a:pPr>
            <a:r>
              <a:rPr dirty="0" sz="1400">
                <a:latin typeface="Carlito"/>
                <a:cs typeface="Carlito"/>
              </a:rPr>
              <a:t>0000000000000000:0000000000000000:0000000000000000:0000000000000000</a:t>
            </a:r>
            <a:endParaRPr sz="1400">
              <a:latin typeface="Carlito"/>
              <a:cs typeface="Carlito"/>
            </a:endParaRPr>
          </a:p>
        </p:txBody>
      </p:sp>
      <p:sp>
        <p:nvSpPr>
          <p:cNvPr id="1048789" name="object 18"/>
          <p:cNvSpPr txBox="1"/>
          <p:nvPr/>
        </p:nvSpPr>
        <p:spPr>
          <a:xfrm>
            <a:off x="9238233" y="5807709"/>
            <a:ext cx="6132195" cy="239395"/>
          </a:xfrm>
          <a:prstGeom prst="rect"/>
        </p:spPr>
        <p:txBody>
          <a:bodyPr bIns="0" lIns="0" rIns="0" rtlCol="0" tIns="13335" vert="horz" wrap="square">
            <a:spAutoFit/>
          </a:bodyPr>
          <a:p>
            <a:pPr marL="12700">
              <a:lnSpc>
                <a:spcPct val="100000"/>
              </a:lnSpc>
              <a:spcBef>
                <a:spcPts val="105"/>
              </a:spcBef>
            </a:pPr>
            <a:r>
              <a:rPr dirty="0" sz="1400">
                <a:latin typeface="Carlito"/>
                <a:cs typeface="Carlito"/>
              </a:rPr>
              <a:t>00100000000000001:00000110110111000:1000110000010000:1111111000000001</a:t>
            </a:r>
            <a:endParaRPr sz="1400">
              <a:latin typeface="Carlito"/>
              <a:cs typeface="Carlito"/>
            </a:endParaRPr>
          </a:p>
        </p:txBody>
      </p:sp>
      <p:grpSp>
        <p:nvGrpSpPr>
          <p:cNvPr id="95" name="object 19"/>
          <p:cNvGrpSpPr/>
          <p:nvPr/>
        </p:nvGrpSpPr>
        <p:grpSpPr>
          <a:xfrm>
            <a:off x="9147047" y="3633215"/>
            <a:ext cx="6559550" cy="3162300"/>
            <a:chOff x="9147047" y="3633215"/>
            <a:chExt cx="6559550" cy="3162300"/>
          </a:xfrm>
        </p:grpSpPr>
        <p:sp>
          <p:nvSpPr>
            <p:cNvPr id="1048790" name="object 20"/>
            <p:cNvSpPr/>
            <p:nvPr/>
          </p:nvSpPr>
          <p:spPr>
            <a:xfrm>
              <a:off x="11571731" y="5608319"/>
              <a:ext cx="76200" cy="179958"/>
            </a:xfrm>
            <a:prstGeom prst="rect"/>
            <a:blipFill>
              <a:blip xmlns:r="http://schemas.openxmlformats.org/officeDocument/2006/relationships" r:embed="rId1" cstate="print"/>
              <a:stretch>
                <a:fillRect/>
              </a:stretch>
            </a:blipFill>
          </p:spPr>
          <p:txBody>
            <a:bodyPr bIns="0" lIns="0" rIns="0" rtlCol="0" tIns="0" wrap="square"/>
            <a:p/>
          </p:txBody>
        </p:sp>
        <p:sp>
          <p:nvSpPr>
            <p:cNvPr id="1048791" name="object 21"/>
            <p:cNvSpPr/>
            <p:nvPr/>
          </p:nvSpPr>
          <p:spPr>
            <a:xfrm>
              <a:off x="10280903" y="5329427"/>
              <a:ext cx="1325245" cy="276225"/>
            </a:xfrm>
            <a:custGeom>
              <a:avLst/>
              <a:ahLst/>
              <a:rect l="l" t="t" r="r" b="b"/>
              <a:pathLst>
                <a:path w="1325245" h="276225">
                  <a:moveTo>
                    <a:pt x="0" y="275844"/>
                  </a:moveTo>
                  <a:lnTo>
                    <a:pt x="1324737" y="275844"/>
                  </a:lnTo>
                </a:path>
                <a:path w="1325245" h="276225">
                  <a:moveTo>
                    <a:pt x="6096" y="0"/>
                  </a:moveTo>
                  <a:lnTo>
                    <a:pt x="6096" y="270001"/>
                  </a:lnTo>
                </a:path>
              </a:pathLst>
            </a:custGeom>
            <a:ln w="12192">
              <a:solidFill>
                <a:srgbClr val="EC7C30"/>
              </a:solidFill>
            </a:ln>
          </p:spPr>
          <p:txBody>
            <a:bodyPr bIns="0" lIns="0" rIns="0" rtlCol="0" tIns="0" wrap="square"/>
            <a:p/>
          </p:txBody>
        </p:sp>
        <p:sp>
          <p:nvSpPr>
            <p:cNvPr id="1048792" name="object 22"/>
            <p:cNvSpPr/>
            <p:nvPr/>
          </p:nvSpPr>
          <p:spPr>
            <a:xfrm>
              <a:off x="13103351" y="5509259"/>
              <a:ext cx="76200" cy="270510"/>
            </a:xfrm>
            <a:custGeom>
              <a:avLst/>
              <a:ahLst/>
              <a:rect l="l" t="t" r="r" b="b"/>
              <a:pathLst>
                <a:path w="76200" h="270510">
                  <a:moveTo>
                    <a:pt x="31750" y="193801"/>
                  </a:moveTo>
                  <a:lnTo>
                    <a:pt x="0" y="193801"/>
                  </a:lnTo>
                  <a:lnTo>
                    <a:pt x="38100" y="270001"/>
                  </a:lnTo>
                  <a:lnTo>
                    <a:pt x="69850" y="206501"/>
                  </a:lnTo>
                  <a:lnTo>
                    <a:pt x="31750" y="206501"/>
                  </a:lnTo>
                  <a:lnTo>
                    <a:pt x="31750" y="193801"/>
                  </a:lnTo>
                  <a:close/>
                </a:path>
                <a:path w="76200" h="270510">
                  <a:moveTo>
                    <a:pt x="44450" y="0"/>
                  </a:moveTo>
                  <a:lnTo>
                    <a:pt x="31750" y="0"/>
                  </a:lnTo>
                  <a:lnTo>
                    <a:pt x="31750" y="206501"/>
                  </a:lnTo>
                  <a:lnTo>
                    <a:pt x="44450" y="206501"/>
                  </a:lnTo>
                  <a:lnTo>
                    <a:pt x="44450" y="0"/>
                  </a:lnTo>
                  <a:close/>
                </a:path>
                <a:path w="76200" h="270510">
                  <a:moveTo>
                    <a:pt x="76200" y="193801"/>
                  </a:moveTo>
                  <a:lnTo>
                    <a:pt x="44450" y="193801"/>
                  </a:lnTo>
                  <a:lnTo>
                    <a:pt x="44450" y="206501"/>
                  </a:lnTo>
                  <a:lnTo>
                    <a:pt x="69850" y="206501"/>
                  </a:lnTo>
                  <a:lnTo>
                    <a:pt x="76200" y="193801"/>
                  </a:lnTo>
                  <a:close/>
                </a:path>
              </a:pathLst>
            </a:custGeom>
            <a:solidFill>
              <a:srgbClr val="EC7C30"/>
            </a:solidFill>
          </p:spPr>
          <p:txBody>
            <a:bodyPr bIns="0" lIns="0" rIns="0" rtlCol="0" tIns="0" wrap="square"/>
            <a:p/>
          </p:txBody>
        </p:sp>
        <p:sp>
          <p:nvSpPr>
            <p:cNvPr id="1048793" name="object 23"/>
            <p:cNvSpPr/>
            <p:nvPr/>
          </p:nvSpPr>
          <p:spPr>
            <a:xfrm>
              <a:off x="10943843" y="5329427"/>
              <a:ext cx="2199005" cy="180340"/>
            </a:xfrm>
            <a:custGeom>
              <a:avLst/>
              <a:ahLst/>
              <a:rect l="l" t="t" r="r" b="b"/>
              <a:pathLst>
                <a:path w="2199005" h="180339">
                  <a:moveTo>
                    <a:pt x="0" y="176784"/>
                  </a:moveTo>
                  <a:lnTo>
                    <a:pt x="2198623" y="176784"/>
                  </a:lnTo>
                </a:path>
                <a:path w="2199005" h="180339">
                  <a:moveTo>
                    <a:pt x="0" y="0"/>
                  </a:moveTo>
                  <a:lnTo>
                    <a:pt x="0" y="179959"/>
                  </a:lnTo>
                </a:path>
              </a:pathLst>
            </a:custGeom>
            <a:ln w="12192">
              <a:solidFill>
                <a:srgbClr val="EC7C30"/>
              </a:solidFill>
            </a:ln>
          </p:spPr>
          <p:txBody>
            <a:bodyPr bIns="0" lIns="0" rIns="0" rtlCol="0" tIns="0" wrap="square"/>
            <a:p/>
          </p:txBody>
        </p:sp>
        <p:sp>
          <p:nvSpPr>
            <p:cNvPr id="1048794" name="object 24"/>
            <p:cNvSpPr/>
            <p:nvPr/>
          </p:nvSpPr>
          <p:spPr>
            <a:xfrm>
              <a:off x="14542007" y="5426963"/>
              <a:ext cx="76200" cy="360045"/>
            </a:xfrm>
            <a:custGeom>
              <a:avLst/>
              <a:ahLst/>
              <a:rect l="l" t="t" r="r" b="b"/>
              <a:pathLst>
                <a:path w="76200" h="360045">
                  <a:moveTo>
                    <a:pt x="31750" y="283845"/>
                  </a:moveTo>
                  <a:lnTo>
                    <a:pt x="0" y="283845"/>
                  </a:lnTo>
                  <a:lnTo>
                    <a:pt x="38100" y="360045"/>
                  </a:lnTo>
                  <a:lnTo>
                    <a:pt x="69850" y="296545"/>
                  </a:lnTo>
                  <a:lnTo>
                    <a:pt x="31750" y="296545"/>
                  </a:lnTo>
                  <a:lnTo>
                    <a:pt x="31750" y="283845"/>
                  </a:lnTo>
                  <a:close/>
                </a:path>
                <a:path w="76200" h="360045">
                  <a:moveTo>
                    <a:pt x="44450" y="0"/>
                  </a:moveTo>
                  <a:lnTo>
                    <a:pt x="31750" y="0"/>
                  </a:lnTo>
                  <a:lnTo>
                    <a:pt x="31750" y="296545"/>
                  </a:lnTo>
                  <a:lnTo>
                    <a:pt x="44450" y="296545"/>
                  </a:lnTo>
                  <a:lnTo>
                    <a:pt x="44450" y="0"/>
                  </a:lnTo>
                  <a:close/>
                </a:path>
                <a:path w="76200" h="360045">
                  <a:moveTo>
                    <a:pt x="76200" y="283845"/>
                  </a:moveTo>
                  <a:lnTo>
                    <a:pt x="44450" y="283845"/>
                  </a:lnTo>
                  <a:lnTo>
                    <a:pt x="44450" y="296545"/>
                  </a:lnTo>
                  <a:lnTo>
                    <a:pt x="69850" y="296545"/>
                  </a:lnTo>
                  <a:lnTo>
                    <a:pt x="76200" y="283845"/>
                  </a:lnTo>
                  <a:close/>
                </a:path>
              </a:pathLst>
            </a:custGeom>
            <a:solidFill>
              <a:srgbClr val="EC7C30"/>
            </a:solidFill>
          </p:spPr>
          <p:txBody>
            <a:bodyPr bIns="0" lIns="0" rIns="0" rtlCol="0" tIns="0" wrap="square"/>
            <a:p/>
          </p:txBody>
        </p:sp>
        <p:sp>
          <p:nvSpPr>
            <p:cNvPr id="1048795" name="object 25"/>
            <p:cNvSpPr/>
            <p:nvPr/>
          </p:nvSpPr>
          <p:spPr>
            <a:xfrm>
              <a:off x="9153143" y="3639311"/>
              <a:ext cx="6547484" cy="3150235"/>
            </a:xfrm>
            <a:custGeom>
              <a:avLst/>
              <a:ahLst/>
              <a:rect l="l" t="t" r="r" b="b"/>
              <a:pathLst>
                <a:path w="6547484" h="3150234">
                  <a:moveTo>
                    <a:pt x="2322576" y="1787652"/>
                  </a:moveTo>
                  <a:lnTo>
                    <a:pt x="5420486" y="1787652"/>
                  </a:lnTo>
                </a:path>
                <a:path w="6547484" h="3150234">
                  <a:moveTo>
                    <a:pt x="2322576" y="1690115"/>
                  </a:moveTo>
                  <a:lnTo>
                    <a:pt x="2322576" y="1780159"/>
                  </a:lnTo>
                </a:path>
                <a:path w="6547484" h="3150234">
                  <a:moveTo>
                    <a:pt x="0" y="79375"/>
                  </a:moveTo>
                  <a:lnTo>
                    <a:pt x="6240" y="48488"/>
                  </a:lnTo>
                  <a:lnTo>
                    <a:pt x="23256" y="23256"/>
                  </a:lnTo>
                  <a:lnTo>
                    <a:pt x="48488" y="6240"/>
                  </a:lnTo>
                  <a:lnTo>
                    <a:pt x="79375" y="0"/>
                  </a:lnTo>
                  <a:lnTo>
                    <a:pt x="6467729" y="0"/>
                  </a:lnTo>
                  <a:lnTo>
                    <a:pt x="6498615" y="6240"/>
                  </a:lnTo>
                  <a:lnTo>
                    <a:pt x="6523847" y="23256"/>
                  </a:lnTo>
                  <a:lnTo>
                    <a:pt x="6540863" y="48488"/>
                  </a:lnTo>
                  <a:lnTo>
                    <a:pt x="6547104" y="79375"/>
                  </a:lnTo>
                  <a:lnTo>
                    <a:pt x="6547104" y="3070733"/>
                  </a:lnTo>
                  <a:lnTo>
                    <a:pt x="6540863" y="3101619"/>
                  </a:lnTo>
                  <a:lnTo>
                    <a:pt x="6523847" y="3126851"/>
                  </a:lnTo>
                  <a:lnTo>
                    <a:pt x="6498615" y="3143867"/>
                  </a:lnTo>
                  <a:lnTo>
                    <a:pt x="6467729" y="3150108"/>
                  </a:lnTo>
                  <a:lnTo>
                    <a:pt x="79375" y="3150108"/>
                  </a:lnTo>
                  <a:lnTo>
                    <a:pt x="48488" y="3143867"/>
                  </a:lnTo>
                  <a:lnTo>
                    <a:pt x="23256" y="3126851"/>
                  </a:lnTo>
                  <a:lnTo>
                    <a:pt x="6240" y="3101619"/>
                  </a:lnTo>
                  <a:lnTo>
                    <a:pt x="0" y="3070733"/>
                  </a:lnTo>
                  <a:lnTo>
                    <a:pt x="0" y="79375"/>
                  </a:lnTo>
                  <a:close/>
                </a:path>
              </a:pathLst>
            </a:custGeom>
            <a:ln w="12192">
              <a:solidFill>
                <a:srgbClr val="EC7C30"/>
              </a:solidFill>
            </a:ln>
          </p:spPr>
          <p:txBody>
            <a:bodyPr bIns="0" lIns="0" rIns="0" rtlCol="0" tIns="0" wrap="square"/>
            <a:p/>
          </p:txBody>
        </p:sp>
      </p:grpSp>
      <p:sp>
        <p:nvSpPr>
          <p:cNvPr id="1048796" name="object 26"/>
          <p:cNvSpPr/>
          <p:nvPr/>
        </p:nvSpPr>
        <p:spPr>
          <a:xfrm>
            <a:off x="5759196" y="722376"/>
            <a:ext cx="4660392" cy="368807"/>
          </a:xfrm>
          <a:prstGeom prst="rect"/>
          <a:blipFill>
            <a:blip xmlns:r="http://schemas.openxmlformats.org/officeDocument/2006/relationships" r:embed="rId2" cstate="print"/>
            <a:stretch>
              <a:fillRect/>
            </a:stretch>
          </a:blipFill>
        </p:spPr>
        <p:txBody>
          <a:bodyPr bIns="0" lIns="0" rIns="0" rtlCol="0" tIns="0" wrap="square"/>
          <a:p/>
        </p:txBody>
      </p:sp>
      <p:sp>
        <p:nvSpPr>
          <p:cNvPr id="1048797" name="object 27"/>
          <p:cNvSpPr/>
          <p:nvPr/>
        </p:nvSpPr>
        <p:spPr>
          <a:xfrm>
            <a:off x="7171943" y="5469635"/>
            <a:ext cx="1358265" cy="521334"/>
          </a:xfrm>
          <a:custGeom>
            <a:avLst/>
            <a:ahLst/>
            <a:rect l="l" t="t" r="r" b="b"/>
            <a:pathLst>
              <a:path w="1358265" h="521335">
                <a:moveTo>
                  <a:pt x="0" y="38735"/>
                </a:moveTo>
                <a:lnTo>
                  <a:pt x="3051" y="23681"/>
                </a:lnTo>
                <a:lnTo>
                  <a:pt x="11366" y="11366"/>
                </a:lnTo>
                <a:lnTo>
                  <a:pt x="23681" y="3051"/>
                </a:lnTo>
                <a:lnTo>
                  <a:pt x="38734" y="0"/>
                </a:lnTo>
                <a:lnTo>
                  <a:pt x="1319149" y="0"/>
                </a:lnTo>
                <a:lnTo>
                  <a:pt x="1334202" y="3051"/>
                </a:lnTo>
                <a:lnTo>
                  <a:pt x="1346517" y="11366"/>
                </a:lnTo>
                <a:lnTo>
                  <a:pt x="1354832" y="23681"/>
                </a:lnTo>
                <a:lnTo>
                  <a:pt x="1357883" y="38735"/>
                </a:lnTo>
                <a:lnTo>
                  <a:pt x="1357883" y="482472"/>
                </a:lnTo>
                <a:lnTo>
                  <a:pt x="1354832" y="497526"/>
                </a:lnTo>
                <a:lnTo>
                  <a:pt x="1346517" y="509841"/>
                </a:lnTo>
                <a:lnTo>
                  <a:pt x="1334202" y="518156"/>
                </a:lnTo>
                <a:lnTo>
                  <a:pt x="1319149" y="521207"/>
                </a:lnTo>
                <a:lnTo>
                  <a:pt x="38734" y="521207"/>
                </a:lnTo>
                <a:lnTo>
                  <a:pt x="23681" y="518156"/>
                </a:lnTo>
                <a:lnTo>
                  <a:pt x="11366" y="509841"/>
                </a:lnTo>
                <a:lnTo>
                  <a:pt x="3051" y="497526"/>
                </a:lnTo>
                <a:lnTo>
                  <a:pt x="0" y="482472"/>
                </a:lnTo>
                <a:lnTo>
                  <a:pt x="0" y="38735"/>
                </a:lnTo>
                <a:close/>
              </a:path>
            </a:pathLst>
          </a:custGeom>
          <a:ln w="12192">
            <a:solidFill>
              <a:srgbClr val="EC7C30"/>
            </a:solidFill>
          </a:ln>
        </p:spPr>
        <p:txBody>
          <a:bodyPr bIns="0" lIns="0" rIns="0" rtlCol="0" tIns="0" wrap="square"/>
          <a:p/>
        </p:txBody>
      </p:sp>
      <p:pic>
        <p:nvPicPr>
          <p:cNvPr id="2097165"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98" name="object 2"/>
          <p:cNvSpPr txBox="1"/>
          <p:nvPr/>
        </p:nvSpPr>
        <p:spPr>
          <a:xfrm>
            <a:off x="3748785" y="1140079"/>
            <a:ext cx="9853930" cy="1069975"/>
          </a:xfrm>
          <a:prstGeom prst="rect"/>
        </p:spPr>
        <p:txBody>
          <a:bodyPr bIns="0" lIns="0" rIns="0" rtlCol="0" tIns="12700" vert="horz" wrap="square">
            <a:spAutoFit/>
          </a:bodyPr>
          <a:p>
            <a:pPr marL="2597785">
              <a:lnSpc>
                <a:spcPct val="100000"/>
              </a:lnSpc>
              <a:spcBef>
                <a:spcPts val="100"/>
              </a:spcBef>
              <a:tabLst>
                <a:tab algn="l" pos="3054985"/>
                <a:tab algn="l" pos="4815840"/>
              </a:tabLst>
            </a:pPr>
            <a:r>
              <a:rPr b="1" dirty="0" sz="2400" spc="95">
                <a:solidFill>
                  <a:srgbClr val="404040"/>
                </a:solidFill>
                <a:latin typeface="Noto Sans"/>
                <a:cs typeface="Noto Sans"/>
              </a:rPr>
              <a:t>3.	</a:t>
            </a:r>
            <a:r>
              <a:rPr b="1" dirty="0" sz="2400" spc="150">
                <a:solidFill>
                  <a:srgbClr val="404040"/>
                </a:solidFill>
                <a:latin typeface="Noto Sans"/>
                <a:cs typeface="Noto Sans"/>
              </a:rPr>
              <a:t>Top-Level	</a:t>
            </a:r>
            <a:r>
              <a:rPr b="1" dirty="0" sz="2400" spc="165">
                <a:solidFill>
                  <a:srgbClr val="404040"/>
                </a:solidFill>
                <a:latin typeface="Noto Sans"/>
                <a:cs typeface="Noto Sans"/>
              </a:rPr>
              <a:t>Domain</a:t>
            </a:r>
            <a:endParaRPr sz="2400">
              <a:latin typeface="Noto Sans"/>
              <a:cs typeface="Noto Sans"/>
            </a:endParaRPr>
          </a:p>
          <a:p>
            <a:pPr marL="12700">
              <a:lnSpc>
                <a:spcPct val="100000"/>
              </a:lnSpc>
              <a:spcBef>
                <a:spcPts val="2700"/>
              </a:spcBef>
            </a:pPr>
            <a:r>
              <a:rPr dirty="0" sz="2200" spc="-20">
                <a:solidFill>
                  <a:srgbClr val="404040"/>
                </a:solidFill>
                <a:latin typeface="Noto Sans"/>
                <a:cs typeface="Noto Sans"/>
              </a:rPr>
              <a:t>A </a:t>
            </a:r>
            <a:r>
              <a:rPr dirty="0" sz="2200" spc="-35">
                <a:solidFill>
                  <a:srgbClr val="404040"/>
                </a:solidFill>
                <a:latin typeface="Noto Sans"/>
                <a:cs typeface="Noto Sans"/>
              </a:rPr>
              <a:t>Top-Level </a:t>
            </a:r>
            <a:r>
              <a:rPr dirty="0" sz="2200" spc="-15">
                <a:solidFill>
                  <a:srgbClr val="404040"/>
                </a:solidFill>
                <a:latin typeface="Noto Sans"/>
                <a:cs typeface="Noto Sans"/>
              </a:rPr>
              <a:t>Domain </a:t>
            </a:r>
            <a:r>
              <a:rPr dirty="0" sz="2200" spc="-10">
                <a:solidFill>
                  <a:srgbClr val="404040"/>
                </a:solidFill>
                <a:latin typeface="Noto Sans"/>
                <a:cs typeface="Noto Sans"/>
              </a:rPr>
              <a:t>is </a:t>
            </a:r>
            <a:r>
              <a:rPr dirty="0" sz="2200" spc="-20">
                <a:solidFill>
                  <a:srgbClr val="404040"/>
                </a:solidFill>
                <a:latin typeface="Noto Sans"/>
                <a:cs typeface="Noto Sans"/>
              </a:rPr>
              <a:t>the </a:t>
            </a:r>
            <a:r>
              <a:rPr dirty="0" sz="2200" spc="-15">
                <a:solidFill>
                  <a:srgbClr val="404040"/>
                </a:solidFill>
                <a:latin typeface="Noto Sans"/>
                <a:cs typeface="Noto Sans"/>
              </a:rPr>
              <a:t>portion </a:t>
            </a:r>
            <a:r>
              <a:rPr dirty="0" sz="2200" spc="-10">
                <a:solidFill>
                  <a:srgbClr val="404040"/>
                </a:solidFill>
                <a:latin typeface="Noto Sans"/>
                <a:cs typeface="Noto Sans"/>
              </a:rPr>
              <a:t>of </a:t>
            </a:r>
            <a:r>
              <a:rPr dirty="0" sz="2200" spc="-20">
                <a:solidFill>
                  <a:srgbClr val="404040"/>
                </a:solidFill>
                <a:latin typeface="Noto Sans"/>
                <a:cs typeface="Noto Sans"/>
              </a:rPr>
              <a:t>the </a:t>
            </a:r>
            <a:r>
              <a:rPr dirty="0" sz="2200" spc="-15">
                <a:solidFill>
                  <a:srgbClr val="404040"/>
                </a:solidFill>
                <a:latin typeface="Noto Sans"/>
                <a:cs typeface="Noto Sans"/>
              </a:rPr>
              <a:t>domain name furthest to </a:t>
            </a:r>
            <a:r>
              <a:rPr dirty="0" sz="2200" spc="-20">
                <a:solidFill>
                  <a:srgbClr val="404040"/>
                </a:solidFill>
                <a:latin typeface="Noto Sans"/>
                <a:cs typeface="Noto Sans"/>
              </a:rPr>
              <a:t>the</a:t>
            </a:r>
            <a:r>
              <a:rPr dirty="0" sz="2200" spc="445">
                <a:solidFill>
                  <a:srgbClr val="404040"/>
                </a:solidFill>
                <a:latin typeface="Noto Sans"/>
                <a:cs typeface="Noto Sans"/>
              </a:rPr>
              <a:t> </a:t>
            </a:r>
            <a:r>
              <a:rPr dirty="0" sz="2200" spc="-45">
                <a:solidFill>
                  <a:srgbClr val="404040"/>
                </a:solidFill>
                <a:latin typeface="Noto Sans"/>
                <a:cs typeface="Noto Sans"/>
              </a:rPr>
              <a:t>right.</a:t>
            </a:r>
            <a:endParaRPr sz="2200">
              <a:latin typeface="Noto Sans"/>
              <a:cs typeface="Noto Sans"/>
            </a:endParaRPr>
          </a:p>
        </p:txBody>
      </p:sp>
      <p:sp>
        <p:nvSpPr>
          <p:cNvPr id="1048799" name="object 3"/>
          <p:cNvSpPr txBox="1"/>
          <p:nvPr/>
        </p:nvSpPr>
        <p:spPr>
          <a:xfrm>
            <a:off x="4181094" y="3207766"/>
            <a:ext cx="1849755"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Carlito"/>
                <a:cs typeface="Carlito"/>
              </a:rPr>
              <a:t>Simplilearn.com</a:t>
            </a:r>
            <a:endParaRPr sz="2200">
              <a:latin typeface="Carlito"/>
              <a:cs typeface="Carlito"/>
            </a:endParaRPr>
          </a:p>
        </p:txBody>
      </p:sp>
      <p:sp>
        <p:nvSpPr>
          <p:cNvPr id="1048800" name="object 4"/>
          <p:cNvSpPr txBox="1"/>
          <p:nvPr/>
        </p:nvSpPr>
        <p:spPr>
          <a:xfrm>
            <a:off x="7702677" y="3207766"/>
            <a:ext cx="1229360"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charit</a:t>
            </a:r>
            <a:r>
              <a:rPr dirty="0" sz="2200" spc="-155">
                <a:solidFill>
                  <a:srgbClr val="404040"/>
                </a:solidFill>
                <a:latin typeface="Carlito"/>
                <a:cs typeface="Carlito"/>
              </a:rPr>
              <a:t>y</a:t>
            </a:r>
            <a:r>
              <a:rPr dirty="0" sz="2200" spc="-10">
                <a:solidFill>
                  <a:srgbClr val="404040"/>
                </a:solidFill>
                <a:latin typeface="Carlito"/>
                <a:cs typeface="Carlito"/>
              </a:rPr>
              <a:t>.o</a:t>
            </a:r>
            <a:r>
              <a:rPr dirty="0" sz="2200" spc="-25">
                <a:solidFill>
                  <a:srgbClr val="404040"/>
                </a:solidFill>
                <a:latin typeface="Carlito"/>
                <a:cs typeface="Carlito"/>
              </a:rPr>
              <a:t>r</a:t>
            </a:r>
            <a:r>
              <a:rPr dirty="0" sz="2200" spc="-5">
                <a:solidFill>
                  <a:srgbClr val="404040"/>
                </a:solidFill>
                <a:latin typeface="Carlito"/>
                <a:cs typeface="Carlito"/>
              </a:rPr>
              <a:t>g</a:t>
            </a:r>
            <a:endParaRPr sz="2200">
              <a:latin typeface="Carlito"/>
              <a:cs typeface="Carlito"/>
            </a:endParaRPr>
          </a:p>
        </p:txBody>
      </p:sp>
      <p:sp>
        <p:nvSpPr>
          <p:cNvPr id="1048801" name="object 5"/>
          <p:cNvSpPr txBox="1"/>
          <p:nvPr/>
        </p:nvSpPr>
        <p:spPr>
          <a:xfrm>
            <a:off x="10523601" y="3207766"/>
            <a:ext cx="1645920"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Carlito"/>
                <a:cs typeface="Carlito"/>
              </a:rPr>
              <a:t>University.edu</a:t>
            </a:r>
            <a:endParaRPr sz="2200">
              <a:latin typeface="Carlito"/>
              <a:cs typeface="Carlito"/>
            </a:endParaRPr>
          </a:p>
        </p:txBody>
      </p:sp>
      <p:sp>
        <p:nvSpPr>
          <p:cNvPr id="1048802" name="object 6"/>
          <p:cNvSpPr txBox="1"/>
          <p:nvPr/>
        </p:nvSpPr>
        <p:spPr>
          <a:xfrm>
            <a:off x="5586729" y="5577078"/>
            <a:ext cx="510540" cy="360680"/>
          </a:xfrm>
          <a:prstGeom prst="rect"/>
        </p:spPr>
        <p:txBody>
          <a:bodyPr bIns="0" lIns="0" rIns="0" rtlCol="0" tIns="12065" vert="horz" wrap="square">
            <a:spAutoFit/>
          </a:bodyPr>
          <a:p>
            <a:pPr marL="12700">
              <a:lnSpc>
                <a:spcPct val="100000"/>
              </a:lnSpc>
              <a:spcBef>
                <a:spcPts val="95"/>
              </a:spcBef>
            </a:pPr>
            <a:r>
              <a:rPr dirty="0" sz="2200" spc="-35">
                <a:solidFill>
                  <a:srgbClr val="404040"/>
                </a:solidFill>
                <a:latin typeface="Carlito"/>
                <a:cs typeface="Carlito"/>
              </a:rPr>
              <a:t>c</a:t>
            </a:r>
            <a:r>
              <a:rPr dirty="0" sz="2200" spc="-5">
                <a:solidFill>
                  <a:srgbClr val="404040"/>
                </a:solidFill>
                <a:latin typeface="Carlito"/>
                <a:cs typeface="Carlito"/>
              </a:rPr>
              <a:t>om</a:t>
            </a:r>
            <a:endParaRPr sz="2200">
              <a:latin typeface="Carlito"/>
              <a:cs typeface="Carlito"/>
            </a:endParaRPr>
          </a:p>
        </p:txBody>
      </p:sp>
      <p:sp>
        <p:nvSpPr>
          <p:cNvPr id="1048803" name="object 7"/>
          <p:cNvSpPr txBox="1"/>
          <p:nvPr/>
        </p:nvSpPr>
        <p:spPr>
          <a:xfrm>
            <a:off x="8506459" y="5577078"/>
            <a:ext cx="398780"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o</a:t>
            </a:r>
            <a:r>
              <a:rPr dirty="0" sz="2200" spc="-30">
                <a:solidFill>
                  <a:srgbClr val="404040"/>
                </a:solidFill>
                <a:latin typeface="Carlito"/>
                <a:cs typeface="Carlito"/>
              </a:rPr>
              <a:t>r</a:t>
            </a:r>
            <a:r>
              <a:rPr dirty="0" sz="2200" spc="-5">
                <a:solidFill>
                  <a:srgbClr val="404040"/>
                </a:solidFill>
                <a:latin typeface="Carlito"/>
                <a:cs typeface="Carlito"/>
              </a:rPr>
              <a:t>g</a:t>
            </a:r>
            <a:endParaRPr sz="2200">
              <a:latin typeface="Carlito"/>
              <a:cs typeface="Carlito"/>
            </a:endParaRPr>
          </a:p>
        </p:txBody>
      </p:sp>
      <p:sp>
        <p:nvSpPr>
          <p:cNvPr id="1048804" name="object 8"/>
          <p:cNvSpPr txBox="1"/>
          <p:nvPr/>
        </p:nvSpPr>
        <p:spPr>
          <a:xfrm>
            <a:off x="11650471" y="5577078"/>
            <a:ext cx="457200"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Carlito"/>
                <a:cs typeface="Carlito"/>
              </a:rPr>
              <a:t>edu</a:t>
            </a:r>
            <a:endParaRPr sz="2200">
              <a:latin typeface="Carlito"/>
              <a:cs typeface="Carlito"/>
            </a:endParaRPr>
          </a:p>
        </p:txBody>
      </p:sp>
      <p:sp>
        <p:nvSpPr>
          <p:cNvPr id="1048805" name="object 9"/>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06" name="object 10"/>
          <p:cNvSpPr/>
          <p:nvPr/>
        </p:nvSpPr>
        <p:spPr>
          <a:xfrm>
            <a:off x="5850635" y="3645408"/>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07" name="object 11"/>
          <p:cNvSpPr/>
          <p:nvPr/>
        </p:nvSpPr>
        <p:spPr>
          <a:xfrm>
            <a:off x="8715756" y="3645408"/>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08" name="object 12"/>
          <p:cNvSpPr/>
          <p:nvPr/>
        </p:nvSpPr>
        <p:spPr>
          <a:xfrm>
            <a:off x="11890247" y="3645408"/>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09" name="object 13"/>
          <p:cNvSpPr/>
          <p:nvPr/>
        </p:nvSpPr>
        <p:spPr>
          <a:xfrm>
            <a:off x="5759196" y="722376"/>
            <a:ext cx="4660392" cy="368807"/>
          </a:xfrm>
          <a:prstGeom prst="rect"/>
          <a:blipFill>
            <a:blip xmlns:r="http://schemas.openxmlformats.org/officeDocument/2006/relationships" r:embed="rId1" cstate="print"/>
            <a:stretch>
              <a:fillRect/>
            </a:stretch>
          </a:blipFill>
        </p:spPr>
        <p:txBody>
          <a:bodyPr bIns="0" lIns="0" rIns="0" rtlCol="0" tIns="0" wrap="square"/>
          <a:p/>
        </p:txBody>
      </p:sp>
      <p:pic>
        <p:nvPicPr>
          <p:cNvPr id="2097166"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810" name="object 2"/>
          <p:cNvSpPr txBox="1"/>
          <p:nvPr/>
        </p:nvSpPr>
        <p:spPr>
          <a:xfrm>
            <a:off x="1445133" y="1140079"/>
            <a:ext cx="14204315" cy="1069975"/>
          </a:xfrm>
          <a:prstGeom prst="rect"/>
        </p:spPr>
        <p:txBody>
          <a:bodyPr bIns="0" lIns="0" rIns="0" rtlCol="0" tIns="12700" vert="horz" wrap="square">
            <a:spAutoFit/>
          </a:bodyPr>
          <a:p>
            <a:pPr marL="5960745">
              <a:lnSpc>
                <a:spcPct val="100000"/>
              </a:lnSpc>
              <a:spcBef>
                <a:spcPts val="100"/>
              </a:spcBef>
              <a:tabLst>
                <a:tab algn="l" pos="6418580"/>
              </a:tabLst>
            </a:pPr>
            <a:r>
              <a:rPr b="1" dirty="0" sz="2400" spc="95">
                <a:solidFill>
                  <a:srgbClr val="404040"/>
                </a:solidFill>
                <a:latin typeface="Noto Sans"/>
                <a:cs typeface="Noto Sans"/>
              </a:rPr>
              <a:t>4.	</a:t>
            </a:r>
            <a:r>
              <a:rPr b="1" dirty="0" sz="2400" spc="155">
                <a:solidFill>
                  <a:srgbClr val="404040"/>
                </a:solidFill>
                <a:latin typeface="Noto Sans"/>
                <a:cs typeface="Noto Sans"/>
              </a:rPr>
              <a:t>Hosts</a:t>
            </a:r>
            <a:endParaRPr sz="2400">
              <a:latin typeface="Noto Sans"/>
              <a:cs typeface="Noto Sans"/>
            </a:endParaRPr>
          </a:p>
          <a:p>
            <a:pPr marL="12700">
              <a:lnSpc>
                <a:spcPct val="100000"/>
              </a:lnSpc>
              <a:spcBef>
                <a:spcPts val="2700"/>
              </a:spcBef>
            </a:pPr>
            <a:r>
              <a:rPr dirty="0" sz="2200" spc="-15">
                <a:solidFill>
                  <a:srgbClr val="404040"/>
                </a:solidFill>
                <a:latin typeface="Noto Sans"/>
                <a:cs typeface="Noto Sans"/>
              </a:rPr>
              <a:t>The domain </a:t>
            </a:r>
            <a:r>
              <a:rPr dirty="0" sz="2200" spc="-25">
                <a:solidFill>
                  <a:srgbClr val="404040"/>
                </a:solidFill>
                <a:latin typeface="Noto Sans"/>
                <a:cs typeface="Noto Sans"/>
              </a:rPr>
              <a:t>owner </a:t>
            </a:r>
            <a:r>
              <a:rPr dirty="0" sz="2200" spc="-20">
                <a:solidFill>
                  <a:srgbClr val="404040"/>
                </a:solidFill>
                <a:latin typeface="Noto Sans"/>
                <a:cs typeface="Noto Sans"/>
              </a:rPr>
              <a:t>can </a:t>
            </a:r>
            <a:r>
              <a:rPr dirty="0" sz="2200" spc="-15">
                <a:solidFill>
                  <a:srgbClr val="404040"/>
                </a:solidFill>
                <a:latin typeface="Noto Sans"/>
                <a:cs typeface="Noto Sans"/>
              </a:rPr>
              <a:t>define individual </a:t>
            </a:r>
            <a:r>
              <a:rPr dirty="0" sz="2200" spc="-10">
                <a:solidFill>
                  <a:srgbClr val="404040"/>
                </a:solidFill>
                <a:latin typeface="Noto Sans"/>
                <a:cs typeface="Noto Sans"/>
              </a:rPr>
              <a:t>hosts </a:t>
            </a:r>
            <a:r>
              <a:rPr dirty="0" sz="2200" spc="-20">
                <a:solidFill>
                  <a:srgbClr val="404040"/>
                </a:solidFill>
                <a:latin typeface="Noto Sans"/>
                <a:cs typeface="Noto Sans"/>
              </a:rPr>
              <a:t>within </a:t>
            </a:r>
            <a:r>
              <a:rPr dirty="0" sz="2200" spc="-15">
                <a:solidFill>
                  <a:srgbClr val="404040"/>
                </a:solidFill>
                <a:latin typeface="Noto Sans"/>
                <a:cs typeface="Noto Sans"/>
              </a:rPr>
              <a:t>a domain </a:t>
            </a:r>
            <a:r>
              <a:rPr dirty="0" sz="2200" spc="-20">
                <a:solidFill>
                  <a:srgbClr val="404040"/>
                </a:solidFill>
                <a:latin typeface="Noto Sans"/>
                <a:cs typeface="Noto Sans"/>
              </a:rPr>
              <a:t>that refers </a:t>
            </a:r>
            <a:r>
              <a:rPr dirty="0" sz="2200" spc="-15">
                <a:solidFill>
                  <a:srgbClr val="404040"/>
                </a:solidFill>
                <a:latin typeface="Noto Sans"/>
                <a:cs typeface="Noto Sans"/>
              </a:rPr>
              <a:t>to </a:t>
            </a:r>
            <a:r>
              <a:rPr dirty="0" sz="2200" spc="-20">
                <a:solidFill>
                  <a:srgbClr val="404040"/>
                </a:solidFill>
                <a:latin typeface="Noto Sans"/>
                <a:cs typeface="Noto Sans"/>
              </a:rPr>
              <a:t>separate </a:t>
            </a:r>
            <a:r>
              <a:rPr dirty="0" sz="2200" spc="-15">
                <a:solidFill>
                  <a:srgbClr val="404040"/>
                </a:solidFill>
                <a:latin typeface="Noto Sans"/>
                <a:cs typeface="Noto Sans"/>
              </a:rPr>
              <a:t>services</a:t>
            </a:r>
            <a:r>
              <a:rPr dirty="0" sz="2200" spc="50">
                <a:solidFill>
                  <a:srgbClr val="404040"/>
                </a:solidFill>
                <a:latin typeface="Noto Sans"/>
                <a:cs typeface="Noto Sans"/>
              </a:rPr>
              <a:t> </a:t>
            </a:r>
            <a:r>
              <a:rPr dirty="0" sz="2200" spc="-10">
                <a:solidFill>
                  <a:srgbClr val="404040"/>
                </a:solidFill>
                <a:latin typeface="Noto Sans"/>
                <a:cs typeface="Noto Sans"/>
              </a:rPr>
              <a:t>or </a:t>
            </a:r>
            <a:r>
              <a:rPr dirty="0" sz="2200" spc="-15">
                <a:solidFill>
                  <a:srgbClr val="404040"/>
                </a:solidFill>
                <a:latin typeface="Noto Sans"/>
                <a:cs typeface="Noto Sans"/>
              </a:rPr>
              <a:t>computers.</a:t>
            </a:r>
            <a:endParaRPr sz="2200">
              <a:latin typeface="Noto Sans"/>
              <a:cs typeface="Noto Sans"/>
            </a:endParaRPr>
          </a:p>
        </p:txBody>
      </p:sp>
      <p:sp>
        <p:nvSpPr>
          <p:cNvPr id="1048811" name="object 3"/>
          <p:cNvSpPr txBox="1"/>
          <p:nvPr/>
        </p:nvSpPr>
        <p:spPr>
          <a:xfrm>
            <a:off x="3952494" y="3207766"/>
            <a:ext cx="2482850"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Carlito"/>
                <a:cs typeface="Carlito"/>
                <a:hlinkClick r:id="rId1"/>
              </a:rPr>
              <a:t>www.simplilearn.com</a:t>
            </a:r>
            <a:endParaRPr sz="2200">
              <a:latin typeface="Carlito"/>
              <a:cs typeface="Carlito"/>
            </a:endParaRPr>
          </a:p>
        </p:txBody>
      </p:sp>
      <p:sp>
        <p:nvSpPr>
          <p:cNvPr id="1048812" name="object 4"/>
          <p:cNvSpPr txBox="1"/>
          <p:nvPr/>
        </p:nvSpPr>
        <p:spPr>
          <a:xfrm>
            <a:off x="7702677" y="3207766"/>
            <a:ext cx="1783714"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mail.</a:t>
            </a:r>
            <a:r>
              <a:rPr dirty="0" sz="2200" spc="-15">
                <a:solidFill>
                  <a:srgbClr val="404040"/>
                </a:solidFill>
                <a:latin typeface="Carlito"/>
                <a:cs typeface="Carlito"/>
              </a:rPr>
              <a:t>c</a:t>
            </a:r>
            <a:r>
              <a:rPr dirty="0" sz="2200" spc="-10">
                <a:solidFill>
                  <a:srgbClr val="404040"/>
                </a:solidFill>
                <a:latin typeface="Carlito"/>
                <a:cs typeface="Carlito"/>
              </a:rPr>
              <a:t>harit</a:t>
            </a:r>
            <a:r>
              <a:rPr dirty="0" sz="2200" spc="-150">
                <a:solidFill>
                  <a:srgbClr val="404040"/>
                </a:solidFill>
                <a:latin typeface="Carlito"/>
                <a:cs typeface="Carlito"/>
              </a:rPr>
              <a:t>y</a:t>
            </a:r>
            <a:r>
              <a:rPr dirty="0" sz="2200" spc="-10">
                <a:solidFill>
                  <a:srgbClr val="404040"/>
                </a:solidFill>
                <a:latin typeface="Carlito"/>
                <a:cs typeface="Carlito"/>
              </a:rPr>
              <a:t>.o</a:t>
            </a:r>
            <a:r>
              <a:rPr dirty="0" sz="2200" spc="-25">
                <a:solidFill>
                  <a:srgbClr val="404040"/>
                </a:solidFill>
                <a:latin typeface="Carlito"/>
                <a:cs typeface="Carlito"/>
              </a:rPr>
              <a:t>r</a:t>
            </a:r>
            <a:r>
              <a:rPr dirty="0" sz="2200" spc="-5">
                <a:solidFill>
                  <a:srgbClr val="404040"/>
                </a:solidFill>
                <a:latin typeface="Carlito"/>
                <a:cs typeface="Carlito"/>
              </a:rPr>
              <a:t>g</a:t>
            </a:r>
            <a:endParaRPr sz="2200">
              <a:latin typeface="Carlito"/>
              <a:cs typeface="Carlito"/>
            </a:endParaRPr>
          </a:p>
        </p:txBody>
      </p:sp>
      <p:sp>
        <p:nvSpPr>
          <p:cNvPr id="1048813" name="object 5"/>
          <p:cNvSpPr txBox="1"/>
          <p:nvPr/>
        </p:nvSpPr>
        <p:spPr>
          <a:xfrm>
            <a:off x="10523601" y="3207766"/>
            <a:ext cx="2008505"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Carlito"/>
                <a:cs typeface="Carlito"/>
              </a:rPr>
              <a:t>ftp.university.edu</a:t>
            </a:r>
            <a:endParaRPr sz="2200">
              <a:latin typeface="Carlito"/>
              <a:cs typeface="Carlito"/>
            </a:endParaRPr>
          </a:p>
        </p:txBody>
      </p:sp>
      <p:sp>
        <p:nvSpPr>
          <p:cNvPr id="1048814" name="object 6"/>
          <p:cNvSpPr txBox="1"/>
          <p:nvPr/>
        </p:nvSpPr>
        <p:spPr>
          <a:xfrm>
            <a:off x="3898519" y="5716270"/>
            <a:ext cx="629285"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www</a:t>
            </a:r>
            <a:endParaRPr sz="2200">
              <a:latin typeface="Carlito"/>
              <a:cs typeface="Carlito"/>
            </a:endParaRPr>
          </a:p>
        </p:txBody>
      </p:sp>
      <p:sp>
        <p:nvSpPr>
          <p:cNvPr id="1048815" name="object 7"/>
          <p:cNvSpPr txBox="1"/>
          <p:nvPr/>
        </p:nvSpPr>
        <p:spPr>
          <a:xfrm>
            <a:off x="7662164" y="5716270"/>
            <a:ext cx="510540"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mail</a:t>
            </a:r>
            <a:endParaRPr sz="2200">
              <a:latin typeface="Carlito"/>
              <a:cs typeface="Carlito"/>
            </a:endParaRPr>
          </a:p>
        </p:txBody>
      </p:sp>
      <p:sp>
        <p:nvSpPr>
          <p:cNvPr id="1048816" name="object 8"/>
          <p:cNvSpPr txBox="1"/>
          <p:nvPr/>
        </p:nvSpPr>
        <p:spPr>
          <a:xfrm>
            <a:off x="10489818" y="5716270"/>
            <a:ext cx="350520"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Carlito"/>
                <a:cs typeface="Carlito"/>
              </a:rPr>
              <a:t>ftp</a:t>
            </a:r>
            <a:endParaRPr sz="2200">
              <a:latin typeface="Carlito"/>
              <a:cs typeface="Carlito"/>
            </a:endParaRPr>
          </a:p>
        </p:txBody>
      </p:sp>
      <p:sp>
        <p:nvSpPr>
          <p:cNvPr id="1048817" name="object 9"/>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18" name="object 10"/>
          <p:cNvSpPr/>
          <p:nvPr/>
        </p:nvSpPr>
        <p:spPr>
          <a:xfrm>
            <a:off x="4259579"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19" name="object 11"/>
          <p:cNvSpPr/>
          <p:nvPr/>
        </p:nvSpPr>
        <p:spPr>
          <a:xfrm>
            <a:off x="8026907"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20" name="object 12"/>
          <p:cNvSpPr/>
          <p:nvPr/>
        </p:nvSpPr>
        <p:spPr>
          <a:xfrm>
            <a:off x="10674095"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21" name="object 13"/>
          <p:cNvSpPr/>
          <p:nvPr/>
        </p:nvSpPr>
        <p:spPr>
          <a:xfrm>
            <a:off x="5759196" y="722376"/>
            <a:ext cx="4660392" cy="368807"/>
          </a:xfrm>
          <a:prstGeom prst="rect"/>
          <a:blipFill>
            <a:blip xmlns:r="http://schemas.openxmlformats.org/officeDocument/2006/relationships" r:embed="rId2" cstate="print"/>
            <a:stretch>
              <a:fillRect/>
            </a:stretch>
          </a:blipFill>
        </p:spPr>
        <p:txBody>
          <a:bodyPr bIns="0" lIns="0" rIns="0" rtlCol="0" tIns="0" wrap="square"/>
          <a:p/>
        </p:txBody>
      </p:sp>
      <p:pic>
        <p:nvPicPr>
          <p:cNvPr id="2097167"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822" name="object 2"/>
          <p:cNvSpPr txBox="1"/>
          <p:nvPr/>
        </p:nvSpPr>
        <p:spPr>
          <a:xfrm>
            <a:off x="3614673" y="1140079"/>
            <a:ext cx="8935720" cy="1069975"/>
          </a:xfrm>
          <a:prstGeom prst="rect"/>
        </p:spPr>
        <p:txBody>
          <a:bodyPr bIns="0" lIns="0" rIns="0" rtlCol="0" tIns="12700" vert="horz" wrap="square">
            <a:spAutoFit/>
          </a:bodyPr>
          <a:p>
            <a:pPr marL="3220085">
              <a:lnSpc>
                <a:spcPct val="100000"/>
              </a:lnSpc>
              <a:spcBef>
                <a:spcPts val="100"/>
              </a:spcBef>
              <a:tabLst>
                <a:tab algn="l" pos="3677285"/>
              </a:tabLst>
            </a:pPr>
            <a:r>
              <a:rPr b="1" dirty="0" sz="2400" spc="95">
                <a:solidFill>
                  <a:srgbClr val="404040"/>
                </a:solidFill>
                <a:latin typeface="Noto Sans"/>
                <a:cs typeface="Noto Sans"/>
              </a:rPr>
              <a:t>5.	</a:t>
            </a:r>
            <a:r>
              <a:rPr b="1" dirty="0" sz="2400" spc="175">
                <a:solidFill>
                  <a:srgbClr val="404040"/>
                </a:solidFill>
                <a:latin typeface="Noto Sans"/>
                <a:cs typeface="Noto Sans"/>
              </a:rPr>
              <a:t>Subdomains</a:t>
            </a:r>
            <a:endParaRPr sz="2400">
              <a:latin typeface="Noto Sans"/>
              <a:cs typeface="Noto Sans"/>
            </a:endParaRPr>
          </a:p>
          <a:p>
            <a:pPr marL="12700">
              <a:lnSpc>
                <a:spcPct val="100000"/>
              </a:lnSpc>
              <a:spcBef>
                <a:spcPts val="2700"/>
              </a:spcBef>
            </a:pPr>
            <a:r>
              <a:rPr dirty="0" sz="2200" spc="-15">
                <a:solidFill>
                  <a:srgbClr val="404040"/>
                </a:solidFill>
                <a:latin typeface="Noto Sans"/>
                <a:cs typeface="Noto Sans"/>
              </a:rPr>
              <a:t>Subdomains </a:t>
            </a:r>
            <a:r>
              <a:rPr dirty="0" sz="2200" spc="-30">
                <a:solidFill>
                  <a:srgbClr val="404040"/>
                </a:solidFill>
                <a:latin typeface="Noto Sans"/>
                <a:cs typeface="Noto Sans"/>
              </a:rPr>
              <a:t>are </a:t>
            </a:r>
            <a:r>
              <a:rPr dirty="0" sz="2200" spc="-20">
                <a:solidFill>
                  <a:srgbClr val="404040"/>
                </a:solidFill>
                <a:latin typeface="Noto Sans"/>
                <a:cs typeface="Noto Sans"/>
              </a:rPr>
              <a:t>the </a:t>
            </a:r>
            <a:r>
              <a:rPr dirty="0" sz="2200" spc="-15">
                <a:solidFill>
                  <a:srgbClr val="404040"/>
                </a:solidFill>
                <a:latin typeface="Noto Sans"/>
                <a:cs typeface="Noto Sans"/>
              </a:rPr>
              <a:t>parts </a:t>
            </a:r>
            <a:r>
              <a:rPr dirty="0" sz="2200" spc="-20">
                <a:solidFill>
                  <a:srgbClr val="404040"/>
                </a:solidFill>
                <a:latin typeface="Noto Sans"/>
                <a:cs typeface="Noto Sans"/>
              </a:rPr>
              <a:t>that </a:t>
            </a:r>
            <a:r>
              <a:rPr dirty="0" sz="2200" spc="-25">
                <a:solidFill>
                  <a:srgbClr val="404040"/>
                </a:solidFill>
                <a:latin typeface="Noto Sans"/>
                <a:cs typeface="Noto Sans"/>
              </a:rPr>
              <a:t>are </a:t>
            </a:r>
            <a:r>
              <a:rPr dirty="0" sz="2200" spc="-15">
                <a:solidFill>
                  <a:srgbClr val="404040"/>
                </a:solidFill>
                <a:latin typeface="Noto Sans"/>
                <a:cs typeface="Noto Sans"/>
              </a:rPr>
              <a:t>underneath </a:t>
            </a:r>
            <a:r>
              <a:rPr dirty="0" sz="2200" spc="-20">
                <a:solidFill>
                  <a:srgbClr val="404040"/>
                </a:solidFill>
                <a:latin typeface="Noto Sans"/>
                <a:cs typeface="Noto Sans"/>
              </a:rPr>
              <a:t>the </a:t>
            </a:r>
            <a:r>
              <a:rPr dirty="0" sz="2200" spc="-15">
                <a:solidFill>
                  <a:srgbClr val="404040"/>
                </a:solidFill>
                <a:latin typeface="Noto Sans"/>
                <a:cs typeface="Noto Sans"/>
              </a:rPr>
              <a:t>top-level</a:t>
            </a:r>
            <a:r>
              <a:rPr dirty="0" sz="2200" spc="330">
                <a:solidFill>
                  <a:srgbClr val="404040"/>
                </a:solidFill>
                <a:latin typeface="Noto Sans"/>
                <a:cs typeface="Noto Sans"/>
              </a:rPr>
              <a:t> </a:t>
            </a:r>
            <a:r>
              <a:rPr dirty="0" sz="2200" spc="-10">
                <a:solidFill>
                  <a:srgbClr val="404040"/>
                </a:solidFill>
                <a:latin typeface="Noto Sans"/>
                <a:cs typeface="Noto Sans"/>
              </a:rPr>
              <a:t>domain.</a:t>
            </a:r>
            <a:endParaRPr sz="2200">
              <a:latin typeface="Noto Sans"/>
              <a:cs typeface="Noto Sans"/>
            </a:endParaRPr>
          </a:p>
        </p:txBody>
      </p:sp>
      <p:sp>
        <p:nvSpPr>
          <p:cNvPr id="1048823" name="object 3"/>
          <p:cNvSpPr txBox="1"/>
          <p:nvPr/>
        </p:nvSpPr>
        <p:spPr>
          <a:xfrm>
            <a:off x="3952494" y="3207766"/>
            <a:ext cx="1830705"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Carlito"/>
                <a:cs typeface="Carlito"/>
              </a:rPr>
              <a:t>simplilearn.com</a:t>
            </a:r>
            <a:endParaRPr sz="2200">
              <a:latin typeface="Carlito"/>
              <a:cs typeface="Carlito"/>
            </a:endParaRPr>
          </a:p>
        </p:txBody>
      </p:sp>
      <p:sp>
        <p:nvSpPr>
          <p:cNvPr id="1048824" name="object 4"/>
          <p:cNvSpPr txBox="1"/>
          <p:nvPr/>
        </p:nvSpPr>
        <p:spPr>
          <a:xfrm>
            <a:off x="7702677" y="3207766"/>
            <a:ext cx="1229360"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charit</a:t>
            </a:r>
            <a:r>
              <a:rPr dirty="0" sz="2200" spc="-155">
                <a:solidFill>
                  <a:srgbClr val="404040"/>
                </a:solidFill>
                <a:latin typeface="Carlito"/>
                <a:cs typeface="Carlito"/>
              </a:rPr>
              <a:t>y</a:t>
            </a:r>
            <a:r>
              <a:rPr dirty="0" sz="2200" spc="-10">
                <a:solidFill>
                  <a:srgbClr val="404040"/>
                </a:solidFill>
                <a:latin typeface="Carlito"/>
                <a:cs typeface="Carlito"/>
              </a:rPr>
              <a:t>.o</a:t>
            </a:r>
            <a:r>
              <a:rPr dirty="0" sz="2200" spc="-25">
                <a:solidFill>
                  <a:srgbClr val="404040"/>
                </a:solidFill>
                <a:latin typeface="Carlito"/>
                <a:cs typeface="Carlito"/>
              </a:rPr>
              <a:t>r</a:t>
            </a:r>
            <a:r>
              <a:rPr dirty="0" sz="2200" spc="-5">
                <a:solidFill>
                  <a:srgbClr val="404040"/>
                </a:solidFill>
                <a:latin typeface="Carlito"/>
                <a:cs typeface="Carlito"/>
              </a:rPr>
              <a:t>g</a:t>
            </a:r>
            <a:endParaRPr sz="2200">
              <a:latin typeface="Carlito"/>
              <a:cs typeface="Carlito"/>
            </a:endParaRPr>
          </a:p>
        </p:txBody>
      </p:sp>
      <p:sp>
        <p:nvSpPr>
          <p:cNvPr id="1048825" name="object 5"/>
          <p:cNvSpPr txBox="1"/>
          <p:nvPr/>
        </p:nvSpPr>
        <p:spPr>
          <a:xfrm>
            <a:off x="10523601" y="3207766"/>
            <a:ext cx="1613535"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Carlito"/>
                <a:cs typeface="Carlito"/>
              </a:rPr>
              <a:t>university.edu</a:t>
            </a:r>
            <a:endParaRPr sz="2200">
              <a:latin typeface="Carlito"/>
              <a:cs typeface="Carlito"/>
            </a:endParaRPr>
          </a:p>
        </p:txBody>
      </p:sp>
      <p:sp>
        <p:nvSpPr>
          <p:cNvPr id="1048826" name="object 6"/>
          <p:cNvSpPr txBox="1"/>
          <p:nvPr/>
        </p:nvSpPr>
        <p:spPr>
          <a:xfrm>
            <a:off x="3627246" y="5716270"/>
            <a:ext cx="1275715"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Carlito"/>
                <a:cs typeface="Carlito"/>
              </a:rPr>
              <a:t>simplilearn</a:t>
            </a:r>
            <a:endParaRPr sz="2200">
              <a:latin typeface="Carlito"/>
              <a:cs typeface="Carlito"/>
            </a:endParaRPr>
          </a:p>
        </p:txBody>
      </p:sp>
      <p:sp>
        <p:nvSpPr>
          <p:cNvPr id="1048827" name="object 7"/>
          <p:cNvSpPr txBox="1"/>
          <p:nvPr/>
        </p:nvSpPr>
        <p:spPr>
          <a:xfrm>
            <a:off x="7574406" y="5716270"/>
            <a:ext cx="805180"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charity</a:t>
            </a:r>
            <a:endParaRPr sz="2200">
              <a:latin typeface="Carlito"/>
              <a:cs typeface="Carlito"/>
            </a:endParaRPr>
          </a:p>
        </p:txBody>
      </p:sp>
      <p:sp>
        <p:nvSpPr>
          <p:cNvPr id="1048828" name="object 8"/>
          <p:cNvSpPr txBox="1"/>
          <p:nvPr/>
        </p:nvSpPr>
        <p:spPr>
          <a:xfrm>
            <a:off x="10519664" y="5716270"/>
            <a:ext cx="1129665"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Carlito"/>
                <a:cs typeface="Carlito"/>
              </a:rPr>
              <a:t>university</a:t>
            </a:r>
            <a:endParaRPr sz="2200">
              <a:latin typeface="Carlito"/>
              <a:cs typeface="Carlito"/>
            </a:endParaRPr>
          </a:p>
        </p:txBody>
      </p:sp>
      <p:sp>
        <p:nvSpPr>
          <p:cNvPr id="1048829" name="object 9"/>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30" name="object 10"/>
          <p:cNvSpPr/>
          <p:nvPr/>
        </p:nvSpPr>
        <p:spPr>
          <a:xfrm>
            <a:off x="4224528"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31" name="object 11"/>
          <p:cNvSpPr/>
          <p:nvPr/>
        </p:nvSpPr>
        <p:spPr>
          <a:xfrm>
            <a:off x="8078723"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32" name="object 12"/>
          <p:cNvSpPr/>
          <p:nvPr/>
        </p:nvSpPr>
        <p:spPr>
          <a:xfrm>
            <a:off x="11024616" y="3785615"/>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33" name="object 13"/>
          <p:cNvSpPr/>
          <p:nvPr/>
        </p:nvSpPr>
        <p:spPr>
          <a:xfrm>
            <a:off x="5759196" y="722376"/>
            <a:ext cx="4660392" cy="368807"/>
          </a:xfrm>
          <a:prstGeom prst="rect"/>
          <a:blipFill>
            <a:blip xmlns:r="http://schemas.openxmlformats.org/officeDocument/2006/relationships" r:embed="rId1" cstate="print"/>
            <a:stretch>
              <a:fillRect/>
            </a:stretch>
          </a:blipFill>
        </p:spPr>
        <p:txBody>
          <a:bodyPr bIns="0" lIns="0" rIns="0" rtlCol="0" tIns="0" wrap="square"/>
          <a:p/>
        </p:txBody>
      </p:sp>
      <p:pic>
        <p:nvPicPr>
          <p:cNvPr id="2097168"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834" name="object 2"/>
          <p:cNvSpPr txBox="1"/>
          <p:nvPr/>
        </p:nvSpPr>
        <p:spPr>
          <a:xfrm>
            <a:off x="1469263" y="1140079"/>
            <a:ext cx="13564235" cy="1405255"/>
          </a:xfrm>
          <a:prstGeom prst="rect"/>
        </p:spPr>
        <p:txBody>
          <a:bodyPr bIns="0" lIns="0" rIns="0" rtlCol="0" tIns="12700" vert="horz" wrap="square">
            <a:spAutoFit/>
          </a:bodyPr>
          <a:p>
            <a:pPr marL="3178175">
              <a:lnSpc>
                <a:spcPct val="100000"/>
              </a:lnSpc>
              <a:spcBef>
                <a:spcPts val="100"/>
              </a:spcBef>
              <a:tabLst>
                <a:tab algn="l" pos="3635375"/>
                <a:tab algn="l" pos="4592320"/>
                <a:tab algn="l" pos="6322060"/>
                <a:tab algn="l" pos="7769225"/>
                <a:tab algn="l" pos="8884920"/>
              </a:tabLst>
            </a:pPr>
            <a:r>
              <a:rPr b="1" dirty="0" sz="2400" spc="95">
                <a:solidFill>
                  <a:srgbClr val="404040"/>
                </a:solidFill>
                <a:latin typeface="Noto Sans"/>
                <a:cs typeface="Noto Sans"/>
              </a:rPr>
              <a:t>6.	</a:t>
            </a:r>
            <a:r>
              <a:rPr b="1" dirty="0" sz="2400" spc="155">
                <a:solidFill>
                  <a:srgbClr val="404040"/>
                </a:solidFill>
                <a:latin typeface="Noto Sans"/>
                <a:cs typeface="Noto Sans"/>
              </a:rPr>
              <a:t>Fully	</a:t>
            </a:r>
            <a:r>
              <a:rPr b="1" dirty="0" sz="2400" spc="175">
                <a:solidFill>
                  <a:srgbClr val="404040"/>
                </a:solidFill>
                <a:latin typeface="Noto Sans"/>
                <a:cs typeface="Noto Sans"/>
              </a:rPr>
              <a:t>Qualified	</a:t>
            </a:r>
            <a:r>
              <a:rPr b="1" dirty="0" sz="2400" spc="165">
                <a:solidFill>
                  <a:srgbClr val="404040"/>
                </a:solidFill>
                <a:latin typeface="Noto Sans"/>
                <a:cs typeface="Noto Sans"/>
              </a:rPr>
              <a:t>Domain	</a:t>
            </a:r>
            <a:r>
              <a:rPr b="1" dirty="0" sz="2400" spc="150">
                <a:solidFill>
                  <a:srgbClr val="404040"/>
                </a:solidFill>
                <a:latin typeface="Noto Sans"/>
                <a:cs typeface="Noto Sans"/>
              </a:rPr>
              <a:t>Name	</a:t>
            </a:r>
            <a:r>
              <a:rPr b="1" dirty="0" sz="2400" spc="165">
                <a:solidFill>
                  <a:srgbClr val="404040"/>
                </a:solidFill>
                <a:latin typeface="Noto Sans"/>
                <a:cs typeface="Noto Sans"/>
              </a:rPr>
              <a:t>(FQDN)</a:t>
            </a:r>
            <a:endParaRPr sz="2400">
              <a:latin typeface="Noto Sans"/>
              <a:cs typeface="Noto Sans"/>
            </a:endParaRPr>
          </a:p>
          <a:p>
            <a:pPr marL="12700" marR="5080">
              <a:lnSpc>
                <a:spcPct val="100000"/>
              </a:lnSpc>
              <a:spcBef>
                <a:spcPts val="2700"/>
              </a:spcBef>
            </a:pPr>
            <a:r>
              <a:rPr dirty="0" sz="2200" spc="-20">
                <a:solidFill>
                  <a:srgbClr val="404040"/>
                </a:solidFill>
                <a:latin typeface="Noto Sans"/>
                <a:cs typeface="Noto Sans"/>
              </a:rPr>
              <a:t>A Fully </a:t>
            </a:r>
            <a:r>
              <a:rPr dirty="0" sz="2200" spc="-15">
                <a:solidFill>
                  <a:srgbClr val="404040"/>
                </a:solidFill>
                <a:latin typeface="Noto Sans"/>
                <a:cs typeface="Noto Sans"/>
              </a:rPr>
              <a:t>Qualified Domain </a:t>
            </a:r>
            <a:r>
              <a:rPr dirty="0" sz="2200" spc="-25">
                <a:solidFill>
                  <a:srgbClr val="404040"/>
                </a:solidFill>
                <a:latin typeface="Noto Sans"/>
                <a:cs typeface="Noto Sans"/>
              </a:rPr>
              <a:t>Name, </a:t>
            </a:r>
            <a:r>
              <a:rPr dirty="0" sz="2200" spc="-10">
                <a:solidFill>
                  <a:srgbClr val="404040"/>
                </a:solidFill>
                <a:latin typeface="Noto Sans"/>
                <a:cs typeface="Noto Sans"/>
              </a:rPr>
              <a:t>or </a:t>
            </a:r>
            <a:r>
              <a:rPr dirty="0" sz="2200" spc="-25">
                <a:solidFill>
                  <a:srgbClr val="404040"/>
                </a:solidFill>
                <a:latin typeface="Noto Sans"/>
                <a:cs typeface="Noto Sans"/>
              </a:rPr>
              <a:t>FQDN, </a:t>
            </a:r>
            <a:r>
              <a:rPr dirty="0" sz="2200" spc="-15">
                <a:solidFill>
                  <a:srgbClr val="404040"/>
                </a:solidFill>
                <a:latin typeface="Noto Sans"/>
                <a:cs typeface="Noto Sans"/>
              </a:rPr>
              <a:t>also called an absolute </a:t>
            </a:r>
            <a:r>
              <a:rPr dirty="0" sz="2200" spc="-20">
                <a:solidFill>
                  <a:srgbClr val="404040"/>
                </a:solidFill>
                <a:latin typeface="Noto Sans"/>
                <a:cs typeface="Noto Sans"/>
              </a:rPr>
              <a:t>domain, </a:t>
            </a:r>
            <a:r>
              <a:rPr dirty="0" sz="2200" spc="-10">
                <a:solidFill>
                  <a:srgbClr val="404040"/>
                </a:solidFill>
                <a:latin typeface="Noto Sans"/>
                <a:cs typeface="Noto Sans"/>
              </a:rPr>
              <a:t>is </a:t>
            </a:r>
            <a:r>
              <a:rPr dirty="0" sz="2200" spc="-20">
                <a:solidFill>
                  <a:srgbClr val="404040"/>
                </a:solidFill>
                <a:latin typeface="Noto Sans"/>
                <a:cs typeface="Noto Sans"/>
              </a:rPr>
              <a:t>the </a:t>
            </a:r>
            <a:r>
              <a:rPr dirty="0" sz="2200" spc="-15">
                <a:solidFill>
                  <a:srgbClr val="404040"/>
                </a:solidFill>
                <a:latin typeface="Noto Sans"/>
                <a:cs typeface="Noto Sans"/>
              </a:rPr>
              <a:t>complete domain name  </a:t>
            </a:r>
            <a:r>
              <a:rPr dirty="0" sz="2200" spc="-10">
                <a:solidFill>
                  <a:srgbClr val="404040"/>
                </a:solidFill>
                <a:latin typeface="Noto Sans"/>
                <a:cs typeface="Noto Sans"/>
              </a:rPr>
              <a:t>for </a:t>
            </a:r>
            <a:r>
              <a:rPr dirty="0" sz="2200" spc="-15">
                <a:solidFill>
                  <a:srgbClr val="404040"/>
                </a:solidFill>
                <a:latin typeface="Noto Sans"/>
                <a:cs typeface="Noto Sans"/>
              </a:rPr>
              <a:t>a specific </a:t>
            </a:r>
            <a:r>
              <a:rPr dirty="0" sz="2200" spc="-20">
                <a:solidFill>
                  <a:srgbClr val="404040"/>
                </a:solidFill>
                <a:latin typeface="Noto Sans"/>
                <a:cs typeface="Noto Sans"/>
              </a:rPr>
              <a:t>computer </a:t>
            </a:r>
            <a:r>
              <a:rPr dirty="0" sz="2200" spc="-10">
                <a:solidFill>
                  <a:srgbClr val="404040"/>
                </a:solidFill>
                <a:latin typeface="Noto Sans"/>
                <a:cs typeface="Noto Sans"/>
              </a:rPr>
              <a:t>on </a:t>
            </a:r>
            <a:r>
              <a:rPr dirty="0" sz="2200" spc="-20">
                <a:solidFill>
                  <a:srgbClr val="404040"/>
                </a:solidFill>
                <a:latin typeface="Noto Sans"/>
                <a:cs typeface="Noto Sans"/>
              </a:rPr>
              <a:t>the</a:t>
            </a:r>
            <a:r>
              <a:rPr dirty="0" sz="2200" spc="135">
                <a:solidFill>
                  <a:srgbClr val="404040"/>
                </a:solidFill>
                <a:latin typeface="Noto Sans"/>
                <a:cs typeface="Noto Sans"/>
              </a:rPr>
              <a:t> </a:t>
            </a:r>
            <a:r>
              <a:rPr dirty="0" sz="2200" spc="-30">
                <a:solidFill>
                  <a:srgbClr val="404040"/>
                </a:solidFill>
                <a:latin typeface="Noto Sans"/>
                <a:cs typeface="Noto Sans"/>
              </a:rPr>
              <a:t>Internet.</a:t>
            </a:r>
            <a:endParaRPr sz="2200">
              <a:latin typeface="Noto Sans"/>
              <a:cs typeface="Noto Sans"/>
            </a:endParaRPr>
          </a:p>
        </p:txBody>
      </p:sp>
      <p:sp>
        <p:nvSpPr>
          <p:cNvPr id="1048835" name="object 3"/>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36" name="object 4"/>
          <p:cNvSpPr txBox="1"/>
          <p:nvPr/>
        </p:nvSpPr>
        <p:spPr>
          <a:xfrm>
            <a:off x="7040371" y="3648836"/>
            <a:ext cx="1783714" cy="36068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mail.</a:t>
            </a:r>
            <a:r>
              <a:rPr dirty="0" sz="2200" spc="-15">
                <a:solidFill>
                  <a:srgbClr val="404040"/>
                </a:solidFill>
                <a:latin typeface="Carlito"/>
                <a:cs typeface="Carlito"/>
              </a:rPr>
              <a:t>c</a:t>
            </a:r>
            <a:r>
              <a:rPr dirty="0" sz="2200" spc="-10">
                <a:solidFill>
                  <a:srgbClr val="404040"/>
                </a:solidFill>
                <a:latin typeface="Carlito"/>
                <a:cs typeface="Carlito"/>
              </a:rPr>
              <a:t>harit</a:t>
            </a:r>
            <a:r>
              <a:rPr dirty="0" sz="2200" spc="-150">
                <a:solidFill>
                  <a:srgbClr val="404040"/>
                </a:solidFill>
                <a:latin typeface="Carlito"/>
                <a:cs typeface="Carlito"/>
              </a:rPr>
              <a:t>y</a:t>
            </a:r>
            <a:r>
              <a:rPr dirty="0" sz="2200" spc="-10">
                <a:solidFill>
                  <a:srgbClr val="404040"/>
                </a:solidFill>
                <a:latin typeface="Carlito"/>
                <a:cs typeface="Carlito"/>
              </a:rPr>
              <a:t>.o</a:t>
            </a:r>
            <a:r>
              <a:rPr dirty="0" sz="2200" spc="-25">
                <a:solidFill>
                  <a:srgbClr val="404040"/>
                </a:solidFill>
                <a:latin typeface="Carlito"/>
                <a:cs typeface="Carlito"/>
              </a:rPr>
              <a:t>r</a:t>
            </a:r>
            <a:r>
              <a:rPr dirty="0" sz="2200" spc="-5">
                <a:solidFill>
                  <a:srgbClr val="404040"/>
                </a:solidFill>
                <a:latin typeface="Carlito"/>
                <a:cs typeface="Carlito"/>
              </a:rPr>
              <a:t>g</a:t>
            </a:r>
            <a:endParaRPr sz="2200">
              <a:latin typeface="Carlito"/>
              <a:cs typeface="Carlito"/>
            </a:endParaRPr>
          </a:p>
        </p:txBody>
      </p:sp>
      <p:sp>
        <p:nvSpPr>
          <p:cNvPr id="1048837" name="object 5"/>
          <p:cNvSpPr txBox="1"/>
          <p:nvPr/>
        </p:nvSpPr>
        <p:spPr>
          <a:xfrm>
            <a:off x="7590790" y="6111621"/>
            <a:ext cx="690245" cy="360680"/>
          </a:xfrm>
          <a:prstGeom prst="rect"/>
        </p:spPr>
        <p:txBody>
          <a:bodyPr bIns="0" lIns="0" rIns="0" rtlCol="0" tIns="12065" vert="horz" wrap="square">
            <a:spAutoFit/>
          </a:bodyPr>
          <a:p>
            <a:pPr marL="12700">
              <a:lnSpc>
                <a:spcPct val="100000"/>
              </a:lnSpc>
              <a:spcBef>
                <a:spcPts val="95"/>
              </a:spcBef>
            </a:pPr>
            <a:r>
              <a:rPr dirty="0" sz="2200" spc="-35">
                <a:solidFill>
                  <a:srgbClr val="404040"/>
                </a:solidFill>
                <a:latin typeface="Carlito"/>
                <a:cs typeface="Carlito"/>
              </a:rPr>
              <a:t>F</a:t>
            </a:r>
            <a:r>
              <a:rPr dirty="0" sz="2200" spc="-5">
                <a:solidFill>
                  <a:srgbClr val="404040"/>
                </a:solidFill>
                <a:latin typeface="Carlito"/>
                <a:cs typeface="Carlito"/>
              </a:rPr>
              <a:t>QDN</a:t>
            </a:r>
            <a:endParaRPr sz="2200">
              <a:latin typeface="Carlito"/>
              <a:cs typeface="Carlito"/>
            </a:endParaRPr>
          </a:p>
        </p:txBody>
      </p:sp>
      <p:sp>
        <p:nvSpPr>
          <p:cNvPr id="1048838" name="object 6"/>
          <p:cNvSpPr/>
          <p:nvPr/>
        </p:nvSpPr>
        <p:spPr>
          <a:xfrm>
            <a:off x="7901940" y="4189476"/>
            <a:ext cx="76200" cy="1828800"/>
          </a:xfrm>
          <a:custGeom>
            <a:avLst/>
            <a:ahLst/>
            <a:rect l="l" t="t" r="r" b="b"/>
            <a:pathLst>
              <a:path w="76200" h="1828800">
                <a:moveTo>
                  <a:pt x="44450" y="63500"/>
                </a:moveTo>
                <a:lnTo>
                  <a:pt x="31750" y="63500"/>
                </a:lnTo>
                <a:lnTo>
                  <a:pt x="31750" y="1828800"/>
                </a:lnTo>
                <a:lnTo>
                  <a:pt x="44450" y="1828800"/>
                </a:lnTo>
                <a:lnTo>
                  <a:pt x="44450" y="63500"/>
                </a:lnTo>
                <a:close/>
              </a:path>
              <a:path w="76200" h="1828800">
                <a:moveTo>
                  <a:pt x="38100" y="0"/>
                </a:moveTo>
                <a:lnTo>
                  <a:pt x="0" y="76200"/>
                </a:lnTo>
                <a:lnTo>
                  <a:pt x="31750" y="76200"/>
                </a:lnTo>
                <a:lnTo>
                  <a:pt x="31750" y="63500"/>
                </a:lnTo>
                <a:lnTo>
                  <a:pt x="69850" y="63500"/>
                </a:lnTo>
                <a:lnTo>
                  <a:pt x="38100" y="0"/>
                </a:lnTo>
                <a:close/>
              </a:path>
              <a:path w="76200" h="1828800">
                <a:moveTo>
                  <a:pt x="69850" y="63500"/>
                </a:moveTo>
                <a:lnTo>
                  <a:pt x="44450" y="63500"/>
                </a:lnTo>
                <a:lnTo>
                  <a:pt x="44450" y="76200"/>
                </a:lnTo>
                <a:lnTo>
                  <a:pt x="76200" y="76200"/>
                </a:lnTo>
                <a:lnTo>
                  <a:pt x="69850" y="63500"/>
                </a:lnTo>
                <a:close/>
              </a:path>
            </a:pathLst>
          </a:custGeom>
          <a:solidFill>
            <a:srgbClr val="EC7C30"/>
          </a:solidFill>
        </p:spPr>
        <p:txBody>
          <a:bodyPr bIns="0" lIns="0" rIns="0" rtlCol="0" tIns="0" wrap="square"/>
          <a:p/>
        </p:txBody>
      </p:sp>
      <p:sp>
        <p:nvSpPr>
          <p:cNvPr id="1048839" name="object 7"/>
          <p:cNvSpPr/>
          <p:nvPr/>
        </p:nvSpPr>
        <p:spPr>
          <a:xfrm>
            <a:off x="5759196" y="722376"/>
            <a:ext cx="4660392" cy="368807"/>
          </a:xfrm>
          <a:prstGeom prst="rect"/>
          <a:blipFill>
            <a:blip xmlns:r="http://schemas.openxmlformats.org/officeDocument/2006/relationships" r:embed="rId1" cstate="print"/>
            <a:stretch>
              <a:fillRect/>
            </a:stretch>
          </a:blipFill>
        </p:spPr>
        <p:txBody>
          <a:bodyPr bIns="0" lIns="0" rIns="0" rtlCol="0" tIns="0" wrap="square"/>
          <a:p/>
        </p:txBody>
      </p:sp>
      <p:pic>
        <p:nvPicPr>
          <p:cNvPr id="2097169"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840" name="object 2"/>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41" name="object 3"/>
          <p:cNvSpPr txBox="1"/>
          <p:nvPr/>
        </p:nvSpPr>
        <p:spPr>
          <a:xfrm>
            <a:off x="1469263" y="1140079"/>
            <a:ext cx="11496675" cy="1069975"/>
          </a:xfrm>
          <a:prstGeom prst="rect"/>
        </p:spPr>
        <p:txBody>
          <a:bodyPr bIns="0" lIns="0" rIns="0" rtlCol="0" tIns="12700" vert="horz" wrap="square">
            <a:spAutoFit/>
          </a:bodyPr>
          <a:p>
            <a:pPr marL="4891405">
              <a:lnSpc>
                <a:spcPct val="100000"/>
              </a:lnSpc>
              <a:spcBef>
                <a:spcPts val="100"/>
              </a:spcBef>
              <a:tabLst>
                <a:tab algn="l" pos="5348605"/>
                <a:tab algn="l" pos="6464300"/>
              </a:tabLst>
            </a:pPr>
            <a:r>
              <a:rPr b="1" dirty="0" sz="2400" spc="95">
                <a:solidFill>
                  <a:srgbClr val="404040"/>
                </a:solidFill>
                <a:latin typeface="Noto Sans"/>
                <a:cs typeface="Noto Sans"/>
              </a:rPr>
              <a:t>7.	</a:t>
            </a:r>
            <a:r>
              <a:rPr b="1" dirty="0" sz="2400" spc="150">
                <a:solidFill>
                  <a:srgbClr val="404040"/>
                </a:solidFill>
                <a:latin typeface="Noto Sans"/>
                <a:cs typeface="Noto Sans"/>
              </a:rPr>
              <a:t>Name	</a:t>
            </a:r>
            <a:r>
              <a:rPr b="1" dirty="0" sz="2400" spc="160">
                <a:solidFill>
                  <a:srgbClr val="404040"/>
                </a:solidFill>
                <a:latin typeface="Noto Sans"/>
                <a:cs typeface="Noto Sans"/>
              </a:rPr>
              <a:t>Server</a:t>
            </a:r>
            <a:r>
              <a:rPr b="1" dirty="0" sz="2400" spc="365">
                <a:solidFill>
                  <a:srgbClr val="404040"/>
                </a:solidFill>
                <a:latin typeface="Noto Sans"/>
                <a:cs typeface="Noto Sans"/>
              </a:rPr>
              <a:t> </a:t>
            </a:r>
            <a:r>
              <a:rPr b="1" dirty="0" sz="2400" spc="150">
                <a:solidFill>
                  <a:srgbClr val="404040"/>
                </a:solidFill>
                <a:latin typeface="Noto Sans"/>
                <a:cs typeface="Noto Sans"/>
              </a:rPr>
              <a:t>(NS)</a:t>
            </a:r>
            <a:endParaRPr sz="2400">
              <a:latin typeface="Noto Sans"/>
              <a:cs typeface="Noto Sans"/>
            </a:endParaRPr>
          </a:p>
          <a:p>
            <a:pPr marL="12700">
              <a:lnSpc>
                <a:spcPct val="100000"/>
              </a:lnSpc>
              <a:spcBef>
                <a:spcPts val="2700"/>
              </a:spcBef>
            </a:pPr>
            <a:r>
              <a:rPr dirty="0" sz="2200" spc="-20">
                <a:solidFill>
                  <a:srgbClr val="404040"/>
                </a:solidFill>
                <a:latin typeface="Noto Sans"/>
                <a:cs typeface="Noto Sans"/>
              </a:rPr>
              <a:t>A </a:t>
            </a:r>
            <a:r>
              <a:rPr dirty="0" sz="2200" spc="-15">
                <a:solidFill>
                  <a:srgbClr val="404040"/>
                </a:solidFill>
                <a:latin typeface="Noto Sans"/>
                <a:cs typeface="Noto Sans"/>
              </a:rPr>
              <a:t>Name </a:t>
            </a:r>
            <a:r>
              <a:rPr dirty="0" sz="2200" spc="-10">
                <a:solidFill>
                  <a:srgbClr val="404040"/>
                </a:solidFill>
                <a:latin typeface="Noto Sans"/>
                <a:cs typeface="Noto Sans"/>
              </a:rPr>
              <a:t>Server is </a:t>
            </a:r>
            <a:r>
              <a:rPr dirty="0" sz="2200" spc="-15">
                <a:solidFill>
                  <a:srgbClr val="404040"/>
                </a:solidFill>
                <a:latin typeface="Noto Sans"/>
                <a:cs typeface="Noto Sans"/>
              </a:rPr>
              <a:t>a </a:t>
            </a:r>
            <a:r>
              <a:rPr dirty="0" sz="2200" spc="-20">
                <a:solidFill>
                  <a:srgbClr val="404040"/>
                </a:solidFill>
                <a:latin typeface="Noto Sans"/>
                <a:cs typeface="Noto Sans"/>
              </a:rPr>
              <a:t>computer </a:t>
            </a:r>
            <a:r>
              <a:rPr dirty="0" sz="2200" spc="-10">
                <a:solidFill>
                  <a:srgbClr val="404040"/>
                </a:solidFill>
                <a:latin typeface="Noto Sans"/>
                <a:cs typeface="Noto Sans"/>
              </a:rPr>
              <a:t>or </a:t>
            </a:r>
            <a:r>
              <a:rPr dirty="0" sz="2200" spc="-15">
                <a:solidFill>
                  <a:srgbClr val="404040"/>
                </a:solidFill>
                <a:latin typeface="Noto Sans"/>
                <a:cs typeface="Noto Sans"/>
              </a:rPr>
              <a:t>service </a:t>
            </a:r>
            <a:r>
              <a:rPr dirty="0" sz="2200" spc="-20">
                <a:solidFill>
                  <a:srgbClr val="404040"/>
                </a:solidFill>
                <a:latin typeface="Noto Sans"/>
                <a:cs typeface="Noto Sans"/>
              </a:rPr>
              <a:t>that translates </a:t>
            </a:r>
            <a:r>
              <a:rPr dirty="0" sz="2200" spc="-15">
                <a:solidFill>
                  <a:srgbClr val="404040"/>
                </a:solidFill>
                <a:latin typeface="Noto Sans"/>
                <a:cs typeface="Noto Sans"/>
              </a:rPr>
              <a:t>domain names </a:t>
            </a:r>
            <a:r>
              <a:rPr dirty="0" sz="2200" spc="-20">
                <a:solidFill>
                  <a:srgbClr val="404040"/>
                </a:solidFill>
                <a:latin typeface="Noto Sans"/>
                <a:cs typeface="Noto Sans"/>
              </a:rPr>
              <a:t>into </a:t>
            </a:r>
            <a:r>
              <a:rPr dirty="0" sz="2200" spc="-75">
                <a:solidFill>
                  <a:srgbClr val="404040"/>
                </a:solidFill>
                <a:latin typeface="Noto Sans"/>
                <a:cs typeface="Noto Sans"/>
              </a:rPr>
              <a:t>IP</a:t>
            </a:r>
            <a:r>
              <a:rPr dirty="0" sz="2200" spc="-35">
                <a:solidFill>
                  <a:srgbClr val="404040"/>
                </a:solidFill>
                <a:latin typeface="Noto Sans"/>
                <a:cs typeface="Noto Sans"/>
              </a:rPr>
              <a:t> </a:t>
            </a:r>
            <a:r>
              <a:rPr dirty="0" sz="2200" spc="-20">
                <a:solidFill>
                  <a:srgbClr val="404040"/>
                </a:solidFill>
                <a:latin typeface="Noto Sans"/>
                <a:cs typeface="Noto Sans"/>
              </a:rPr>
              <a:t>addresses.</a:t>
            </a:r>
            <a:endParaRPr sz="2200">
              <a:latin typeface="Noto Sans"/>
              <a:cs typeface="Noto Sans"/>
            </a:endParaRPr>
          </a:p>
        </p:txBody>
      </p:sp>
      <p:sp>
        <p:nvSpPr>
          <p:cNvPr id="1048842" name="object 4"/>
          <p:cNvSpPr txBox="1"/>
          <p:nvPr/>
        </p:nvSpPr>
        <p:spPr>
          <a:xfrm>
            <a:off x="2846323" y="3455670"/>
            <a:ext cx="2820670" cy="1031240"/>
          </a:xfrm>
          <a:prstGeom prst="rect"/>
        </p:spPr>
        <p:txBody>
          <a:bodyPr bIns="0" lIns="0" rIns="0" rtlCol="0" tIns="12065" vert="horz" wrap="square">
            <a:spAutoFit/>
          </a:bodyPr>
          <a:p>
            <a:pPr marL="12700" marR="5080">
              <a:lnSpc>
                <a:spcPct val="100000"/>
              </a:lnSpc>
              <a:spcBef>
                <a:spcPts val="95"/>
              </a:spcBef>
            </a:pPr>
            <a:r>
              <a:rPr dirty="0" sz="2200" spc="-25" u="heavy">
                <a:solidFill>
                  <a:srgbClr val="0462C1"/>
                </a:solidFill>
                <a:uFill>
                  <a:solidFill>
                    <a:srgbClr val="0462C1"/>
                  </a:solidFill>
                </a:uFill>
                <a:latin typeface="Noto Sans"/>
                <a:cs typeface="Noto Sans"/>
                <a:hlinkClick r:id="rId1"/>
              </a:rPr>
              <a:t>w</a:t>
            </a:r>
            <a:r>
              <a:rPr dirty="0" sz="2200" spc="-35" u="heavy">
                <a:solidFill>
                  <a:srgbClr val="0462C1"/>
                </a:solidFill>
                <a:uFill>
                  <a:solidFill>
                    <a:srgbClr val="0462C1"/>
                  </a:solidFill>
                </a:uFill>
                <a:latin typeface="Noto Sans"/>
                <a:cs typeface="Noto Sans"/>
                <a:hlinkClick r:id="rId1"/>
              </a:rPr>
              <a:t>w</a:t>
            </a:r>
            <a:r>
              <a:rPr dirty="0" sz="2200" spc="-114" u="heavy">
                <a:solidFill>
                  <a:srgbClr val="0462C1"/>
                </a:solidFill>
                <a:uFill>
                  <a:solidFill>
                    <a:srgbClr val="0462C1"/>
                  </a:solidFill>
                </a:uFill>
                <a:latin typeface="Noto Sans"/>
                <a:cs typeface="Noto Sans"/>
                <a:hlinkClick r:id="rId1"/>
              </a:rPr>
              <a:t>w</a:t>
            </a:r>
            <a:r>
              <a:rPr dirty="0" sz="2200" spc="-15" u="heavy">
                <a:solidFill>
                  <a:srgbClr val="0462C1"/>
                </a:solidFill>
                <a:uFill>
                  <a:solidFill>
                    <a:srgbClr val="0462C1"/>
                  </a:solidFill>
                </a:uFill>
                <a:latin typeface="Noto Sans"/>
                <a:cs typeface="Noto Sans"/>
                <a:hlinkClick r:id="rId1"/>
              </a:rPr>
              <a:t>.sim</a:t>
            </a:r>
            <a:r>
              <a:rPr dirty="0" sz="2200" spc="-25" u="heavy">
                <a:solidFill>
                  <a:srgbClr val="0462C1"/>
                </a:solidFill>
                <a:uFill>
                  <a:solidFill>
                    <a:srgbClr val="0462C1"/>
                  </a:solidFill>
                </a:uFill>
                <a:latin typeface="Noto Sans"/>
                <a:cs typeface="Noto Sans"/>
                <a:hlinkClick r:id="rId1"/>
              </a:rPr>
              <a:t>p</a:t>
            </a:r>
            <a:r>
              <a:rPr dirty="0" sz="2200" spc="-10" u="heavy">
                <a:solidFill>
                  <a:srgbClr val="0462C1"/>
                </a:solidFill>
                <a:uFill>
                  <a:solidFill>
                    <a:srgbClr val="0462C1"/>
                  </a:solidFill>
                </a:uFill>
                <a:latin typeface="Noto Sans"/>
                <a:cs typeface="Noto Sans"/>
                <a:hlinkClick r:id="rId1"/>
              </a:rPr>
              <a:t>li</a:t>
            </a:r>
            <a:r>
              <a:rPr dirty="0" sz="2200" spc="-15" u="heavy">
                <a:solidFill>
                  <a:srgbClr val="0462C1"/>
                </a:solidFill>
                <a:uFill>
                  <a:solidFill>
                    <a:srgbClr val="0462C1"/>
                  </a:solidFill>
                </a:uFill>
                <a:latin typeface="Noto Sans"/>
                <a:cs typeface="Noto Sans"/>
                <a:hlinkClick r:id="rId1"/>
              </a:rPr>
              <a:t>lea</a:t>
            </a:r>
            <a:r>
              <a:rPr dirty="0" sz="2200" u="heavy">
                <a:solidFill>
                  <a:srgbClr val="0462C1"/>
                </a:solidFill>
                <a:uFill>
                  <a:solidFill>
                    <a:srgbClr val="0462C1"/>
                  </a:solidFill>
                </a:uFill>
                <a:latin typeface="Noto Sans"/>
                <a:cs typeface="Noto Sans"/>
                <a:hlinkClick r:id="rId1"/>
              </a:rPr>
              <a:t>r</a:t>
            </a:r>
            <a:r>
              <a:rPr dirty="0" sz="2200" spc="-10" u="heavy">
                <a:solidFill>
                  <a:srgbClr val="0462C1"/>
                </a:solidFill>
                <a:uFill>
                  <a:solidFill>
                    <a:srgbClr val="0462C1"/>
                  </a:solidFill>
                </a:uFill>
                <a:latin typeface="Noto Sans"/>
                <a:cs typeface="Noto Sans"/>
                <a:hlinkClick r:id="rId1"/>
              </a:rPr>
              <a:t>n.c</a:t>
            </a:r>
            <a:r>
              <a:rPr dirty="0" sz="2200" u="heavy">
                <a:solidFill>
                  <a:srgbClr val="0462C1"/>
                </a:solidFill>
                <a:uFill>
                  <a:solidFill>
                    <a:srgbClr val="0462C1"/>
                  </a:solidFill>
                </a:uFill>
                <a:latin typeface="Noto Sans"/>
                <a:cs typeface="Noto Sans"/>
                <a:hlinkClick r:id="rId1"/>
              </a:rPr>
              <a:t>o</a:t>
            </a:r>
            <a:r>
              <a:rPr dirty="0" sz="2200" spc="-10" u="heavy">
                <a:solidFill>
                  <a:srgbClr val="0462C1"/>
                </a:solidFill>
                <a:uFill>
                  <a:solidFill>
                    <a:srgbClr val="0462C1"/>
                  </a:solidFill>
                </a:uFill>
                <a:latin typeface="Noto Sans"/>
                <a:cs typeface="Noto Sans"/>
                <a:hlinkClick r:id="rId1"/>
              </a:rPr>
              <a:t>m </a:t>
            </a:r>
            <a:r>
              <a:rPr dirty="0" sz="2200" spc="-5">
                <a:solidFill>
                  <a:srgbClr val="0462C1"/>
                </a:solidFill>
                <a:latin typeface="Noto Sans"/>
                <a:cs typeface="Noto Sans"/>
              </a:rPr>
              <a:t> </a:t>
            </a:r>
            <a:r>
              <a:rPr dirty="0" sz="2200" spc="-45" u="heavy">
                <a:solidFill>
                  <a:srgbClr val="0462C1"/>
                </a:solidFill>
                <a:uFill>
                  <a:solidFill>
                    <a:srgbClr val="0462C1"/>
                  </a:solidFill>
                </a:uFill>
                <a:latin typeface="Noto Sans"/>
                <a:cs typeface="Noto Sans"/>
                <a:hlinkClick r:id="rId2"/>
              </a:rPr>
              <a:t>www.google.com </a:t>
            </a:r>
            <a:r>
              <a:rPr dirty="0" sz="2200" spc="-45">
                <a:solidFill>
                  <a:srgbClr val="0462C1"/>
                </a:solidFill>
                <a:latin typeface="Noto Sans"/>
                <a:cs typeface="Noto Sans"/>
              </a:rPr>
              <a:t> </a:t>
            </a:r>
            <a:r>
              <a:rPr dirty="0" sz="2200" spc="-25" u="heavy">
                <a:solidFill>
                  <a:srgbClr val="0462C1"/>
                </a:solidFill>
                <a:uFill>
                  <a:solidFill>
                    <a:srgbClr val="0462C1"/>
                  </a:solidFill>
                </a:uFill>
                <a:latin typeface="Noto Sans"/>
                <a:cs typeface="Noto Sans"/>
                <a:hlinkClick r:id="rId3"/>
              </a:rPr>
              <a:t>www.bbc.co.uk</a:t>
            </a:r>
            <a:endParaRPr sz="2200">
              <a:latin typeface="Noto Sans"/>
              <a:cs typeface="Noto Sans"/>
            </a:endParaRPr>
          </a:p>
        </p:txBody>
      </p:sp>
      <p:sp>
        <p:nvSpPr>
          <p:cNvPr id="1048843" name="object 5"/>
          <p:cNvSpPr txBox="1"/>
          <p:nvPr/>
        </p:nvSpPr>
        <p:spPr>
          <a:xfrm>
            <a:off x="11053064" y="3362705"/>
            <a:ext cx="2010410" cy="69596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Noto Sans"/>
                <a:cs typeface="Noto Sans"/>
              </a:rPr>
              <a:t>192.182.239.21</a:t>
            </a:r>
            <a:endParaRPr sz="2200">
              <a:latin typeface="Noto Sans"/>
              <a:cs typeface="Noto Sans"/>
            </a:endParaRPr>
          </a:p>
          <a:p>
            <a:pPr marL="12700">
              <a:lnSpc>
                <a:spcPct val="100000"/>
              </a:lnSpc>
            </a:pPr>
            <a:r>
              <a:rPr dirty="0" sz="2200" spc="-5">
                <a:solidFill>
                  <a:srgbClr val="404040"/>
                </a:solidFill>
                <a:latin typeface="Noto Sans"/>
                <a:cs typeface="Noto Sans"/>
              </a:rPr>
              <a:t>212.21.32.4</a:t>
            </a:r>
            <a:endParaRPr sz="2200">
              <a:latin typeface="Noto Sans"/>
              <a:cs typeface="Noto Sans"/>
            </a:endParaRPr>
          </a:p>
        </p:txBody>
      </p:sp>
      <p:sp>
        <p:nvSpPr>
          <p:cNvPr id="1048844" name="object 6"/>
          <p:cNvSpPr/>
          <p:nvPr/>
        </p:nvSpPr>
        <p:spPr>
          <a:xfrm>
            <a:off x="7525511" y="3209544"/>
            <a:ext cx="1304544" cy="1784603"/>
          </a:xfrm>
          <a:prstGeom prst="rect"/>
          <a:blipFill>
            <a:blip xmlns:r="http://schemas.openxmlformats.org/officeDocument/2006/relationships" r:embed="rId4" cstate="print"/>
            <a:stretch>
              <a:fillRect/>
            </a:stretch>
          </a:blipFill>
        </p:spPr>
        <p:txBody>
          <a:bodyPr bIns="0" lIns="0" rIns="0" rtlCol="0" tIns="0" wrap="square"/>
          <a:p/>
        </p:txBody>
      </p:sp>
      <p:sp>
        <p:nvSpPr>
          <p:cNvPr id="1048845" name="object 7"/>
          <p:cNvSpPr/>
          <p:nvPr/>
        </p:nvSpPr>
        <p:spPr>
          <a:xfrm>
            <a:off x="11416283" y="4459223"/>
            <a:ext cx="1306068" cy="1784603"/>
          </a:xfrm>
          <a:prstGeom prst="rect"/>
          <a:blipFill>
            <a:blip xmlns:r="http://schemas.openxmlformats.org/officeDocument/2006/relationships" r:embed="rId4" cstate="print"/>
            <a:stretch>
              <a:fillRect/>
            </a:stretch>
          </a:blipFill>
        </p:spPr>
        <p:txBody>
          <a:bodyPr bIns="0" lIns="0" rIns="0" rtlCol="0" tIns="0" wrap="square"/>
          <a:p/>
        </p:txBody>
      </p:sp>
      <p:sp>
        <p:nvSpPr>
          <p:cNvPr id="1048846" name="object 8"/>
          <p:cNvSpPr/>
          <p:nvPr/>
        </p:nvSpPr>
        <p:spPr>
          <a:xfrm>
            <a:off x="6088379" y="4037076"/>
            <a:ext cx="911225" cy="76200"/>
          </a:xfrm>
          <a:custGeom>
            <a:avLst/>
            <a:ahLst/>
            <a:rect l="l" t="t" r="r" b="b"/>
            <a:pathLst>
              <a:path w="911225" h="76200">
                <a:moveTo>
                  <a:pt x="834517" y="0"/>
                </a:moveTo>
                <a:lnTo>
                  <a:pt x="834517" y="76200"/>
                </a:lnTo>
                <a:lnTo>
                  <a:pt x="898017" y="44450"/>
                </a:lnTo>
                <a:lnTo>
                  <a:pt x="847217" y="44450"/>
                </a:lnTo>
                <a:lnTo>
                  <a:pt x="847217" y="31750"/>
                </a:lnTo>
                <a:lnTo>
                  <a:pt x="898017" y="31750"/>
                </a:lnTo>
                <a:lnTo>
                  <a:pt x="834517" y="0"/>
                </a:lnTo>
                <a:close/>
              </a:path>
              <a:path w="911225" h="76200">
                <a:moveTo>
                  <a:pt x="834517" y="31750"/>
                </a:moveTo>
                <a:lnTo>
                  <a:pt x="0" y="31750"/>
                </a:lnTo>
                <a:lnTo>
                  <a:pt x="0" y="44450"/>
                </a:lnTo>
                <a:lnTo>
                  <a:pt x="834517" y="44450"/>
                </a:lnTo>
                <a:lnTo>
                  <a:pt x="834517" y="31750"/>
                </a:lnTo>
                <a:close/>
              </a:path>
              <a:path w="911225" h="76200">
                <a:moveTo>
                  <a:pt x="898017" y="31750"/>
                </a:moveTo>
                <a:lnTo>
                  <a:pt x="847217" y="31750"/>
                </a:lnTo>
                <a:lnTo>
                  <a:pt x="847217" y="44450"/>
                </a:lnTo>
                <a:lnTo>
                  <a:pt x="898017" y="44450"/>
                </a:lnTo>
                <a:lnTo>
                  <a:pt x="910717" y="38100"/>
                </a:lnTo>
                <a:lnTo>
                  <a:pt x="898017" y="31750"/>
                </a:lnTo>
                <a:close/>
              </a:path>
            </a:pathLst>
          </a:custGeom>
          <a:solidFill>
            <a:srgbClr val="EC7C30"/>
          </a:solidFill>
        </p:spPr>
        <p:txBody>
          <a:bodyPr bIns="0" lIns="0" rIns="0" rtlCol="0" tIns="0" wrap="square"/>
          <a:p/>
        </p:txBody>
      </p:sp>
      <p:sp>
        <p:nvSpPr>
          <p:cNvPr id="1048847" name="object 9"/>
          <p:cNvSpPr/>
          <p:nvPr/>
        </p:nvSpPr>
        <p:spPr>
          <a:xfrm>
            <a:off x="9657588" y="3713988"/>
            <a:ext cx="911225" cy="76200"/>
          </a:xfrm>
          <a:custGeom>
            <a:avLst/>
            <a:ahLst/>
            <a:rect l="l" t="t" r="r" b="b"/>
            <a:pathLst>
              <a:path w="911225" h="76200">
                <a:moveTo>
                  <a:pt x="834516" y="0"/>
                </a:moveTo>
                <a:lnTo>
                  <a:pt x="834516" y="76200"/>
                </a:lnTo>
                <a:lnTo>
                  <a:pt x="898016" y="44450"/>
                </a:lnTo>
                <a:lnTo>
                  <a:pt x="847216" y="44450"/>
                </a:lnTo>
                <a:lnTo>
                  <a:pt x="847216" y="31750"/>
                </a:lnTo>
                <a:lnTo>
                  <a:pt x="898016" y="31750"/>
                </a:lnTo>
                <a:lnTo>
                  <a:pt x="834516" y="0"/>
                </a:lnTo>
                <a:close/>
              </a:path>
              <a:path w="911225" h="76200">
                <a:moveTo>
                  <a:pt x="834516" y="31750"/>
                </a:moveTo>
                <a:lnTo>
                  <a:pt x="0" y="31750"/>
                </a:lnTo>
                <a:lnTo>
                  <a:pt x="0" y="44450"/>
                </a:lnTo>
                <a:lnTo>
                  <a:pt x="834516" y="44450"/>
                </a:lnTo>
                <a:lnTo>
                  <a:pt x="834516" y="31750"/>
                </a:lnTo>
                <a:close/>
              </a:path>
              <a:path w="911225" h="76200">
                <a:moveTo>
                  <a:pt x="898016" y="31750"/>
                </a:moveTo>
                <a:lnTo>
                  <a:pt x="847216" y="31750"/>
                </a:lnTo>
                <a:lnTo>
                  <a:pt x="847216" y="44450"/>
                </a:lnTo>
                <a:lnTo>
                  <a:pt x="898016" y="44450"/>
                </a:lnTo>
                <a:lnTo>
                  <a:pt x="910716" y="38100"/>
                </a:lnTo>
                <a:lnTo>
                  <a:pt x="898016" y="31750"/>
                </a:lnTo>
                <a:close/>
              </a:path>
            </a:pathLst>
          </a:custGeom>
          <a:solidFill>
            <a:srgbClr val="EC7C30"/>
          </a:solidFill>
        </p:spPr>
        <p:txBody>
          <a:bodyPr bIns="0" lIns="0" rIns="0" rtlCol="0" tIns="0" wrap="square"/>
          <a:p/>
        </p:txBody>
      </p:sp>
      <p:sp>
        <p:nvSpPr>
          <p:cNvPr id="1048848" name="object 10"/>
          <p:cNvSpPr/>
          <p:nvPr/>
        </p:nvSpPr>
        <p:spPr>
          <a:xfrm>
            <a:off x="9657588" y="4815840"/>
            <a:ext cx="911225" cy="76200"/>
          </a:xfrm>
          <a:custGeom>
            <a:avLst/>
            <a:ahLst/>
            <a:rect l="l" t="t" r="r" b="b"/>
            <a:pathLst>
              <a:path w="911225" h="76200">
                <a:moveTo>
                  <a:pt x="834516" y="0"/>
                </a:moveTo>
                <a:lnTo>
                  <a:pt x="834516" y="76200"/>
                </a:lnTo>
                <a:lnTo>
                  <a:pt x="898016" y="44450"/>
                </a:lnTo>
                <a:lnTo>
                  <a:pt x="847216" y="44450"/>
                </a:lnTo>
                <a:lnTo>
                  <a:pt x="847216" y="31750"/>
                </a:lnTo>
                <a:lnTo>
                  <a:pt x="898016" y="31750"/>
                </a:lnTo>
                <a:lnTo>
                  <a:pt x="834516" y="0"/>
                </a:lnTo>
                <a:close/>
              </a:path>
              <a:path w="911225" h="76200">
                <a:moveTo>
                  <a:pt x="834516" y="31750"/>
                </a:moveTo>
                <a:lnTo>
                  <a:pt x="0" y="31750"/>
                </a:lnTo>
                <a:lnTo>
                  <a:pt x="0" y="44450"/>
                </a:lnTo>
                <a:lnTo>
                  <a:pt x="834516" y="44450"/>
                </a:lnTo>
                <a:lnTo>
                  <a:pt x="834516" y="31750"/>
                </a:lnTo>
                <a:close/>
              </a:path>
              <a:path w="911225" h="76200">
                <a:moveTo>
                  <a:pt x="898016" y="31750"/>
                </a:moveTo>
                <a:lnTo>
                  <a:pt x="847216" y="31750"/>
                </a:lnTo>
                <a:lnTo>
                  <a:pt x="847216" y="44450"/>
                </a:lnTo>
                <a:lnTo>
                  <a:pt x="898016" y="44450"/>
                </a:lnTo>
                <a:lnTo>
                  <a:pt x="910716" y="38100"/>
                </a:lnTo>
                <a:lnTo>
                  <a:pt x="898016" y="31750"/>
                </a:lnTo>
                <a:close/>
              </a:path>
            </a:pathLst>
          </a:custGeom>
          <a:solidFill>
            <a:srgbClr val="EC7C30"/>
          </a:solidFill>
        </p:spPr>
        <p:txBody>
          <a:bodyPr bIns="0" lIns="0" rIns="0" rtlCol="0" tIns="0" wrap="square"/>
          <a:p/>
        </p:txBody>
      </p:sp>
      <p:sp>
        <p:nvSpPr>
          <p:cNvPr id="1048849" name="object 11"/>
          <p:cNvSpPr/>
          <p:nvPr/>
        </p:nvSpPr>
        <p:spPr>
          <a:xfrm>
            <a:off x="5759196" y="722376"/>
            <a:ext cx="4660392" cy="368807"/>
          </a:xfrm>
          <a:prstGeom prst="rect"/>
          <a:blipFill>
            <a:blip xmlns:r="http://schemas.openxmlformats.org/officeDocument/2006/relationships" r:embed="rId5" cstate="print"/>
            <a:stretch>
              <a:fillRect/>
            </a:stretch>
          </a:blipFill>
        </p:spPr>
        <p:txBody>
          <a:bodyPr bIns="0" lIns="0" rIns="0" rtlCol="0" tIns="0" wrap="square"/>
          <a:p/>
        </p:txBody>
      </p:sp>
      <p:pic>
        <p:nvPicPr>
          <p:cNvPr id="2097170"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0" name="object 2"/>
          <p:cNvSpPr txBox="1">
            <a:spLocks noGrp="1"/>
          </p:cNvSpPr>
          <p:nvPr>
            <p:ph type="title"/>
          </p:nvPr>
        </p:nvSpPr>
        <p:spPr>
          <a:xfrm>
            <a:off x="6265926" y="278637"/>
            <a:ext cx="3725545" cy="419100"/>
          </a:xfrm>
          <a:prstGeom prst="rect"/>
        </p:spPr>
        <p:txBody>
          <a:bodyPr bIns="0" lIns="0" rIns="0" rtlCol="0" tIns="12700" vert="horz" wrap="square">
            <a:spAutoFit/>
          </a:bodyPr>
          <a:p>
            <a:pPr marL="12700">
              <a:lnSpc>
                <a:spcPct val="100000"/>
              </a:lnSpc>
              <a:spcBef>
                <a:spcPts val="100"/>
              </a:spcBef>
            </a:pPr>
            <a:r>
              <a:rPr dirty="0" sz="3200" spc="100"/>
              <a:t>What </a:t>
            </a:r>
            <a:r>
              <a:rPr dirty="0" sz="3200" spc="45"/>
              <a:t>You’ll</a:t>
            </a:r>
            <a:r>
              <a:rPr dirty="0" sz="3200" spc="-165"/>
              <a:t> </a:t>
            </a:r>
            <a:r>
              <a:rPr dirty="0" sz="3200" spc="55"/>
              <a:t>Learn</a:t>
            </a:r>
            <a:endParaRPr sz="3200"/>
          </a:p>
        </p:txBody>
      </p:sp>
      <p:sp>
        <p:nvSpPr>
          <p:cNvPr id="1048611" name="object 3"/>
          <p:cNvSpPr/>
          <p:nvPr/>
        </p:nvSpPr>
        <p:spPr>
          <a:xfrm>
            <a:off x="6307835" y="711708"/>
            <a:ext cx="3663696" cy="252983"/>
          </a:xfrm>
          <a:prstGeom prst="rect"/>
          <a:blipFill>
            <a:blip xmlns:r="http://schemas.openxmlformats.org/officeDocument/2006/relationships" r:embed="rId1" cstate="print"/>
            <a:stretch>
              <a:fillRect/>
            </a:stretch>
          </a:blipFill>
        </p:spPr>
        <p:txBody>
          <a:bodyPr bIns="0" lIns="0" rIns="0" rtlCol="0" tIns="0" wrap="square"/>
          <a:p/>
        </p:txBody>
      </p:sp>
      <p:grpSp>
        <p:nvGrpSpPr>
          <p:cNvPr id="71" name="object 4"/>
          <p:cNvGrpSpPr/>
          <p:nvPr/>
        </p:nvGrpSpPr>
        <p:grpSpPr>
          <a:xfrm>
            <a:off x="5832347" y="1591055"/>
            <a:ext cx="8726805" cy="3806190"/>
            <a:chOff x="5832347" y="1591055"/>
            <a:chExt cx="8726805" cy="3806190"/>
          </a:xfrm>
        </p:grpSpPr>
        <p:sp>
          <p:nvSpPr>
            <p:cNvPr id="1048612" name="object 5"/>
            <p:cNvSpPr/>
            <p:nvPr/>
          </p:nvSpPr>
          <p:spPr>
            <a:xfrm>
              <a:off x="5832347" y="1591055"/>
              <a:ext cx="4046220" cy="1068324"/>
            </a:xfrm>
            <a:prstGeom prst="rect"/>
            <a:blipFill>
              <a:blip xmlns:r="http://schemas.openxmlformats.org/officeDocument/2006/relationships" r:embed="rId2" cstate="print"/>
              <a:stretch>
                <a:fillRect/>
              </a:stretch>
            </a:blipFill>
          </p:spPr>
          <p:txBody>
            <a:bodyPr bIns="0" lIns="0" rIns="0" rtlCol="0" tIns="0" wrap="square"/>
            <a:p/>
          </p:txBody>
        </p:sp>
        <p:sp>
          <p:nvSpPr>
            <p:cNvPr id="1048613" name="object 6"/>
            <p:cNvSpPr/>
            <p:nvPr/>
          </p:nvSpPr>
          <p:spPr>
            <a:xfrm>
              <a:off x="7814309" y="3545585"/>
              <a:ext cx="0" cy="914400"/>
            </a:xfrm>
            <a:custGeom>
              <a:avLst/>
              <a:ahLst/>
              <a:rect l="l" t="t" r="r" b="b"/>
              <a:pathLst>
                <a:path h="914400">
                  <a:moveTo>
                    <a:pt x="0" y="0"/>
                  </a:moveTo>
                  <a:lnTo>
                    <a:pt x="0" y="914400"/>
                  </a:lnTo>
                </a:path>
              </a:pathLst>
            </a:custGeom>
            <a:ln w="19812">
              <a:solidFill>
                <a:srgbClr val="FF8915"/>
              </a:solidFill>
              <a:prstDash val="sysDash"/>
            </a:ln>
          </p:spPr>
          <p:txBody>
            <a:bodyPr bIns="0" lIns="0" rIns="0" rtlCol="0" tIns="0" wrap="square"/>
            <a:p/>
          </p:txBody>
        </p:sp>
        <p:sp>
          <p:nvSpPr>
            <p:cNvPr id="1048614" name="object 7"/>
            <p:cNvSpPr/>
            <p:nvPr/>
          </p:nvSpPr>
          <p:spPr>
            <a:xfrm>
              <a:off x="7722107" y="3906011"/>
              <a:ext cx="182880" cy="182879"/>
            </a:xfrm>
            <a:prstGeom prst="rect"/>
            <a:blipFill>
              <a:blip xmlns:r="http://schemas.openxmlformats.org/officeDocument/2006/relationships" r:embed="rId3" cstate="print"/>
              <a:stretch>
                <a:fillRect/>
              </a:stretch>
            </a:blipFill>
          </p:spPr>
          <p:txBody>
            <a:bodyPr bIns="0" lIns="0" rIns="0" rtlCol="0" tIns="0" wrap="square"/>
            <a:p/>
          </p:txBody>
        </p:sp>
        <p:sp>
          <p:nvSpPr>
            <p:cNvPr id="1048615" name="object 8"/>
            <p:cNvSpPr/>
            <p:nvPr/>
          </p:nvSpPr>
          <p:spPr>
            <a:xfrm>
              <a:off x="7809737" y="2650997"/>
              <a:ext cx="0" cy="914400"/>
            </a:xfrm>
            <a:custGeom>
              <a:avLst/>
              <a:ahLst/>
              <a:rect l="l" t="t" r="r" b="b"/>
              <a:pathLst>
                <a:path h="914400">
                  <a:moveTo>
                    <a:pt x="0" y="0"/>
                  </a:moveTo>
                  <a:lnTo>
                    <a:pt x="0" y="914400"/>
                  </a:lnTo>
                </a:path>
              </a:pathLst>
            </a:custGeom>
            <a:ln w="19812">
              <a:solidFill>
                <a:srgbClr val="FF8915"/>
              </a:solidFill>
              <a:prstDash val="sysDash"/>
            </a:ln>
          </p:spPr>
          <p:txBody>
            <a:bodyPr bIns="0" lIns="0" rIns="0" rtlCol="0" tIns="0" wrap="square"/>
            <a:p/>
          </p:txBody>
        </p:sp>
        <p:sp>
          <p:nvSpPr>
            <p:cNvPr id="1048616" name="object 9"/>
            <p:cNvSpPr/>
            <p:nvPr/>
          </p:nvSpPr>
          <p:spPr>
            <a:xfrm>
              <a:off x="7717535" y="3183636"/>
              <a:ext cx="182880" cy="182879"/>
            </a:xfrm>
            <a:prstGeom prst="rect"/>
            <a:blipFill>
              <a:blip xmlns:r="http://schemas.openxmlformats.org/officeDocument/2006/relationships" r:embed="rId4" cstate="print"/>
              <a:stretch>
                <a:fillRect/>
              </a:stretch>
            </a:blipFill>
          </p:spPr>
          <p:txBody>
            <a:bodyPr bIns="0" lIns="0" rIns="0" rtlCol="0" tIns="0" wrap="square"/>
            <a:p/>
          </p:txBody>
        </p:sp>
        <p:sp>
          <p:nvSpPr>
            <p:cNvPr id="1048617" name="object 10"/>
            <p:cNvSpPr/>
            <p:nvPr/>
          </p:nvSpPr>
          <p:spPr>
            <a:xfrm>
              <a:off x="7809737" y="4472177"/>
              <a:ext cx="0" cy="914400"/>
            </a:xfrm>
            <a:custGeom>
              <a:avLst/>
              <a:ahLst/>
              <a:rect l="l" t="t" r="r" b="b"/>
              <a:pathLst>
                <a:path h="914400">
                  <a:moveTo>
                    <a:pt x="0" y="0"/>
                  </a:moveTo>
                  <a:lnTo>
                    <a:pt x="0" y="914400"/>
                  </a:lnTo>
                </a:path>
              </a:pathLst>
            </a:custGeom>
            <a:ln w="19812">
              <a:solidFill>
                <a:srgbClr val="FF8915"/>
              </a:solidFill>
              <a:prstDash val="sysDash"/>
            </a:ln>
          </p:spPr>
          <p:txBody>
            <a:bodyPr bIns="0" lIns="0" rIns="0" rtlCol="0" tIns="0" wrap="square"/>
            <a:p/>
          </p:txBody>
        </p:sp>
        <p:sp>
          <p:nvSpPr>
            <p:cNvPr id="1048618" name="object 11"/>
            <p:cNvSpPr/>
            <p:nvPr/>
          </p:nvSpPr>
          <p:spPr>
            <a:xfrm>
              <a:off x="7717535" y="4581144"/>
              <a:ext cx="182880" cy="182879"/>
            </a:xfrm>
            <a:prstGeom prst="rect"/>
            <a:blipFill>
              <a:blip xmlns:r="http://schemas.openxmlformats.org/officeDocument/2006/relationships" r:embed="rId5" cstate="print"/>
              <a:stretch>
                <a:fillRect/>
              </a:stretch>
            </a:blipFill>
          </p:spPr>
          <p:txBody>
            <a:bodyPr bIns="0" lIns="0" rIns="0" rtlCol="0" tIns="0" wrap="square"/>
            <a:p/>
          </p:txBody>
        </p:sp>
        <p:sp>
          <p:nvSpPr>
            <p:cNvPr id="1048619" name="object 12"/>
            <p:cNvSpPr/>
            <p:nvPr/>
          </p:nvSpPr>
          <p:spPr>
            <a:xfrm>
              <a:off x="8791955" y="2948939"/>
              <a:ext cx="5760720" cy="611505"/>
            </a:xfrm>
            <a:custGeom>
              <a:avLst/>
              <a:ahLst/>
              <a:rect l="l" t="t" r="r" b="b"/>
              <a:pathLst>
                <a:path w="5760719" h="611504">
                  <a:moveTo>
                    <a:pt x="0" y="101854"/>
                  </a:moveTo>
                  <a:lnTo>
                    <a:pt x="8002" y="62204"/>
                  </a:lnTo>
                  <a:lnTo>
                    <a:pt x="29829" y="29829"/>
                  </a:lnTo>
                  <a:lnTo>
                    <a:pt x="62204" y="8002"/>
                  </a:lnTo>
                  <a:lnTo>
                    <a:pt x="101853" y="0"/>
                  </a:lnTo>
                  <a:lnTo>
                    <a:pt x="5658865" y="0"/>
                  </a:lnTo>
                  <a:lnTo>
                    <a:pt x="5698515" y="8002"/>
                  </a:lnTo>
                  <a:lnTo>
                    <a:pt x="5730890" y="29829"/>
                  </a:lnTo>
                  <a:lnTo>
                    <a:pt x="5752717" y="62204"/>
                  </a:lnTo>
                  <a:lnTo>
                    <a:pt x="5760720" y="101854"/>
                  </a:lnTo>
                  <a:lnTo>
                    <a:pt x="5760720" y="509270"/>
                  </a:lnTo>
                  <a:lnTo>
                    <a:pt x="5752717" y="548919"/>
                  </a:lnTo>
                  <a:lnTo>
                    <a:pt x="5730890" y="581294"/>
                  </a:lnTo>
                  <a:lnTo>
                    <a:pt x="5698515" y="603121"/>
                  </a:lnTo>
                  <a:lnTo>
                    <a:pt x="5658865" y="611124"/>
                  </a:lnTo>
                  <a:lnTo>
                    <a:pt x="101853" y="611124"/>
                  </a:lnTo>
                  <a:lnTo>
                    <a:pt x="62204" y="603121"/>
                  </a:lnTo>
                  <a:lnTo>
                    <a:pt x="29829" y="581294"/>
                  </a:lnTo>
                  <a:lnTo>
                    <a:pt x="8002" y="548919"/>
                  </a:lnTo>
                  <a:lnTo>
                    <a:pt x="0" y="509270"/>
                  </a:lnTo>
                  <a:lnTo>
                    <a:pt x="0" y="101854"/>
                  </a:lnTo>
                  <a:close/>
                </a:path>
              </a:pathLst>
            </a:custGeom>
            <a:ln w="12192">
              <a:solidFill>
                <a:srgbClr val="FFB86F"/>
              </a:solidFill>
            </a:ln>
          </p:spPr>
          <p:txBody>
            <a:bodyPr bIns="0" lIns="0" rIns="0" rtlCol="0" tIns="0" wrap="square"/>
            <a:p/>
          </p:txBody>
        </p:sp>
      </p:grpSp>
      <p:sp>
        <p:nvSpPr>
          <p:cNvPr id="1048620" name="object 13"/>
          <p:cNvSpPr txBox="1"/>
          <p:nvPr/>
        </p:nvSpPr>
        <p:spPr>
          <a:xfrm>
            <a:off x="9526905" y="3117341"/>
            <a:ext cx="2620010" cy="241301"/>
          </a:xfrm>
          <a:prstGeom prst="rect"/>
        </p:spPr>
        <p:txBody>
          <a:bodyPr bIns="0" lIns="0" rIns="0" rtlCol="0" tIns="12700" vert="horz" wrap="square">
            <a:spAutoFit/>
          </a:bodyPr>
          <a:p>
            <a:pPr marL="12700">
              <a:lnSpc>
                <a:spcPct val="100000"/>
              </a:lnSpc>
              <a:spcBef>
                <a:spcPts val="100"/>
              </a:spcBef>
            </a:pPr>
            <a:r>
              <a:rPr dirty="0" sz="1800" spc="-5">
                <a:solidFill>
                  <a:srgbClr val="404040"/>
                </a:solidFill>
                <a:latin typeface="Noto Sans"/>
                <a:cs typeface="Noto Sans"/>
              </a:rPr>
              <a:t>Uses </a:t>
            </a:r>
            <a:r>
              <a:rPr dirty="0" sz="1800" spc="-10">
                <a:solidFill>
                  <a:srgbClr val="404040"/>
                </a:solidFill>
                <a:latin typeface="Noto Sans"/>
                <a:cs typeface="Noto Sans"/>
              </a:rPr>
              <a:t>of Route </a:t>
            </a:r>
            <a:r>
              <a:rPr dirty="0" sz="1800">
                <a:solidFill>
                  <a:srgbClr val="404040"/>
                </a:solidFill>
                <a:latin typeface="Noto Sans"/>
                <a:cs typeface="Noto Sans"/>
              </a:rPr>
              <a:t>53</a:t>
            </a:r>
            <a:r>
              <a:rPr dirty="0" sz="1800" spc="-60">
                <a:solidFill>
                  <a:srgbClr val="404040"/>
                </a:solidFill>
                <a:latin typeface="Noto Sans"/>
                <a:cs typeface="Noto Sans"/>
              </a:rPr>
              <a:t> </a:t>
            </a:r>
            <a:r>
              <a:rPr dirty="0" sz="1800" spc="-15">
                <a:solidFill>
                  <a:srgbClr val="404040"/>
                </a:solidFill>
                <a:latin typeface="Noto Sans"/>
                <a:cs typeface="Noto Sans"/>
              </a:rPr>
              <a:t>service</a:t>
            </a:r>
            <a:endParaRPr sz="1800">
              <a:latin typeface="Noto Sans"/>
              <a:cs typeface="Noto Sans"/>
            </a:endParaRPr>
          </a:p>
        </p:txBody>
      </p:sp>
      <p:sp>
        <p:nvSpPr>
          <p:cNvPr id="1048621" name="object 14"/>
          <p:cNvSpPr/>
          <p:nvPr/>
        </p:nvSpPr>
        <p:spPr>
          <a:xfrm>
            <a:off x="8814816" y="4338828"/>
            <a:ext cx="5759450" cy="608330"/>
          </a:xfrm>
          <a:custGeom>
            <a:avLst/>
            <a:ahLst/>
            <a:rect l="l" t="t" r="r" b="b"/>
            <a:pathLst>
              <a:path w="5759450" h="608329">
                <a:moveTo>
                  <a:pt x="0" y="101346"/>
                </a:moveTo>
                <a:lnTo>
                  <a:pt x="7959" y="61882"/>
                </a:lnTo>
                <a:lnTo>
                  <a:pt x="29670" y="29670"/>
                </a:lnTo>
                <a:lnTo>
                  <a:pt x="61882" y="7959"/>
                </a:lnTo>
                <a:lnTo>
                  <a:pt x="101345" y="0"/>
                </a:lnTo>
                <a:lnTo>
                  <a:pt x="5657849" y="0"/>
                </a:lnTo>
                <a:lnTo>
                  <a:pt x="5697313" y="7959"/>
                </a:lnTo>
                <a:lnTo>
                  <a:pt x="5729525" y="29670"/>
                </a:lnTo>
                <a:lnTo>
                  <a:pt x="5751236" y="61882"/>
                </a:lnTo>
                <a:lnTo>
                  <a:pt x="5759195" y="101346"/>
                </a:lnTo>
                <a:lnTo>
                  <a:pt x="5759195" y="506730"/>
                </a:lnTo>
                <a:lnTo>
                  <a:pt x="5751236" y="546193"/>
                </a:lnTo>
                <a:lnTo>
                  <a:pt x="5729525" y="578405"/>
                </a:lnTo>
                <a:lnTo>
                  <a:pt x="5697313" y="600116"/>
                </a:lnTo>
                <a:lnTo>
                  <a:pt x="5657849" y="608076"/>
                </a:lnTo>
                <a:lnTo>
                  <a:pt x="101345" y="608076"/>
                </a:lnTo>
                <a:lnTo>
                  <a:pt x="61882" y="600116"/>
                </a:lnTo>
                <a:lnTo>
                  <a:pt x="29670" y="578405"/>
                </a:lnTo>
                <a:lnTo>
                  <a:pt x="7959" y="546193"/>
                </a:lnTo>
                <a:lnTo>
                  <a:pt x="0" y="506730"/>
                </a:lnTo>
                <a:lnTo>
                  <a:pt x="0" y="101346"/>
                </a:lnTo>
                <a:close/>
              </a:path>
            </a:pathLst>
          </a:custGeom>
          <a:ln w="12192">
            <a:solidFill>
              <a:srgbClr val="69DDB0"/>
            </a:solidFill>
          </a:ln>
        </p:spPr>
        <p:txBody>
          <a:bodyPr bIns="0" lIns="0" rIns="0" rtlCol="0" tIns="0" wrap="square"/>
          <a:p/>
        </p:txBody>
      </p:sp>
      <p:sp>
        <p:nvSpPr>
          <p:cNvPr id="1048622" name="object 15"/>
          <p:cNvSpPr txBox="1"/>
          <p:nvPr/>
        </p:nvSpPr>
        <p:spPr>
          <a:xfrm>
            <a:off x="9548241" y="4506214"/>
            <a:ext cx="3028950" cy="241300"/>
          </a:xfrm>
          <a:prstGeom prst="rect"/>
        </p:spPr>
        <p:txBody>
          <a:bodyPr bIns="0" lIns="0" rIns="0" rtlCol="0" tIns="12700" vert="horz" wrap="square">
            <a:spAutoFit/>
          </a:bodyPr>
          <a:p>
            <a:pPr marL="12700">
              <a:lnSpc>
                <a:spcPct val="100000"/>
              </a:lnSpc>
              <a:spcBef>
                <a:spcPts val="100"/>
              </a:spcBef>
            </a:pPr>
            <a:r>
              <a:rPr dirty="0" sz="1800" spc="-10">
                <a:solidFill>
                  <a:srgbClr val="404040"/>
                </a:solidFill>
                <a:latin typeface="Noto Sans"/>
                <a:cs typeface="Noto Sans"/>
              </a:rPr>
              <a:t>Concepts </a:t>
            </a:r>
            <a:r>
              <a:rPr dirty="0" sz="1800" spc="-5">
                <a:solidFill>
                  <a:srgbClr val="404040"/>
                </a:solidFill>
                <a:latin typeface="Noto Sans"/>
                <a:cs typeface="Noto Sans"/>
              </a:rPr>
              <a:t>of </a:t>
            </a:r>
            <a:r>
              <a:rPr dirty="0" sz="1800" spc="-25">
                <a:solidFill>
                  <a:srgbClr val="404040"/>
                </a:solidFill>
                <a:latin typeface="Noto Sans"/>
                <a:cs typeface="Noto Sans"/>
              </a:rPr>
              <a:t>Routing</a:t>
            </a:r>
            <a:r>
              <a:rPr dirty="0" sz="1800" spc="-65">
                <a:solidFill>
                  <a:srgbClr val="404040"/>
                </a:solidFill>
                <a:latin typeface="Noto Sans"/>
                <a:cs typeface="Noto Sans"/>
              </a:rPr>
              <a:t> </a:t>
            </a:r>
            <a:r>
              <a:rPr dirty="0" sz="1800" spc="-10">
                <a:solidFill>
                  <a:srgbClr val="404040"/>
                </a:solidFill>
                <a:latin typeface="Noto Sans"/>
                <a:cs typeface="Noto Sans"/>
              </a:rPr>
              <a:t>policies</a:t>
            </a:r>
            <a:endParaRPr sz="1800">
              <a:latin typeface="Noto Sans"/>
              <a:cs typeface="Noto Sans"/>
            </a:endParaRPr>
          </a:p>
        </p:txBody>
      </p:sp>
      <p:grpSp>
        <p:nvGrpSpPr>
          <p:cNvPr id="72" name="object 16"/>
          <p:cNvGrpSpPr/>
          <p:nvPr/>
        </p:nvGrpSpPr>
        <p:grpSpPr>
          <a:xfrm>
            <a:off x="1040638" y="3282441"/>
            <a:ext cx="7795895" cy="3018155"/>
            <a:chOff x="1040638" y="3282441"/>
            <a:chExt cx="7795895" cy="3018155"/>
          </a:xfrm>
        </p:grpSpPr>
        <p:sp>
          <p:nvSpPr>
            <p:cNvPr id="1048623" name="object 17"/>
            <p:cNvSpPr/>
            <p:nvPr/>
          </p:nvSpPr>
          <p:spPr>
            <a:xfrm>
              <a:off x="7901178" y="3292601"/>
              <a:ext cx="914400" cy="0"/>
            </a:xfrm>
            <a:custGeom>
              <a:avLst/>
              <a:ahLst/>
              <a:rect l="l" t="t" r="r" b="b"/>
              <a:pathLst>
                <a:path w="914400">
                  <a:moveTo>
                    <a:pt x="0" y="0"/>
                  </a:moveTo>
                  <a:lnTo>
                    <a:pt x="914400" y="0"/>
                  </a:lnTo>
                </a:path>
              </a:pathLst>
            </a:custGeom>
            <a:ln w="19812">
              <a:solidFill>
                <a:srgbClr val="FFB86F"/>
              </a:solidFill>
              <a:prstDash val="sysDash"/>
            </a:ln>
          </p:spPr>
          <p:txBody>
            <a:bodyPr bIns="0" lIns="0" rIns="0" rtlCol="0" tIns="0" wrap="square"/>
            <a:p/>
          </p:txBody>
        </p:sp>
        <p:sp>
          <p:nvSpPr>
            <p:cNvPr id="1048624" name="object 18"/>
            <p:cNvSpPr/>
            <p:nvPr/>
          </p:nvSpPr>
          <p:spPr>
            <a:xfrm>
              <a:off x="7901178" y="4670297"/>
              <a:ext cx="914400" cy="0"/>
            </a:xfrm>
            <a:custGeom>
              <a:avLst/>
              <a:ahLst/>
              <a:rect l="l" t="t" r="r" b="b"/>
              <a:pathLst>
                <a:path w="914400">
                  <a:moveTo>
                    <a:pt x="0" y="0"/>
                  </a:moveTo>
                  <a:lnTo>
                    <a:pt x="914400" y="0"/>
                  </a:lnTo>
                </a:path>
              </a:pathLst>
            </a:custGeom>
            <a:ln w="19812">
              <a:solidFill>
                <a:srgbClr val="69DDB0"/>
              </a:solidFill>
              <a:prstDash val="sysDash"/>
            </a:ln>
          </p:spPr>
          <p:txBody>
            <a:bodyPr bIns="0" lIns="0" rIns="0" rtlCol="0" tIns="0" wrap="square"/>
            <a:p/>
          </p:txBody>
        </p:sp>
        <p:sp>
          <p:nvSpPr>
            <p:cNvPr id="1048625" name="object 19"/>
            <p:cNvSpPr/>
            <p:nvPr/>
          </p:nvSpPr>
          <p:spPr>
            <a:xfrm>
              <a:off x="6803897" y="3987545"/>
              <a:ext cx="914400" cy="0"/>
            </a:xfrm>
            <a:custGeom>
              <a:avLst/>
              <a:ahLst/>
              <a:rect l="l" t="t" r="r" b="b"/>
              <a:pathLst>
                <a:path w="914400">
                  <a:moveTo>
                    <a:pt x="0" y="0"/>
                  </a:moveTo>
                  <a:lnTo>
                    <a:pt x="914400" y="0"/>
                  </a:lnTo>
                </a:path>
              </a:pathLst>
            </a:custGeom>
            <a:ln w="19812">
              <a:solidFill>
                <a:srgbClr val="7DAFDE"/>
              </a:solidFill>
              <a:prstDash val="sysDash"/>
            </a:ln>
          </p:spPr>
          <p:txBody>
            <a:bodyPr bIns="0" lIns="0" rIns="0" rtlCol="0" tIns="0" wrap="square"/>
            <a:p/>
          </p:txBody>
        </p:sp>
        <p:sp>
          <p:nvSpPr>
            <p:cNvPr id="1048626" name="object 20"/>
            <p:cNvSpPr/>
            <p:nvPr/>
          </p:nvSpPr>
          <p:spPr>
            <a:xfrm>
              <a:off x="7808214" y="5369813"/>
              <a:ext cx="0" cy="914400"/>
            </a:xfrm>
            <a:custGeom>
              <a:avLst/>
              <a:ahLst/>
              <a:rect l="l" t="t" r="r" b="b"/>
              <a:pathLst>
                <a:path h="914400">
                  <a:moveTo>
                    <a:pt x="0" y="0"/>
                  </a:moveTo>
                  <a:lnTo>
                    <a:pt x="0" y="914400"/>
                  </a:lnTo>
                </a:path>
              </a:pathLst>
            </a:custGeom>
            <a:ln w="19812">
              <a:solidFill>
                <a:srgbClr val="FF8915"/>
              </a:solidFill>
              <a:prstDash val="sysDash"/>
            </a:ln>
          </p:spPr>
          <p:txBody>
            <a:bodyPr bIns="0" lIns="0" rIns="0" rtlCol="0" tIns="0" wrap="square"/>
            <a:p/>
          </p:txBody>
        </p:sp>
        <p:sp>
          <p:nvSpPr>
            <p:cNvPr id="1048627" name="object 21"/>
            <p:cNvSpPr/>
            <p:nvPr/>
          </p:nvSpPr>
          <p:spPr>
            <a:xfrm>
              <a:off x="7728204" y="6117335"/>
              <a:ext cx="182879" cy="182880"/>
            </a:xfrm>
            <a:prstGeom prst="rect"/>
            <a:blipFill>
              <a:blip xmlns:r="http://schemas.openxmlformats.org/officeDocument/2006/relationships" r:embed="rId6" cstate="print"/>
              <a:stretch>
                <a:fillRect/>
              </a:stretch>
            </a:blipFill>
          </p:spPr>
          <p:txBody>
            <a:bodyPr bIns="0" lIns="0" rIns="0" rtlCol="0" tIns="0" wrap="square"/>
            <a:p/>
          </p:txBody>
        </p:sp>
        <p:sp>
          <p:nvSpPr>
            <p:cNvPr id="1048628" name="object 22"/>
            <p:cNvSpPr/>
            <p:nvPr/>
          </p:nvSpPr>
          <p:spPr>
            <a:xfrm>
              <a:off x="7717535" y="5364479"/>
              <a:ext cx="182880" cy="182880"/>
            </a:xfrm>
            <a:prstGeom prst="rect"/>
            <a:blipFill>
              <a:blip xmlns:r="http://schemas.openxmlformats.org/officeDocument/2006/relationships" r:embed="rId3" cstate="print"/>
              <a:stretch>
                <a:fillRect/>
              </a:stretch>
            </a:blipFill>
          </p:spPr>
          <p:txBody>
            <a:bodyPr bIns="0" lIns="0" rIns="0" rtlCol="0" tIns="0" wrap="square"/>
            <a:p/>
          </p:txBody>
        </p:sp>
        <p:sp>
          <p:nvSpPr>
            <p:cNvPr id="1048629" name="object 23"/>
            <p:cNvSpPr/>
            <p:nvPr/>
          </p:nvSpPr>
          <p:spPr>
            <a:xfrm>
              <a:off x="7911845" y="6208013"/>
              <a:ext cx="914400" cy="0"/>
            </a:xfrm>
            <a:custGeom>
              <a:avLst/>
              <a:ahLst/>
              <a:rect l="l" t="t" r="r" b="b"/>
              <a:pathLst>
                <a:path w="914400">
                  <a:moveTo>
                    <a:pt x="0" y="0"/>
                  </a:moveTo>
                  <a:lnTo>
                    <a:pt x="914400" y="0"/>
                  </a:lnTo>
                </a:path>
              </a:pathLst>
            </a:custGeom>
            <a:ln w="19812">
              <a:solidFill>
                <a:srgbClr val="69DDB0"/>
              </a:solidFill>
              <a:prstDash val="sysDash"/>
            </a:ln>
          </p:spPr>
          <p:txBody>
            <a:bodyPr bIns="0" lIns="0" rIns="0" rtlCol="0" tIns="0" wrap="square"/>
            <a:p/>
          </p:txBody>
        </p:sp>
        <p:sp>
          <p:nvSpPr>
            <p:cNvPr id="1048630" name="object 24"/>
            <p:cNvSpPr/>
            <p:nvPr/>
          </p:nvSpPr>
          <p:spPr>
            <a:xfrm>
              <a:off x="6797802" y="5446013"/>
              <a:ext cx="914400" cy="0"/>
            </a:xfrm>
            <a:custGeom>
              <a:avLst/>
              <a:ahLst/>
              <a:rect l="l" t="t" r="r" b="b"/>
              <a:pathLst>
                <a:path w="914400">
                  <a:moveTo>
                    <a:pt x="0" y="0"/>
                  </a:moveTo>
                  <a:lnTo>
                    <a:pt x="914400" y="0"/>
                  </a:lnTo>
                </a:path>
              </a:pathLst>
            </a:custGeom>
            <a:ln w="19812">
              <a:solidFill>
                <a:srgbClr val="7DAFDE"/>
              </a:solidFill>
              <a:prstDash val="sysDash"/>
            </a:ln>
          </p:spPr>
          <p:txBody>
            <a:bodyPr bIns="0" lIns="0" rIns="0" rtlCol="0" tIns="0" wrap="square"/>
            <a:p/>
          </p:txBody>
        </p:sp>
        <p:sp>
          <p:nvSpPr>
            <p:cNvPr id="1048631" name="object 25"/>
            <p:cNvSpPr/>
            <p:nvPr/>
          </p:nvSpPr>
          <p:spPr>
            <a:xfrm>
              <a:off x="1046988" y="5074919"/>
              <a:ext cx="5759450" cy="727075"/>
            </a:xfrm>
            <a:custGeom>
              <a:avLst/>
              <a:ahLst/>
              <a:rect l="l" t="t" r="r" b="b"/>
              <a:pathLst>
                <a:path w="5759450" h="727075">
                  <a:moveTo>
                    <a:pt x="0" y="121157"/>
                  </a:moveTo>
                  <a:lnTo>
                    <a:pt x="9520" y="73991"/>
                  </a:lnTo>
                  <a:lnTo>
                    <a:pt x="35485" y="35480"/>
                  </a:lnTo>
                  <a:lnTo>
                    <a:pt x="73996" y="9519"/>
                  </a:lnTo>
                  <a:lnTo>
                    <a:pt x="121158" y="0"/>
                  </a:lnTo>
                  <a:lnTo>
                    <a:pt x="5638038" y="0"/>
                  </a:lnTo>
                  <a:lnTo>
                    <a:pt x="5685204" y="9519"/>
                  </a:lnTo>
                  <a:lnTo>
                    <a:pt x="5723715" y="35480"/>
                  </a:lnTo>
                  <a:lnTo>
                    <a:pt x="5749676" y="73991"/>
                  </a:lnTo>
                  <a:lnTo>
                    <a:pt x="5759195" y="121157"/>
                  </a:lnTo>
                  <a:lnTo>
                    <a:pt x="5759195" y="605789"/>
                  </a:lnTo>
                  <a:lnTo>
                    <a:pt x="5749676" y="652956"/>
                  </a:lnTo>
                  <a:lnTo>
                    <a:pt x="5723715" y="691467"/>
                  </a:lnTo>
                  <a:lnTo>
                    <a:pt x="5685204" y="717428"/>
                  </a:lnTo>
                  <a:lnTo>
                    <a:pt x="5638038" y="726947"/>
                  </a:lnTo>
                  <a:lnTo>
                    <a:pt x="121158" y="726947"/>
                  </a:lnTo>
                  <a:lnTo>
                    <a:pt x="73996" y="717428"/>
                  </a:lnTo>
                  <a:lnTo>
                    <a:pt x="35485" y="691467"/>
                  </a:lnTo>
                  <a:lnTo>
                    <a:pt x="9520" y="652956"/>
                  </a:lnTo>
                  <a:lnTo>
                    <a:pt x="0" y="605789"/>
                  </a:lnTo>
                  <a:lnTo>
                    <a:pt x="0" y="121157"/>
                  </a:lnTo>
                  <a:close/>
                </a:path>
              </a:pathLst>
            </a:custGeom>
            <a:ln w="12192">
              <a:solidFill>
                <a:srgbClr val="7DAFDE"/>
              </a:solidFill>
            </a:ln>
          </p:spPr>
          <p:txBody>
            <a:bodyPr bIns="0" lIns="0" rIns="0" rtlCol="0" tIns="0" wrap="square"/>
            <a:p/>
          </p:txBody>
        </p:sp>
      </p:grpSp>
      <p:sp>
        <p:nvSpPr>
          <p:cNvPr id="1048632" name="object 26"/>
          <p:cNvSpPr txBox="1"/>
          <p:nvPr/>
        </p:nvSpPr>
        <p:spPr>
          <a:xfrm>
            <a:off x="1785620" y="4959329"/>
            <a:ext cx="4018915" cy="743586"/>
          </a:xfrm>
          <a:prstGeom prst="rect"/>
        </p:spPr>
        <p:txBody>
          <a:bodyPr bIns="0" lIns="0" rIns="0" rtlCol="0" tIns="149225" vert="horz" wrap="square">
            <a:spAutoFit/>
          </a:bodyPr>
          <a:p>
            <a:pPr marL="12700">
              <a:lnSpc>
                <a:spcPct val="100000"/>
              </a:lnSpc>
              <a:spcBef>
                <a:spcPts val="1175"/>
              </a:spcBef>
            </a:pPr>
            <a:r>
              <a:rPr dirty="0" sz="1800" spc="-35">
                <a:solidFill>
                  <a:srgbClr val="404040"/>
                </a:solidFill>
                <a:latin typeface="Noto Sans"/>
                <a:cs typeface="Noto Sans"/>
              </a:rPr>
              <a:t>AWS </a:t>
            </a:r>
            <a:r>
              <a:rPr dirty="0" sz="1800" spc="-15">
                <a:solidFill>
                  <a:srgbClr val="404040"/>
                </a:solidFill>
                <a:latin typeface="Noto Sans"/>
                <a:cs typeface="Noto Sans"/>
              </a:rPr>
              <a:t>recommended </a:t>
            </a:r>
            <a:r>
              <a:rPr dirty="0" sz="1800" spc="-10">
                <a:solidFill>
                  <a:srgbClr val="404040"/>
                </a:solidFill>
                <a:latin typeface="Noto Sans"/>
                <a:cs typeface="Noto Sans"/>
              </a:rPr>
              <a:t>best </a:t>
            </a:r>
            <a:r>
              <a:rPr dirty="0" sz="1800" spc="-15">
                <a:solidFill>
                  <a:srgbClr val="404040"/>
                </a:solidFill>
                <a:latin typeface="Noto Sans"/>
                <a:cs typeface="Noto Sans"/>
              </a:rPr>
              <a:t>practices</a:t>
            </a:r>
            <a:r>
              <a:rPr dirty="0" sz="1800" spc="30">
                <a:solidFill>
                  <a:srgbClr val="404040"/>
                </a:solidFill>
                <a:latin typeface="Noto Sans"/>
                <a:cs typeface="Noto Sans"/>
              </a:rPr>
              <a:t> </a:t>
            </a:r>
            <a:r>
              <a:rPr dirty="0" sz="1800" spc="-10">
                <a:solidFill>
                  <a:srgbClr val="404040"/>
                </a:solidFill>
                <a:latin typeface="Noto Sans"/>
                <a:cs typeface="Noto Sans"/>
              </a:rPr>
              <a:t>for</a:t>
            </a:r>
            <a:endParaRPr sz="1800">
              <a:latin typeface="Noto Sans"/>
              <a:cs typeface="Noto Sans"/>
            </a:endParaRPr>
          </a:p>
          <a:p>
            <a:pPr marL="12700">
              <a:lnSpc>
                <a:spcPct val="100000"/>
              </a:lnSpc>
              <a:spcBef>
                <a:spcPts val="1080"/>
              </a:spcBef>
            </a:pPr>
            <a:r>
              <a:rPr dirty="0" sz="1800" spc="-10">
                <a:solidFill>
                  <a:srgbClr val="404040"/>
                </a:solidFill>
                <a:latin typeface="Noto Sans"/>
                <a:cs typeface="Noto Sans"/>
              </a:rPr>
              <a:t>Route</a:t>
            </a:r>
            <a:r>
              <a:rPr dirty="0" sz="1800" spc="-25">
                <a:solidFill>
                  <a:srgbClr val="404040"/>
                </a:solidFill>
                <a:latin typeface="Noto Sans"/>
                <a:cs typeface="Noto Sans"/>
              </a:rPr>
              <a:t> </a:t>
            </a:r>
            <a:r>
              <a:rPr dirty="0" sz="1800">
                <a:solidFill>
                  <a:srgbClr val="404040"/>
                </a:solidFill>
                <a:latin typeface="Noto Sans"/>
                <a:cs typeface="Noto Sans"/>
              </a:rPr>
              <a:t>53</a:t>
            </a:r>
            <a:endParaRPr sz="1800">
              <a:latin typeface="Noto Sans"/>
              <a:cs typeface="Noto Sans"/>
            </a:endParaRPr>
          </a:p>
        </p:txBody>
      </p:sp>
      <p:sp>
        <p:nvSpPr>
          <p:cNvPr id="1048633" name="object 27"/>
          <p:cNvSpPr/>
          <p:nvPr/>
        </p:nvSpPr>
        <p:spPr>
          <a:xfrm>
            <a:off x="1046988" y="3665220"/>
            <a:ext cx="5759450" cy="612775"/>
          </a:xfrm>
          <a:custGeom>
            <a:avLst/>
            <a:ahLst/>
            <a:rect l="l" t="t" r="r" b="b"/>
            <a:pathLst>
              <a:path w="5759450" h="612775">
                <a:moveTo>
                  <a:pt x="0" y="102107"/>
                </a:moveTo>
                <a:lnTo>
                  <a:pt x="8024" y="62364"/>
                </a:lnTo>
                <a:lnTo>
                  <a:pt x="29908" y="29908"/>
                </a:lnTo>
                <a:lnTo>
                  <a:pt x="62364" y="8024"/>
                </a:lnTo>
                <a:lnTo>
                  <a:pt x="102108" y="0"/>
                </a:lnTo>
                <a:lnTo>
                  <a:pt x="5657088" y="0"/>
                </a:lnTo>
                <a:lnTo>
                  <a:pt x="5696831" y="8024"/>
                </a:lnTo>
                <a:lnTo>
                  <a:pt x="5729287" y="29908"/>
                </a:lnTo>
                <a:lnTo>
                  <a:pt x="5751171" y="62364"/>
                </a:lnTo>
                <a:lnTo>
                  <a:pt x="5759195" y="102107"/>
                </a:lnTo>
                <a:lnTo>
                  <a:pt x="5759195" y="510539"/>
                </a:lnTo>
                <a:lnTo>
                  <a:pt x="5751171" y="550283"/>
                </a:lnTo>
                <a:lnTo>
                  <a:pt x="5729287" y="582739"/>
                </a:lnTo>
                <a:lnTo>
                  <a:pt x="5696831" y="604623"/>
                </a:lnTo>
                <a:lnTo>
                  <a:pt x="5657088" y="612647"/>
                </a:lnTo>
                <a:lnTo>
                  <a:pt x="102108" y="612647"/>
                </a:lnTo>
                <a:lnTo>
                  <a:pt x="62364" y="604623"/>
                </a:lnTo>
                <a:lnTo>
                  <a:pt x="29908" y="582739"/>
                </a:lnTo>
                <a:lnTo>
                  <a:pt x="8024" y="550283"/>
                </a:lnTo>
                <a:lnTo>
                  <a:pt x="0" y="510539"/>
                </a:lnTo>
                <a:lnTo>
                  <a:pt x="0" y="102107"/>
                </a:lnTo>
                <a:close/>
              </a:path>
            </a:pathLst>
          </a:custGeom>
          <a:ln w="12191">
            <a:solidFill>
              <a:srgbClr val="7DAFDE"/>
            </a:solidFill>
          </a:ln>
        </p:spPr>
        <p:txBody>
          <a:bodyPr bIns="0" lIns="0" rIns="0" rtlCol="0" tIns="0" wrap="square"/>
          <a:p/>
        </p:txBody>
      </p:sp>
      <p:sp>
        <p:nvSpPr>
          <p:cNvPr id="1048634" name="object 28"/>
          <p:cNvSpPr txBox="1"/>
          <p:nvPr/>
        </p:nvSpPr>
        <p:spPr>
          <a:xfrm>
            <a:off x="1780158" y="3834510"/>
            <a:ext cx="2524125" cy="241301"/>
          </a:xfrm>
          <a:prstGeom prst="rect"/>
        </p:spPr>
        <p:txBody>
          <a:bodyPr bIns="0" lIns="0" rIns="0" rtlCol="0" tIns="12700" vert="horz" wrap="square">
            <a:spAutoFit/>
          </a:bodyPr>
          <a:p>
            <a:pPr marL="12700">
              <a:lnSpc>
                <a:spcPct val="100000"/>
              </a:lnSpc>
              <a:spcBef>
                <a:spcPts val="100"/>
              </a:spcBef>
            </a:pPr>
            <a:r>
              <a:rPr dirty="0" sz="1800" spc="-10">
                <a:solidFill>
                  <a:srgbClr val="404040"/>
                </a:solidFill>
                <a:latin typeface="Noto Sans"/>
                <a:cs typeface="Noto Sans"/>
              </a:rPr>
              <a:t>Route </a:t>
            </a:r>
            <a:r>
              <a:rPr dirty="0" sz="1800">
                <a:solidFill>
                  <a:srgbClr val="404040"/>
                </a:solidFill>
                <a:latin typeface="Noto Sans"/>
                <a:cs typeface="Noto Sans"/>
              </a:rPr>
              <a:t>53 </a:t>
            </a:r>
            <a:r>
              <a:rPr dirty="0" sz="1800" spc="-30">
                <a:solidFill>
                  <a:srgbClr val="404040"/>
                </a:solidFill>
                <a:latin typeface="Noto Sans"/>
                <a:cs typeface="Noto Sans"/>
              </a:rPr>
              <a:t>manages</a:t>
            </a:r>
            <a:r>
              <a:rPr dirty="0" sz="1800" spc="-95">
                <a:solidFill>
                  <a:srgbClr val="404040"/>
                </a:solidFill>
                <a:latin typeface="Noto Sans"/>
                <a:cs typeface="Noto Sans"/>
              </a:rPr>
              <a:t> </a:t>
            </a:r>
            <a:r>
              <a:rPr dirty="0" sz="1800" spc="-5">
                <a:solidFill>
                  <a:srgbClr val="404040"/>
                </a:solidFill>
                <a:latin typeface="Noto Sans"/>
                <a:cs typeface="Noto Sans"/>
              </a:rPr>
              <a:t>DNS</a:t>
            </a:r>
            <a:endParaRPr sz="1800">
              <a:latin typeface="Noto Sans"/>
              <a:cs typeface="Noto Sans"/>
            </a:endParaRPr>
          </a:p>
        </p:txBody>
      </p:sp>
      <p:sp>
        <p:nvSpPr>
          <p:cNvPr id="1048635" name="object 29"/>
          <p:cNvSpPr/>
          <p:nvPr/>
        </p:nvSpPr>
        <p:spPr>
          <a:xfrm>
            <a:off x="8825483" y="5893308"/>
            <a:ext cx="5759450" cy="635635"/>
          </a:xfrm>
          <a:custGeom>
            <a:avLst/>
            <a:ahLst/>
            <a:rect l="l" t="t" r="r" b="b"/>
            <a:pathLst>
              <a:path w="5759450" h="635634">
                <a:moveTo>
                  <a:pt x="0" y="105918"/>
                </a:moveTo>
                <a:lnTo>
                  <a:pt x="8316" y="64668"/>
                </a:lnTo>
                <a:lnTo>
                  <a:pt x="31003" y="31003"/>
                </a:lnTo>
                <a:lnTo>
                  <a:pt x="64668" y="8316"/>
                </a:lnTo>
                <a:lnTo>
                  <a:pt x="105918" y="0"/>
                </a:lnTo>
                <a:lnTo>
                  <a:pt x="5653278" y="0"/>
                </a:lnTo>
                <a:lnTo>
                  <a:pt x="5694527" y="8316"/>
                </a:lnTo>
                <a:lnTo>
                  <a:pt x="5728192" y="31003"/>
                </a:lnTo>
                <a:lnTo>
                  <a:pt x="5750879" y="64668"/>
                </a:lnTo>
                <a:lnTo>
                  <a:pt x="5759196" y="105918"/>
                </a:lnTo>
                <a:lnTo>
                  <a:pt x="5759196" y="529590"/>
                </a:lnTo>
                <a:lnTo>
                  <a:pt x="5750879" y="570839"/>
                </a:lnTo>
                <a:lnTo>
                  <a:pt x="5728192" y="604504"/>
                </a:lnTo>
                <a:lnTo>
                  <a:pt x="5694527" y="627191"/>
                </a:lnTo>
                <a:lnTo>
                  <a:pt x="5653278" y="635508"/>
                </a:lnTo>
                <a:lnTo>
                  <a:pt x="105918" y="635508"/>
                </a:lnTo>
                <a:lnTo>
                  <a:pt x="64668" y="627191"/>
                </a:lnTo>
                <a:lnTo>
                  <a:pt x="31003" y="604504"/>
                </a:lnTo>
                <a:lnTo>
                  <a:pt x="8316" y="570839"/>
                </a:lnTo>
                <a:lnTo>
                  <a:pt x="0" y="529590"/>
                </a:lnTo>
                <a:lnTo>
                  <a:pt x="0" y="105918"/>
                </a:lnTo>
                <a:close/>
              </a:path>
            </a:pathLst>
          </a:custGeom>
          <a:ln w="12192">
            <a:solidFill>
              <a:srgbClr val="69DDB0"/>
            </a:solidFill>
          </a:ln>
        </p:spPr>
        <p:txBody>
          <a:bodyPr bIns="0" lIns="0" rIns="0" rtlCol="0" tIns="0" wrap="square"/>
          <a:p/>
        </p:txBody>
      </p:sp>
      <p:sp>
        <p:nvSpPr>
          <p:cNvPr id="1048636" name="object 30"/>
          <p:cNvSpPr txBox="1"/>
          <p:nvPr/>
        </p:nvSpPr>
        <p:spPr>
          <a:xfrm>
            <a:off x="9560814" y="6074409"/>
            <a:ext cx="3316604" cy="241300"/>
          </a:xfrm>
          <a:prstGeom prst="rect"/>
        </p:spPr>
        <p:txBody>
          <a:bodyPr bIns="0" lIns="0" rIns="0" rtlCol="0" tIns="12700" vert="horz" wrap="square">
            <a:spAutoFit/>
          </a:bodyPr>
          <a:p>
            <a:pPr marL="12700">
              <a:lnSpc>
                <a:spcPct val="100000"/>
              </a:lnSpc>
              <a:spcBef>
                <a:spcPts val="100"/>
              </a:spcBef>
            </a:pPr>
            <a:r>
              <a:rPr dirty="0" sz="1800" spc="-5">
                <a:solidFill>
                  <a:srgbClr val="404040"/>
                </a:solidFill>
                <a:latin typeface="Noto Sans"/>
                <a:cs typeface="Noto Sans"/>
              </a:rPr>
              <a:t>Costs </a:t>
            </a:r>
            <a:r>
              <a:rPr dirty="0" sz="1800" spc="-10">
                <a:solidFill>
                  <a:srgbClr val="404040"/>
                </a:solidFill>
                <a:latin typeface="Noto Sans"/>
                <a:cs typeface="Noto Sans"/>
              </a:rPr>
              <a:t>associated </a:t>
            </a:r>
            <a:r>
              <a:rPr dirty="0" sz="1800" spc="-15">
                <a:solidFill>
                  <a:srgbClr val="404040"/>
                </a:solidFill>
                <a:latin typeface="Noto Sans"/>
                <a:cs typeface="Noto Sans"/>
              </a:rPr>
              <a:t>with </a:t>
            </a:r>
            <a:r>
              <a:rPr dirty="0" sz="1800" spc="-10">
                <a:solidFill>
                  <a:srgbClr val="404040"/>
                </a:solidFill>
                <a:latin typeface="Noto Sans"/>
                <a:cs typeface="Noto Sans"/>
              </a:rPr>
              <a:t>Route</a:t>
            </a:r>
            <a:r>
              <a:rPr dirty="0" sz="1800" spc="-60">
                <a:solidFill>
                  <a:srgbClr val="404040"/>
                </a:solidFill>
                <a:latin typeface="Noto Sans"/>
                <a:cs typeface="Noto Sans"/>
              </a:rPr>
              <a:t> </a:t>
            </a:r>
            <a:r>
              <a:rPr dirty="0" sz="1800">
                <a:solidFill>
                  <a:srgbClr val="404040"/>
                </a:solidFill>
                <a:latin typeface="Noto Sans"/>
                <a:cs typeface="Noto Sans"/>
              </a:rPr>
              <a:t>53</a:t>
            </a:r>
            <a:endParaRPr sz="1800">
              <a:latin typeface="Noto Sans"/>
              <a:cs typeface="Noto Sans"/>
            </a:endParaRPr>
          </a:p>
        </p:txBody>
      </p:sp>
      <p:pic>
        <p:nvPicPr>
          <p:cNvPr id="2097153" name="Picture 2" descr="C:\Users\Administrator\Desktop\KLE BCA.jpg"/>
          <p:cNvPicPr>
            <a:picLocks noChangeAspect="1" noChangeArrowheads="1"/>
          </p:cNvPicPr>
          <p:nvPr/>
        </p:nvPicPr>
        <p:blipFill>
          <a:blip xmlns:r="http://schemas.openxmlformats.org/officeDocument/2006/relationships" r:embed="rId7" cstate="print"/>
          <a:srcRect/>
          <a:stretch>
            <a:fillRect/>
          </a:stretch>
        </p:blipFill>
        <p:spPr bwMode="auto">
          <a:xfrm>
            <a:off x="14071600" y="7239000"/>
            <a:ext cx="1905000" cy="1905000"/>
          </a:xfrm>
          <a:prstGeom prst="rect"/>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850" name="object 2"/>
          <p:cNvSpPr/>
          <p:nvPr/>
        </p:nvSpPr>
        <p:spPr>
          <a:xfrm>
            <a:off x="4371085" y="2641607"/>
            <a:ext cx="7525258" cy="5395962"/>
          </a:xfrm>
          <a:prstGeom prst="rect"/>
          <a:blipFill>
            <a:blip xmlns:r="http://schemas.openxmlformats.org/officeDocument/2006/relationships" r:embed="rId1" cstate="print"/>
            <a:stretch>
              <a:fillRect/>
            </a:stretch>
          </a:blipFill>
        </p:spPr>
        <p:txBody>
          <a:bodyPr bIns="0" lIns="0" rIns="0" rtlCol="0" tIns="0" wrap="square"/>
          <a:p/>
        </p:txBody>
      </p:sp>
      <p:sp>
        <p:nvSpPr>
          <p:cNvPr id="1048851" name="object 3"/>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52" name="object 4"/>
          <p:cNvSpPr txBox="1"/>
          <p:nvPr/>
        </p:nvSpPr>
        <p:spPr>
          <a:xfrm>
            <a:off x="1469263" y="1140079"/>
            <a:ext cx="13314680" cy="1405255"/>
          </a:xfrm>
          <a:prstGeom prst="rect"/>
        </p:spPr>
        <p:txBody>
          <a:bodyPr bIns="0" lIns="0" rIns="0" rtlCol="0" tIns="12700" vert="horz" wrap="square">
            <a:spAutoFit/>
          </a:bodyPr>
          <a:p>
            <a:pPr marL="5547995">
              <a:lnSpc>
                <a:spcPct val="100000"/>
              </a:lnSpc>
              <a:spcBef>
                <a:spcPts val="100"/>
              </a:spcBef>
              <a:tabLst>
                <a:tab algn="l" pos="6005195"/>
                <a:tab algn="l" pos="6954520"/>
              </a:tabLst>
            </a:pPr>
            <a:r>
              <a:rPr b="1" dirty="0" sz="2400" spc="95">
                <a:solidFill>
                  <a:srgbClr val="404040"/>
                </a:solidFill>
                <a:latin typeface="Noto Sans"/>
                <a:cs typeface="Noto Sans"/>
              </a:rPr>
              <a:t>8.	</a:t>
            </a:r>
            <a:r>
              <a:rPr b="1" dirty="0" sz="2400" spc="145">
                <a:solidFill>
                  <a:srgbClr val="404040"/>
                </a:solidFill>
                <a:latin typeface="Noto Sans"/>
                <a:cs typeface="Noto Sans"/>
              </a:rPr>
              <a:t>Zone	</a:t>
            </a:r>
            <a:r>
              <a:rPr b="1" dirty="0" sz="2400" spc="155">
                <a:solidFill>
                  <a:srgbClr val="404040"/>
                </a:solidFill>
                <a:latin typeface="Noto Sans"/>
                <a:cs typeface="Noto Sans"/>
              </a:rPr>
              <a:t>Files</a:t>
            </a:r>
            <a:endParaRPr sz="2400">
              <a:latin typeface="Noto Sans"/>
              <a:cs typeface="Noto Sans"/>
            </a:endParaRPr>
          </a:p>
          <a:p>
            <a:pPr marL="12700" marR="5080">
              <a:lnSpc>
                <a:spcPct val="100000"/>
              </a:lnSpc>
              <a:spcBef>
                <a:spcPts val="2700"/>
              </a:spcBef>
            </a:pPr>
            <a:r>
              <a:rPr dirty="0" sz="2200" spc="-10">
                <a:solidFill>
                  <a:srgbClr val="404040"/>
                </a:solidFill>
                <a:latin typeface="Noto Sans"/>
                <a:cs typeface="Noto Sans"/>
              </a:rPr>
              <a:t>Zone </a:t>
            </a:r>
            <a:r>
              <a:rPr dirty="0" sz="2200" spc="-15">
                <a:solidFill>
                  <a:srgbClr val="404040"/>
                </a:solidFill>
                <a:latin typeface="Noto Sans"/>
                <a:cs typeface="Noto Sans"/>
              </a:rPr>
              <a:t>Files </a:t>
            </a:r>
            <a:r>
              <a:rPr dirty="0" sz="2200" spc="-25">
                <a:solidFill>
                  <a:srgbClr val="404040"/>
                </a:solidFill>
                <a:latin typeface="Noto Sans"/>
                <a:cs typeface="Noto Sans"/>
              </a:rPr>
              <a:t>reside </a:t>
            </a:r>
            <a:r>
              <a:rPr dirty="0" sz="2200" spc="-15">
                <a:solidFill>
                  <a:srgbClr val="404040"/>
                </a:solidFill>
                <a:latin typeface="Noto Sans"/>
                <a:cs typeface="Noto Sans"/>
              </a:rPr>
              <a:t>in name servers and </a:t>
            </a:r>
            <a:r>
              <a:rPr dirty="0" sz="2200" spc="-30">
                <a:solidFill>
                  <a:srgbClr val="404040"/>
                </a:solidFill>
                <a:latin typeface="Noto Sans"/>
                <a:cs typeface="Noto Sans"/>
              </a:rPr>
              <a:t>are text </a:t>
            </a:r>
            <a:r>
              <a:rPr dirty="0" sz="2200" spc="-15">
                <a:solidFill>
                  <a:srgbClr val="404040"/>
                </a:solidFill>
                <a:latin typeface="Noto Sans"/>
                <a:cs typeface="Noto Sans"/>
              </a:rPr>
              <a:t>files </a:t>
            </a:r>
            <a:r>
              <a:rPr dirty="0" sz="2200" spc="-20">
                <a:solidFill>
                  <a:srgbClr val="404040"/>
                </a:solidFill>
                <a:latin typeface="Noto Sans"/>
                <a:cs typeface="Noto Sans"/>
              </a:rPr>
              <a:t>that </a:t>
            </a:r>
            <a:r>
              <a:rPr dirty="0" sz="2200" spc="-15">
                <a:solidFill>
                  <a:srgbClr val="404040"/>
                </a:solidFill>
                <a:latin typeface="Noto Sans"/>
                <a:cs typeface="Noto Sans"/>
              </a:rPr>
              <a:t>contain </a:t>
            </a:r>
            <a:r>
              <a:rPr dirty="0" sz="2200" spc="-20">
                <a:solidFill>
                  <a:srgbClr val="404040"/>
                </a:solidFill>
                <a:latin typeface="Noto Sans"/>
                <a:cs typeface="Noto Sans"/>
              </a:rPr>
              <a:t>the </a:t>
            </a:r>
            <a:r>
              <a:rPr dirty="0" sz="2200" spc="-35">
                <a:solidFill>
                  <a:srgbClr val="404040"/>
                </a:solidFill>
                <a:latin typeface="Noto Sans"/>
                <a:cs typeface="Noto Sans"/>
              </a:rPr>
              <a:t>mappings </a:t>
            </a:r>
            <a:r>
              <a:rPr dirty="0" sz="2200" spc="-15">
                <a:solidFill>
                  <a:srgbClr val="404040"/>
                </a:solidFill>
                <a:latin typeface="Noto Sans"/>
                <a:cs typeface="Noto Sans"/>
              </a:rPr>
              <a:t>between domain names  and </a:t>
            </a:r>
            <a:r>
              <a:rPr dirty="0" sz="2200" spc="-75">
                <a:solidFill>
                  <a:srgbClr val="404040"/>
                </a:solidFill>
                <a:latin typeface="Noto Sans"/>
                <a:cs typeface="Noto Sans"/>
              </a:rPr>
              <a:t>IP</a:t>
            </a:r>
            <a:r>
              <a:rPr dirty="0" sz="2200" spc="15">
                <a:solidFill>
                  <a:srgbClr val="404040"/>
                </a:solidFill>
                <a:latin typeface="Noto Sans"/>
                <a:cs typeface="Noto Sans"/>
              </a:rPr>
              <a:t> </a:t>
            </a:r>
            <a:r>
              <a:rPr dirty="0" sz="2200" spc="-20">
                <a:solidFill>
                  <a:srgbClr val="404040"/>
                </a:solidFill>
                <a:latin typeface="Noto Sans"/>
                <a:cs typeface="Noto Sans"/>
              </a:rPr>
              <a:t>addresses.</a:t>
            </a:r>
            <a:endParaRPr sz="2200">
              <a:latin typeface="Noto Sans"/>
              <a:cs typeface="Noto Sans"/>
            </a:endParaRPr>
          </a:p>
        </p:txBody>
      </p:sp>
      <p:sp>
        <p:nvSpPr>
          <p:cNvPr id="1048853" name="object 5"/>
          <p:cNvSpPr/>
          <p:nvPr/>
        </p:nvSpPr>
        <p:spPr>
          <a:xfrm>
            <a:off x="5759196" y="722376"/>
            <a:ext cx="4660392" cy="368807"/>
          </a:xfrm>
          <a:prstGeom prst="rect"/>
          <a:blipFill>
            <a:blip xmlns:r="http://schemas.openxmlformats.org/officeDocument/2006/relationships" r:embed="rId2" cstate="print"/>
            <a:stretch>
              <a:fillRect/>
            </a:stretch>
          </a:blipFill>
        </p:spPr>
        <p:txBody>
          <a:bodyPr bIns="0" lIns="0" rIns="0" rtlCol="0" tIns="0" wrap="square"/>
          <a:p/>
        </p:txBody>
      </p:sp>
      <p:pic>
        <p:nvPicPr>
          <p:cNvPr id="2097171"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854" name="object 2"/>
          <p:cNvSpPr txBox="1"/>
          <p:nvPr/>
        </p:nvSpPr>
        <p:spPr>
          <a:xfrm>
            <a:off x="4001515" y="1140079"/>
            <a:ext cx="8689340" cy="1006475"/>
          </a:xfrm>
          <a:prstGeom prst="rect"/>
        </p:spPr>
        <p:txBody>
          <a:bodyPr bIns="0" lIns="0" rIns="0" rtlCol="0" tIns="12700" vert="horz" wrap="square">
            <a:spAutoFit/>
          </a:bodyPr>
          <a:p>
            <a:pPr marL="1798320">
              <a:lnSpc>
                <a:spcPct val="100000"/>
              </a:lnSpc>
              <a:spcBef>
                <a:spcPts val="100"/>
              </a:spcBef>
              <a:tabLst>
                <a:tab algn="l" pos="2255520"/>
                <a:tab algn="l" pos="3703320"/>
              </a:tabLst>
            </a:pPr>
            <a:r>
              <a:rPr b="1" dirty="0" sz="2400" spc="95">
                <a:solidFill>
                  <a:srgbClr val="404040"/>
                </a:solidFill>
                <a:latin typeface="Noto Sans"/>
                <a:cs typeface="Noto Sans"/>
              </a:rPr>
              <a:t>9.	</a:t>
            </a:r>
            <a:r>
              <a:rPr b="1" dirty="0" sz="2400" spc="155">
                <a:solidFill>
                  <a:srgbClr val="404040"/>
                </a:solidFill>
                <a:latin typeface="Noto Sans"/>
                <a:cs typeface="Noto Sans"/>
              </a:rPr>
              <a:t>Start</a:t>
            </a:r>
            <a:r>
              <a:rPr b="1" dirty="0" sz="2400" spc="375">
                <a:solidFill>
                  <a:srgbClr val="404040"/>
                </a:solidFill>
                <a:latin typeface="Noto Sans"/>
                <a:cs typeface="Noto Sans"/>
              </a:rPr>
              <a:t> </a:t>
            </a:r>
            <a:r>
              <a:rPr b="1" dirty="0" sz="2400" spc="100">
                <a:solidFill>
                  <a:srgbClr val="404040"/>
                </a:solidFill>
                <a:latin typeface="Noto Sans"/>
                <a:cs typeface="Noto Sans"/>
              </a:rPr>
              <a:t>of	</a:t>
            </a:r>
            <a:r>
              <a:rPr b="1" dirty="0" sz="2400" spc="175">
                <a:solidFill>
                  <a:srgbClr val="404040"/>
                </a:solidFill>
                <a:latin typeface="Noto Sans"/>
                <a:cs typeface="Noto Sans"/>
              </a:rPr>
              <a:t>Authority </a:t>
            </a:r>
            <a:r>
              <a:rPr b="1" dirty="0" sz="2400">
                <a:solidFill>
                  <a:srgbClr val="404040"/>
                </a:solidFill>
                <a:latin typeface="Noto Sans"/>
                <a:cs typeface="Noto Sans"/>
              </a:rPr>
              <a:t>(</a:t>
            </a:r>
            <a:r>
              <a:rPr b="1" dirty="0" sz="2400" spc="-240">
                <a:solidFill>
                  <a:srgbClr val="404040"/>
                </a:solidFill>
                <a:latin typeface="Noto Sans"/>
                <a:cs typeface="Noto Sans"/>
              </a:rPr>
              <a:t> </a:t>
            </a:r>
            <a:r>
              <a:rPr b="1" dirty="0" sz="2400" spc="135">
                <a:solidFill>
                  <a:srgbClr val="404040"/>
                </a:solidFill>
                <a:latin typeface="Noto Sans"/>
                <a:cs typeface="Noto Sans"/>
              </a:rPr>
              <a:t>SOA)</a:t>
            </a:r>
            <a:endParaRPr sz="2400">
              <a:latin typeface="Noto Sans"/>
              <a:cs typeface="Noto Sans"/>
            </a:endParaRPr>
          </a:p>
          <a:p>
            <a:pPr marL="12700">
              <a:lnSpc>
                <a:spcPct val="100000"/>
              </a:lnSpc>
              <a:spcBef>
                <a:spcPts val="2200"/>
              </a:spcBef>
            </a:pPr>
            <a:r>
              <a:rPr dirty="0" sz="2200" spc="-20">
                <a:solidFill>
                  <a:srgbClr val="404040"/>
                </a:solidFill>
                <a:latin typeface="Noto Sans"/>
                <a:cs typeface="Noto Sans"/>
              </a:rPr>
              <a:t>A </a:t>
            </a:r>
            <a:r>
              <a:rPr dirty="0" sz="2200" spc="-15">
                <a:solidFill>
                  <a:srgbClr val="404040"/>
                </a:solidFill>
                <a:latin typeface="Noto Sans"/>
                <a:cs typeface="Noto Sans"/>
              </a:rPr>
              <a:t>Start </a:t>
            </a:r>
            <a:r>
              <a:rPr dirty="0" sz="2200" spc="-10">
                <a:solidFill>
                  <a:srgbClr val="404040"/>
                </a:solidFill>
                <a:latin typeface="Noto Sans"/>
                <a:cs typeface="Noto Sans"/>
              </a:rPr>
              <a:t>of </a:t>
            </a:r>
            <a:r>
              <a:rPr dirty="0" sz="2200" spc="-30">
                <a:solidFill>
                  <a:srgbClr val="404040"/>
                </a:solidFill>
                <a:latin typeface="Noto Sans"/>
                <a:cs typeface="Noto Sans"/>
              </a:rPr>
              <a:t>Authority, </a:t>
            </a:r>
            <a:r>
              <a:rPr dirty="0" sz="2200" spc="-10">
                <a:solidFill>
                  <a:srgbClr val="404040"/>
                </a:solidFill>
                <a:latin typeface="Noto Sans"/>
                <a:cs typeface="Noto Sans"/>
              </a:rPr>
              <a:t>or </a:t>
            </a:r>
            <a:r>
              <a:rPr dirty="0" sz="2200" spc="-35">
                <a:solidFill>
                  <a:srgbClr val="404040"/>
                </a:solidFill>
                <a:latin typeface="Noto Sans"/>
                <a:cs typeface="Noto Sans"/>
              </a:rPr>
              <a:t>SOA, </a:t>
            </a:r>
            <a:r>
              <a:rPr dirty="0" sz="2200" spc="-30">
                <a:solidFill>
                  <a:srgbClr val="404040"/>
                </a:solidFill>
                <a:latin typeface="Noto Sans"/>
                <a:cs typeface="Noto Sans"/>
              </a:rPr>
              <a:t>record </a:t>
            </a:r>
            <a:r>
              <a:rPr dirty="0" sz="2200" spc="-10">
                <a:solidFill>
                  <a:srgbClr val="404040"/>
                </a:solidFill>
                <a:latin typeface="Noto Sans"/>
                <a:cs typeface="Noto Sans"/>
              </a:rPr>
              <a:t>is </a:t>
            </a:r>
            <a:r>
              <a:rPr dirty="0" sz="2200" spc="-20">
                <a:solidFill>
                  <a:srgbClr val="404040"/>
                </a:solidFill>
                <a:latin typeface="Noto Sans"/>
                <a:cs typeface="Noto Sans"/>
              </a:rPr>
              <a:t>mandatory </a:t>
            </a:r>
            <a:r>
              <a:rPr dirty="0" sz="2200" spc="-10">
                <a:solidFill>
                  <a:srgbClr val="404040"/>
                </a:solidFill>
                <a:latin typeface="Noto Sans"/>
                <a:cs typeface="Noto Sans"/>
              </a:rPr>
              <a:t>for </a:t>
            </a:r>
            <a:r>
              <a:rPr dirty="0" sz="2200" spc="-25">
                <a:solidFill>
                  <a:srgbClr val="404040"/>
                </a:solidFill>
                <a:latin typeface="Noto Sans"/>
                <a:cs typeface="Noto Sans"/>
              </a:rPr>
              <a:t>every</a:t>
            </a:r>
            <a:r>
              <a:rPr dirty="0" sz="2200" spc="340">
                <a:solidFill>
                  <a:srgbClr val="404040"/>
                </a:solidFill>
                <a:latin typeface="Noto Sans"/>
                <a:cs typeface="Noto Sans"/>
              </a:rPr>
              <a:t> </a:t>
            </a:r>
            <a:r>
              <a:rPr dirty="0" sz="2200" spc="-10">
                <a:solidFill>
                  <a:srgbClr val="404040"/>
                </a:solidFill>
                <a:latin typeface="Noto Sans"/>
                <a:cs typeface="Noto Sans"/>
              </a:rPr>
              <a:t>domain.</a:t>
            </a:r>
            <a:endParaRPr sz="2200">
              <a:latin typeface="Noto Sans"/>
              <a:cs typeface="Noto Sans"/>
            </a:endParaRPr>
          </a:p>
        </p:txBody>
      </p:sp>
      <p:sp>
        <p:nvSpPr>
          <p:cNvPr id="1048855" name="object 3"/>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56" name="object 4"/>
          <p:cNvSpPr txBox="1"/>
          <p:nvPr/>
        </p:nvSpPr>
        <p:spPr>
          <a:xfrm>
            <a:off x="3573526" y="4175201"/>
            <a:ext cx="2567940" cy="636905"/>
          </a:xfrm>
          <a:prstGeom prst="rect"/>
        </p:spPr>
        <p:txBody>
          <a:bodyPr bIns="0" lIns="0" rIns="0" rtlCol="0" tIns="13335" vert="horz" wrap="square">
            <a:spAutoFit/>
          </a:bodyPr>
          <a:p>
            <a:pPr marL="12700">
              <a:lnSpc>
                <a:spcPct val="100000"/>
              </a:lnSpc>
              <a:spcBef>
                <a:spcPts val="105"/>
              </a:spcBef>
            </a:pPr>
            <a:r>
              <a:rPr dirty="0" sz="2000" spc="-20" u="sng">
                <a:solidFill>
                  <a:srgbClr val="0462C1"/>
                </a:solidFill>
                <a:uFill>
                  <a:solidFill>
                    <a:srgbClr val="0462C1"/>
                  </a:solidFill>
                </a:uFill>
                <a:latin typeface="Noto Sans"/>
                <a:cs typeface="Noto Sans"/>
                <a:hlinkClick r:id="rId1"/>
              </a:rPr>
              <a:t>www.simplilearn.com</a:t>
            </a:r>
            <a:endParaRPr sz="2000">
              <a:latin typeface="Noto Sans"/>
              <a:cs typeface="Noto Sans"/>
            </a:endParaRPr>
          </a:p>
          <a:p>
            <a:pPr marL="12700">
              <a:lnSpc>
                <a:spcPct val="100000"/>
              </a:lnSpc>
              <a:spcBef>
                <a:spcPts val="5"/>
              </a:spcBef>
            </a:pPr>
            <a:r>
              <a:rPr dirty="0" sz="2000" spc="-35" u="sng">
                <a:solidFill>
                  <a:srgbClr val="0462C1"/>
                </a:solidFill>
                <a:uFill>
                  <a:solidFill>
                    <a:srgbClr val="0462C1"/>
                  </a:solidFill>
                </a:uFill>
                <a:latin typeface="Noto Sans"/>
                <a:cs typeface="Noto Sans"/>
                <a:hlinkClick r:id="rId2"/>
              </a:rPr>
              <a:t>www.google.com</a:t>
            </a:r>
            <a:endParaRPr sz="2000">
              <a:latin typeface="Noto Sans"/>
              <a:cs typeface="Noto Sans"/>
            </a:endParaRPr>
          </a:p>
        </p:txBody>
      </p:sp>
      <p:sp>
        <p:nvSpPr>
          <p:cNvPr id="1048857" name="object 5"/>
          <p:cNvSpPr txBox="1"/>
          <p:nvPr/>
        </p:nvSpPr>
        <p:spPr>
          <a:xfrm>
            <a:off x="10559922" y="4329429"/>
            <a:ext cx="1819910" cy="636270"/>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192.182.239.21</a:t>
            </a:r>
            <a:endParaRPr sz="2000">
              <a:latin typeface="Noto Sans"/>
              <a:cs typeface="Noto Sans"/>
            </a:endParaRPr>
          </a:p>
          <a:p>
            <a:pPr marL="12700">
              <a:lnSpc>
                <a:spcPct val="100000"/>
              </a:lnSpc>
            </a:pPr>
            <a:r>
              <a:rPr dirty="0" sz="2000" spc="-10">
                <a:latin typeface="Noto Sans"/>
                <a:cs typeface="Noto Sans"/>
              </a:rPr>
              <a:t>212.21.32.4</a:t>
            </a:r>
            <a:endParaRPr sz="2000">
              <a:latin typeface="Noto Sans"/>
              <a:cs typeface="Noto Sans"/>
            </a:endParaRPr>
          </a:p>
        </p:txBody>
      </p:sp>
      <p:grpSp>
        <p:nvGrpSpPr>
          <p:cNvPr id="103" name="object 6"/>
          <p:cNvGrpSpPr/>
          <p:nvPr/>
        </p:nvGrpSpPr>
        <p:grpSpPr>
          <a:xfrm>
            <a:off x="7572756" y="3659123"/>
            <a:ext cx="1519555" cy="2044064"/>
            <a:chOff x="7572756" y="3659123"/>
            <a:chExt cx="1519555" cy="2044064"/>
          </a:xfrm>
        </p:grpSpPr>
        <p:sp>
          <p:nvSpPr>
            <p:cNvPr id="1048858" name="object 7"/>
            <p:cNvSpPr/>
            <p:nvPr/>
          </p:nvSpPr>
          <p:spPr>
            <a:xfrm>
              <a:off x="7679436" y="3773423"/>
              <a:ext cx="1304544" cy="1783079"/>
            </a:xfrm>
            <a:prstGeom prst="rect"/>
            <a:blipFill>
              <a:blip xmlns:r="http://schemas.openxmlformats.org/officeDocument/2006/relationships" r:embed="rId3" cstate="print"/>
              <a:stretch>
                <a:fillRect/>
              </a:stretch>
            </a:blipFill>
          </p:spPr>
          <p:txBody>
            <a:bodyPr bIns="0" lIns="0" rIns="0" rtlCol="0" tIns="0" wrap="square"/>
            <a:p/>
          </p:txBody>
        </p:sp>
        <p:sp>
          <p:nvSpPr>
            <p:cNvPr id="1048859" name="object 8"/>
            <p:cNvSpPr/>
            <p:nvPr/>
          </p:nvSpPr>
          <p:spPr>
            <a:xfrm>
              <a:off x="7578852" y="3665219"/>
              <a:ext cx="1507490" cy="2032000"/>
            </a:xfrm>
            <a:custGeom>
              <a:avLst/>
              <a:ahLst/>
              <a:rect l="l" t="t" r="r" b="b"/>
              <a:pathLst>
                <a:path w="1507490" h="2032000">
                  <a:moveTo>
                    <a:pt x="0" y="112140"/>
                  </a:moveTo>
                  <a:lnTo>
                    <a:pt x="8806" y="68472"/>
                  </a:lnTo>
                  <a:lnTo>
                    <a:pt x="32829" y="32829"/>
                  </a:lnTo>
                  <a:lnTo>
                    <a:pt x="68472" y="8806"/>
                  </a:lnTo>
                  <a:lnTo>
                    <a:pt x="112141" y="0"/>
                  </a:lnTo>
                  <a:lnTo>
                    <a:pt x="1395095" y="0"/>
                  </a:lnTo>
                  <a:lnTo>
                    <a:pt x="1438763" y="8806"/>
                  </a:lnTo>
                  <a:lnTo>
                    <a:pt x="1474406" y="32829"/>
                  </a:lnTo>
                  <a:lnTo>
                    <a:pt x="1498429" y="68472"/>
                  </a:lnTo>
                  <a:lnTo>
                    <a:pt x="1507236" y="112140"/>
                  </a:lnTo>
                  <a:lnTo>
                    <a:pt x="1507236" y="1919351"/>
                  </a:lnTo>
                  <a:lnTo>
                    <a:pt x="1498429" y="1963019"/>
                  </a:lnTo>
                  <a:lnTo>
                    <a:pt x="1474406" y="1998662"/>
                  </a:lnTo>
                  <a:lnTo>
                    <a:pt x="1438763" y="2022685"/>
                  </a:lnTo>
                  <a:lnTo>
                    <a:pt x="1395095" y="2031491"/>
                  </a:lnTo>
                  <a:lnTo>
                    <a:pt x="112141" y="2031491"/>
                  </a:lnTo>
                  <a:lnTo>
                    <a:pt x="68472" y="2022685"/>
                  </a:lnTo>
                  <a:lnTo>
                    <a:pt x="32829" y="1998662"/>
                  </a:lnTo>
                  <a:lnTo>
                    <a:pt x="8806" y="1963019"/>
                  </a:lnTo>
                  <a:lnTo>
                    <a:pt x="0" y="1919351"/>
                  </a:lnTo>
                  <a:lnTo>
                    <a:pt x="0" y="112140"/>
                  </a:lnTo>
                  <a:close/>
                </a:path>
              </a:pathLst>
            </a:custGeom>
            <a:ln w="12192">
              <a:solidFill>
                <a:srgbClr val="EC7C30"/>
              </a:solidFill>
            </a:ln>
          </p:spPr>
          <p:txBody>
            <a:bodyPr bIns="0" lIns="0" rIns="0" rtlCol="0" tIns="0" wrap="square"/>
            <a:p/>
          </p:txBody>
        </p:sp>
      </p:grpSp>
      <p:sp>
        <p:nvSpPr>
          <p:cNvPr id="1048860" name="object 9"/>
          <p:cNvSpPr/>
          <p:nvPr/>
        </p:nvSpPr>
        <p:spPr>
          <a:xfrm>
            <a:off x="6294120" y="4626864"/>
            <a:ext cx="911225" cy="76200"/>
          </a:xfrm>
          <a:custGeom>
            <a:avLst/>
            <a:ahLst/>
            <a:rect l="l" t="t" r="r" b="b"/>
            <a:pathLst>
              <a:path w="911225" h="76200">
                <a:moveTo>
                  <a:pt x="834516" y="0"/>
                </a:moveTo>
                <a:lnTo>
                  <a:pt x="834516" y="76200"/>
                </a:lnTo>
                <a:lnTo>
                  <a:pt x="898016" y="44450"/>
                </a:lnTo>
                <a:lnTo>
                  <a:pt x="847216" y="44450"/>
                </a:lnTo>
                <a:lnTo>
                  <a:pt x="847216" y="31750"/>
                </a:lnTo>
                <a:lnTo>
                  <a:pt x="898016" y="31750"/>
                </a:lnTo>
                <a:lnTo>
                  <a:pt x="834516" y="0"/>
                </a:lnTo>
                <a:close/>
              </a:path>
              <a:path w="911225" h="76200">
                <a:moveTo>
                  <a:pt x="834516" y="31750"/>
                </a:moveTo>
                <a:lnTo>
                  <a:pt x="0" y="31750"/>
                </a:lnTo>
                <a:lnTo>
                  <a:pt x="0" y="44450"/>
                </a:lnTo>
                <a:lnTo>
                  <a:pt x="834516" y="44450"/>
                </a:lnTo>
                <a:lnTo>
                  <a:pt x="834516" y="31750"/>
                </a:lnTo>
                <a:close/>
              </a:path>
              <a:path w="911225" h="76200">
                <a:moveTo>
                  <a:pt x="898016" y="31750"/>
                </a:moveTo>
                <a:lnTo>
                  <a:pt x="847216" y="31750"/>
                </a:lnTo>
                <a:lnTo>
                  <a:pt x="847216" y="44450"/>
                </a:lnTo>
                <a:lnTo>
                  <a:pt x="898016" y="44450"/>
                </a:lnTo>
                <a:lnTo>
                  <a:pt x="910716" y="38100"/>
                </a:lnTo>
                <a:lnTo>
                  <a:pt x="898016" y="31750"/>
                </a:lnTo>
                <a:close/>
              </a:path>
            </a:pathLst>
          </a:custGeom>
          <a:solidFill>
            <a:srgbClr val="EC7C30"/>
          </a:solidFill>
        </p:spPr>
        <p:txBody>
          <a:bodyPr bIns="0" lIns="0" rIns="0" rtlCol="0" tIns="0" wrap="square"/>
          <a:p/>
        </p:txBody>
      </p:sp>
      <p:sp>
        <p:nvSpPr>
          <p:cNvPr id="1048861" name="object 10"/>
          <p:cNvSpPr/>
          <p:nvPr/>
        </p:nvSpPr>
        <p:spPr>
          <a:xfrm>
            <a:off x="9319259" y="4626864"/>
            <a:ext cx="911225" cy="76200"/>
          </a:xfrm>
          <a:custGeom>
            <a:avLst/>
            <a:ahLst/>
            <a:rect l="l" t="t" r="r" b="b"/>
            <a:pathLst>
              <a:path w="911225" h="76200">
                <a:moveTo>
                  <a:pt x="834517" y="0"/>
                </a:moveTo>
                <a:lnTo>
                  <a:pt x="834517" y="76200"/>
                </a:lnTo>
                <a:lnTo>
                  <a:pt x="898017" y="44450"/>
                </a:lnTo>
                <a:lnTo>
                  <a:pt x="847217" y="44450"/>
                </a:lnTo>
                <a:lnTo>
                  <a:pt x="847217" y="31750"/>
                </a:lnTo>
                <a:lnTo>
                  <a:pt x="898017" y="31750"/>
                </a:lnTo>
                <a:lnTo>
                  <a:pt x="834517" y="0"/>
                </a:lnTo>
                <a:close/>
              </a:path>
              <a:path w="911225" h="76200">
                <a:moveTo>
                  <a:pt x="834517" y="31750"/>
                </a:moveTo>
                <a:lnTo>
                  <a:pt x="0" y="31750"/>
                </a:lnTo>
                <a:lnTo>
                  <a:pt x="0" y="44450"/>
                </a:lnTo>
                <a:lnTo>
                  <a:pt x="834517" y="44450"/>
                </a:lnTo>
                <a:lnTo>
                  <a:pt x="834517" y="31750"/>
                </a:lnTo>
                <a:close/>
              </a:path>
              <a:path w="911225" h="76200">
                <a:moveTo>
                  <a:pt x="898017" y="31750"/>
                </a:moveTo>
                <a:lnTo>
                  <a:pt x="847217" y="31750"/>
                </a:lnTo>
                <a:lnTo>
                  <a:pt x="847217" y="44450"/>
                </a:lnTo>
                <a:lnTo>
                  <a:pt x="898017" y="44450"/>
                </a:lnTo>
                <a:lnTo>
                  <a:pt x="910717" y="38100"/>
                </a:lnTo>
                <a:lnTo>
                  <a:pt x="898017" y="31750"/>
                </a:lnTo>
                <a:close/>
              </a:path>
            </a:pathLst>
          </a:custGeom>
          <a:solidFill>
            <a:srgbClr val="EC7C30"/>
          </a:solidFill>
        </p:spPr>
        <p:txBody>
          <a:bodyPr bIns="0" lIns="0" rIns="0" rtlCol="0" tIns="0" wrap="square"/>
          <a:p/>
        </p:txBody>
      </p:sp>
      <p:sp>
        <p:nvSpPr>
          <p:cNvPr id="1048862" name="object 11"/>
          <p:cNvSpPr/>
          <p:nvPr/>
        </p:nvSpPr>
        <p:spPr>
          <a:xfrm>
            <a:off x="5759196" y="722376"/>
            <a:ext cx="4660392" cy="368807"/>
          </a:xfrm>
          <a:prstGeom prst="rect"/>
          <a:blipFill>
            <a:blip xmlns:r="http://schemas.openxmlformats.org/officeDocument/2006/relationships" r:embed="rId4" cstate="print"/>
            <a:stretch>
              <a:fillRect/>
            </a:stretch>
          </a:blipFill>
        </p:spPr>
        <p:txBody>
          <a:bodyPr bIns="0" lIns="0" rIns="0" rtlCol="0" tIns="0" wrap="square"/>
          <a:p/>
        </p:txBody>
      </p:sp>
      <p:pic>
        <p:nvPicPr>
          <p:cNvPr id="2097172"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863" name="object 2"/>
          <p:cNvSpPr txBox="1"/>
          <p:nvPr/>
        </p:nvSpPr>
        <p:spPr>
          <a:xfrm>
            <a:off x="2572257" y="1140079"/>
            <a:ext cx="10946765" cy="1591310"/>
          </a:xfrm>
          <a:prstGeom prst="rect"/>
        </p:spPr>
        <p:txBody>
          <a:bodyPr bIns="0" lIns="0" rIns="0" rtlCol="0" tIns="12700" vert="horz" wrap="square">
            <a:spAutoFit/>
          </a:bodyPr>
          <a:p>
            <a:pPr marL="3713479">
              <a:lnSpc>
                <a:spcPct val="100000"/>
              </a:lnSpc>
              <a:spcBef>
                <a:spcPts val="100"/>
              </a:spcBef>
            </a:pPr>
            <a:r>
              <a:rPr b="1" dirty="0" sz="2400" spc="165">
                <a:solidFill>
                  <a:srgbClr val="404040"/>
                </a:solidFill>
                <a:latin typeface="Noto Sans"/>
                <a:cs typeface="Noto Sans"/>
              </a:rPr>
              <a:t>10.Time-To-Live</a:t>
            </a:r>
            <a:r>
              <a:rPr b="1" dirty="0" sz="2400" spc="360">
                <a:solidFill>
                  <a:srgbClr val="404040"/>
                </a:solidFill>
                <a:latin typeface="Noto Sans"/>
                <a:cs typeface="Noto Sans"/>
              </a:rPr>
              <a:t> </a:t>
            </a:r>
            <a:r>
              <a:rPr b="1" dirty="0" sz="2400" spc="170">
                <a:solidFill>
                  <a:srgbClr val="404040"/>
                </a:solidFill>
                <a:latin typeface="Noto Sans"/>
                <a:cs typeface="Noto Sans"/>
              </a:rPr>
              <a:t>(TTL)</a:t>
            </a:r>
            <a:endParaRPr sz="2400">
              <a:latin typeface="Noto Sans"/>
              <a:cs typeface="Noto Sans"/>
            </a:endParaRPr>
          </a:p>
          <a:p>
            <a:pPr>
              <a:lnSpc>
                <a:spcPct val="100000"/>
              </a:lnSpc>
              <a:spcBef>
                <a:spcPts val="15"/>
              </a:spcBef>
            </a:pPr>
            <a:endParaRPr sz="3050">
              <a:latin typeface="Noto Sans"/>
              <a:cs typeface="Noto Sans"/>
            </a:endParaRPr>
          </a:p>
          <a:p>
            <a:pPr marL="12700" marR="5080">
              <a:lnSpc>
                <a:spcPct val="100000"/>
              </a:lnSpc>
            </a:pPr>
            <a:r>
              <a:rPr dirty="0" sz="2200" spc="-20">
                <a:solidFill>
                  <a:srgbClr val="404040"/>
                </a:solidFill>
                <a:latin typeface="Noto Sans"/>
                <a:cs typeface="Noto Sans"/>
              </a:rPr>
              <a:t>Time-to-Live, </a:t>
            </a:r>
            <a:r>
              <a:rPr dirty="0" sz="2200" spc="-10">
                <a:solidFill>
                  <a:srgbClr val="404040"/>
                </a:solidFill>
                <a:latin typeface="Noto Sans"/>
                <a:cs typeface="Noto Sans"/>
              </a:rPr>
              <a:t>or </a:t>
            </a:r>
            <a:r>
              <a:rPr dirty="0" sz="2200">
                <a:solidFill>
                  <a:srgbClr val="404040"/>
                </a:solidFill>
                <a:latin typeface="Noto Sans"/>
                <a:cs typeface="Noto Sans"/>
              </a:rPr>
              <a:t>TTL </a:t>
            </a:r>
            <a:r>
              <a:rPr dirty="0" sz="2200" spc="-10">
                <a:solidFill>
                  <a:srgbClr val="404040"/>
                </a:solidFill>
                <a:latin typeface="Noto Sans"/>
                <a:cs typeface="Noto Sans"/>
              </a:rPr>
              <a:t>is </a:t>
            </a:r>
            <a:r>
              <a:rPr dirty="0" sz="2200" spc="-20">
                <a:solidFill>
                  <a:srgbClr val="404040"/>
                </a:solidFill>
                <a:latin typeface="Noto Sans"/>
                <a:cs typeface="Noto Sans"/>
              </a:rPr>
              <a:t>the </a:t>
            </a:r>
            <a:r>
              <a:rPr dirty="0" sz="2200" spc="-40">
                <a:solidFill>
                  <a:srgbClr val="404040"/>
                </a:solidFill>
                <a:latin typeface="Noto Sans"/>
                <a:cs typeface="Noto Sans"/>
              </a:rPr>
              <a:t>length </a:t>
            </a:r>
            <a:r>
              <a:rPr dirty="0" sz="2200" spc="-10">
                <a:solidFill>
                  <a:srgbClr val="404040"/>
                </a:solidFill>
                <a:latin typeface="Noto Sans"/>
                <a:cs typeface="Noto Sans"/>
              </a:rPr>
              <a:t>of </a:t>
            </a:r>
            <a:r>
              <a:rPr dirty="0" sz="2200" spc="-20">
                <a:solidFill>
                  <a:srgbClr val="404040"/>
                </a:solidFill>
                <a:latin typeface="Noto Sans"/>
                <a:cs typeface="Noto Sans"/>
              </a:rPr>
              <a:t>time </a:t>
            </a:r>
            <a:r>
              <a:rPr dirty="0" sz="2200" spc="-15">
                <a:solidFill>
                  <a:srgbClr val="404040"/>
                </a:solidFill>
                <a:latin typeface="Noto Sans"/>
                <a:cs typeface="Noto Sans"/>
              </a:rPr>
              <a:t>(in seconds) </a:t>
            </a:r>
            <a:r>
              <a:rPr dirty="0" sz="2200" spc="-20">
                <a:solidFill>
                  <a:srgbClr val="404040"/>
                </a:solidFill>
                <a:latin typeface="Noto Sans"/>
                <a:cs typeface="Noto Sans"/>
              </a:rPr>
              <a:t>that </a:t>
            </a:r>
            <a:r>
              <a:rPr dirty="0" sz="2200" spc="-15">
                <a:solidFill>
                  <a:srgbClr val="404040"/>
                </a:solidFill>
                <a:latin typeface="Noto Sans"/>
                <a:cs typeface="Noto Sans"/>
              </a:rPr>
              <a:t>a </a:t>
            </a:r>
            <a:r>
              <a:rPr dirty="0" sz="2200" spc="-10">
                <a:solidFill>
                  <a:srgbClr val="404040"/>
                </a:solidFill>
                <a:latin typeface="Noto Sans"/>
                <a:cs typeface="Noto Sans"/>
              </a:rPr>
              <a:t>DNS </a:t>
            </a:r>
            <a:r>
              <a:rPr dirty="0" sz="2200" spc="-30">
                <a:solidFill>
                  <a:srgbClr val="404040"/>
                </a:solidFill>
                <a:latin typeface="Noto Sans"/>
                <a:cs typeface="Noto Sans"/>
              </a:rPr>
              <a:t>record </a:t>
            </a:r>
            <a:r>
              <a:rPr dirty="0" sz="2200" spc="-10">
                <a:solidFill>
                  <a:srgbClr val="404040"/>
                </a:solidFill>
                <a:latin typeface="Noto Sans"/>
                <a:cs typeface="Noto Sans"/>
              </a:rPr>
              <a:t>is </a:t>
            </a:r>
            <a:r>
              <a:rPr dirty="0" sz="2200" spc="-15">
                <a:solidFill>
                  <a:srgbClr val="404040"/>
                </a:solidFill>
                <a:latin typeface="Noto Sans"/>
                <a:cs typeface="Noto Sans"/>
              </a:rPr>
              <a:t>cached </a:t>
            </a:r>
            <a:r>
              <a:rPr dirty="0" sz="2200" spc="-10">
                <a:solidFill>
                  <a:srgbClr val="404040"/>
                </a:solidFill>
                <a:latin typeface="Noto Sans"/>
                <a:cs typeface="Noto Sans"/>
              </a:rPr>
              <a:t>on  </a:t>
            </a:r>
            <a:r>
              <a:rPr dirty="0" sz="2200" spc="-15">
                <a:solidFill>
                  <a:srgbClr val="404040"/>
                </a:solidFill>
                <a:latin typeface="Noto Sans"/>
                <a:cs typeface="Noto Sans"/>
              </a:rPr>
              <a:t>a </a:t>
            </a:r>
            <a:r>
              <a:rPr dirty="0" sz="2200" spc="-10">
                <a:solidFill>
                  <a:srgbClr val="404040"/>
                </a:solidFill>
                <a:latin typeface="Noto Sans"/>
                <a:cs typeface="Noto Sans"/>
              </a:rPr>
              <a:t>DNS </a:t>
            </a:r>
            <a:r>
              <a:rPr dirty="0" sz="2200" spc="-15">
                <a:solidFill>
                  <a:srgbClr val="404040"/>
                </a:solidFill>
                <a:latin typeface="Noto Sans"/>
                <a:cs typeface="Noto Sans"/>
              </a:rPr>
              <a:t>server </a:t>
            </a:r>
            <a:r>
              <a:rPr dirty="0" sz="2200" spc="-10">
                <a:solidFill>
                  <a:srgbClr val="404040"/>
                </a:solidFill>
                <a:latin typeface="Noto Sans"/>
                <a:cs typeface="Noto Sans"/>
              </a:rPr>
              <a:t>or on </a:t>
            </a:r>
            <a:r>
              <a:rPr dirty="0" sz="2200" spc="-15">
                <a:solidFill>
                  <a:srgbClr val="404040"/>
                </a:solidFill>
                <a:latin typeface="Noto Sans"/>
                <a:cs typeface="Noto Sans"/>
              </a:rPr>
              <a:t>your </a:t>
            </a:r>
            <a:r>
              <a:rPr dirty="0" sz="2200" spc="-10">
                <a:solidFill>
                  <a:srgbClr val="404040"/>
                </a:solidFill>
                <a:latin typeface="Noto Sans"/>
                <a:cs typeface="Noto Sans"/>
              </a:rPr>
              <a:t>PC </a:t>
            </a:r>
            <a:r>
              <a:rPr dirty="0" sz="2200" spc="-20">
                <a:solidFill>
                  <a:srgbClr val="404040"/>
                </a:solidFill>
                <a:latin typeface="Noto Sans"/>
                <a:cs typeface="Noto Sans"/>
              </a:rPr>
              <a:t>before it </a:t>
            </a:r>
            <a:r>
              <a:rPr dirty="0" sz="2200" spc="-25">
                <a:solidFill>
                  <a:srgbClr val="404040"/>
                </a:solidFill>
                <a:latin typeface="Noto Sans"/>
                <a:cs typeface="Noto Sans"/>
              </a:rPr>
              <a:t>rechecks </a:t>
            </a:r>
            <a:r>
              <a:rPr dirty="0" sz="2200" spc="-20">
                <a:solidFill>
                  <a:srgbClr val="404040"/>
                </a:solidFill>
                <a:latin typeface="Noto Sans"/>
                <a:cs typeface="Noto Sans"/>
              </a:rPr>
              <a:t>the</a:t>
            </a:r>
            <a:r>
              <a:rPr dirty="0" sz="2200" spc="240">
                <a:solidFill>
                  <a:srgbClr val="404040"/>
                </a:solidFill>
                <a:latin typeface="Noto Sans"/>
                <a:cs typeface="Noto Sans"/>
              </a:rPr>
              <a:t> </a:t>
            </a:r>
            <a:r>
              <a:rPr dirty="0" sz="2200" spc="-15">
                <a:solidFill>
                  <a:srgbClr val="404040"/>
                </a:solidFill>
                <a:latin typeface="Noto Sans"/>
                <a:cs typeface="Noto Sans"/>
              </a:rPr>
              <a:t>details.</a:t>
            </a:r>
            <a:endParaRPr sz="2200">
              <a:latin typeface="Noto Sans"/>
              <a:cs typeface="Noto Sans"/>
            </a:endParaRPr>
          </a:p>
        </p:txBody>
      </p:sp>
      <p:sp>
        <p:nvSpPr>
          <p:cNvPr id="1048864" name="object 3"/>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65" name="object 4"/>
          <p:cNvSpPr txBox="1"/>
          <p:nvPr/>
        </p:nvSpPr>
        <p:spPr>
          <a:xfrm>
            <a:off x="4609338" y="4994528"/>
            <a:ext cx="2571115" cy="330835"/>
          </a:xfrm>
          <a:prstGeom prst="rect"/>
        </p:spPr>
        <p:txBody>
          <a:bodyPr bIns="0" lIns="0" rIns="0" rtlCol="0" tIns="13335" vert="horz" wrap="square">
            <a:spAutoFit/>
          </a:bodyPr>
          <a:p>
            <a:pPr marL="12700">
              <a:lnSpc>
                <a:spcPct val="100000"/>
              </a:lnSpc>
              <a:spcBef>
                <a:spcPts val="105"/>
              </a:spcBef>
            </a:pPr>
            <a:r>
              <a:rPr dirty="0" sz="2000" spc="-15">
                <a:latin typeface="Noto Sans"/>
                <a:cs typeface="Noto Sans"/>
                <a:hlinkClick r:id="rId1"/>
              </a:rPr>
              <a:t>www.simplilearn.com</a:t>
            </a:r>
            <a:endParaRPr sz="2000">
              <a:latin typeface="Noto Sans"/>
              <a:cs typeface="Noto Sans"/>
            </a:endParaRPr>
          </a:p>
        </p:txBody>
      </p:sp>
      <p:sp>
        <p:nvSpPr>
          <p:cNvPr id="1048866" name="object 5"/>
          <p:cNvSpPr txBox="1"/>
          <p:nvPr/>
        </p:nvSpPr>
        <p:spPr>
          <a:xfrm>
            <a:off x="10265791" y="4896357"/>
            <a:ext cx="138620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192.168.0.1</a:t>
            </a:r>
            <a:endParaRPr sz="2000">
              <a:latin typeface="Noto Sans"/>
              <a:cs typeface="Noto Sans"/>
            </a:endParaRPr>
          </a:p>
        </p:txBody>
      </p:sp>
      <p:sp>
        <p:nvSpPr>
          <p:cNvPr id="1048867" name="object 6"/>
          <p:cNvSpPr/>
          <p:nvPr/>
        </p:nvSpPr>
        <p:spPr>
          <a:xfrm>
            <a:off x="7639811" y="3549396"/>
            <a:ext cx="1406652" cy="1697736"/>
          </a:xfrm>
          <a:prstGeom prst="rect"/>
          <a:blipFill>
            <a:blip xmlns:r="http://schemas.openxmlformats.org/officeDocument/2006/relationships" r:embed="rId2" cstate="print"/>
            <a:stretch>
              <a:fillRect/>
            </a:stretch>
          </a:blipFill>
        </p:spPr>
        <p:txBody>
          <a:bodyPr bIns="0" lIns="0" rIns="0" rtlCol="0" tIns="0" wrap="square"/>
          <a:p/>
        </p:txBody>
      </p:sp>
      <p:sp>
        <p:nvSpPr>
          <p:cNvPr id="1048868" name="object 7"/>
          <p:cNvSpPr/>
          <p:nvPr/>
        </p:nvSpPr>
        <p:spPr>
          <a:xfrm>
            <a:off x="4626864" y="4437888"/>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869" name="object 8"/>
          <p:cNvSpPr/>
          <p:nvPr/>
        </p:nvSpPr>
        <p:spPr>
          <a:xfrm>
            <a:off x="9627107" y="4376928"/>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870" name="object 9"/>
          <p:cNvSpPr/>
          <p:nvPr/>
        </p:nvSpPr>
        <p:spPr>
          <a:xfrm>
            <a:off x="12733019" y="3276600"/>
            <a:ext cx="1795272" cy="2170176"/>
          </a:xfrm>
          <a:prstGeom prst="rect"/>
          <a:blipFill>
            <a:blip xmlns:r="http://schemas.openxmlformats.org/officeDocument/2006/relationships" r:embed="rId3" cstate="print"/>
            <a:stretch>
              <a:fillRect/>
            </a:stretch>
          </a:blipFill>
        </p:spPr>
        <p:txBody>
          <a:bodyPr bIns="0" lIns="0" rIns="0" rtlCol="0" tIns="0" wrap="square"/>
          <a:p/>
        </p:txBody>
      </p:sp>
      <p:sp>
        <p:nvSpPr>
          <p:cNvPr id="1048871" name="object 10"/>
          <p:cNvSpPr/>
          <p:nvPr/>
        </p:nvSpPr>
        <p:spPr>
          <a:xfrm>
            <a:off x="2115311" y="3508247"/>
            <a:ext cx="1985772" cy="1569719"/>
          </a:xfrm>
          <a:prstGeom prst="rect"/>
          <a:blipFill>
            <a:blip xmlns:r="http://schemas.openxmlformats.org/officeDocument/2006/relationships" r:embed="rId4" cstate="print"/>
            <a:stretch>
              <a:fillRect/>
            </a:stretch>
          </a:blipFill>
        </p:spPr>
        <p:txBody>
          <a:bodyPr bIns="0" lIns="0" rIns="0" rtlCol="0" tIns="0" wrap="square"/>
          <a:p/>
        </p:txBody>
      </p:sp>
      <p:sp>
        <p:nvSpPr>
          <p:cNvPr id="1048872" name="object 11"/>
          <p:cNvSpPr/>
          <p:nvPr/>
        </p:nvSpPr>
        <p:spPr>
          <a:xfrm>
            <a:off x="5759196" y="722376"/>
            <a:ext cx="4660392" cy="368807"/>
          </a:xfrm>
          <a:prstGeom prst="rect"/>
          <a:blipFill>
            <a:blip xmlns:r="http://schemas.openxmlformats.org/officeDocument/2006/relationships" r:embed="rId5" cstate="print"/>
            <a:stretch>
              <a:fillRect/>
            </a:stretch>
          </a:blipFill>
        </p:spPr>
        <p:txBody>
          <a:bodyPr bIns="0" lIns="0" rIns="0" rtlCol="0" tIns="0" wrap="square"/>
          <a:p/>
        </p:txBody>
      </p:sp>
      <p:pic>
        <p:nvPicPr>
          <p:cNvPr id="2097173"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73" name="object 2"/>
          <p:cNvSpPr txBox="1"/>
          <p:nvPr/>
        </p:nvSpPr>
        <p:spPr>
          <a:xfrm>
            <a:off x="4984241" y="1140079"/>
            <a:ext cx="4813300" cy="1006475"/>
          </a:xfrm>
          <a:prstGeom prst="rect"/>
        </p:spPr>
        <p:txBody>
          <a:bodyPr bIns="0" lIns="0" rIns="0" rtlCol="0" tIns="12700" vert="horz" wrap="square">
            <a:spAutoFit/>
          </a:bodyPr>
          <a:p>
            <a:pPr marL="2194560">
              <a:lnSpc>
                <a:spcPct val="100000"/>
              </a:lnSpc>
              <a:spcBef>
                <a:spcPts val="100"/>
              </a:spcBef>
            </a:pPr>
            <a:r>
              <a:rPr b="1" dirty="0" sz="2400" spc="175">
                <a:solidFill>
                  <a:srgbClr val="404040"/>
                </a:solidFill>
                <a:latin typeface="Noto Sans"/>
                <a:cs typeface="Noto Sans"/>
              </a:rPr>
              <a:t>11.Records</a:t>
            </a:r>
            <a:endParaRPr sz="2400">
              <a:latin typeface="Noto Sans"/>
              <a:cs typeface="Noto Sans"/>
            </a:endParaRPr>
          </a:p>
          <a:p>
            <a:pPr marL="12700">
              <a:lnSpc>
                <a:spcPct val="100000"/>
              </a:lnSpc>
              <a:spcBef>
                <a:spcPts val="2200"/>
              </a:spcBef>
            </a:pPr>
            <a:r>
              <a:rPr dirty="0" sz="2200" spc="-20">
                <a:latin typeface="Noto Sans"/>
                <a:cs typeface="Noto Sans"/>
              </a:rPr>
              <a:t>A </a:t>
            </a:r>
            <a:r>
              <a:rPr dirty="0" sz="2200" spc="-30">
                <a:latin typeface="Noto Sans"/>
                <a:cs typeface="Noto Sans"/>
              </a:rPr>
              <a:t>record </a:t>
            </a:r>
            <a:r>
              <a:rPr dirty="0" sz="2200" spc="-15">
                <a:latin typeface="Noto Sans"/>
                <a:cs typeface="Noto Sans"/>
              </a:rPr>
              <a:t>maps a </a:t>
            </a:r>
            <a:r>
              <a:rPr dirty="0" sz="2200" spc="-25">
                <a:latin typeface="Noto Sans"/>
                <a:cs typeface="Noto Sans"/>
              </a:rPr>
              <a:t>resource </a:t>
            </a:r>
            <a:r>
              <a:rPr dirty="0" sz="2200" spc="-15">
                <a:latin typeface="Noto Sans"/>
                <a:cs typeface="Noto Sans"/>
              </a:rPr>
              <a:t>to a</a:t>
            </a:r>
            <a:r>
              <a:rPr dirty="0" sz="2200" spc="155">
                <a:latin typeface="Noto Sans"/>
                <a:cs typeface="Noto Sans"/>
              </a:rPr>
              <a:t> </a:t>
            </a:r>
            <a:r>
              <a:rPr dirty="0" sz="2200" spc="-15">
                <a:latin typeface="Noto Sans"/>
                <a:cs typeface="Noto Sans"/>
              </a:rPr>
              <a:t>name.</a:t>
            </a:r>
            <a:endParaRPr sz="2200">
              <a:latin typeface="Noto Sans"/>
              <a:cs typeface="Noto Sans"/>
            </a:endParaRPr>
          </a:p>
        </p:txBody>
      </p:sp>
      <p:sp>
        <p:nvSpPr>
          <p:cNvPr id="1048874" name="object 3"/>
          <p:cNvSpPr txBox="1"/>
          <p:nvPr/>
        </p:nvSpPr>
        <p:spPr>
          <a:xfrm>
            <a:off x="4845811" y="4131055"/>
            <a:ext cx="2482850" cy="695960"/>
          </a:xfrm>
          <a:prstGeom prst="rect"/>
        </p:spPr>
        <p:txBody>
          <a:bodyPr bIns="0" lIns="0" rIns="0" rtlCol="0" tIns="12065" vert="horz" wrap="square">
            <a:spAutoFit/>
          </a:bodyPr>
          <a:p>
            <a:pPr marL="12700" marR="5080">
              <a:lnSpc>
                <a:spcPct val="100000"/>
              </a:lnSpc>
              <a:spcBef>
                <a:spcPts val="95"/>
              </a:spcBef>
            </a:pPr>
            <a:r>
              <a:rPr dirty="0" sz="2200" spc="5" u="heavy">
                <a:solidFill>
                  <a:srgbClr val="0462C1"/>
                </a:solidFill>
                <a:uFill>
                  <a:solidFill>
                    <a:srgbClr val="0462C1"/>
                  </a:solidFill>
                </a:uFill>
                <a:latin typeface="Carlito"/>
                <a:cs typeface="Carlito"/>
                <a:hlinkClick r:id="rId1"/>
              </a:rPr>
              <a:t>ww</a:t>
            </a:r>
            <a:r>
              <a:rPr dirty="0" sz="2200" spc="-150" u="heavy">
                <a:solidFill>
                  <a:srgbClr val="0462C1"/>
                </a:solidFill>
                <a:uFill>
                  <a:solidFill>
                    <a:srgbClr val="0462C1"/>
                  </a:solidFill>
                </a:uFill>
                <a:latin typeface="Carlito"/>
                <a:cs typeface="Carlito"/>
                <a:hlinkClick r:id="rId1"/>
              </a:rPr>
              <a:t>w</a:t>
            </a:r>
            <a:r>
              <a:rPr dirty="0" sz="2200" spc="-10" u="heavy">
                <a:solidFill>
                  <a:srgbClr val="0462C1"/>
                </a:solidFill>
                <a:uFill>
                  <a:solidFill>
                    <a:srgbClr val="0462C1"/>
                  </a:solidFill>
                </a:uFill>
                <a:latin typeface="Carlito"/>
                <a:cs typeface="Carlito"/>
                <a:hlinkClick r:id="rId1"/>
              </a:rPr>
              <a:t>.simplilearn.</a:t>
            </a:r>
            <a:r>
              <a:rPr dirty="0" sz="2200" spc="-40" u="heavy">
                <a:solidFill>
                  <a:srgbClr val="0462C1"/>
                </a:solidFill>
                <a:uFill>
                  <a:solidFill>
                    <a:srgbClr val="0462C1"/>
                  </a:solidFill>
                </a:uFill>
                <a:latin typeface="Carlito"/>
                <a:cs typeface="Carlito"/>
                <a:hlinkClick r:id="rId1"/>
              </a:rPr>
              <a:t>c</a:t>
            </a:r>
            <a:r>
              <a:rPr dirty="0" sz="2200" spc="-5" u="heavy">
                <a:solidFill>
                  <a:srgbClr val="0462C1"/>
                </a:solidFill>
                <a:uFill>
                  <a:solidFill>
                    <a:srgbClr val="0462C1"/>
                  </a:solidFill>
                </a:uFill>
                <a:latin typeface="Carlito"/>
                <a:cs typeface="Carlito"/>
                <a:hlinkClick r:id="rId1"/>
              </a:rPr>
              <a:t>om </a:t>
            </a:r>
            <a:r>
              <a:rPr dirty="0" sz="2200" spc="-5">
                <a:solidFill>
                  <a:srgbClr val="0462C1"/>
                </a:solidFill>
                <a:latin typeface="Carlito"/>
                <a:cs typeface="Carlito"/>
              </a:rPr>
              <a:t> </a:t>
            </a:r>
            <a:r>
              <a:rPr dirty="0" sz="2200" spc="-15" u="heavy">
                <a:solidFill>
                  <a:srgbClr val="0462C1"/>
                </a:solidFill>
                <a:uFill>
                  <a:solidFill>
                    <a:srgbClr val="0462C1"/>
                  </a:solidFill>
                </a:uFill>
                <a:latin typeface="Carlito"/>
                <a:cs typeface="Carlito"/>
                <a:hlinkClick r:id="rId2"/>
              </a:rPr>
              <a:t>www.google.com</a:t>
            </a:r>
            <a:endParaRPr sz="2200">
              <a:latin typeface="Carlito"/>
              <a:cs typeface="Carlito"/>
            </a:endParaRPr>
          </a:p>
        </p:txBody>
      </p:sp>
      <p:sp>
        <p:nvSpPr>
          <p:cNvPr id="1048875" name="object 4"/>
          <p:cNvSpPr txBox="1"/>
          <p:nvPr/>
        </p:nvSpPr>
        <p:spPr>
          <a:xfrm>
            <a:off x="9440418" y="4146550"/>
            <a:ext cx="1793239" cy="695960"/>
          </a:xfrm>
          <a:prstGeom prst="rect"/>
        </p:spPr>
        <p:txBody>
          <a:bodyPr bIns="0" lIns="0" rIns="0" rtlCol="0" tIns="12065" vert="horz" wrap="square">
            <a:spAutoFit/>
          </a:bodyPr>
          <a:p>
            <a:pPr marL="12700">
              <a:lnSpc>
                <a:spcPct val="100000"/>
              </a:lnSpc>
              <a:spcBef>
                <a:spcPts val="95"/>
              </a:spcBef>
            </a:pPr>
            <a:r>
              <a:rPr dirty="0" sz="2200" spc="-5">
                <a:solidFill>
                  <a:srgbClr val="404040"/>
                </a:solidFill>
                <a:latin typeface="Carlito"/>
                <a:cs typeface="Carlito"/>
              </a:rPr>
              <a:t>192.182.239.21</a:t>
            </a:r>
            <a:endParaRPr sz="2200">
              <a:latin typeface="Carlito"/>
              <a:cs typeface="Carlito"/>
            </a:endParaRPr>
          </a:p>
          <a:p>
            <a:pPr marL="12700">
              <a:lnSpc>
                <a:spcPct val="100000"/>
              </a:lnSpc>
            </a:pPr>
            <a:r>
              <a:rPr dirty="0" sz="2200" spc="-5">
                <a:solidFill>
                  <a:srgbClr val="404040"/>
                </a:solidFill>
                <a:latin typeface="Carlito"/>
                <a:cs typeface="Carlito"/>
              </a:rPr>
              <a:t>212.21.32.4</a:t>
            </a:r>
            <a:endParaRPr sz="2200">
              <a:latin typeface="Carlito"/>
              <a:cs typeface="Carlito"/>
            </a:endParaRPr>
          </a:p>
        </p:txBody>
      </p:sp>
      <p:sp>
        <p:nvSpPr>
          <p:cNvPr id="1048876" name="object 5"/>
          <p:cNvSpPr/>
          <p:nvPr/>
        </p:nvSpPr>
        <p:spPr>
          <a:xfrm>
            <a:off x="7812023" y="4285488"/>
            <a:ext cx="1301750" cy="76200"/>
          </a:xfrm>
          <a:custGeom>
            <a:avLst/>
            <a:ahLst/>
            <a:rect l="l" t="t" r="r" b="b"/>
            <a:pathLst>
              <a:path w="1301750" h="76200">
                <a:moveTo>
                  <a:pt x="1225550" y="0"/>
                </a:moveTo>
                <a:lnTo>
                  <a:pt x="1225550" y="76200"/>
                </a:lnTo>
                <a:lnTo>
                  <a:pt x="1289050" y="44450"/>
                </a:lnTo>
                <a:lnTo>
                  <a:pt x="1238250" y="44450"/>
                </a:lnTo>
                <a:lnTo>
                  <a:pt x="1238250" y="31750"/>
                </a:lnTo>
                <a:lnTo>
                  <a:pt x="1289050" y="31750"/>
                </a:lnTo>
                <a:lnTo>
                  <a:pt x="1225550" y="0"/>
                </a:lnTo>
                <a:close/>
              </a:path>
              <a:path w="1301750" h="76200">
                <a:moveTo>
                  <a:pt x="1225550" y="31750"/>
                </a:moveTo>
                <a:lnTo>
                  <a:pt x="0" y="31750"/>
                </a:lnTo>
                <a:lnTo>
                  <a:pt x="0" y="44450"/>
                </a:lnTo>
                <a:lnTo>
                  <a:pt x="1225550" y="44450"/>
                </a:lnTo>
                <a:lnTo>
                  <a:pt x="1225550" y="31750"/>
                </a:lnTo>
                <a:close/>
              </a:path>
              <a:path w="1301750" h="76200">
                <a:moveTo>
                  <a:pt x="1289050" y="31750"/>
                </a:moveTo>
                <a:lnTo>
                  <a:pt x="1238250" y="31750"/>
                </a:lnTo>
                <a:lnTo>
                  <a:pt x="1238250" y="44450"/>
                </a:lnTo>
                <a:lnTo>
                  <a:pt x="1289050" y="44450"/>
                </a:lnTo>
                <a:lnTo>
                  <a:pt x="1301750" y="38100"/>
                </a:lnTo>
                <a:lnTo>
                  <a:pt x="1289050" y="31750"/>
                </a:lnTo>
                <a:close/>
              </a:path>
            </a:pathLst>
          </a:custGeom>
          <a:solidFill>
            <a:srgbClr val="EC7C30"/>
          </a:solidFill>
        </p:spPr>
        <p:txBody>
          <a:bodyPr bIns="0" lIns="0" rIns="0" rtlCol="0" tIns="0" wrap="square"/>
          <a:p/>
        </p:txBody>
      </p:sp>
      <p:sp>
        <p:nvSpPr>
          <p:cNvPr id="1048877" name="object 6"/>
          <p:cNvSpPr/>
          <p:nvPr/>
        </p:nvSpPr>
        <p:spPr>
          <a:xfrm>
            <a:off x="7812023" y="4693920"/>
            <a:ext cx="1301750" cy="76200"/>
          </a:xfrm>
          <a:custGeom>
            <a:avLst/>
            <a:ahLst/>
            <a:rect l="l" t="t" r="r" b="b"/>
            <a:pathLst>
              <a:path w="1301750" h="76200">
                <a:moveTo>
                  <a:pt x="1225550" y="0"/>
                </a:moveTo>
                <a:lnTo>
                  <a:pt x="1225550" y="76200"/>
                </a:lnTo>
                <a:lnTo>
                  <a:pt x="1289050" y="44450"/>
                </a:lnTo>
                <a:lnTo>
                  <a:pt x="1238250" y="44450"/>
                </a:lnTo>
                <a:lnTo>
                  <a:pt x="1238250" y="31750"/>
                </a:lnTo>
                <a:lnTo>
                  <a:pt x="1289050" y="31750"/>
                </a:lnTo>
                <a:lnTo>
                  <a:pt x="1225550" y="0"/>
                </a:lnTo>
                <a:close/>
              </a:path>
              <a:path w="1301750" h="76200">
                <a:moveTo>
                  <a:pt x="1225550" y="31750"/>
                </a:moveTo>
                <a:lnTo>
                  <a:pt x="0" y="31750"/>
                </a:lnTo>
                <a:lnTo>
                  <a:pt x="0" y="44450"/>
                </a:lnTo>
                <a:lnTo>
                  <a:pt x="1225550" y="44450"/>
                </a:lnTo>
                <a:lnTo>
                  <a:pt x="1225550" y="31750"/>
                </a:lnTo>
                <a:close/>
              </a:path>
              <a:path w="1301750" h="76200">
                <a:moveTo>
                  <a:pt x="1289050" y="31750"/>
                </a:moveTo>
                <a:lnTo>
                  <a:pt x="1238250" y="31750"/>
                </a:lnTo>
                <a:lnTo>
                  <a:pt x="1238250" y="44450"/>
                </a:lnTo>
                <a:lnTo>
                  <a:pt x="1289050" y="44450"/>
                </a:lnTo>
                <a:lnTo>
                  <a:pt x="1301750" y="38100"/>
                </a:lnTo>
                <a:lnTo>
                  <a:pt x="1289050" y="31750"/>
                </a:lnTo>
                <a:close/>
              </a:path>
            </a:pathLst>
          </a:custGeom>
          <a:solidFill>
            <a:srgbClr val="EC7C30"/>
          </a:solidFill>
        </p:spPr>
        <p:txBody>
          <a:bodyPr bIns="0" lIns="0" rIns="0" rtlCol="0" tIns="0" wrap="square"/>
          <a:p/>
        </p:txBody>
      </p:sp>
      <p:sp>
        <p:nvSpPr>
          <p:cNvPr id="1048878" name="object 7"/>
          <p:cNvSpPr txBox="1">
            <a:spLocks noGrp="1"/>
          </p:cNvSpPr>
          <p:nvPr>
            <p:ph type="title"/>
          </p:nvPr>
        </p:nvSpPr>
        <p:spPr>
          <a:xfrm>
            <a:off x="5776721" y="268350"/>
            <a:ext cx="4701540" cy="513715"/>
          </a:xfrm>
          <a:prstGeom prst="rect"/>
        </p:spPr>
        <p:txBody>
          <a:bodyPr bIns="0" lIns="0" rIns="0" rtlCol="0" tIns="12700" vert="horz" wrap="square">
            <a:spAutoFit/>
          </a:bodyPr>
          <a:p>
            <a:pPr marL="12700">
              <a:lnSpc>
                <a:spcPct val="100000"/>
              </a:lnSpc>
              <a:spcBef>
                <a:spcPts val="100"/>
              </a:spcBef>
            </a:pPr>
            <a:r>
              <a:rPr dirty="0" sz="3200" spc="30"/>
              <a:t>Terminologies</a:t>
            </a:r>
            <a:r>
              <a:rPr dirty="0" sz="3200" spc="-55"/>
              <a:t> </a:t>
            </a:r>
            <a:r>
              <a:rPr dirty="0" sz="3200" spc="55"/>
              <a:t>(contd.)</a:t>
            </a:r>
            <a:endParaRPr sz="3200"/>
          </a:p>
        </p:txBody>
      </p:sp>
      <p:sp>
        <p:nvSpPr>
          <p:cNvPr id="1048879" name="object 8"/>
          <p:cNvSpPr/>
          <p:nvPr/>
        </p:nvSpPr>
        <p:spPr>
          <a:xfrm>
            <a:off x="5759196" y="722376"/>
            <a:ext cx="4660392" cy="368807"/>
          </a:xfrm>
          <a:prstGeom prst="rect"/>
          <a:blipFill>
            <a:blip xmlns:r="http://schemas.openxmlformats.org/officeDocument/2006/relationships" r:embed="rId3" cstate="print"/>
            <a:stretch>
              <a:fillRect/>
            </a:stretch>
          </a:blipFill>
        </p:spPr>
        <p:txBody>
          <a:bodyPr bIns="0" lIns="0" rIns="0" rtlCol="0" tIns="0" wrap="square"/>
          <a:p/>
        </p:txBody>
      </p:sp>
      <p:pic>
        <p:nvPicPr>
          <p:cNvPr id="2097174" name="Picture 2" descr="C:\Users\Administrator\Desktop\KLE BCA.jpg"/>
          <p:cNvPicPr>
            <a:picLocks noChangeAspect="1" noChangeArrowheads="1"/>
          </p:cNvPicPr>
          <p:nvPr/>
        </p:nvPicPr>
        <p:blipFill>
          <a:blip xmlns:r="http://schemas.openxmlformats.org/officeDocument/2006/relationships" r:embed="rId4" cstate="print"/>
          <a:srcRect/>
          <a:stretch>
            <a:fillRect/>
          </a:stretch>
        </p:blipFill>
        <p:spPr bwMode="auto">
          <a:xfrm>
            <a:off x="14071600" y="7239000"/>
            <a:ext cx="1905000" cy="1905000"/>
          </a:xfrm>
          <a:prstGeom prst="rect"/>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880" name="object 2"/>
          <p:cNvSpPr txBox="1">
            <a:spLocks noGrp="1"/>
          </p:cNvSpPr>
          <p:nvPr>
            <p:ph type="title"/>
          </p:nvPr>
        </p:nvSpPr>
        <p:spPr>
          <a:xfrm>
            <a:off x="7282433" y="268350"/>
            <a:ext cx="1693545" cy="513715"/>
          </a:xfrm>
          <a:prstGeom prst="rect"/>
        </p:spPr>
        <p:txBody>
          <a:bodyPr bIns="0" lIns="0" rIns="0" rtlCol="0" tIns="12700" vert="horz" wrap="square">
            <a:spAutoFit/>
          </a:bodyPr>
          <a:p>
            <a:pPr marL="12700">
              <a:lnSpc>
                <a:spcPct val="100000"/>
              </a:lnSpc>
              <a:spcBef>
                <a:spcPts val="100"/>
              </a:spcBef>
            </a:pPr>
            <a:r>
              <a:rPr dirty="0" sz="3200" spc="55"/>
              <a:t>Records</a:t>
            </a:r>
            <a:endParaRPr sz="3200"/>
          </a:p>
        </p:txBody>
      </p:sp>
      <p:grpSp>
        <p:nvGrpSpPr>
          <p:cNvPr id="107" name="object 3"/>
          <p:cNvGrpSpPr/>
          <p:nvPr/>
        </p:nvGrpSpPr>
        <p:grpSpPr>
          <a:xfrm>
            <a:off x="767841" y="1776729"/>
            <a:ext cx="14722475" cy="4926330"/>
            <a:chOff x="767841" y="1776729"/>
            <a:chExt cx="14722475" cy="4926330"/>
          </a:xfrm>
        </p:grpSpPr>
        <p:sp>
          <p:nvSpPr>
            <p:cNvPr id="1048881"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8882" name="object 5"/>
            <p:cNvSpPr/>
            <p:nvPr/>
          </p:nvSpPr>
          <p:spPr>
            <a:xfrm>
              <a:off x="911351" y="3122675"/>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883" name="object 6"/>
            <p:cNvSpPr/>
            <p:nvPr/>
          </p:nvSpPr>
          <p:spPr>
            <a:xfrm>
              <a:off x="911351" y="3122675"/>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8884" name="object 7"/>
            <p:cNvSpPr/>
            <p:nvPr/>
          </p:nvSpPr>
          <p:spPr>
            <a:xfrm>
              <a:off x="964691" y="3182111"/>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8885" name="object 8"/>
            <p:cNvSpPr/>
            <p:nvPr/>
          </p:nvSpPr>
          <p:spPr>
            <a:xfrm>
              <a:off x="911351" y="4268723"/>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886" name="object 9"/>
            <p:cNvSpPr/>
            <p:nvPr/>
          </p:nvSpPr>
          <p:spPr>
            <a:xfrm>
              <a:off x="911351" y="4268723"/>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8887" name="object 10"/>
            <p:cNvSpPr/>
            <p:nvPr/>
          </p:nvSpPr>
          <p:spPr>
            <a:xfrm>
              <a:off x="964691" y="4328159"/>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888" name="object 11"/>
            <p:cNvSpPr/>
            <p:nvPr/>
          </p:nvSpPr>
          <p:spPr>
            <a:xfrm>
              <a:off x="911351" y="5413247"/>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889" name="object 12"/>
            <p:cNvSpPr/>
            <p:nvPr/>
          </p:nvSpPr>
          <p:spPr>
            <a:xfrm>
              <a:off x="911351" y="5413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grpSp>
      <p:sp>
        <p:nvSpPr>
          <p:cNvPr id="1048890" name="object 13"/>
          <p:cNvSpPr txBox="1"/>
          <p:nvPr/>
        </p:nvSpPr>
        <p:spPr>
          <a:xfrm>
            <a:off x="2232405" y="3426333"/>
            <a:ext cx="1616710" cy="2652395"/>
          </a:xfrm>
          <a:prstGeom prst="rect"/>
        </p:spPr>
        <p:txBody>
          <a:bodyPr bIns="0" lIns="0" rIns="0" rtlCol="0" tIns="12065" vert="horz" wrap="square">
            <a:spAutoFit/>
          </a:bodyPr>
          <a:p>
            <a:pPr algn="ctr">
              <a:lnSpc>
                <a:spcPct val="100000"/>
              </a:lnSpc>
              <a:spcBef>
                <a:spcPts val="95"/>
              </a:spcBef>
            </a:pPr>
            <a:r>
              <a:rPr dirty="0" sz="2200" spc="-15">
                <a:solidFill>
                  <a:srgbClr val="404040"/>
                </a:solidFill>
                <a:latin typeface="Noto Sans"/>
                <a:cs typeface="Noto Sans"/>
              </a:rPr>
              <a:t>CNAME</a:t>
            </a:r>
            <a:endParaRPr sz="2200">
              <a:latin typeface="Noto Sans"/>
              <a:cs typeface="Noto Sans"/>
            </a:endParaRPr>
          </a:p>
          <a:p>
            <a:pPr>
              <a:lnSpc>
                <a:spcPct val="100000"/>
              </a:lnSpc>
            </a:pPr>
            <a:endParaRPr sz="3000">
              <a:latin typeface="Noto Sans"/>
              <a:cs typeface="Noto Sans"/>
            </a:endParaRPr>
          </a:p>
          <a:p>
            <a:pPr algn="ctr">
              <a:lnSpc>
                <a:spcPct val="100000"/>
              </a:lnSpc>
              <a:spcBef>
                <a:spcPts val="2300"/>
              </a:spcBef>
            </a:pPr>
            <a:r>
              <a:rPr dirty="0" sz="2200" spc="-10">
                <a:solidFill>
                  <a:srgbClr val="404040"/>
                </a:solidFill>
                <a:latin typeface="Noto Sans"/>
                <a:cs typeface="Noto Sans"/>
              </a:rPr>
              <a:t>NS</a:t>
            </a:r>
            <a:r>
              <a:rPr dirty="0" sz="2200" spc="-3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a:p>
            <a:pPr>
              <a:lnSpc>
                <a:spcPct val="100000"/>
              </a:lnSpc>
            </a:pPr>
            <a:endParaRPr sz="3000">
              <a:latin typeface="Noto Sans"/>
              <a:cs typeface="Noto Sans"/>
            </a:endParaRPr>
          </a:p>
          <a:p>
            <a:pPr algn="ctr">
              <a:lnSpc>
                <a:spcPct val="100000"/>
              </a:lnSpc>
              <a:spcBef>
                <a:spcPts val="2295"/>
              </a:spcBef>
            </a:pPr>
            <a:r>
              <a:rPr dirty="0" sz="2200" spc="-15">
                <a:solidFill>
                  <a:srgbClr val="404040"/>
                </a:solidFill>
                <a:latin typeface="Noto Sans"/>
                <a:cs typeface="Noto Sans"/>
              </a:rPr>
              <a:t>Alias</a:t>
            </a:r>
            <a:r>
              <a:rPr dirty="0" sz="2200" spc="-55">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08" name="object 14"/>
          <p:cNvGrpSpPr/>
          <p:nvPr/>
        </p:nvGrpSpPr>
        <p:grpSpPr>
          <a:xfrm>
            <a:off x="911097" y="1968754"/>
            <a:ext cx="4272280" cy="4386580"/>
            <a:chOff x="911097" y="1968754"/>
            <a:chExt cx="4272280" cy="4386580"/>
          </a:xfrm>
        </p:grpSpPr>
        <p:sp>
          <p:nvSpPr>
            <p:cNvPr id="1048891" name="object 15"/>
            <p:cNvSpPr/>
            <p:nvPr/>
          </p:nvSpPr>
          <p:spPr>
            <a:xfrm>
              <a:off x="964691" y="5474207"/>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892" name="object 16"/>
            <p:cNvSpPr/>
            <p:nvPr/>
          </p:nvSpPr>
          <p:spPr>
            <a:xfrm>
              <a:off x="917447" y="1975104"/>
              <a:ext cx="4259580" cy="998219"/>
            </a:xfrm>
            <a:custGeom>
              <a:avLst/>
              <a:ahLst/>
              <a:rect l="l" t="t" r="r" b="b"/>
              <a:pathLst>
                <a:path w="4259580" h="998219">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8893" name="object 17"/>
            <p:cNvSpPr/>
            <p:nvPr/>
          </p:nvSpPr>
          <p:spPr>
            <a:xfrm>
              <a:off x="917447" y="1975104"/>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bIns="0" lIns="0" rIns="0" rtlCol="0" tIns="0" wrap="square"/>
            <a:p/>
          </p:txBody>
        </p:sp>
      </p:grpSp>
      <p:sp>
        <p:nvSpPr>
          <p:cNvPr id="1048894" name="object 18"/>
          <p:cNvSpPr txBox="1"/>
          <p:nvPr/>
        </p:nvSpPr>
        <p:spPr>
          <a:xfrm>
            <a:off x="2454020" y="2278506"/>
            <a:ext cx="1184910"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Noto Sans"/>
                <a:cs typeface="Noto Sans"/>
              </a:rPr>
              <a:t>A</a:t>
            </a:r>
            <a:r>
              <a:rPr dirty="0" sz="2200" spc="-8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09" name="object 19"/>
          <p:cNvGrpSpPr/>
          <p:nvPr/>
        </p:nvGrpSpPr>
        <p:grpSpPr>
          <a:xfrm>
            <a:off x="966216" y="2028444"/>
            <a:ext cx="14200505" cy="2541270"/>
            <a:chOff x="966216" y="2028444"/>
            <a:chExt cx="14200505" cy="2541270"/>
          </a:xfrm>
        </p:grpSpPr>
        <p:sp>
          <p:nvSpPr>
            <p:cNvPr id="1048895" name="object 20"/>
            <p:cNvSpPr/>
            <p:nvPr/>
          </p:nvSpPr>
          <p:spPr>
            <a:xfrm>
              <a:off x="972312" y="2034540"/>
              <a:ext cx="4163695" cy="875030"/>
            </a:xfrm>
            <a:custGeom>
              <a:avLst/>
              <a:ahLst/>
              <a:rect l="l" t="t" r="r" b="b"/>
              <a:pathLst>
                <a:path w="4163695" h="875030">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896" name="object 21"/>
            <p:cNvSpPr/>
            <p:nvPr/>
          </p:nvSpPr>
          <p:spPr>
            <a:xfrm>
              <a:off x="5657977" y="3985370"/>
              <a:ext cx="9508292" cy="584107"/>
            </a:xfrm>
            <a:prstGeom prst="rect"/>
            <a:blipFill>
              <a:blip xmlns:r="http://schemas.openxmlformats.org/officeDocument/2006/relationships" r:embed="rId1" cstate="print"/>
              <a:stretch>
                <a:fillRect/>
              </a:stretch>
            </a:blipFill>
          </p:spPr>
          <p:txBody>
            <a:bodyPr bIns="0" lIns="0" rIns="0" rtlCol="0" tIns="0" wrap="square"/>
            <a:p/>
          </p:txBody>
        </p:sp>
      </p:grpSp>
      <p:sp>
        <p:nvSpPr>
          <p:cNvPr id="1048897" name="object 22"/>
          <p:cNvSpPr txBox="1"/>
          <p:nvPr/>
        </p:nvSpPr>
        <p:spPr>
          <a:xfrm>
            <a:off x="5696203" y="2217165"/>
            <a:ext cx="8568055"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Noto Sans"/>
                <a:cs typeface="Noto Sans"/>
              </a:rPr>
              <a:t>An </a:t>
            </a:r>
            <a:r>
              <a:rPr dirty="0" sz="2200" spc="-100">
                <a:solidFill>
                  <a:srgbClr val="404040"/>
                </a:solidFill>
                <a:latin typeface="Noto Sans"/>
                <a:cs typeface="Noto Sans"/>
              </a:rPr>
              <a:t>“A </a:t>
            </a:r>
            <a:r>
              <a:rPr dirty="0" sz="2200" spc="-20">
                <a:solidFill>
                  <a:srgbClr val="404040"/>
                </a:solidFill>
                <a:latin typeface="Noto Sans"/>
                <a:cs typeface="Noto Sans"/>
              </a:rPr>
              <a:t>Record” matches </a:t>
            </a:r>
            <a:r>
              <a:rPr dirty="0" sz="2200" spc="-15">
                <a:solidFill>
                  <a:srgbClr val="404040"/>
                </a:solidFill>
                <a:latin typeface="Noto Sans"/>
                <a:cs typeface="Noto Sans"/>
              </a:rPr>
              <a:t>a domain </a:t>
            </a:r>
            <a:r>
              <a:rPr dirty="0" sz="2200" spc="-10">
                <a:solidFill>
                  <a:srgbClr val="404040"/>
                </a:solidFill>
                <a:latin typeface="Noto Sans"/>
                <a:cs typeface="Noto Sans"/>
              </a:rPr>
              <a:t>(or </a:t>
            </a:r>
            <a:r>
              <a:rPr dirty="0" sz="2200" spc="-15">
                <a:solidFill>
                  <a:srgbClr val="404040"/>
                </a:solidFill>
                <a:latin typeface="Noto Sans"/>
                <a:cs typeface="Noto Sans"/>
              </a:rPr>
              <a:t>subdomain) to an </a:t>
            </a:r>
            <a:r>
              <a:rPr dirty="0" sz="2200" spc="-75">
                <a:solidFill>
                  <a:srgbClr val="404040"/>
                </a:solidFill>
                <a:latin typeface="Noto Sans"/>
                <a:cs typeface="Noto Sans"/>
              </a:rPr>
              <a:t>IP</a:t>
            </a:r>
            <a:r>
              <a:rPr dirty="0" sz="2200" spc="375">
                <a:solidFill>
                  <a:srgbClr val="404040"/>
                </a:solidFill>
                <a:latin typeface="Noto Sans"/>
                <a:cs typeface="Noto Sans"/>
              </a:rPr>
              <a:t> </a:t>
            </a:r>
            <a:r>
              <a:rPr dirty="0" sz="2200" spc="-20">
                <a:solidFill>
                  <a:srgbClr val="404040"/>
                </a:solidFill>
                <a:latin typeface="Noto Sans"/>
                <a:cs typeface="Noto Sans"/>
              </a:rPr>
              <a:t>address.</a:t>
            </a:r>
            <a:endParaRPr sz="2200">
              <a:latin typeface="Noto Sans"/>
              <a:cs typeface="Noto Sans"/>
            </a:endParaRPr>
          </a:p>
        </p:txBody>
      </p:sp>
      <p:sp>
        <p:nvSpPr>
          <p:cNvPr id="1048898" name="object 23"/>
          <p:cNvSpPr/>
          <p:nvPr/>
        </p:nvSpPr>
        <p:spPr>
          <a:xfrm>
            <a:off x="7284719" y="711708"/>
            <a:ext cx="1626107" cy="252983"/>
          </a:xfrm>
          <a:prstGeom prst="rect"/>
          <a:blipFill>
            <a:blip xmlns:r="http://schemas.openxmlformats.org/officeDocument/2006/relationships" r:embed="rId2" cstate="print"/>
            <a:stretch>
              <a:fillRect/>
            </a:stretch>
          </a:blipFill>
        </p:spPr>
        <p:txBody>
          <a:bodyPr bIns="0" lIns="0" rIns="0" rtlCol="0" tIns="0" wrap="square"/>
          <a:p/>
        </p:txBody>
      </p:sp>
      <p:sp>
        <p:nvSpPr>
          <p:cNvPr id="1048899" name="object 24"/>
          <p:cNvSpPr txBox="1"/>
          <p:nvPr/>
        </p:nvSpPr>
        <p:spPr>
          <a:xfrm>
            <a:off x="1177239" y="1101039"/>
            <a:ext cx="3658870"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There </a:t>
            </a:r>
            <a:r>
              <a:rPr dirty="0" sz="2200" spc="-30">
                <a:latin typeface="Noto Sans"/>
                <a:cs typeface="Noto Sans"/>
              </a:rPr>
              <a:t>are </a:t>
            </a:r>
            <a:r>
              <a:rPr dirty="0" sz="2200" spc="-10">
                <a:latin typeface="Noto Sans"/>
                <a:cs typeface="Noto Sans"/>
              </a:rPr>
              <a:t>four </a:t>
            </a:r>
            <a:r>
              <a:rPr dirty="0" sz="2200" spc="-25">
                <a:latin typeface="Noto Sans"/>
                <a:cs typeface="Noto Sans"/>
              </a:rPr>
              <a:t>record</a:t>
            </a:r>
            <a:r>
              <a:rPr dirty="0" sz="2200" spc="40">
                <a:latin typeface="Noto Sans"/>
                <a:cs typeface="Noto Sans"/>
              </a:rPr>
              <a:t> </a:t>
            </a:r>
            <a:r>
              <a:rPr dirty="0" sz="2200" spc="-15">
                <a:latin typeface="Noto Sans"/>
                <a:cs typeface="Noto Sans"/>
              </a:rPr>
              <a:t>types:</a:t>
            </a:r>
            <a:endParaRPr sz="2200">
              <a:latin typeface="Noto Sans"/>
              <a:cs typeface="Noto Sans"/>
            </a:endParaRPr>
          </a:p>
        </p:txBody>
      </p:sp>
      <p:pic>
        <p:nvPicPr>
          <p:cNvPr id="2097175"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900" name="object 2"/>
          <p:cNvSpPr txBox="1">
            <a:spLocks noGrp="1"/>
          </p:cNvSpPr>
          <p:nvPr>
            <p:ph type="title"/>
          </p:nvPr>
        </p:nvSpPr>
        <p:spPr>
          <a:xfrm>
            <a:off x="6424421" y="268350"/>
            <a:ext cx="3407410" cy="513715"/>
          </a:xfrm>
          <a:prstGeom prst="rect"/>
        </p:spPr>
        <p:txBody>
          <a:bodyPr bIns="0" lIns="0" rIns="0" rtlCol="0" tIns="12700" vert="horz" wrap="square">
            <a:spAutoFit/>
          </a:bodyPr>
          <a:p>
            <a:pPr marL="12700">
              <a:lnSpc>
                <a:spcPct val="100000"/>
              </a:lnSpc>
              <a:spcBef>
                <a:spcPts val="100"/>
              </a:spcBef>
            </a:pPr>
            <a:r>
              <a:rPr dirty="0" sz="3200" spc="60"/>
              <a:t>Records</a:t>
            </a:r>
            <a:r>
              <a:rPr dirty="0" sz="3200" spc="-95"/>
              <a:t> </a:t>
            </a:r>
            <a:r>
              <a:rPr dirty="0" sz="3200" spc="55"/>
              <a:t>(contd.)</a:t>
            </a:r>
            <a:endParaRPr sz="3200"/>
          </a:p>
        </p:txBody>
      </p:sp>
      <p:grpSp>
        <p:nvGrpSpPr>
          <p:cNvPr id="111" name="object 3"/>
          <p:cNvGrpSpPr/>
          <p:nvPr/>
        </p:nvGrpSpPr>
        <p:grpSpPr>
          <a:xfrm>
            <a:off x="767841" y="1776729"/>
            <a:ext cx="14722475" cy="4926330"/>
            <a:chOff x="767841" y="1776729"/>
            <a:chExt cx="14722475" cy="4926330"/>
          </a:xfrm>
        </p:grpSpPr>
        <p:sp>
          <p:nvSpPr>
            <p:cNvPr id="1048901"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8902" name="object 5"/>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03" name="object 6"/>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grpSp>
      <p:sp>
        <p:nvSpPr>
          <p:cNvPr id="1048904" name="object 7"/>
          <p:cNvSpPr txBox="1"/>
          <p:nvPr/>
        </p:nvSpPr>
        <p:spPr>
          <a:xfrm>
            <a:off x="2447289" y="2280285"/>
            <a:ext cx="1184910"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Noto Sans"/>
                <a:cs typeface="Noto Sans"/>
              </a:rPr>
              <a:t>A</a:t>
            </a:r>
            <a:r>
              <a:rPr dirty="0" sz="2200" spc="-8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12" name="object 8"/>
          <p:cNvGrpSpPr/>
          <p:nvPr/>
        </p:nvGrpSpPr>
        <p:grpSpPr>
          <a:xfrm>
            <a:off x="905002" y="2029714"/>
            <a:ext cx="4278630" cy="5471795"/>
            <a:chOff x="905002" y="2029714"/>
            <a:chExt cx="4278630" cy="5471795"/>
          </a:xfrm>
        </p:grpSpPr>
        <p:sp>
          <p:nvSpPr>
            <p:cNvPr id="1048905" name="object 9"/>
            <p:cNvSpPr/>
            <p:nvPr/>
          </p:nvSpPr>
          <p:spPr>
            <a:xfrm>
              <a:off x="964692"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906" name="object 10"/>
            <p:cNvSpPr/>
            <p:nvPr/>
          </p:nvSpPr>
          <p:spPr>
            <a:xfrm>
              <a:off x="911352" y="4268724"/>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07" name="object 11"/>
            <p:cNvSpPr/>
            <p:nvPr/>
          </p:nvSpPr>
          <p:spPr>
            <a:xfrm>
              <a:off x="911352" y="4268724"/>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8908" name="object 12"/>
            <p:cNvSpPr/>
            <p:nvPr/>
          </p:nvSpPr>
          <p:spPr>
            <a:xfrm>
              <a:off x="964692" y="4328160"/>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909" name="object 13"/>
            <p:cNvSpPr/>
            <p:nvPr/>
          </p:nvSpPr>
          <p:spPr>
            <a:xfrm>
              <a:off x="911352" y="5413248"/>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10" name="object 14"/>
            <p:cNvSpPr/>
            <p:nvPr/>
          </p:nvSpPr>
          <p:spPr>
            <a:xfrm>
              <a:off x="911352" y="5413248"/>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sp>
          <p:nvSpPr>
            <p:cNvPr id="1048911" name="object 15"/>
            <p:cNvSpPr/>
            <p:nvPr/>
          </p:nvSpPr>
          <p:spPr>
            <a:xfrm>
              <a:off x="964692" y="5474208"/>
              <a:ext cx="4165600" cy="2021205"/>
            </a:xfrm>
            <a:custGeom>
              <a:avLst/>
              <a:ahLst/>
              <a:rect l="l" t="t" r="r" b="b"/>
              <a:pathLst>
                <a:path w="4165600" h="2021204">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 w="4165600" h="2021204">
                  <a:moveTo>
                    <a:pt x="0" y="1290573"/>
                  </a:moveTo>
                  <a:lnTo>
                    <a:pt x="7446" y="1244417"/>
                  </a:lnTo>
                  <a:lnTo>
                    <a:pt x="28180" y="1204325"/>
                  </a:lnTo>
                  <a:lnTo>
                    <a:pt x="59796" y="1172707"/>
                  </a:lnTo>
                  <a:lnTo>
                    <a:pt x="99888" y="1151971"/>
                  </a:lnTo>
                  <a:lnTo>
                    <a:pt x="146050" y="1144523"/>
                  </a:lnTo>
                  <a:lnTo>
                    <a:pt x="4019042" y="1144523"/>
                  </a:lnTo>
                  <a:lnTo>
                    <a:pt x="4065198" y="1151971"/>
                  </a:lnTo>
                  <a:lnTo>
                    <a:pt x="4105290" y="1172707"/>
                  </a:lnTo>
                  <a:lnTo>
                    <a:pt x="4136908" y="1204325"/>
                  </a:lnTo>
                  <a:lnTo>
                    <a:pt x="4157644" y="1244417"/>
                  </a:lnTo>
                  <a:lnTo>
                    <a:pt x="4165092" y="1290573"/>
                  </a:lnTo>
                  <a:lnTo>
                    <a:pt x="4165092" y="1874773"/>
                  </a:lnTo>
                  <a:lnTo>
                    <a:pt x="4157644" y="1920930"/>
                  </a:lnTo>
                  <a:lnTo>
                    <a:pt x="4136908" y="1961022"/>
                  </a:lnTo>
                  <a:lnTo>
                    <a:pt x="4105290" y="1992640"/>
                  </a:lnTo>
                  <a:lnTo>
                    <a:pt x="4065198" y="2013376"/>
                  </a:lnTo>
                  <a:lnTo>
                    <a:pt x="4019042" y="2020823"/>
                  </a:lnTo>
                  <a:lnTo>
                    <a:pt x="146050" y="2020823"/>
                  </a:lnTo>
                  <a:lnTo>
                    <a:pt x="99888" y="2013376"/>
                  </a:lnTo>
                  <a:lnTo>
                    <a:pt x="59796" y="1992640"/>
                  </a:lnTo>
                  <a:lnTo>
                    <a:pt x="28180" y="1961022"/>
                  </a:lnTo>
                  <a:lnTo>
                    <a:pt x="7446" y="1920930"/>
                  </a:lnTo>
                  <a:lnTo>
                    <a:pt x="0" y="1874773"/>
                  </a:lnTo>
                  <a:lnTo>
                    <a:pt x="0" y="1290573"/>
                  </a:lnTo>
                  <a:close/>
                </a:path>
              </a:pathLst>
            </a:custGeom>
            <a:ln w="12192">
              <a:solidFill>
                <a:srgbClr val="FFFFFF"/>
              </a:solidFill>
            </a:ln>
          </p:spPr>
          <p:txBody>
            <a:bodyPr bIns="0" lIns="0" rIns="0" rtlCol="0" tIns="0" wrap="square"/>
            <a:p/>
          </p:txBody>
        </p:sp>
        <p:sp>
          <p:nvSpPr>
            <p:cNvPr id="1048912" name="object 16"/>
            <p:cNvSpPr/>
            <p:nvPr/>
          </p:nvSpPr>
          <p:spPr>
            <a:xfrm>
              <a:off x="917448" y="3118104"/>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8913" name="object 17"/>
            <p:cNvSpPr/>
            <p:nvPr/>
          </p:nvSpPr>
          <p:spPr>
            <a:xfrm>
              <a:off x="917448" y="3118104"/>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bIns="0" lIns="0" rIns="0" rtlCol="0" tIns="0" wrap="square"/>
            <a:p/>
          </p:txBody>
        </p:sp>
      </p:grpSp>
      <p:sp>
        <p:nvSpPr>
          <p:cNvPr id="1048914" name="object 18"/>
          <p:cNvSpPr txBox="1"/>
          <p:nvPr/>
        </p:nvSpPr>
        <p:spPr>
          <a:xfrm>
            <a:off x="2232405" y="3421202"/>
            <a:ext cx="1616710" cy="2657475"/>
          </a:xfrm>
          <a:prstGeom prst="rect"/>
        </p:spPr>
        <p:txBody>
          <a:bodyPr bIns="0" lIns="0" rIns="0" rtlCol="0" tIns="12065" vert="horz" wrap="square">
            <a:spAutoFit/>
          </a:bodyPr>
          <a:p>
            <a:pPr algn="ctr" marL="13970">
              <a:lnSpc>
                <a:spcPct val="100000"/>
              </a:lnSpc>
              <a:spcBef>
                <a:spcPts val="95"/>
              </a:spcBef>
            </a:pPr>
            <a:r>
              <a:rPr dirty="0" sz="2200" spc="-15">
                <a:solidFill>
                  <a:srgbClr val="404040"/>
                </a:solidFill>
                <a:latin typeface="Noto Sans"/>
                <a:cs typeface="Noto Sans"/>
              </a:rPr>
              <a:t>CNAME</a:t>
            </a:r>
            <a:endParaRPr sz="2200">
              <a:latin typeface="Noto Sans"/>
              <a:cs typeface="Noto Sans"/>
            </a:endParaRPr>
          </a:p>
          <a:p>
            <a:pPr>
              <a:lnSpc>
                <a:spcPct val="100000"/>
              </a:lnSpc>
            </a:pPr>
            <a:endParaRPr sz="3000">
              <a:latin typeface="Noto Sans"/>
              <a:cs typeface="Noto Sans"/>
            </a:endParaRPr>
          </a:p>
          <a:p>
            <a:pPr algn="ctr">
              <a:lnSpc>
                <a:spcPct val="100000"/>
              </a:lnSpc>
              <a:spcBef>
                <a:spcPts val="2340"/>
              </a:spcBef>
            </a:pPr>
            <a:r>
              <a:rPr dirty="0" sz="2200" spc="-10">
                <a:solidFill>
                  <a:srgbClr val="404040"/>
                </a:solidFill>
                <a:latin typeface="Noto Sans"/>
                <a:cs typeface="Noto Sans"/>
              </a:rPr>
              <a:t>NS</a:t>
            </a:r>
            <a:r>
              <a:rPr dirty="0" sz="2200" spc="-3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a:p>
            <a:pPr>
              <a:lnSpc>
                <a:spcPct val="100000"/>
              </a:lnSpc>
            </a:pPr>
            <a:endParaRPr sz="3000">
              <a:latin typeface="Noto Sans"/>
              <a:cs typeface="Noto Sans"/>
            </a:endParaRPr>
          </a:p>
          <a:p>
            <a:pPr algn="ctr">
              <a:lnSpc>
                <a:spcPct val="100000"/>
              </a:lnSpc>
              <a:spcBef>
                <a:spcPts val="2295"/>
              </a:spcBef>
            </a:pPr>
            <a:r>
              <a:rPr dirty="0" sz="2200" spc="-15">
                <a:solidFill>
                  <a:srgbClr val="404040"/>
                </a:solidFill>
                <a:latin typeface="Noto Sans"/>
                <a:cs typeface="Noto Sans"/>
              </a:rPr>
              <a:t>Alias</a:t>
            </a:r>
            <a:r>
              <a:rPr dirty="0" sz="2200" spc="-55">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13" name="object 19"/>
          <p:cNvGrpSpPr/>
          <p:nvPr/>
        </p:nvGrpSpPr>
        <p:grpSpPr>
          <a:xfrm>
            <a:off x="966216" y="3171444"/>
            <a:ext cx="14327505" cy="1458595"/>
            <a:chOff x="966216" y="3171444"/>
            <a:chExt cx="14327505" cy="1458595"/>
          </a:xfrm>
        </p:grpSpPr>
        <p:sp>
          <p:nvSpPr>
            <p:cNvPr id="1048915" name="object 20"/>
            <p:cNvSpPr/>
            <p:nvPr/>
          </p:nvSpPr>
          <p:spPr>
            <a:xfrm>
              <a:off x="972312" y="3177540"/>
              <a:ext cx="4163695" cy="875030"/>
            </a:xfrm>
            <a:custGeom>
              <a:avLst/>
              <a:ah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6"/>
                  </a:lnTo>
                  <a:lnTo>
                    <a:pt x="4163567"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1">
              <a:solidFill>
                <a:srgbClr val="FFFFFF"/>
              </a:solidFill>
            </a:ln>
          </p:spPr>
          <p:txBody>
            <a:bodyPr bIns="0" lIns="0" rIns="0" rtlCol="0" tIns="0" wrap="square"/>
            <a:p/>
          </p:txBody>
        </p:sp>
        <p:sp>
          <p:nvSpPr>
            <p:cNvPr id="1048916" name="object 21"/>
            <p:cNvSpPr/>
            <p:nvPr/>
          </p:nvSpPr>
          <p:spPr>
            <a:xfrm>
              <a:off x="5838984" y="4062057"/>
              <a:ext cx="9454643" cy="567555"/>
            </a:xfrm>
            <a:prstGeom prst="rect"/>
            <a:blipFill>
              <a:blip xmlns:r="http://schemas.openxmlformats.org/officeDocument/2006/relationships" r:embed="rId1" cstate="print"/>
              <a:stretch>
                <a:fillRect/>
              </a:stretch>
            </a:blipFill>
          </p:spPr>
          <p:txBody>
            <a:bodyPr bIns="0" lIns="0" rIns="0" rtlCol="0" tIns="0" wrap="square"/>
            <a:p/>
          </p:txBody>
        </p:sp>
      </p:grpSp>
      <p:sp>
        <p:nvSpPr>
          <p:cNvPr id="1048917" name="object 22"/>
          <p:cNvSpPr txBox="1"/>
          <p:nvPr/>
        </p:nvSpPr>
        <p:spPr>
          <a:xfrm>
            <a:off x="5696203" y="2217165"/>
            <a:ext cx="9243060" cy="695960"/>
          </a:xfrm>
          <a:prstGeom prst="rect"/>
        </p:spPr>
        <p:txBody>
          <a:bodyPr bIns="0" lIns="0" rIns="0" rtlCol="0" tIns="12065" vert="horz" wrap="square">
            <a:spAutoFit/>
          </a:bodyPr>
          <a:p>
            <a:pPr marL="12700" marR="5080">
              <a:lnSpc>
                <a:spcPct val="100000"/>
              </a:lnSpc>
              <a:spcBef>
                <a:spcPts val="95"/>
              </a:spcBef>
            </a:pPr>
            <a:r>
              <a:rPr dirty="0" sz="2200" spc="-15">
                <a:solidFill>
                  <a:srgbClr val="404040"/>
                </a:solidFill>
                <a:latin typeface="Noto Sans"/>
                <a:cs typeface="Noto Sans"/>
              </a:rPr>
              <a:t>Canonical Name (CNAME) </a:t>
            </a:r>
            <a:r>
              <a:rPr dirty="0" sz="2200" spc="-30">
                <a:solidFill>
                  <a:srgbClr val="404040"/>
                </a:solidFill>
                <a:latin typeface="Noto Sans"/>
                <a:cs typeface="Noto Sans"/>
              </a:rPr>
              <a:t>record </a:t>
            </a:r>
            <a:r>
              <a:rPr dirty="0" sz="2200" spc="-20">
                <a:solidFill>
                  <a:srgbClr val="404040"/>
                </a:solidFill>
                <a:latin typeface="Noto Sans"/>
                <a:cs typeface="Noto Sans"/>
              </a:rPr>
              <a:t>matches </a:t>
            </a:r>
            <a:r>
              <a:rPr dirty="0" sz="2200" spc="-15">
                <a:solidFill>
                  <a:srgbClr val="404040"/>
                </a:solidFill>
                <a:latin typeface="Noto Sans"/>
                <a:cs typeface="Noto Sans"/>
              </a:rPr>
              <a:t>a domain </a:t>
            </a:r>
            <a:r>
              <a:rPr dirty="0" sz="2200" spc="-10">
                <a:solidFill>
                  <a:srgbClr val="404040"/>
                </a:solidFill>
                <a:latin typeface="Noto Sans"/>
                <a:cs typeface="Noto Sans"/>
              </a:rPr>
              <a:t>or </a:t>
            </a:r>
            <a:r>
              <a:rPr dirty="0" sz="2200" spc="-15">
                <a:solidFill>
                  <a:srgbClr val="404040"/>
                </a:solidFill>
                <a:latin typeface="Noto Sans"/>
                <a:cs typeface="Noto Sans"/>
              </a:rPr>
              <a:t>subdomain to a  </a:t>
            </a:r>
            <a:r>
              <a:rPr dirty="0" sz="2200" spc="-20">
                <a:solidFill>
                  <a:srgbClr val="404040"/>
                </a:solidFill>
                <a:latin typeface="Noto Sans"/>
                <a:cs typeface="Noto Sans"/>
              </a:rPr>
              <a:t>different</a:t>
            </a:r>
            <a:r>
              <a:rPr dirty="0" sz="2200" spc="35">
                <a:solidFill>
                  <a:srgbClr val="404040"/>
                </a:solidFill>
                <a:latin typeface="Noto Sans"/>
                <a:cs typeface="Noto Sans"/>
              </a:rPr>
              <a:t> </a:t>
            </a:r>
            <a:r>
              <a:rPr dirty="0" sz="2200" spc="-10">
                <a:solidFill>
                  <a:srgbClr val="404040"/>
                </a:solidFill>
                <a:latin typeface="Noto Sans"/>
                <a:cs typeface="Noto Sans"/>
              </a:rPr>
              <a:t>domain.</a:t>
            </a:r>
            <a:endParaRPr sz="2200">
              <a:latin typeface="Noto Sans"/>
              <a:cs typeface="Noto Sans"/>
            </a:endParaRPr>
          </a:p>
        </p:txBody>
      </p:sp>
      <p:sp>
        <p:nvSpPr>
          <p:cNvPr id="1048918" name="object 23"/>
          <p:cNvSpPr/>
          <p:nvPr/>
        </p:nvSpPr>
        <p:spPr>
          <a:xfrm>
            <a:off x="6367271" y="711708"/>
            <a:ext cx="3369564" cy="205740"/>
          </a:xfrm>
          <a:prstGeom prst="rect"/>
          <a:blipFill>
            <a:blip xmlns:r="http://schemas.openxmlformats.org/officeDocument/2006/relationships" r:embed="rId2" cstate="print"/>
            <a:stretch>
              <a:fillRect/>
            </a:stretch>
          </a:blipFill>
        </p:spPr>
        <p:txBody>
          <a:bodyPr bIns="0" lIns="0" rIns="0" rtlCol="0" tIns="0" wrap="square"/>
          <a:p/>
        </p:txBody>
      </p:sp>
      <p:sp>
        <p:nvSpPr>
          <p:cNvPr id="1048919" name="object 24"/>
          <p:cNvSpPr txBox="1"/>
          <p:nvPr/>
        </p:nvSpPr>
        <p:spPr>
          <a:xfrm>
            <a:off x="1177239" y="1101039"/>
            <a:ext cx="3658870"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There </a:t>
            </a:r>
            <a:r>
              <a:rPr dirty="0" sz="2200" spc="-30">
                <a:latin typeface="Noto Sans"/>
                <a:cs typeface="Noto Sans"/>
              </a:rPr>
              <a:t>are </a:t>
            </a:r>
            <a:r>
              <a:rPr dirty="0" sz="2200" spc="-10">
                <a:latin typeface="Noto Sans"/>
                <a:cs typeface="Noto Sans"/>
              </a:rPr>
              <a:t>four </a:t>
            </a:r>
            <a:r>
              <a:rPr dirty="0" sz="2200" spc="-25">
                <a:latin typeface="Noto Sans"/>
                <a:cs typeface="Noto Sans"/>
              </a:rPr>
              <a:t>record</a:t>
            </a:r>
            <a:r>
              <a:rPr dirty="0" sz="2200" spc="40">
                <a:latin typeface="Noto Sans"/>
                <a:cs typeface="Noto Sans"/>
              </a:rPr>
              <a:t> </a:t>
            </a:r>
            <a:r>
              <a:rPr dirty="0" sz="2200" spc="-15">
                <a:latin typeface="Noto Sans"/>
                <a:cs typeface="Noto Sans"/>
              </a:rPr>
              <a:t>types:</a:t>
            </a:r>
            <a:endParaRPr sz="2200">
              <a:latin typeface="Noto Sans"/>
              <a:cs typeface="Noto Sans"/>
            </a:endParaRPr>
          </a:p>
        </p:txBody>
      </p:sp>
      <p:pic>
        <p:nvPicPr>
          <p:cNvPr id="2097176"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920" name="object 2"/>
          <p:cNvSpPr txBox="1">
            <a:spLocks noGrp="1"/>
          </p:cNvSpPr>
          <p:nvPr>
            <p:ph type="title"/>
          </p:nvPr>
        </p:nvSpPr>
        <p:spPr>
          <a:xfrm>
            <a:off x="6424421" y="268350"/>
            <a:ext cx="3407410" cy="513715"/>
          </a:xfrm>
          <a:prstGeom prst="rect"/>
        </p:spPr>
        <p:txBody>
          <a:bodyPr bIns="0" lIns="0" rIns="0" rtlCol="0" tIns="12700" vert="horz" wrap="square">
            <a:spAutoFit/>
          </a:bodyPr>
          <a:p>
            <a:pPr marL="12700">
              <a:lnSpc>
                <a:spcPct val="100000"/>
              </a:lnSpc>
              <a:spcBef>
                <a:spcPts val="100"/>
              </a:spcBef>
            </a:pPr>
            <a:r>
              <a:rPr dirty="0" sz="3200" spc="60"/>
              <a:t>Records</a:t>
            </a:r>
            <a:r>
              <a:rPr dirty="0" sz="3200" spc="-95"/>
              <a:t> </a:t>
            </a:r>
            <a:r>
              <a:rPr dirty="0" sz="3200" spc="55"/>
              <a:t>(contd.)</a:t>
            </a:r>
            <a:endParaRPr sz="3200"/>
          </a:p>
        </p:txBody>
      </p:sp>
      <p:grpSp>
        <p:nvGrpSpPr>
          <p:cNvPr id="115" name="object 3"/>
          <p:cNvGrpSpPr/>
          <p:nvPr/>
        </p:nvGrpSpPr>
        <p:grpSpPr>
          <a:xfrm>
            <a:off x="767841" y="1776729"/>
            <a:ext cx="14722475" cy="4926330"/>
            <a:chOff x="767841" y="1776729"/>
            <a:chExt cx="14722475" cy="4926330"/>
          </a:xfrm>
        </p:grpSpPr>
        <p:sp>
          <p:nvSpPr>
            <p:cNvPr id="1048921"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8922" name="object 5"/>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23" name="object 6"/>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grpSp>
      <p:sp>
        <p:nvSpPr>
          <p:cNvPr id="1048924" name="object 7"/>
          <p:cNvSpPr txBox="1"/>
          <p:nvPr/>
        </p:nvSpPr>
        <p:spPr>
          <a:xfrm>
            <a:off x="2447289" y="2280285"/>
            <a:ext cx="1184910"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Noto Sans"/>
                <a:cs typeface="Noto Sans"/>
              </a:rPr>
              <a:t>A</a:t>
            </a:r>
            <a:r>
              <a:rPr dirty="0" sz="2200" spc="-8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16" name="object 8"/>
          <p:cNvGrpSpPr/>
          <p:nvPr/>
        </p:nvGrpSpPr>
        <p:grpSpPr>
          <a:xfrm>
            <a:off x="894333" y="2029714"/>
            <a:ext cx="14456410" cy="4388485"/>
            <a:chOff x="894333" y="2029714"/>
            <a:chExt cx="14456410" cy="4388485"/>
          </a:xfrm>
        </p:grpSpPr>
        <p:sp>
          <p:nvSpPr>
            <p:cNvPr id="1048925" name="object 9"/>
            <p:cNvSpPr/>
            <p:nvPr/>
          </p:nvSpPr>
          <p:spPr>
            <a:xfrm>
              <a:off x="964691"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926" name="object 10"/>
            <p:cNvSpPr/>
            <p:nvPr/>
          </p:nvSpPr>
          <p:spPr>
            <a:xfrm>
              <a:off x="911351" y="5413248"/>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27" name="object 11"/>
            <p:cNvSpPr/>
            <p:nvPr/>
          </p:nvSpPr>
          <p:spPr>
            <a:xfrm>
              <a:off x="911351" y="5413248"/>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sp>
          <p:nvSpPr>
            <p:cNvPr id="1048928" name="object 12"/>
            <p:cNvSpPr/>
            <p:nvPr/>
          </p:nvSpPr>
          <p:spPr>
            <a:xfrm>
              <a:off x="964691" y="5474208"/>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929" name="object 13"/>
            <p:cNvSpPr/>
            <p:nvPr/>
          </p:nvSpPr>
          <p:spPr>
            <a:xfrm>
              <a:off x="5630607" y="3886009"/>
              <a:ext cx="9719887" cy="1016888"/>
            </a:xfrm>
            <a:prstGeom prst="rect"/>
            <a:blipFill>
              <a:blip xmlns:r="http://schemas.openxmlformats.org/officeDocument/2006/relationships" r:embed="rId1" cstate="print"/>
              <a:stretch>
                <a:fillRect/>
              </a:stretch>
            </a:blipFill>
          </p:spPr>
          <p:txBody>
            <a:bodyPr bIns="0" lIns="0" rIns="0" rtlCol="0" tIns="0" wrap="square"/>
            <a:p/>
          </p:txBody>
        </p:sp>
        <p:sp>
          <p:nvSpPr>
            <p:cNvPr id="1048930" name="object 14"/>
            <p:cNvSpPr/>
            <p:nvPr/>
          </p:nvSpPr>
          <p:spPr>
            <a:xfrm>
              <a:off x="911351" y="3122676"/>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31" name="object 15"/>
            <p:cNvSpPr/>
            <p:nvPr/>
          </p:nvSpPr>
          <p:spPr>
            <a:xfrm>
              <a:off x="911351" y="3122676"/>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8932" name="object 16"/>
            <p:cNvSpPr/>
            <p:nvPr/>
          </p:nvSpPr>
          <p:spPr>
            <a:xfrm>
              <a:off x="964691" y="3182112"/>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8933" name="object 17"/>
            <p:cNvSpPr/>
            <p:nvPr/>
          </p:nvSpPr>
          <p:spPr>
            <a:xfrm>
              <a:off x="900683" y="4268724"/>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8934" name="object 18"/>
            <p:cNvSpPr/>
            <p:nvPr/>
          </p:nvSpPr>
          <p:spPr>
            <a:xfrm>
              <a:off x="900683" y="4268724"/>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bIns="0" lIns="0" rIns="0" rtlCol="0" tIns="0" wrap="square"/>
            <a:p/>
          </p:txBody>
        </p:sp>
      </p:grpSp>
      <p:sp>
        <p:nvSpPr>
          <p:cNvPr id="1048935" name="object 19"/>
          <p:cNvSpPr txBox="1"/>
          <p:nvPr/>
        </p:nvSpPr>
        <p:spPr>
          <a:xfrm>
            <a:off x="5696203" y="2217165"/>
            <a:ext cx="9116060" cy="695960"/>
          </a:xfrm>
          <a:prstGeom prst="rect"/>
        </p:spPr>
        <p:txBody>
          <a:bodyPr bIns="0" lIns="0" rIns="0" rtlCol="0" tIns="12065" vert="horz" wrap="square">
            <a:spAutoFit/>
          </a:bodyPr>
          <a:p>
            <a:pPr marL="12700" marR="5080">
              <a:lnSpc>
                <a:spcPct val="100000"/>
              </a:lnSpc>
              <a:spcBef>
                <a:spcPts val="95"/>
              </a:spcBef>
            </a:pPr>
            <a:r>
              <a:rPr dirty="0" sz="2200" spc="-20">
                <a:solidFill>
                  <a:srgbClr val="404040"/>
                </a:solidFill>
                <a:latin typeface="Noto Sans"/>
                <a:cs typeface="Noto Sans"/>
              </a:rPr>
              <a:t>A </a:t>
            </a:r>
            <a:r>
              <a:rPr dirty="0" sz="2200" spc="-15">
                <a:solidFill>
                  <a:srgbClr val="404040"/>
                </a:solidFill>
                <a:latin typeface="Noto Sans"/>
                <a:cs typeface="Noto Sans"/>
              </a:rPr>
              <a:t>NameServer </a:t>
            </a:r>
            <a:r>
              <a:rPr dirty="0" sz="2200" spc="-20">
                <a:solidFill>
                  <a:srgbClr val="404040"/>
                </a:solidFill>
                <a:latin typeface="Noto Sans"/>
                <a:cs typeface="Noto Sans"/>
              </a:rPr>
              <a:t>Record </a:t>
            </a:r>
            <a:r>
              <a:rPr dirty="0" sz="2200" spc="-10">
                <a:solidFill>
                  <a:srgbClr val="404040"/>
                </a:solidFill>
                <a:latin typeface="Noto Sans"/>
                <a:cs typeface="Noto Sans"/>
              </a:rPr>
              <a:t>(NS </a:t>
            </a:r>
            <a:r>
              <a:rPr dirty="0" sz="2200" spc="-20">
                <a:solidFill>
                  <a:srgbClr val="404040"/>
                </a:solidFill>
                <a:latin typeface="Noto Sans"/>
                <a:cs typeface="Noto Sans"/>
              </a:rPr>
              <a:t>Record) stores </a:t>
            </a:r>
            <a:r>
              <a:rPr dirty="0" sz="2200" spc="-15">
                <a:solidFill>
                  <a:srgbClr val="404040"/>
                </a:solidFill>
                <a:latin typeface="Noto Sans"/>
                <a:cs typeface="Noto Sans"/>
              </a:rPr>
              <a:t>information </a:t>
            </a:r>
            <a:r>
              <a:rPr dirty="0" sz="2200" spc="-20">
                <a:solidFill>
                  <a:srgbClr val="404040"/>
                </a:solidFill>
                <a:latin typeface="Noto Sans"/>
                <a:cs typeface="Noto Sans"/>
              </a:rPr>
              <a:t>about </a:t>
            </a:r>
            <a:r>
              <a:rPr dirty="0" sz="2200" spc="-15">
                <a:solidFill>
                  <a:srgbClr val="404040"/>
                </a:solidFill>
                <a:latin typeface="Noto Sans"/>
                <a:cs typeface="Noto Sans"/>
              </a:rPr>
              <a:t>the name  servers </a:t>
            </a:r>
            <a:r>
              <a:rPr dirty="0" sz="2200" spc="-10">
                <a:solidFill>
                  <a:srgbClr val="404040"/>
                </a:solidFill>
                <a:latin typeface="Noto Sans"/>
                <a:cs typeface="Noto Sans"/>
              </a:rPr>
              <a:t>for </a:t>
            </a:r>
            <a:r>
              <a:rPr dirty="0" sz="2200" spc="-15">
                <a:solidFill>
                  <a:srgbClr val="404040"/>
                </a:solidFill>
                <a:latin typeface="Noto Sans"/>
                <a:cs typeface="Noto Sans"/>
              </a:rPr>
              <a:t>a</a:t>
            </a:r>
            <a:r>
              <a:rPr dirty="0" sz="2200" spc="45">
                <a:solidFill>
                  <a:srgbClr val="404040"/>
                </a:solidFill>
                <a:latin typeface="Noto Sans"/>
                <a:cs typeface="Noto Sans"/>
              </a:rPr>
              <a:t> </a:t>
            </a:r>
            <a:r>
              <a:rPr dirty="0" sz="2200" spc="-15">
                <a:solidFill>
                  <a:srgbClr val="404040"/>
                </a:solidFill>
                <a:latin typeface="Noto Sans"/>
                <a:cs typeface="Noto Sans"/>
              </a:rPr>
              <a:t>domain.</a:t>
            </a:r>
            <a:endParaRPr sz="2200">
              <a:latin typeface="Noto Sans"/>
              <a:cs typeface="Noto Sans"/>
            </a:endParaRPr>
          </a:p>
        </p:txBody>
      </p:sp>
      <p:sp>
        <p:nvSpPr>
          <p:cNvPr id="1048936" name="object 20"/>
          <p:cNvSpPr txBox="1"/>
          <p:nvPr/>
        </p:nvSpPr>
        <p:spPr>
          <a:xfrm>
            <a:off x="2232405" y="3426333"/>
            <a:ext cx="1616710" cy="2652395"/>
          </a:xfrm>
          <a:prstGeom prst="rect"/>
        </p:spPr>
        <p:txBody>
          <a:bodyPr bIns="0" lIns="0" rIns="0" rtlCol="0" tIns="12065" vert="horz" wrap="square">
            <a:spAutoFit/>
          </a:bodyPr>
          <a:p>
            <a:pPr algn="ctr">
              <a:lnSpc>
                <a:spcPct val="100000"/>
              </a:lnSpc>
              <a:spcBef>
                <a:spcPts val="95"/>
              </a:spcBef>
            </a:pPr>
            <a:r>
              <a:rPr dirty="0" sz="2200" spc="-15">
                <a:solidFill>
                  <a:srgbClr val="404040"/>
                </a:solidFill>
                <a:latin typeface="Noto Sans"/>
                <a:cs typeface="Noto Sans"/>
              </a:rPr>
              <a:t>CNAME</a:t>
            </a:r>
            <a:endParaRPr sz="2200">
              <a:latin typeface="Noto Sans"/>
              <a:cs typeface="Noto Sans"/>
            </a:endParaRPr>
          </a:p>
          <a:p>
            <a:pPr>
              <a:lnSpc>
                <a:spcPct val="100000"/>
              </a:lnSpc>
            </a:pPr>
            <a:endParaRPr sz="3000">
              <a:latin typeface="Noto Sans"/>
              <a:cs typeface="Noto Sans"/>
            </a:endParaRPr>
          </a:p>
          <a:p>
            <a:pPr algn="ctr" marR="12065">
              <a:lnSpc>
                <a:spcPct val="100000"/>
              </a:lnSpc>
              <a:spcBef>
                <a:spcPts val="2300"/>
              </a:spcBef>
            </a:pPr>
            <a:r>
              <a:rPr dirty="0" sz="2200" spc="-10">
                <a:solidFill>
                  <a:srgbClr val="404040"/>
                </a:solidFill>
                <a:latin typeface="Noto Sans"/>
                <a:cs typeface="Noto Sans"/>
              </a:rPr>
              <a:t>NS</a:t>
            </a:r>
            <a:r>
              <a:rPr dirty="0" sz="2200" spc="-3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a:p>
            <a:pPr>
              <a:lnSpc>
                <a:spcPct val="100000"/>
              </a:lnSpc>
            </a:pPr>
            <a:endParaRPr sz="3000">
              <a:latin typeface="Noto Sans"/>
              <a:cs typeface="Noto Sans"/>
            </a:endParaRPr>
          </a:p>
          <a:p>
            <a:pPr algn="ctr">
              <a:lnSpc>
                <a:spcPct val="100000"/>
              </a:lnSpc>
              <a:spcBef>
                <a:spcPts val="2295"/>
              </a:spcBef>
            </a:pPr>
            <a:r>
              <a:rPr dirty="0" sz="2200" spc="-15">
                <a:solidFill>
                  <a:srgbClr val="404040"/>
                </a:solidFill>
                <a:latin typeface="Noto Sans"/>
                <a:cs typeface="Noto Sans"/>
              </a:rPr>
              <a:t>Alias</a:t>
            </a:r>
            <a:r>
              <a:rPr dirty="0" sz="2200" spc="-55">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sp>
        <p:nvSpPr>
          <p:cNvPr id="1048937" name="object 21"/>
          <p:cNvSpPr/>
          <p:nvPr/>
        </p:nvSpPr>
        <p:spPr>
          <a:xfrm>
            <a:off x="955547" y="4328159"/>
            <a:ext cx="4163695" cy="875030"/>
          </a:xfrm>
          <a:custGeom>
            <a:avLst/>
            <a:ah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5"/>
                </a:lnTo>
                <a:close/>
              </a:path>
            </a:pathLst>
          </a:custGeom>
          <a:ln w="12191">
            <a:solidFill>
              <a:srgbClr val="FFFFFF"/>
            </a:solidFill>
          </a:ln>
        </p:spPr>
        <p:txBody>
          <a:bodyPr bIns="0" lIns="0" rIns="0" rtlCol="0" tIns="0" wrap="square"/>
          <a:p/>
        </p:txBody>
      </p:sp>
      <p:sp>
        <p:nvSpPr>
          <p:cNvPr id="1048938" name="object 22"/>
          <p:cNvSpPr/>
          <p:nvPr/>
        </p:nvSpPr>
        <p:spPr>
          <a:xfrm>
            <a:off x="6367271" y="711708"/>
            <a:ext cx="3369564" cy="205740"/>
          </a:xfrm>
          <a:prstGeom prst="rect"/>
          <a:blipFill>
            <a:blip xmlns:r="http://schemas.openxmlformats.org/officeDocument/2006/relationships" r:embed="rId2" cstate="print"/>
            <a:stretch>
              <a:fillRect/>
            </a:stretch>
          </a:blipFill>
        </p:spPr>
        <p:txBody>
          <a:bodyPr bIns="0" lIns="0" rIns="0" rtlCol="0" tIns="0" wrap="square"/>
          <a:p/>
        </p:txBody>
      </p:sp>
      <p:sp>
        <p:nvSpPr>
          <p:cNvPr id="1048939" name="object 23"/>
          <p:cNvSpPr txBox="1"/>
          <p:nvPr/>
        </p:nvSpPr>
        <p:spPr>
          <a:xfrm>
            <a:off x="1177239" y="1101039"/>
            <a:ext cx="3658870"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There </a:t>
            </a:r>
            <a:r>
              <a:rPr dirty="0" sz="2200" spc="-30">
                <a:latin typeface="Noto Sans"/>
                <a:cs typeface="Noto Sans"/>
              </a:rPr>
              <a:t>are </a:t>
            </a:r>
            <a:r>
              <a:rPr dirty="0" sz="2200" spc="-10">
                <a:latin typeface="Noto Sans"/>
                <a:cs typeface="Noto Sans"/>
              </a:rPr>
              <a:t>four </a:t>
            </a:r>
            <a:r>
              <a:rPr dirty="0" sz="2200" spc="-25">
                <a:latin typeface="Noto Sans"/>
                <a:cs typeface="Noto Sans"/>
              </a:rPr>
              <a:t>record</a:t>
            </a:r>
            <a:r>
              <a:rPr dirty="0" sz="2200" spc="40">
                <a:latin typeface="Noto Sans"/>
                <a:cs typeface="Noto Sans"/>
              </a:rPr>
              <a:t> </a:t>
            </a:r>
            <a:r>
              <a:rPr dirty="0" sz="2200" spc="-15">
                <a:latin typeface="Noto Sans"/>
                <a:cs typeface="Noto Sans"/>
              </a:rPr>
              <a:t>types:</a:t>
            </a:r>
            <a:endParaRPr sz="2200">
              <a:latin typeface="Noto Sans"/>
              <a:cs typeface="Noto Sans"/>
            </a:endParaRPr>
          </a:p>
        </p:txBody>
      </p:sp>
      <p:pic>
        <p:nvPicPr>
          <p:cNvPr id="2097177"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940" name="object 2"/>
          <p:cNvSpPr txBox="1">
            <a:spLocks noGrp="1"/>
          </p:cNvSpPr>
          <p:nvPr>
            <p:ph type="title"/>
          </p:nvPr>
        </p:nvSpPr>
        <p:spPr>
          <a:xfrm>
            <a:off x="6424421" y="268350"/>
            <a:ext cx="3407410" cy="513715"/>
          </a:xfrm>
          <a:prstGeom prst="rect"/>
        </p:spPr>
        <p:txBody>
          <a:bodyPr bIns="0" lIns="0" rIns="0" rtlCol="0" tIns="12700" vert="horz" wrap="square">
            <a:spAutoFit/>
          </a:bodyPr>
          <a:p>
            <a:pPr marL="12700">
              <a:lnSpc>
                <a:spcPct val="100000"/>
              </a:lnSpc>
              <a:spcBef>
                <a:spcPts val="100"/>
              </a:spcBef>
            </a:pPr>
            <a:r>
              <a:rPr dirty="0" sz="3200" spc="60"/>
              <a:t>Records</a:t>
            </a:r>
            <a:r>
              <a:rPr dirty="0" sz="3200" spc="-95"/>
              <a:t> </a:t>
            </a:r>
            <a:r>
              <a:rPr dirty="0" sz="3200" spc="55"/>
              <a:t>(contd.)</a:t>
            </a:r>
            <a:endParaRPr sz="3200"/>
          </a:p>
        </p:txBody>
      </p:sp>
      <p:grpSp>
        <p:nvGrpSpPr>
          <p:cNvPr id="118" name="object 3"/>
          <p:cNvGrpSpPr/>
          <p:nvPr/>
        </p:nvGrpSpPr>
        <p:grpSpPr>
          <a:xfrm>
            <a:off x="767841" y="1776729"/>
            <a:ext cx="14722475" cy="4926330"/>
            <a:chOff x="767841" y="1776729"/>
            <a:chExt cx="14722475" cy="4926330"/>
          </a:xfrm>
        </p:grpSpPr>
        <p:sp>
          <p:nvSpPr>
            <p:cNvPr id="1048941"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8942" name="object 5"/>
            <p:cNvSpPr/>
            <p:nvPr/>
          </p:nvSpPr>
          <p:spPr>
            <a:xfrm>
              <a:off x="915923"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43" name="object 6"/>
            <p:cNvSpPr/>
            <p:nvPr/>
          </p:nvSpPr>
          <p:spPr>
            <a:xfrm>
              <a:off x="915923"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FFA74F"/>
              </a:solidFill>
            </a:ln>
          </p:spPr>
          <p:txBody>
            <a:bodyPr bIns="0" lIns="0" rIns="0" rtlCol="0" tIns="0" wrap="square"/>
            <a:p/>
          </p:txBody>
        </p:sp>
      </p:grpSp>
      <p:sp>
        <p:nvSpPr>
          <p:cNvPr id="1048944" name="object 7"/>
          <p:cNvSpPr txBox="1"/>
          <p:nvPr/>
        </p:nvSpPr>
        <p:spPr>
          <a:xfrm>
            <a:off x="2451607" y="2280285"/>
            <a:ext cx="1186815" cy="360680"/>
          </a:xfrm>
          <a:prstGeom prst="rect"/>
        </p:spPr>
        <p:txBody>
          <a:bodyPr bIns="0" lIns="0" rIns="0" rtlCol="0" tIns="12065" vert="horz" wrap="square">
            <a:spAutoFit/>
          </a:bodyPr>
          <a:p>
            <a:pPr marL="12700">
              <a:lnSpc>
                <a:spcPct val="100000"/>
              </a:lnSpc>
              <a:spcBef>
                <a:spcPts val="95"/>
              </a:spcBef>
            </a:pPr>
            <a:r>
              <a:rPr dirty="0" sz="2200" spc="-20">
                <a:solidFill>
                  <a:srgbClr val="404040"/>
                </a:solidFill>
                <a:latin typeface="Noto Sans"/>
                <a:cs typeface="Noto Sans"/>
              </a:rPr>
              <a:t>A</a:t>
            </a:r>
            <a:r>
              <a:rPr dirty="0" sz="2200" spc="-6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19" name="object 8"/>
          <p:cNvGrpSpPr/>
          <p:nvPr/>
        </p:nvGrpSpPr>
        <p:grpSpPr>
          <a:xfrm>
            <a:off x="905002" y="2029714"/>
            <a:ext cx="4272280" cy="3291204"/>
            <a:chOff x="905002" y="2029714"/>
            <a:chExt cx="4272280" cy="3291204"/>
          </a:xfrm>
        </p:grpSpPr>
        <p:sp>
          <p:nvSpPr>
            <p:cNvPr id="1048945" name="object 9"/>
            <p:cNvSpPr/>
            <p:nvPr/>
          </p:nvSpPr>
          <p:spPr>
            <a:xfrm>
              <a:off x="969264"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1" y="145795"/>
                  </a:lnTo>
                  <a:lnTo>
                    <a:pt x="4165091"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8946" name="object 10"/>
            <p:cNvSpPr/>
            <p:nvPr/>
          </p:nvSpPr>
          <p:spPr>
            <a:xfrm>
              <a:off x="911352" y="4315968"/>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47" name="object 11"/>
            <p:cNvSpPr/>
            <p:nvPr/>
          </p:nvSpPr>
          <p:spPr>
            <a:xfrm>
              <a:off x="911352" y="4315968"/>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8948" name="object 12"/>
          <p:cNvSpPr txBox="1"/>
          <p:nvPr/>
        </p:nvSpPr>
        <p:spPr>
          <a:xfrm>
            <a:off x="2354326" y="4619625"/>
            <a:ext cx="1372235" cy="360680"/>
          </a:xfrm>
          <a:prstGeom prst="rect"/>
        </p:spPr>
        <p:txBody>
          <a:bodyPr bIns="0" lIns="0" rIns="0" rtlCol="0" tIns="12065" vert="horz" wrap="square">
            <a:spAutoFit/>
          </a:bodyPr>
          <a:p>
            <a:pPr marL="12700">
              <a:lnSpc>
                <a:spcPct val="100000"/>
              </a:lnSpc>
              <a:spcBef>
                <a:spcPts val="95"/>
              </a:spcBef>
            </a:pPr>
            <a:r>
              <a:rPr dirty="0" sz="2200" spc="-10">
                <a:solidFill>
                  <a:srgbClr val="404040"/>
                </a:solidFill>
                <a:latin typeface="Noto Sans"/>
                <a:cs typeface="Noto Sans"/>
              </a:rPr>
              <a:t>NS</a:t>
            </a:r>
            <a:r>
              <a:rPr dirty="0" sz="2200" spc="-75">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20" name="object 13"/>
          <p:cNvGrpSpPr/>
          <p:nvPr/>
        </p:nvGrpSpPr>
        <p:grpSpPr>
          <a:xfrm>
            <a:off x="906525" y="3139185"/>
            <a:ext cx="4272280" cy="2117725"/>
            <a:chOff x="906525" y="3139185"/>
            <a:chExt cx="4272280" cy="2117725"/>
          </a:xfrm>
        </p:grpSpPr>
        <p:sp>
          <p:nvSpPr>
            <p:cNvPr id="1048949" name="object 14"/>
            <p:cNvSpPr/>
            <p:nvPr/>
          </p:nvSpPr>
          <p:spPr>
            <a:xfrm>
              <a:off x="964691" y="4375403"/>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80"/>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80"/>
                  </a:lnTo>
                  <a:lnTo>
                    <a:pt x="0" y="145796"/>
                  </a:lnTo>
                  <a:close/>
                </a:path>
              </a:pathLst>
            </a:custGeom>
            <a:ln w="12192">
              <a:solidFill>
                <a:srgbClr val="FFFFFF"/>
              </a:solidFill>
            </a:ln>
          </p:spPr>
          <p:txBody>
            <a:bodyPr bIns="0" lIns="0" rIns="0" rtlCol="0" tIns="0" wrap="square"/>
            <a:p/>
          </p:txBody>
        </p:sp>
        <p:sp>
          <p:nvSpPr>
            <p:cNvPr id="1048950" name="object 15"/>
            <p:cNvSpPr/>
            <p:nvPr/>
          </p:nvSpPr>
          <p:spPr>
            <a:xfrm>
              <a:off x="912875" y="3145535"/>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70"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8951" name="object 16"/>
            <p:cNvSpPr/>
            <p:nvPr/>
          </p:nvSpPr>
          <p:spPr>
            <a:xfrm>
              <a:off x="912875" y="3145535"/>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70" y="998219"/>
                  </a:lnTo>
                  <a:lnTo>
                    <a:pt x="122141" y="992272"/>
                  </a:lnTo>
                  <a:lnTo>
                    <a:pt x="82399" y="975491"/>
                  </a:lnTo>
                  <a:lnTo>
                    <a:pt x="48728" y="949467"/>
                  </a:lnTo>
                  <a:lnTo>
                    <a:pt x="22714" y="915792"/>
                  </a:lnTo>
                  <a:lnTo>
                    <a:pt x="5942" y="876055"/>
                  </a:lnTo>
                  <a:lnTo>
                    <a:pt x="0" y="831850"/>
                  </a:lnTo>
                  <a:lnTo>
                    <a:pt x="0" y="166369"/>
                  </a:lnTo>
                  <a:close/>
                </a:path>
              </a:pathLst>
            </a:custGeom>
            <a:ln w="12192">
              <a:solidFill>
                <a:srgbClr val="FFAB56"/>
              </a:solidFill>
            </a:ln>
          </p:spPr>
          <p:txBody>
            <a:bodyPr bIns="0" lIns="0" rIns="0" rtlCol="0" tIns="0" wrap="square"/>
            <a:p/>
          </p:txBody>
        </p:sp>
      </p:grpSp>
      <p:sp>
        <p:nvSpPr>
          <p:cNvPr id="1048952" name="object 17"/>
          <p:cNvSpPr txBox="1"/>
          <p:nvPr/>
        </p:nvSpPr>
        <p:spPr>
          <a:xfrm>
            <a:off x="5696203" y="2217165"/>
            <a:ext cx="9389110" cy="1031240"/>
          </a:xfrm>
          <a:prstGeom prst="rect"/>
        </p:spPr>
        <p:txBody>
          <a:bodyPr bIns="0" lIns="0" rIns="0" rtlCol="0" tIns="12065" vert="horz" wrap="square">
            <a:spAutoFit/>
          </a:bodyPr>
          <a:p>
            <a:pPr marL="12700" marR="5080">
              <a:lnSpc>
                <a:spcPct val="100000"/>
              </a:lnSpc>
              <a:spcBef>
                <a:spcPts val="95"/>
              </a:spcBef>
            </a:pPr>
            <a:r>
              <a:rPr dirty="0" sz="2200" spc="-15">
                <a:solidFill>
                  <a:srgbClr val="404040"/>
                </a:solidFill>
                <a:latin typeface="Noto Sans"/>
                <a:cs typeface="Noto Sans"/>
              </a:rPr>
              <a:t>An Alias </a:t>
            </a:r>
            <a:r>
              <a:rPr dirty="0" sz="2200" spc="-20">
                <a:solidFill>
                  <a:srgbClr val="404040"/>
                </a:solidFill>
                <a:latin typeface="Noto Sans"/>
                <a:cs typeface="Noto Sans"/>
              </a:rPr>
              <a:t>Record </a:t>
            </a:r>
            <a:r>
              <a:rPr dirty="0" sz="2200" spc="-10">
                <a:solidFill>
                  <a:srgbClr val="404040"/>
                </a:solidFill>
                <a:latin typeface="Noto Sans"/>
                <a:cs typeface="Noto Sans"/>
              </a:rPr>
              <a:t>is </a:t>
            </a:r>
            <a:r>
              <a:rPr dirty="0" sz="2200" spc="-15">
                <a:solidFill>
                  <a:srgbClr val="404040"/>
                </a:solidFill>
                <a:latin typeface="Noto Sans"/>
                <a:cs typeface="Noto Sans"/>
              </a:rPr>
              <a:t>an </a:t>
            </a:r>
            <a:r>
              <a:rPr dirty="0" sz="2200" spc="-25">
                <a:solidFill>
                  <a:srgbClr val="404040"/>
                </a:solidFill>
                <a:latin typeface="Noto Sans"/>
                <a:cs typeface="Noto Sans"/>
              </a:rPr>
              <a:t>AWS-created </a:t>
            </a:r>
            <a:r>
              <a:rPr dirty="0" sz="2200" spc="-30">
                <a:solidFill>
                  <a:srgbClr val="404040"/>
                </a:solidFill>
                <a:latin typeface="Noto Sans"/>
                <a:cs typeface="Noto Sans"/>
              </a:rPr>
              <a:t>record </a:t>
            </a:r>
            <a:r>
              <a:rPr dirty="0" sz="2200" spc="-15">
                <a:solidFill>
                  <a:srgbClr val="404040"/>
                </a:solidFill>
                <a:latin typeface="Noto Sans"/>
                <a:cs typeface="Noto Sans"/>
              </a:rPr>
              <a:t>and used only </a:t>
            </a:r>
            <a:r>
              <a:rPr dirty="0" sz="2200" spc="-20">
                <a:solidFill>
                  <a:srgbClr val="404040"/>
                </a:solidFill>
                <a:latin typeface="Noto Sans"/>
                <a:cs typeface="Noto Sans"/>
              </a:rPr>
              <a:t>within </a:t>
            </a:r>
            <a:r>
              <a:rPr dirty="0" sz="2200" spc="-35">
                <a:solidFill>
                  <a:srgbClr val="404040"/>
                </a:solidFill>
                <a:latin typeface="Noto Sans"/>
                <a:cs typeface="Noto Sans"/>
              </a:rPr>
              <a:t>AWS. </a:t>
            </a:r>
            <a:r>
              <a:rPr dirty="0" sz="2200" spc="-80">
                <a:solidFill>
                  <a:srgbClr val="404040"/>
                </a:solidFill>
                <a:latin typeface="Noto Sans"/>
                <a:cs typeface="Noto Sans"/>
              </a:rPr>
              <a:t>It </a:t>
            </a:r>
            <a:r>
              <a:rPr dirty="0" sz="2200" spc="-10">
                <a:solidFill>
                  <a:srgbClr val="404040"/>
                </a:solidFill>
                <a:latin typeface="Noto Sans"/>
                <a:cs typeface="Noto Sans"/>
              </a:rPr>
              <a:t>is  </a:t>
            </a:r>
            <a:r>
              <a:rPr dirty="0" sz="2200" spc="-20">
                <a:solidFill>
                  <a:srgbClr val="404040"/>
                </a:solidFill>
                <a:latin typeface="Noto Sans"/>
                <a:cs typeface="Noto Sans"/>
              </a:rPr>
              <a:t>similar </a:t>
            </a:r>
            <a:r>
              <a:rPr dirty="0" sz="2200" spc="-15">
                <a:solidFill>
                  <a:srgbClr val="404040"/>
                </a:solidFill>
                <a:latin typeface="Noto Sans"/>
                <a:cs typeface="Noto Sans"/>
              </a:rPr>
              <a:t>to a </a:t>
            </a:r>
            <a:r>
              <a:rPr dirty="0" sz="2200" spc="-20">
                <a:solidFill>
                  <a:srgbClr val="404040"/>
                </a:solidFill>
                <a:latin typeface="Noto Sans"/>
                <a:cs typeface="Noto Sans"/>
              </a:rPr>
              <a:t>CNAME, </a:t>
            </a:r>
            <a:r>
              <a:rPr dirty="0" sz="2200" spc="-30">
                <a:solidFill>
                  <a:srgbClr val="404040"/>
                </a:solidFill>
                <a:latin typeface="Noto Sans"/>
                <a:cs typeface="Noto Sans"/>
              </a:rPr>
              <a:t>however, </a:t>
            </a:r>
            <a:r>
              <a:rPr dirty="0" sz="2200" spc="-20">
                <a:solidFill>
                  <a:srgbClr val="404040"/>
                </a:solidFill>
                <a:latin typeface="Noto Sans"/>
                <a:cs typeface="Noto Sans"/>
              </a:rPr>
              <a:t>it’s </a:t>
            </a:r>
            <a:r>
              <a:rPr dirty="0" sz="2200" spc="-10">
                <a:solidFill>
                  <a:srgbClr val="404040"/>
                </a:solidFill>
                <a:latin typeface="Noto Sans"/>
                <a:cs typeface="Noto Sans"/>
              </a:rPr>
              <a:t>used </a:t>
            </a:r>
            <a:r>
              <a:rPr dirty="0" sz="2200" spc="-15">
                <a:solidFill>
                  <a:srgbClr val="404040"/>
                </a:solidFill>
                <a:latin typeface="Noto Sans"/>
                <a:cs typeface="Noto Sans"/>
              </a:rPr>
              <a:t>to </a:t>
            </a:r>
            <a:r>
              <a:rPr dirty="0" sz="2200" spc="-20">
                <a:solidFill>
                  <a:srgbClr val="404040"/>
                </a:solidFill>
                <a:latin typeface="Noto Sans"/>
                <a:cs typeface="Noto Sans"/>
              </a:rPr>
              <a:t>map </a:t>
            </a:r>
            <a:r>
              <a:rPr dirty="0" sz="2200" spc="-10">
                <a:solidFill>
                  <a:srgbClr val="404040"/>
                </a:solidFill>
                <a:latin typeface="Noto Sans"/>
                <a:cs typeface="Noto Sans"/>
              </a:rPr>
              <a:t>DNS </a:t>
            </a:r>
            <a:r>
              <a:rPr dirty="0" sz="2200" spc="-15">
                <a:solidFill>
                  <a:srgbClr val="404040"/>
                </a:solidFill>
                <a:latin typeface="Noto Sans"/>
                <a:cs typeface="Noto Sans"/>
              </a:rPr>
              <a:t>names to </a:t>
            </a:r>
            <a:r>
              <a:rPr dirty="0" sz="2200" spc="-40">
                <a:solidFill>
                  <a:srgbClr val="404040"/>
                </a:solidFill>
                <a:latin typeface="Noto Sans"/>
                <a:cs typeface="Noto Sans"/>
              </a:rPr>
              <a:t>ELB, </a:t>
            </a:r>
            <a:r>
              <a:rPr dirty="0" sz="2200" spc="-10">
                <a:solidFill>
                  <a:srgbClr val="404040"/>
                </a:solidFill>
                <a:latin typeface="Noto Sans"/>
                <a:cs typeface="Noto Sans"/>
              </a:rPr>
              <a:t>S3  </a:t>
            </a:r>
            <a:r>
              <a:rPr dirty="0" sz="2200" spc="-30">
                <a:solidFill>
                  <a:srgbClr val="404040"/>
                </a:solidFill>
                <a:latin typeface="Noto Sans"/>
                <a:cs typeface="Noto Sans"/>
              </a:rPr>
              <a:t>buckets, </a:t>
            </a:r>
            <a:r>
              <a:rPr dirty="0" sz="2200" spc="-15">
                <a:solidFill>
                  <a:srgbClr val="404040"/>
                </a:solidFill>
                <a:latin typeface="Noto Sans"/>
                <a:cs typeface="Noto Sans"/>
              </a:rPr>
              <a:t>and </a:t>
            </a:r>
            <a:r>
              <a:rPr dirty="0" sz="2200" spc="-20">
                <a:solidFill>
                  <a:srgbClr val="404040"/>
                </a:solidFill>
                <a:latin typeface="Noto Sans"/>
                <a:cs typeface="Noto Sans"/>
              </a:rPr>
              <a:t>CloudFront </a:t>
            </a:r>
            <a:r>
              <a:rPr dirty="0" sz="2200" spc="-15">
                <a:solidFill>
                  <a:srgbClr val="404040"/>
                </a:solidFill>
                <a:latin typeface="Noto Sans"/>
                <a:cs typeface="Noto Sans"/>
              </a:rPr>
              <a:t>distributions </a:t>
            </a:r>
            <a:r>
              <a:rPr dirty="0" sz="2200" spc="-20">
                <a:solidFill>
                  <a:srgbClr val="404040"/>
                </a:solidFill>
                <a:latin typeface="Noto Sans"/>
                <a:cs typeface="Noto Sans"/>
              </a:rPr>
              <a:t>within </a:t>
            </a:r>
            <a:r>
              <a:rPr dirty="0" sz="2200" spc="-15">
                <a:solidFill>
                  <a:srgbClr val="404040"/>
                </a:solidFill>
                <a:latin typeface="Noto Sans"/>
                <a:cs typeface="Noto Sans"/>
              </a:rPr>
              <a:t>your </a:t>
            </a:r>
            <a:r>
              <a:rPr dirty="0" sz="2200" spc="-10">
                <a:solidFill>
                  <a:srgbClr val="404040"/>
                </a:solidFill>
                <a:latin typeface="Noto Sans"/>
                <a:cs typeface="Noto Sans"/>
              </a:rPr>
              <a:t>hosted</a:t>
            </a:r>
            <a:r>
              <a:rPr dirty="0" sz="2200" spc="285">
                <a:solidFill>
                  <a:srgbClr val="404040"/>
                </a:solidFill>
                <a:latin typeface="Noto Sans"/>
                <a:cs typeface="Noto Sans"/>
              </a:rPr>
              <a:t> </a:t>
            </a:r>
            <a:r>
              <a:rPr dirty="0" sz="2200" spc="-10">
                <a:solidFill>
                  <a:srgbClr val="404040"/>
                </a:solidFill>
                <a:latin typeface="Noto Sans"/>
                <a:cs typeface="Noto Sans"/>
              </a:rPr>
              <a:t>zone.</a:t>
            </a:r>
            <a:endParaRPr sz="2200">
              <a:latin typeface="Noto Sans"/>
              <a:cs typeface="Noto Sans"/>
            </a:endParaRPr>
          </a:p>
        </p:txBody>
      </p:sp>
      <p:sp>
        <p:nvSpPr>
          <p:cNvPr id="1048953" name="object 18"/>
          <p:cNvSpPr txBox="1"/>
          <p:nvPr/>
        </p:nvSpPr>
        <p:spPr>
          <a:xfrm>
            <a:off x="2545460" y="3450082"/>
            <a:ext cx="995680"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Noto Sans"/>
                <a:cs typeface="Noto Sans"/>
              </a:rPr>
              <a:t>CNAME</a:t>
            </a:r>
            <a:endParaRPr sz="2200">
              <a:latin typeface="Noto Sans"/>
              <a:cs typeface="Noto Sans"/>
            </a:endParaRPr>
          </a:p>
        </p:txBody>
      </p:sp>
      <p:grpSp>
        <p:nvGrpSpPr>
          <p:cNvPr id="121" name="object 19"/>
          <p:cNvGrpSpPr/>
          <p:nvPr/>
        </p:nvGrpSpPr>
        <p:grpSpPr>
          <a:xfrm>
            <a:off x="911097" y="3175761"/>
            <a:ext cx="4272280" cy="3314065"/>
            <a:chOff x="911097" y="3175761"/>
            <a:chExt cx="4272280" cy="3314065"/>
          </a:xfrm>
        </p:grpSpPr>
        <p:sp>
          <p:nvSpPr>
            <p:cNvPr id="1048954" name="object 20"/>
            <p:cNvSpPr/>
            <p:nvPr/>
          </p:nvSpPr>
          <p:spPr>
            <a:xfrm>
              <a:off x="964691" y="3182111"/>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8955" name="object 21"/>
            <p:cNvSpPr/>
            <p:nvPr/>
          </p:nvSpPr>
          <p:spPr>
            <a:xfrm>
              <a:off x="917447" y="5484876"/>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19"/>
                  </a:lnTo>
                  <a:lnTo>
                    <a:pt x="4093210" y="998219"/>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8956" name="object 22"/>
            <p:cNvSpPr/>
            <p:nvPr/>
          </p:nvSpPr>
          <p:spPr>
            <a:xfrm>
              <a:off x="917447" y="5484876"/>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19"/>
                  </a:lnTo>
                  <a:lnTo>
                    <a:pt x="166370" y="998219"/>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566A86"/>
              </a:solidFill>
            </a:ln>
          </p:spPr>
          <p:txBody>
            <a:bodyPr bIns="0" lIns="0" rIns="0" rtlCol="0" tIns="0" wrap="square"/>
            <a:p/>
          </p:txBody>
        </p:sp>
      </p:grpSp>
      <p:sp>
        <p:nvSpPr>
          <p:cNvPr id="1048957" name="object 23"/>
          <p:cNvSpPr txBox="1"/>
          <p:nvPr/>
        </p:nvSpPr>
        <p:spPr>
          <a:xfrm>
            <a:off x="2239136" y="5789422"/>
            <a:ext cx="1616710"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Noto Sans"/>
                <a:cs typeface="Noto Sans"/>
              </a:rPr>
              <a:t>Alias</a:t>
            </a:r>
            <a:r>
              <a:rPr dirty="0" sz="2200" spc="-50">
                <a:solidFill>
                  <a:srgbClr val="404040"/>
                </a:solidFill>
                <a:latin typeface="Noto Sans"/>
                <a:cs typeface="Noto Sans"/>
              </a:rPr>
              <a:t> </a:t>
            </a:r>
            <a:r>
              <a:rPr dirty="0" sz="2200" spc="-20">
                <a:solidFill>
                  <a:srgbClr val="404040"/>
                </a:solidFill>
                <a:latin typeface="Noto Sans"/>
                <a:cs typeface="Noto Sans"/>
              </a:rPr>
              <a:t>Record</a:t>
            </a:r>
            <a:endParaRPr sz="2200">
              <a:latin typeface="Noto Sans"/>
              <a:cs typeface="Noto Sans"/>
            </a:endParaRPr>
          </a:p>
        </p:txBody>
      </p:sp>
      <p:grpSp>
        <p:nvGrpSpPr>
          <p:cNvPr id="122" name="object 24"/>
          <p:cNvGrpSpPr/>
          <p:nvPr/>
        </p:nvGrpSpPr>
        <p:grpSpPr>
          <a:xfrm>
            <a:off x="966216" y="3803903"/>
            <a:ext cx="12945110" cy="2621280"/>
            <a:chOff x="966216" y="3803903"/>
            <a:chExt cx="12945110" cy="2621280"/>
          </a:xfrm>
        </p:grpSpPr>
        <p:sp>
          <p:nvSpPr>
            <p:cNvPr id="1048958" name="object 25"/>
            <p:cNvSpPr/>
            <p:nvPr/>
          </p:nvSpPr>
          <p:spPr>
            <a:xfrm>
              <a:off x="972312" y="5544311"/>
              <a:ext cx="4163695" cy="875030"/>
            </a:xfrm>
            <a:custGeom>
              <a:avLst/>
              <a:ah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6"/>
                  </a:lnTo>
                  <a:lnTo>
                    <a:pt x="4163567"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1">
              <a:solidFill>
                <a:srgbClr val="FFFFFF"/>
              </a:solidFill>
            </a:ln>
          </p:spPr>
          <p:txBody>
            <a:bodyPr bIns="0" lIns="0" rIns="0" rtlCol="0" tIns="0" wrap="square"/>
            <a:p/>
          </p:txBody>
        </p:sp>
        <p:sp>
          <p:nvSpPr>
            <p:cNvPr id="1048959" name="object 26"/>
            <p:cNvSpPr/>
            <p:nvPr/>
          </p:nvSpPr>
          <p:spPr>
            <a:xfrm>
              <a:off x="6861048" y="3803903"/>
              <a:ext cx="932688" cy="737615"/>
            </a:xfrm>
            <a:prstGeom prst="rect"/>
            <a:blipFill>
              <a:blip xmlns:r="http://schemas.openxmlformats.org/officeDocument/2006/relationships" r:embed="rId1" cstate="print"/>
              <a:stretch>
                <a:fillRect/>
              </a:stretch>
            </a:blipFill>
          </p:spPr>
          <p:txBody>
            <a:bodyPr bIns="0" lIns="0" rIns="0" rtlCol="0" tIns="0" wrap="square"/>
            <a:p/>
          </p:txBody>
        </p:sp>
        <p:sp>
          <p:nvSpPr>
            <p:cNvPr id="1048960" name="object 27"/>
            <p:cNvSpPr/>
            <p:nvPr/>
          </p:nvSpPr>
          <p:spPr>
            <a:xfrm>
              <a:off x="8340851" y="4201667"/>
              <a:ext cx="1579880" cy="76200"/>
            </a:xfrm>
            <a:custGeom>
              <a:avLst/>
              <a:ahLst/>
              <a:rect l="l" t="t" r="r" b="b"/>
              <a:pathLst>
                <a:path w="1579879" h="76200">
                  <a:moveTo>
                    <a:pt x="1503172" y="0"/>
                  </a:moveTo>
                  <a:lnTo>
                    <a:pt x="1503172" y="76200"/>
                  </a:lnTo>
                  <a:lnTo>
                    <a:pt x="1566672" y="44450"/>
                  </a:lnTo>
                  <a:lnTo>
                    <a:pt x="1515872" y="44450"/>
                  </a:lnTo>
                  <a:lnTo>
                    <a:pt x="1515872" y="31750"/>
                  </a:lnTo>
                  <a:lnTo>
                    <a:pt x="1566672" y="31750"/>
                  </a:lnTo>
                  <a:lnTo>
                    <a:pt x="1503172" y="0"/>
                  </a:lnTo>
                  <a:close/>
                </a:path>
                <a:path w="1579879" h="76200">
                  <a:moveTo>
                    <a:pt x="1503172" y="31750"/>
                  </a:moveTo>
                  <a:lnTo>
                    <a:pt x="0" y="31750"/>
                  </a:lnTo>
                  <a:lnTo>
                    <a:pt x="0" y="44450"/>
                  </a:lnTo>
                  <a:lnTo>
                    <a:pt x="1503172" y="44450"/>
                  </a:lnTo>
                  <a:lnTo>
                    <a:pt x="1503172" y="31750"/>
                  </a:lnTo>
                  <a:close/>
                </a:path>
                <a:path w="1579879" h="76200">
                  <a:moveTo>
                    <a:pt x="1566672" y="31750"/>
                  </a:moveTo>
                  <a:lnTo>
                    <a:pt x="1515872" y="31750"/>
                  </a:lnTo>
                  <a:lnTo>
                    <a:pt x="1515872" y="44450"/>
                  </a:lnTo>
                  <a:lnTo>
                    <a:pt x="1566672" y="44450"/>
                  </a:lnTo>
                  <a:lnTo>
                    <a:pt x="1579372" y="38100"/>
                  </a:lnTo>
                  <a:lnTo>
                    <a:pt x="1566672" y="31750"/>
                  </a:lnTo>
                  <a:close/>
                </a:path>
              </a:pathLst>
            </a:custGeom>
            <a:solidFill>
              <a:srgbClr val="EC7C30"/>
            </a:solidFill>
          </p:spPr>
          <p:txBody>
            <a:bodyPr bIns="0" lIns="0" rIns="0" rtlCol="0" tIns="0" wrap="square"/>
            <a:p/>
          </p:txBody>
        </p:sp>
        <p:sp>
          <p:nvSpPr>
            <p:cNvPr id="1048961" name="object 28"/>
            <p:cNvSpPr/>
            <p:nvPr/>
          </p:nvSpPr>
          <p:spPr>
            <a:xfrm>
              <a:off x="13409675" y="3924299"/>
              <a:ext cx="501396" cy="605027"/>
            </a:xfrm>
            <a:prstGeom prst="rect"/>
            <a:blipFill>
              <a:blip xmlns:r="http://schemas.openxmlformats.org/officeDocument/2006/relationships" r:embed="rId2" cstate="print"/>
              <a:stretch>
                <a:fillRect/>
              </a:stretch>
            </a:blipFill>
          </p:spPr>
          <p:txBody>
            <a:bodyPr bIns="0" lIns="0" rIns="0" rtlCol="0" tIns="0" wrap="square"/>
            <a:p/>
          </p:txBody>
        </p:sp>
        <p:sp>
          <p:nvSpPr>
            <p:cNvPr id="1048962" name="object 29"/>
            <p:cNvSpPr/>
            <p:nvPr/>
          </p:nvSpPr>
          <p:spPr>
            <a:xfrm>
              <a:off x="10213847" y="3898391"/>
              <a:ext cx="521207" cy="627888"/>
            </a:xfrm>
            <a:prstGeom prst="rect"/>
            <a:blipFill>
              <a:blip xmlns:r="http://schemas.openxmlformats.org/officeDocument/2006/relationships" r:embed="rId3" cstate="print"/>
              <a:stretch>
                <a:fillRect/>
              </a:stretch>
            </a:blipFill>
          </p:spPr>
          <p:txBody>
            <a:bodyPr bIns="0" lIns="0" rIns="0" rtlCol="0" tIns="0" wrap="square"/>
            <a:p/>
          </p:txBody>
        </p:sp>
        <p:sp>
          <p:nvSpPr>
            <p:cNvPr id="1048963" name="object 30"/>
            <p:cNvSpPr/>
            <p:nvPr/>
          </p:nvSpPr>
          <p:spPr>
            <a:xfrm>
              <a:off x="11067287" y="4200143"/>
              <a:ext cx="1911350" cy="76200"/>
            </a:xfrm>
            <a:custGeom>
              <a:avLst/>
              <a:ahLst/>
              <a:rect l="l" t="t" r="r" b="b"/>
              <a:pathLst>
                <a:path w="1911350" h="76200">
                  <a:moveTo>
                    <a:pt x="1834895" y="0"/>
                  </a:moveTo>
                  <a:lnTo>
                    <a:pt x="1834895" y="76200"/>
                  </a:lnTo>
                  <a:lnTo>
                    <a:pt x="1898395" y="44450"/>
                  </a:lnTo>
                  <a:lnTo>
                    <a:pt x="1847595" y="44450"/>
                  </a:lnTo>
                  <a:lnTo>
                    <a:pt x="1847595" y="31750"/>
                  </a:lnTo>
                  <a:lnTo>
                    <a:pt x="1898395" y="31750"/>
                  </a:lnTo>
                  <a:lnTo>
                    <a:pt x="1834895" y="0"/>
                  </a:lnTo>
                  <a:close/>
                </a:path>
                <a:path w="1911350" h="76200">
                  <a:moveTo>
                    <a:pt x="1834895" y="31750"/>
                  </a:moveTo>
                  <a:lnTo>
                    <a:pt x="0" y="31750"/>
                  </a:lnTo>
                  <a:lnTo>
                    <a:pt x="0" y="44450"/>
                  </a:lnTo>
                  <a:lnTo>
                    <a:pt x="1834895" y="44450"/>
                  </a:lnTo>
                  <a:lnTo>
                    <a:pt x="1834895" y="31750"/>
                  </a:lnTo>
                  <a:close/>
                </a:path>
                <a:path w="1911350" h="76200">
                  <a:moveTo>
                    <a:pt x="1898395" y="31750"/>
                  </a:moveTo>
                  <a:lnTo>
                    <a:pt x="1847595" y="31750"/>
                  </a:lnTo>
                  <a:lnTo>
                    <a:pt x="1847595" y="44450"/>
                  </a:lnTo>
                  <a:lnTo>
                    <a:pt x="1898395" y="44450"/>
                  </a:lnTo>
                  <a:lnTo>
                    <a:pt x="1911095" y="38100"/>
                  </a:lnTo>
                  <a:lnTo>
                    <a:pt x="1898395" y="31750"/>
                  </a:lnTo>
                  <a:close/>
                </a:path>
              </a:pathLst>
            </a:custGeom>
            <a:solidFill>
              <a:srgbClr val="EC7C30"/>
            </a:solidFill>
          </p:spPr>
          <p:txBody>
            <a:bodyPr bIns="0" lIns="0" rIns="0" rtlCol="0" tIns="0" wrap="square"/>
            <a:p/>
          </p:txBody>
        </p:sp>
      </p:grpSp>
      <p:sp>
        <p:nvSpPr>
          <p:cNvPr id="1048964" name="object 31"/>
          <p:cNvSpPr txBox="1"/>
          <p:nvPr/>
        </p:nvSpPr>
        <p:spPr>
          <a:xfrm>
            <a:off x="8164448" y="4679391"/>
            <a:ext cx="1918970" cy="331470"/>
          </a:xfrm>
          <a:prstGeom prst="rect"/>
        </p:spPr>
        <p:txBody>
          <a:bodyPr bIns="0" lIns="0" rIns="0" rtlCol="0" tIns="13335" vert="horz" wrap="square">
            <a:spAutoFit/>
          </a:bodyPr>
          <a:p>
            <a:pPr marL="12700">
              <a:lnSpc>
                <a:spcPct val="100000"/>
              </a:lnSpc>
              <a:spcBef>
                <a:spcPts val="105"/>
              </a:spcBef>
            </a:pPr>
            <a:r>
              <a:rPr dirty="0" sz="2000" spc="-15">
                <a:solidFill>
                  <a:srgbClr val="404040"/>
                </a:solidFill>
                <a:latin typeface="Noto Sans"/>
                <a:cs typeface="Noto Sans"/>
              </a:rPr>
              <a:t>simplilearn.com</a:t>
            </a:r>
            <a:endParaRPr sz="2000">
              <a:latin typeface="Noto Sans"/>
              <a:cs typeface="Noto Sans"/>
            </a:endParaRPr>
          </a:p>
        </p:txBody>
      </p:sp>
      <p:sp>
        <p:nvSpPr>
          <p:cNvPr id="1048965" name="object 32"/>
          <p:cNvSpPr txBox="1"/>
          <p:nvPr/>
        </p:nvSpPr>
        <p:spPr>
          <a:xfrm>
            <a:off x="11005819" y="4545838"/>
            <a:ext cx="1972945" cy="574040"/>
          </a:xfrm>
          <a:prstGeom prst="rect"/>
        </p:spPr>
        <p:txBody>
          <a:bodyPr bIns="0" lIns="0" rIns="0" rtlCol="0" tIns="12700" vert="horz" wrap="square">
            <a:spAutoFit/>
          </a:bodyPr>
          <a:p>
            <a:pPr marL="12700" marR="5080">
              <a:lnSpc>
                <a:spcPct val="100000"/>
              </a:lnSpc>
              <a:spcBef>
                <a:spcPts val="100"/>
              </a:spcBef>
            </a:pPr>
            <a:r>
              <a:rPr dirty="0" sz="1800" spc="-10">
                <a:solidFill>
                  <a:srgbClr val="404040"/>
                </a:solidFill>
                <a:latin typeface="Noto Sans"/>
                <a:cs typeface="Noto Sans"/>
              </a:rPr>
              <a:t>elb12</a:t>
            </a:r>
            <a:r>
              <a:rPr dirty="0" sz="1800">
                <a:solidFill>
                  <a:srgbClr val="404040"/>
                </a:solidFill>
                <a:latin typeface="Noto Sans"/>
                <a:cs typeface="Noto Sans"/>
              </a:rPr>
              <a:t>3456</a:t>
            </a:r>
            <a:r>
              <a:rPr dirty="0" sz="1800" spc="-15">
                <a:solidFill>
                  <a:srgbClr val="404040"/>
                </a:solidFill>
                <a:latin typeface="Noto Sans"/>
                <a:cs typeface="Noto Sans"/>
              </a:rPr>
              <a:t>7</a:t>
            </a:r>
            <a:r>
              <a:rPr dirty="0" sz="1800">
                <a:solidFill>
                  <a:srgbClr val="404040"/>
                </a:solidFill>
                <a:latin typeface="Noto Sans"/>
                <a:cs typeface="Noto Sans"/>
              </a:rPr>
              <a:t>8</a:t>
            </a:r>
            <a:r>
              <a:rPr dirty="0" sz="1800" spc="-10">
                <a:solidFill>
                  <a:srgbClr val="404040"/>
                </a:solidFill>
                <a:latin typeface="Noto Sans"/>
                <a:cs typeface="Noto Sans"/>
              </a:rPr>
              <a:t>9.el</a:t>
            </a:r>
            <a:r>
              <a:rPr dirty="0" sz="1800" spc="-25">
                <a:solidFill>
                  <a:srgbClr val="404040"/>
                </a:solidFill>
                <a:latin typeface="Noto Sans"/>
                <a:cs typeface="Noto Sans"/>
              </a:rPr>
              <a:t>b</a:t>
            </a:r>
            <a:r>
              <a:rPr dirty="0" sz="1800" spc="-5">
                <a:solidFill>
                  <a:srgbClr val="404040"/>
                </a:solidFill>
                <a:latin typeface="Noto Sans"/>
                <a:cs typeface="Noto Sans"/>
              </a:rPr>
              <a:t>.  </a:t>
            </a:r>
            <a:r>
              <a:rPr dirty="0" sz="1800" spc="-10">
                <a:solidFill>
                  <a:srgbClr val="404040"/>
                </a:solidFill>
                <a:latin typeface="Noto Sans"/>
                <a:cs typeface="Noto Sans"/>
              </a:rPr>
              <a:t>amazonaws.com</a:t>
            </a:r>
            <a:endParaRPr sz="1800">
              <a:latin typeface="Noto Sans"/>
              <a:cs typeface="Noto Sans"/>
            </a:endParaRPr>
          </a:p>
        </p:txBody>
      </p:sp>
      <p:sp>
        <p:nvSpPr>
          <p:cNvPr id="1048966" name="object 33"/>
          <p:cNvSpPr/>
          <p:nvPr/>
        </p:nvSpPr>
        <p:spPr>
          <a:xfrm>
            <a:off x="6367271" y="711708"/>
            <a:ext cx="3369564" cy="205740"/>
          </a:xfrm>
          <a:prstGeom prst="rect"/>
          <a:blipFill>
            <a:blip xmlns:r="http://schemas.openxmlformats.org/officeDocument/2006/relationships" r:embed="rId4" cstate="print"/>
            <a:stretch>
              <a:fillRect/>
            </a:stretch>
          </a:blipFill>
        </p:spPr>
        <p:txBody>
          <a:bodyPr bIns="0" lIns="0" rIns="0" rtlCol="0" tIns="0" wrap="square"/>
          <a:p/>
        </p:txBody>
      </p:sp>
      <p:sp>
        <p:nvSpPr>
          <p:cNvPr id="1048967" name="object 34"/>
          <p:cNvSpPr txBox="1"/>
          <p:nvPr/>
        </p:nvSpPr>
        <p:spPr>
          <a:xfrm>
            <a:off x="1177239" y="1101039"/>
            <a:ext cx="3658870"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There </a:t>
            </a:r>
            <a:r>
              <a:rPr dirty="0" sz="2200" spc="-30">
                <a:latin typeface="Noto Sans"/>
                <a:cs typeface="Noto Sans"/>
              </a:rPr>
              <a:t>are </a:t>
            </a:r>
            <a:r>
              <a:rPr dirty="0" sz="2200" spc="-10">
                <a:latin typeface="Noto Sans"/>
                <a:cs typeface="Noto Sans"/>
              </a:rPr>
              <a:t>four </a:t>
            </a:r>
            <a:r>
              <a:rPr dirty="0" sz="2200" spc="-25">
                <a:latin typeface="Noto Sans"/>
                <a:cs typeface="Noto Sans"/>
              </a:rPr>
              <a:t>record</a:t>
            </a:r>
            <a:r>
              <a:rPr dirty="0" sz="2200" spc="40">
                <a:latin typeface="Noto Sans"/>
                <a:cs typeface="Noto Sans"/>
              </a:rPr>
              <a:t> </a:t>
            </a:r>
            <a:r>
              <a:rPr dirty="0" sz="2200" spc="-15">
                <a:latin typeface="Noto Sans"/>
                <a:cs typeface="Noto Sans"/>
              </a:rPr>
              <a:t>types:</a:t>
            </a:r>
            <a:endParaRPr sz="2200">
              <a:latin typeface="Noto Sans"/>
              <a:cs typeface="Noto Sans"/>
            </a:endParaRPr>
          </a:p>
        </p:txBody>
      </p:sp>
      <p:pic>
        <p:nvPicPr>
          <p:cNvPr id="2097178"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968" name="object 2"/>
          <p:cNvSpPr txBox="1">
            <a:spLocks noGrp="1"/>
          </p:cNvSpPr>
          <p:nvPr>
            <p:ph type="title"/>
          </p:nvPr>
        </p:nvSpPr>
        <p:spPr>
          <a:xfrm>
            <a:off x="5763005" y="268350"/>
            <a:ext cx="4730750" cy="513715"/>
          </a:xfrm>
          <a:prstGeom prst="rect"/>
        </p:spPr>
        <p:txBody>
          <a:bodyPr bIns="0" lIns="0" rIns="0" rtlCol="0" tIns="12700" vert="horz" wrap="square">
            <a:spAutoFit/>
          </a:bodyPr>
          <a:p>
            <a:pPr marL="12700">
              <a:lnSpc>
                <a:spcPct val="100000"/>
              </a:lnSpc>
              <a:spcBef>
                <a:spcPts val="100"/>
              </a:spcBef>
            </a:pPr>
            <a:r>
              <a:rPr dirty="0" sz="3200" spc="80"/>
              <a:t>Alias </a:t>
            </a:r>
            <a:r>
              <a:rPr dirty="0" sz="3200" spc="50"/>
              <a:t>Record</a:t>
            </a:r>
            <a:r>
              <a:rPr dirty="0" sz="3200" spc="-155"/>
              <a:t> </a:t>
            </a:r>
            <a:r>
              <a:rPr dirty="0" sz="3200" spc="65"/>
              <a:t>Summary</a:t>
            </a:r>
            <a:endParaRPr sz="3200"/>
          </a:p>
        </p:txBody>
      </p:sp>
      <p:grpSp>
        <p:nvGrpSpPr>
          <p:cNvPr id="124" name="object 3"/>
          <p:cNvGrpSpPr/>
          <p:nvPr/>
        </p:nvGrpSpPr>
        <p:grpSpPr>
          <a:xfrm>
            <a:off x="2260854" y="4396740"/>
            <a:ext cx="11781155" cy="373380"/>
            <a:chOff x="2260854" y="4396740"/>
            <a:chExt cx="11781155" cy="373380"/>
          </a:xfrm>
        </p:grpSpPr>
        <p:sp>
          <p:nvSpPr>
            <p:cNvPr id="1048969" name="object 4"/>
            <p:cNvSpPr/>
            <p:nvPr/>
          </p:nvSpPr>
          <p:spPr>
            <a:xfrm>
              <a:off x="2260854" y="4592574"/>
              <a:ext cx="11781155" cy="0"/>
            </a:xfrm>
            <a:custGeom>
              <a:avLst/>
              <a:ahLst/>
              <a:rect l="l" t="t" r="r" b="b"/>
              <a:pathLst>
                <a:path w="11781155">
                  <a:moveTo>
                    <a:pt x="0" y="0"/>
                  </a:moveTo>
                  <a:lnTo>
                    <a:pt x="11781155" y="0"/>
                  </a:lnTo>
                </a:path>
              </a:pathLst>
            </a:custGeom>
            <a:ln w="19812">
              <a:solidFill>
                <a:srgbClr val="AEABAB"/>
              </a:solidFill>
            </a:ln>
          </p:spPr>
          <p:txBody>
            <a:bodyPr bIns="0" lIns="0" rIns="0" rtlCol="0" tIns="0" wrap="square"/>
            <a:p/>
          </p:txBody>
        </p:sp>
        <p:sp>
          <p:nvSpPr>
            <p:cNvPr id="1048970" name="object 5"/>
            <p:cNvSpPr/>
            <p:nvPr/>
          </p:nvSpPr>
          <p:spPr>
            <a:xfrm>
              <a:off x="3637788" y="4437888"/>
              <a:ext cx="294640" cy="294640"/>
            </a:xfrm>
            <a:custGeom>
              <a:avLst/>
              <a:ahLst/>
              <a:rect l="l" t="t" r="r" b="b"/>
              <a:pathLst>
                <a:path w="294639" h="294639">
                  <a:moveTo>
                    <a:pt x="147065" y="0"/>
                  </a:moveTo>
                  <a:lnTo>
                    <a:pt x="100559" y="7491"/>
                  </a:lnTo>
                  <a:lnTo>
                    <a:pt x="60185" y="28358"/>
                  </a:lnTo>
                  <a:lnTo>
                    <a:pt x="28358" y="60185"/>
                  </a:lnTo>
                  <a:lnTo>
                    <a:pt x="7491" y="100559"/>
                  </a:lnTo>
                  <a:lnTo>
                    <a:pt x="0" y="147065"/>
                  </a:lnTo>
                  <a:lnTo>
                    <a:pt x="7491" y="193572"/>
                  </a:lnTo>
                  <a:lnTo>
                    <a:pt x="28358" y="233946"/>
                  </a:lnTo>
                  <a:lnTo>
                    <a:pt x="60185" y="265773"/>
                  </a:lnTo>
                  <a:lnTo>
                    <a:pt x="100559" y="286640"/>
                  </a:lnTo>
                  <a:lnTo>
                    <a:pt x="147065" y="294132"/>
                  </a:lnTo>
                  <a:lnTo>
                    <a:pt x="193572" y="286640"/>
                  </a:lnTo>
                  <a:lnTo>
                    <a:pt x="233946" y="265773"/>
                  </a:lnTo>
                  <a:lnTo>
                    <a:pt x="265773" y="233946"/>
                  </a:lnTo>
                  <a:lnTo>
                    <a:pt x="286640" y="193572"/>
                  </a:lnTo>
                  <a:lnTo>
                    <a:pt x="294132" y="147065"/>
                  </a:lnTo>
                  <a:lnTo>
                    <a:pt x="286640" y="100559"/>
                  </a:lnTo>
                  <a:lnTo>
                    <a:pt x="265773" y="60185"/>
                  </a:lnTo>
                  <a:lnTo>
                    <a:pt x="233946" y="28358"/>
                  </a:lnTo>
                  <a:lnTo>
                    <a:pt x="193572" y="7491"/>
                  </a:lnTo>
                  <a:lnTo>
                    <a:pt x="147065" y="0"/>
                  </a:lnTo>
                  <a:close/>
                </a:path>
              </a:pathLst>
            </a:custGeom>
            <a:solidFill>
              <a:srgbClr val="E7E6E6"/>
            </a:solidFill>
          </p:spPr>
          <p:txBody>
            <a:bodyPr bIns="0" lIns="0" rIns="0" rtlCol="0" tIns="0" wrap="square"/>
            <a:p/>
          </p:txBody>
        </p:sp>
        <p:sp>
          <p:nvSpPr>
            <p:cNvPr id="1048971" name="object 6"/>
            <p:cNvSpPr/>
            <p:nvPr/>
          </p:nvSpPr>
          <p:spPr>
            <a:xfrm>
              <a:off x="3637788" y="4437888"/>
              <a:ext cx="294640" cy="294640"/>
            </a:xfrm>
            <a:custGeom>
              <a:avLst/>
              <a:ahLst/>
              <a:rect l="l" t="t" r="r" b="b"/>
              <a:pathLst>
                <a:path w="294639" h="294639">
                  <a:moveTo>
                    <a:pt x="0" y="147065"/>
                  </a:moveTo>
                  <a:lnTo>
                    <a:pt x="7491" y="100559"/>
                  </a:lnTo>
                  <a:lnTo>
                    <a:pt x="28358" y="60185"/>
                  </a:lnTo>
                  <a:lnTo>
                    <a:pt x="60185" y="28358"/>
                  </a:lnTo>
                  <a:lnTo>
                    <a:pt x="100559" y="7491"/>
                  </a:lnTo>
                  <a:lnTo>
                    <a:pt x="147065" y="0"/>
                  </a:lnTo>
                  <a:lnTo>
                    <a:pt x="193572" y="7491"/>
                  </a:lnTo>
                  <a:lnTo>
                    <a:pt x="233946" y="28358"/>
                  </a:lnTo>
                  <a:lnTo>
                    <a:pt x="265773" y="60185"/>
                  </a:lnTo>
                  <a:lnTo>
                    <a:pt x="286640" y="100559"/>
                  </a:lnTo>
                  <a:lnTo>
                    <a:pt x="294132" y="147065"/>
                  </a:lnTo>
                  <a:lnTo>
                    <a:pt x="286640" y="193572"/>
                  </a:lnTo>
                  <a:lnTo>
                    <a:pt x="265773" y="233946"/>
                  </a:lnTo>
                  <a:lnTo>
                    <a:pt x="233946" y="265773"/>
                  </a:lnTo>
                  <a:lnTo>
                    <a:pt x="193572" y="286640"/>
                  </a:lnTo>
                  <a:lnTo>
                    <a:pt x="147065" y="294132"/>
                  </a:lnTo>
                  <a:lnTo>
                    <a:pt x="100559" y="286640"/>
                  </a:lnTo>
                  <a:lnTo>
                    <a:pt x="60185" y="265773"/>
                  </a:lnTo>
                  <a:lnTo>
                    <a:pt x="28358" y="233946"/>
                  </a:lnTo>
                  <a:lnTo>
                    <a:pt x="7491" y="193572"/>
                  </a:lnTo>
                  <a:lnTo>
                    <a:pt x="0" y="147065"/>
                  </a:lnTo>
                  <a:close/>
                </a:path>
              </a:pathLst>
            </a:custGeom>
            <a:ln w="76200">
              <a:solidFill>
                <a:srgbClr val="5B9BD4"/>
              </a:solidFill>
            </a:ln>
          </p:spPr>
          <p:txBody>
            <a:bodyPr bIns="0" lIns="0" rIns="0" rtlCol="0" tIns="0" wrap="square"/>
            <a:p/>
          </p:txBody>
        </p:sp>
        <p:sp>
          <p:nvSpPr>
            <p:cNvPr id="1048972" name="object 7"/>
            <p:cNvSpPr/>
            <p:nvPr/>
          </p:nvSpPr>
          <p:spPr>
            <a:xfrm>
              <a:off x="8220456" y="4434840"/>
              <a:ext cx="294640" cy="294640"/>
            </a:xfrm>
            <a:custGeom>
              <a:avLst/>
              <a:ahLst/>
              <a:rect l="l" t="t" r="r" b="b"/>
              <a:pathLst>
                <a:path w="294640" h="294639">
                  <a:moveTo>
                    <a:pt x="147066" y="0"/>
                  </a:moveTo>
                  <a:lnTo>
                    <a:pt x="100559" y="7491"/>
                  </a:lnTo>
                  <a:lnTo>
                    <a:pt x="60185" y="28358"/>
                  </a:lnTo>
                  <a:lnTo>
                    <a:pt x="28358" y="60185"/>
                  </a:lnTo>
                  <a:lnTo>
                    <a:pt x="7491" y="100559"/>
                  </a:lnTo>
                  <a:lnTo>
                    <a:pt x="0" y="147065"/>
                  </a:lnTo>
                  <a:lnTo>
                    <a:pt x="7491" y="193572"/>
                  </a:lnTo>
                  <a:lnTo>
                    <a:pt x="28358" y="233946"/>
                  </a:lnTo>
                  <a:lnTo>
                    <a:pt x="60185" y="265773"/>
                  </a:lnTo>
                  <a:lnTo>
                    <a:pt x="100559" y="286640"/>
                  </a:lnTo>
                  <a:lnTo>
                    <a:pt x="147066" y="294132"/>
                  </a:lnTo>
                  <a:lnTo>
                    <a:pt x="193572" y="286640"/>
                  </a:lnTo>
                  <a:lnTo>
                    <a:pt x="233946" y="265773"/>
                  </a:lnTo>
                  <a:lnTo>
                    <a:pt x="265773" y="233946"/>
                  </a:lnTo>
                  <a:lnTo>
                    <a:pt x="286640" y="193572"/>
                  </a:lnTo>
                  <a:lnTo>
                    <a:pt x="294132" y="147065"/>
                  </a:lnTo>
                  <a:lnTo>
                    <a:pt x="286640" y="100559"/>
                  </a:lnTo>
                  <a:lnTo>
                    <a:pt x="265773" y="60185"/>
                  </a:lnTo>
                  <a:lnTo>
                    <a:pt x="233946" y="28358"/>
                  </a:lnTo>
                  <a:lnTo>
                    <a:pt x="193572" y="7491"/>
                  </a:lnTo>
                  <a:lnTo>
                    <a:pt x="147066" y="0"/>
                  </a:lnTo>
                  <a:close/>
                </a:path>
              </a:pathLst>
            </a:custGeom>
            <a:solidFill>
              <a:srgbClr val="E7E6E6"/>
            </a:solidFill>
          </p:spPr>
          <p:txBody>
            <a:bodyPr bIns="0" lIns="0" rIns="0" rtlCol="0" tIns="0" wrap="square"/>
            <a:p/>
          </p:txBody>
        </p:sp>
        <p:sp>
          <p:nvSpPr>
            <p:cNvPr id="1048973" name="object 8"/>
            <p:cNvSpPr/>
            <p:nvPr/>
          </p:nvSpPr>
          <p:spPr>
            <a:xfrm>
              <a:off x="8220456" y="4434840"/>
              <a:ext cx="294640" cy="294640"/>
            </a:xfrm>
            <a:custGeom>
              <a:avLst/>
              <a:ahLst/>
              <a:rect l="l" t="t" r="r" b="b"/>
              <a:pathLst>
                <a:path w="294640" h="294639">
                  <a:moveTo>
                    <a:pt x="0" y="147065"/>
                  </a:moveTo>
                  <a:lnTo>
                    <a:pt x="7491" y="193572"/>
                  </a:lnTo>
                  <a:lnTo>
                    <a:pt x="28358" y="233946"/>
                  </a:lnTo>
                  <a:lnTo>
                    <a:pt x="60185" y="265773"/>
                  </a:lnTo>
                  <a:lnTo>
                    <a:pt x="100559" y="286640"/>
                  </a:lnTo>
                  <a:lnTo>
                    <a:pt x="147066" y="294132"/>
                  </a:lnTo>
                  <a:lnTo>
                    <a:pt x="193572" y="286640"/>
                  </a:lnTo>
                  <a:lnTo>
                    <a:pt x="233946" y="265773"/>
                  </a:lnTo>
                  <a:lnTo>
                    <a:pt x="265773" y="233946"/>
                  </a:lnTo>
                  <a:lnTo>
                    <a:pt x="286640" y="193572"/>
                  </a:lnTo>
                  <a:lnTo>
                    <a:pt x="294132" y="147065"/>
                  </a:lnTo>
                  <a:lnTo>
                    <a:pt x="286640" y="100559"/>
                  </a:lnTo>
                  <a:lnTo>
                    <a:pt x="265773" y="60185"/>
                  </a:lnTo>
                  <a:lnTo>
                    <a:pt x="233946" y="28358"/>
                  </a:lnTo>
                  <a:lnTo>
                    <a:pt x="193572" y="7491"/>
                  </a:lnTo>
                  <a:lnTo>
                    <a:pt x="147066" y="0"/>
                  </a:lnTo>
                  <a:lnTo>
                    <a:pt x="100559" y="7491"/>
                  </a:lnTo>
                  <a:lnTo>
                    <a:pt x="60185" y="28358"/>
                  </a:lnTo>
                  <a:lnTo>
                    <a:pt x="28358" y="60185"/>
                  </a:lnTo>
                  <a:lnTo>
                    <a:pt x="7491" y="100559"/>
                  </a:lnTo>
                  <a:lnTo>
                    <a:pt x="0" y="147065"/>
                  </a:lnTo>
                  <a:close/>
                </a:path>
              </a:pathLst>
            </a:custGeom>
            <a:ln w="76199">
              <a:solidFill>
                <a:srgbClr val="EC7C30"/>
              </a:solidFill>
            </a:ln>
          </p:spPr>
          <p:txBody>
            <a:bodyPr bIns="0" lIns="0" rIns="0" rtlCol="0" tIns="0" wrap="square"/>
            <a:p/>
          </p:txBody>
        </p:sp>
        <p:sp>
          <p:nvSpPr>
            <p:cNvPr id="1048974" name="object 9"/>
            <p:cNvSpPr/>
            <p:nvPr/>
          </p:nvSpPr>
          <p:spPr>
            <a:xfrm>
              <a:off x="12600432" y="4437888"/>
              <a:ext cx="295910" cy="294640"/>
            </a:xfrm>
            <a:custGeom>
              <a:avLst/>
              <a:ahLst/>
              <a:rect l="l" t="t" r="r" b="b"/>
              <a:pathLst>
                <a:path w="295909" h="294639">
                  <a:moveTo>
                    <a:pt x="147827" y="0"/>
                  </a:moveTo>
                  <a:lnTo>
                    <a:pt x="101096" y="7491"/>
                  </a:lnTo>
                  <a:lnTo>
                    <a:pt x="60514" y="28358"/>
                  </a:lnTo>
                  <a:lnTo>
                    <a:pt x="28517" y="60185"/>
                  </a:lnTo>
                  <a:lnTo>
                    <a:pt x="7534" y="100559"/>
                  </a:lnTo>
                  <a:lnTo>
                    <a:pt x="0" y="147065"/>
                  </a:lnTo>
                  <a:lnTo>
                    <a:pt x="7534" y="193572"/>
                  </a:lnTo>
                  <a:lnTo>
                    <a:pt x="28517" y="233946"/>
                  </a:lnTo>
                  <a:lnTo>
                    <a:pt x="60514" y="265773"/>
                  </a:lnTo>
                  <a:lnTo>
                    <a:pt x="101096" y="286640"/>
                  </a:lnTo>
                  <a:lnTo>
                    <a:pt x="147827" y="294132"/>
                  </a:lnTo>
                  <a:lnTo>
                    <a:pt x="194559" y="286640"/>
                  </a:lnTo>
                  <a:lnTo>
                    <a:pt x="235141" y="265773"/>
                  </a:lnTo>
                  <a:lnTo>
                    <a:pt x="267138" y="233946"/>
                  </a:lnTo>
                  <a:lnTo>
                    <a:pt x="288121" y="193572"/>
                  </a:lnTo>
                  <a:lnTo>
                    <a:pt x="295656" y="147065"/>
                  </a:lnTo>
                  <a:lnTo>
                    <a:pt x="288121" y="100559"/>
                  </a:lnTo>
                  <a:lnTo>
                    <a:pt x="267138" y="60185"/>
                  </a:lnTo>
                  <a:lnTo>
                    <a:pt x="235141" y="28358"/>
                  </a:lnTo>
                  <a:lnTo>
                    <a:pt x="194559" y="7491"/>
                  </a:lnTo>
                  <a:lnTo>
                    <a:pt x="147827" y="0"/>
                  </a:lnTo>
                  <a:close/>
                </a:path>
              </a:pathLst>
            </a:custGeom>
            <a:solidFill>
              <a:srgbClr val="E7E6E6"/>
            </a:solidFill>
          </p:spPr>
          <p:txBody>
            <a:bodyPr bIns="0" lIns="0" rIns="0" rtlCol="0" tIns="0" wrap="square"/>
            <a:p/>
          </p:txBody>
        </p:sp>
        <p:sp>
          <p:nvSpPr>
            <p:cNvPr id="1048975" name="object 10"/>
            <p:cNvSpPr/>
            <p:nvPr/>
          </p:nvSpPr>
          <p:spPr>
            <a:xfrm>
              <a:off x="12600432" y="4437888"/>
              <a:ext cx="295910" cy="294640"/>
            </a:xfrm>
            <a:custGeom>
              <a:avLst/>
              <a:ahLst/>
              <a:rect l="l" t="t" r="r" b="b"/>
              <a:pathLst>
                <a:path w="295909" h="294639">
                  <a:moveTo>
                    <a:pt x="0" y="147065"/>
                  </a:moveTo>
                  <a:lnTo>
                    <a:pt x="7534" y="100559"/>
                  </a:lnTo>
                  <a:lnTo>
                    <a:pt x="28517" y="60185"/>
                  </a:lnTo>
                  <a:lnTo>
                    <a:pt x="60514" y="28358"/>
                  </a:lnTo>
                  <a:lnTo>
                    <a:pt x="101096" y="7491"/>
                  </a:lnTo>
                  <a:lnTo>
                    <a:pt x="147827" y="0"/>
                  </a:lnTo>
                  <a:lnTo>
                    <a:pt x="194559" y="7491"/>
                  </a:lnTo>
                  <a:lnTo>
                    <a:pt x="235141" y="28358"/>
                  </a:lnTo>
                  <a:lnTo>
                    <a:pt x="267138" y="60185"/>
                  </a:lnTo>
                  <a:lnTo>
                    <a:pt x="288121" y="100559"/>
                  </a:lnTo>
                  <a:lnTo>
                    <a:pt x="295656" y="147065"/>
                  </a:lnTo>
                  <a:lnTo>
                    <a:pt x="288121" y="193572"/>
                  </a:lnTo>
                  <a:lnTo>
                    <a:pt x="267138" y="233946"/>
                  </a:lnTo>
                  <a:lnTo>
                    <a:pt x="235141" y="265773"/>
                  </a:lnTo>
                  <a:lnTo>
                    <a:pt x="194559" y="286640"/>
                  </a:lnTo>
                  <a:lnTo>
                    <a:pt x="147827" y="294132"/>
                  </a:lnTo>
                  <a:lnTo>
                    <a:pt x="101096" y="286640"/>
                  </a:lnTo>
                  <a:lnTo>
                    <a:pt x="60514" y="265773"/>
                  </a:lnTo>
                  <a:lnTo>
                    <a:pt x="28517" y="233946"/>
                  </a:lnTo>
                  <a:lnTo>
                    <a:pt x="7534" y="193572"/>
                  </a:lnTo>
                  <a:lnTo>
                    <a:pt x="0" y="147065"/>
                  </a:lnTo>
                  <a:close/>
                </a:path>
              </a:pathLst>
            </a:custGeom>
            <a:ln w="76200">
              <a:solidFill>
                <a:srgbClr val="DF5243"/>
              </a:solidFill>
            </a:ln>
          </p:spPr>
          <p:txBody>
            <a:bodyPr bIns="0" lIns="0" rIns="0" rtlCol="0" tIns="0" wrap="square"/>
            <a:p/>
          </p:txBody>
        </p:sp>
      </p:grpSp>
      <p:sp>
        <p:nvSpPr>
          <p:cNvPr id="1048976" name="object 11"/>
          <p:cNvSpPr/>
          <p:nvPr/>
        </p:nvSpPr>
        <p:spPr>
          <a:xfrm>
            <a:off x="3599688" y="4066032"/>
            <a:ext cx="368935" cy="245745"/>
          </a:xfrm>
          <a:custGeom>
            <a:avLst/>
            <a:ahLst/>
            <a:rect l="l" t="t" r="r" b="b"/>
            <a:pathLst>
              <a:path w="368935" h="245745">
                <a:moveTo>
                  <a:pt x="184403" y="0"/>
                </a:moveTo>
                <a:lnTo>
                  <a:pt x="0" y="245363"/>
                </a:lnTo>
                <a:lnTo>
                  <a:pt x="368808" y="245363"/>
                </a:lnTo>
                <a:lnTo>
                  <a:pt x="184403" y="0"/>
                </a:lnTo>
                <a:close/>
              </a:path>
            </a:pathLst>
          </a:custGeom>
          <a:solidFill>
            <a:srgbClr val="5B9BD4"/>
          </a:solidFill>
        </p:spPr>
        <p:txBody>
          <a:bodyPr bIns="0" lIns="0" rIns="0" rtlCol="0" tIns="0" wrap="square"/>
          <a:p/>
        </p:txBody>
      </p:sp>
      <p:sp>
        <p:nvSpPr>
          <p:cNvPr id="1048977" name="object 12"/>
          <p:cNvSpPr txBox="1"/>
          <p:nvPr/>
        </p:nvSpPr>
        <p:spPr>
          <a:xfrm>
            <a:off x="1170228" y="2967075"/>
            <a:ext cx="5032375" cy="939800"/>
          </a:xfrm>
          <a:prstGeom prst="rect"/>
        </p:spPr>
        <p:txBody>
          <a:bodyPr bIns="0" lIns="0" rIns="0" rtlCol="0" tIns="12700" vert="horz" wrap="square">
            <a:spAutoFit/>
          </a:bodyPr>
          <a:p>
            <a:pPr marL="12700" marR="5080">
              <a:lnSpc>
                <a:spcPct val="150000"/>
              </a:lnSpc>
              <a:spcBef>
                <a:spcPts val="100"/>
              </a:spcBef>
            </a:pPr>
            <a:r>
              <a:rPr dirty="0" sz="2000" spc="-10">
                <a:solidFill>
                  <a:srgbClr val="404040"/>
                </a:solidFill>
                <a:latin typeface="Noto Sans"/>
                <a:cs typeface="Noto Sans"/>
              </a:rPr>
              <a:t>Automatically </a:t>
            </a:r>
            <a:r>
              <a:rPr dirty="0" sz="2000" spc="-25">
                <a:solidFill>
                  <a:srgbClr val="404040"/>
                </a:solidFill>
                <a:latin typeface="Noto Sans"/>
                <a:cs typeface="Noto Sans"/>
              </a:rPr>
              <a:t>recognizes </a:t>
            </a:r>
            <a:r>
              <a:rPr dirty="0" sz="2000" spc="-30">
                <a:solidFill>
                  <a:srgbClr val="404040"/>
                </a:solidFill>
                <a:latin typeface="Noto Sans"/>
                <a:cs typeface="Noto Sans"/>
              </a:rPr>
              <a:t>changes </a:t>
            </a:r>
            <a:r>
              <a:rPr dirty="0" sz="2000" spc="-15">
                <a:solidFill>
                  <a:srgbClr val="404040"/>
                </a:solidFill>
                <a:latin typeface="Noto Sans"/>
                <a:cs typeface="Noto Sans"/>
              </a:rPr>
              <a:t>in the  </a:t>
            </a:r>
            <a:r>
              <a:rPr dirty="0" sz="2000" spc="-20">
                <a:solidFill>
                  <a:srgbClr val="404040"/>
                </a:solidFill>
                <a:latin typeface="Noto Sans"/>
                <a:cs typeface="Noto Sans"/>
              </a:rPr>
              <a:t>records </a:t>
            </a:r>
            <a:r>
              <a:rPr dirty="0" sz="2000" spc="-10">
                <a:solidFill>
                  <a:srgbClr val="404040"/>
                </a:solidFill>
                <a:latin typeface="Noto Sans"/>
                <a:cs typeface="Noto Sans"/>
              </a:rPr>
              <a:t>sets </a:t>
            </a:r>
            <a:r>
              <a:rPr dirty="0" sz="2000" spc="-15">
                <a:solidFill>
                  <a:srgbClr val="404040"/>
                </a:solidFill>
                <a:latin typeface="Noto Sans"/>
                <a:cs typeface="Noto Sans"/>
              </a:rPr>
              <a:t>that the </a:t>
            </a:r>
            <a:r>
              <a:rPr dirty="0" sz="2000" spc="-10">
                <a:solidFill>
                  <a:srgbClr val="404040"/>
                </a:solidFill>
                <a:latin typeface="Noto Sans"/>
                <a:cs typeface="Noto Sans"/>
              </a:rPr>
              <a:t>Alias Record </a:t>
            </a:r>
            <a:r>
              <a:rPr dirty="0" sz="2000" spc="-15">
                <a:solidFill>
                  <a:srgbClr val="404040"/>
                </a:solidFill>
                <a:latin typeface="Noto Sans"/>
                <a:cs typeface="Noto Sans"/>
              </a:rPr>
              <a:t>refers</a:t>
            </a:r>
            <a:r>
              <a:rPr dirty="0" sz="2000" spc="-90">
                <a:solidFill>
                  <a:srgbClr val="404040"/>
                </a:solidFill>
                <a:latin typeface="Noto Sans"/>
                <a:cs typeface="Noto Sans"/>
              </a:rPr>
              <a:t> </a:t>
            </a:r>
            <a:r>
              <a:rPr dirty="0" sz="2000" spc="-10">
                <a:solidFill>
                  <a:srgbClr val="404040"/>
                </a:solidFill>
                <a:latin typeface="Noto Sans"/>
                <a:cs typeface="Noto Sans"/>
              </a:rPr>
              <a:t>to</a:t>
            </a:r>
            <a:endParaRPr sz="2000">
              <a:latin typeface="Noto Sans"/>
              <a:cs typeface="Noto Sans"/>
            </a:endParaRPr>
          </a:p>
        </p:txBody>
      </p:sp>
      <p:sp>
        <p:nvSpPr>
          <p:cNvPr id="1048978" name="object 13"/>
          <p:cNvSpPr/>
          <p:nvPr/>
        </p:nvSpPr>
        <p:spPr>
          <a:xfrm>
            <a:off x="8182356" y="4882896"/>
            <a:ext cx="368935" cy="245745"/>
          </a:xfrm>
          <a:custGeom>
            <a:avLst/>
            <a:ahLst/>
            <a:rect l="l" t="t" r="r" b="b"/>
            <a:pathLst>
              <a:path w="368934" h="245745">
                <a:moveTo>
                  <a:pt x="368808" y="0"/>
                </a:moveTo>
                <a:lnTo>
                  <a:pt x="0" y="0"/>
                </a:lnTo>
                <a:lnTo>
                  <a:pt x="184403" y="245363"/>
                </a:lnTo>
                <a:lnTo>
                  <a:pt x="368808" y="0"/>
                </a:lnTo>
                <a:close/>
              </a:path>
            </a:pathLst>
          </a:custGeom>
          <a:solidFill>
            <a:srgbClr val="EC7C30"/>
          </a:solidFill>
        </p:spPr>
        <p:txBody>
          <a:bodyPr bIns="0" lIns="0" rIns="0" rtlCol="0" tIns="0" wrap="square"/>
          <a:p/>
        </p:txBody>
      </p:sp>
      <p:sp>
        <p:nvSpPr>
          <p:cNvPr id="1048979" name="object 14"/>
          <p:cNvSpPr txBox="1"/>
          <p:nvPr/>
        </p:nvSpPr>
        <p:spPr>
          <a:xfrm>
            <a:off x="5880861" y="5199436"/>
            <a:ext cx="4872355" cy="941069"/>
          </a:xfrm>
          <a:prstGeom prst="rect"/>
        </p:spPr>
        <p:txBody>
          <a:bodyPr bIns="0" lIns="0" rIns="0" rtlCol="0" tIns="165735" vert="horz" wrap="square">
            <a:spAutoFit/>
          </a:bodyPr>
          <a:p>
            <a:pPr marL="12700">
              <a:lnSpc>
                <a:spcPct val="100000"/>
              </a:lnSpc>
              <a:spcBef>
                <a:spcPts val="1305"/>
              </a:spcBef>
            </a:pPr>
            <a:r>
              <a:rPr dirty="0" sz="2000" spc="-40">
                <a:solidFill>
                  <a:srgbClr val="404040"/>
                </a:solidFill>
                <a:latin typeface="Noto Sans"/>
                <a:cs typeface="Noto Sans"/>
              </a:rPr>
              <a:t>You </a:t>
            </a:r>
            <a:r>
              <a:rPr dirty="0" sz="2000" spc="-25">
                <a:solidFill>
                  <a:srgbClr val="404040"/>
                </a:solidFill>
                <a:latin typeface="Noto Sans"/>
                <a:cs typeface="Noto Sans"/>
              </a:rPr>
              <a:t>aren’t </a:t>
            </a:r>
            <a:r>
              <a:rPr dirty="0" sz="2000" spc="-35">
                <a:solidFill>
                  <a:srgbClr val="404040"/>
                </a:solidFill>
                <a:latin typeface="Noto Sans"/>
                <a:cs typeface="Noto Sans"/>
              </a:rPr>
              <a:t>charged </a:t>
            </a:r>
            <a:r>
              <a:rPr dirty="0" sz="2000" spc="-10">
                <a:solidFill>
                  <a:srgbClr val="404040"/>
                </a:solidFill>
                <a:latin typeface="Noto Sans"/>
                <a:cs typeface="Noto Sans"/>
              </a:rPr>
              <a:t>to </a:t>
            </a:r>
            <a:r>
              <a:rPr dirty="0" sz="2000" spc="-15">
                <a:solidFill>
                  <a:srgbClr val="404040"/>
                </a:solidFill>
                <a:latin typeface="Noto Sans"/>
                <a:cs typeface="Noto Sans"/>
              </a:rPr>
              <a:t>requests </a:t>
            </a:r>
            <a:r>
              <a:rPr dirty="0" sz="2000" spc="-10">
                <a:solidFill>
                  <a:srgbClr val="404040"/>
                </a:solidFill>
                <a:latin typeface="Noto Sans"/>
                <a:cs typeface="Noto Sans"/>
              </a:rPr>
              <a:t>sent to</a:t>
            </a:r>
            <a:r>
              <a:rPr dirty="0" sz="2000" spc="35">
                <a:solidFill>
                  <a:srgbClr val="404040"/>
                </a:solidFill>
                <a:latin typeface="Noto Sans"/>
                <a:cs typeface="Noto Sans"/>
              </a:rPr>
              <a:t> </a:t>
            </a:r>
            <a:r>
              <a:rPr dirty="0" sz="2000" spc="-15">
                <a:solidFill>
                  <a:srgbClr val="404040"/>
                </a:solidFill>
                <a:latin typeface="Noto Sans"/>
                <a:cs typeface="Noto Sans"/>
              </a:rPr>
              <a:t>an</a:t>
            </a:r>
            <a:endParaRPr sz="2000">
              <a:latin typeface="Noto Sans"/>
              <a:cs typeface="Noto Sans"/>
            </a:endParaRPr>
          </a:p>
          <a:p>
            <a:pPr marL="12700">
              <a:lnSpc>
                <a:spcPct val="100000"/>
              </a:lnSpc>
              <a:spcBef>
                <a:spcPts val="1200"/>
              </a:spcBef>
            </a:pPr>
            <a:r>
              <a:rPr dirty="0" sz="2000" spc="-10">
                <a:solidFill>
                  <a:srgbClr val="404040"/>
                </a:solidFill>
                <a:latin typeface="Noto Sans"/>
                <a:cs typeface="Noto Sans"/>
              </a:rPr>
              <a:t>Alias </a:t>
            </a:r>
            <a:r>
              <a:rPr dirty="0" sz="2000" spc="-20">
                <a:solidFill>
                  <a:srgbClr val="404040"/>
                </a:solidFill>
                <a:latin typeface="Noto Sans"/>
                <a:cs typeface="Noto Sans"/>
              </a:rPr>
              <a:t>Record, </a:t>
            </a:r>
            <a:r>
              <a:rPr dirty="0" sz="2000" spc="-15">
                <a:solidFill>
                  <a:srgbClr val="404040"/>
                </a:solidFill>
                <a:latin typeface="Noto Sans"/>
                <a:cs typeface="Noto Sans"/>
              </a:rPr>
              <a:t>but </a:t>
            </a:r>
            <a:r>
              <a:rPr dirty="0" sz="2000" spc="-10">
                <a:solidFill>
                  <a:srgbClr val="404040"/>
                </a:solidFill>
                <a:latin typeface="Noto Sans"/>
                <a:cs typeface="Noto Sans"/>
              </a:rPr>
              <a:t>you </a:t>
            </a:r>
            <a:r>
              <a:rPr dirty="0" sz="2000" spc="-25">
                <a:solidFill>
                  <a:srgbClr val="404040"/>
                </a:solidFill>
                <a:latin typeface="Noto Sans"/>
                <a:cs typeface="Noto Sans"/>
              </a:rPr>
              <a:t>are </a:t>
            </a:r>
            <a:r>
              <a:rPr dirty="0" sz="2000" spc="-10">
                <a:solidFill>
                  <a:srgbClr val="404040"/>
                </a:solidFill>
                <a:latin typeface="Noto Sans"/>
                <a:cs typeface="Noto Sans"/>
              </a:rPr>
              <a:t>for a</a:t>
            </a:r>
            <a:r>
              <a:rPr dirty="0" sz="2000" spc="20">
                <a:solidFill>
                  <a:srgbClr val="404040"/>
                </a:solidFill>
                <a:latin typeface="Noto Sans"/>
                <a:cs typeface="Noto Sans"/>
              </a:rPr>
              <a:t> </a:t>
            </a:r>
            <a:r>
              <a:rPr dirty="0" sz="2000" spc="-5">
                <a:solidFill>
                  <a:srgbClr val="404040"/>
                </a:solidFill>
                <a:latin typeface="Noto Sans"/>
                <a:cs typeface="Noto Sans"/>
              </a:rPr>
              <a:t>CNAME</a:t>
            </a:r>
            <a:endParaRPr sz="2000">
              <a:latin typeface="Noto Sans"/>
              <a:cs typeface="Noto Sans"/>
            </a:endParaRPr>
          </a:p>
        </p:txBody>
      </p:sp>
      <p:sp>
        <p:nvSpPr>
          <p:cNvPr id="1048980" name="object 15"/>
          <p:cNvSpPr/>
          <p:nvPr/>
        </p:nvSpPr>
        <p:spPr>
          <a:xfrm>
            <a:off x="12563856" y="4066032"/>
            <a:ext cx="368935" cy="245745"/>
          </a:xfrm>
          <a:custGeom>
            <a:avLst/>
            <a:ahLst/>
            <a:rect l="l" t="t" r="r" b="b"/>
            <a:pathLst>
              <a:path w="368934" h="245745">
                <a:moveTo>
                  <a:pt x="184403" y="0"/>
                </a:moveTo>
                <a:lnTo>
                  <a:pt x="0" y="245363"/>
                </a:lnTo>
                <a:lnTo>
                  <a:pt x="368808" y="245363"/>
                </a:lnTo>
                <a:lnTo>
                  <a:pt x="184403" y="0"/>
                </a:lnTo>
                <a:close/>
              </a:path>
            </a:pathLst>
          </a:custGeom>
          <a:solidFill>
            <a:srgbClr val="DF5243"/>
          </a:solidFill>
        </p:spPr>
        <p:txBody>
          <a:bodyPr bIns="0" lIns="0" rIns="0" rtlCol="0" tIns="0" wrap="square"/>
          <a:p/>
        </p:txBody>
      </p:sp>
      <p:sp>
        <p:nvSpPr>
          <p:cNvPr id="1048981" name="object 16"/>
          <p:cNvSpPr txBox="1"/>
          <p:nvPr/>
        </p:nvSpPr>
        <p:spPr>
          <a:xfrm>
            <a:off x="10661142" y="2994081"/>
            <a:ext cx="3629660" cy="941069"/>
          </a:xfrm>
          <a:prstGeom prst="rect"/>
        </p:spPr>
        <p:txBody>
          <a:bodyPr bIns="0" lIns="0" rIns="0" rtlCol="0" tIns="165735" vert="horz" wrap="square">
            <a:spAutoFit/>
          </a:bodyPr>
          <a:p>
            <a:pPr marL="12700">
              <a:lnSpc>
                <a:spcPct val="100000"/>
              </a:lnSpc>
              <a:spcBef>
                <a:spcPts val="1305"/>
              </a:spcBef>
            </a:pPr>
            <a:r>
              <a:rPr dirty="0" sz="2000" spc="-10">
                <a:solidFill>
                  <a:srgbClr val="404040"/>
                </a:solidFill>
                <a:latin typeface="Noto Sans"/>
                <a:cs typeface="Noto Sans"/>
              </a:rPr>
              <a:t>Always choose an Alias</a:t>
            </a:r>
            <a:r>
              <a:rPr dirty="0" sz="2000" spc="-65">
                <a:solidFill>
                  <a:srgbClr val="404040"/>
                </a:solidFill>
                <a:latin typeface="Noto Sans"/>
                <a:cs typeface="Noto Sans"/>
              </a:rPr>
              <a:t> </a:t>
            </a:r>
            <a:r>
              <a:rPr dirty="0" sz="2000" spc="-15">
                <a:solidFill>
                  <a:srgbClr val="404040"/>
                </a:solidFill>
                <a:latin typeface="Noto Sans"/>
                <a:cs typeface="Noto Sans"/>
              </a:rPr>
              <a:t>Record</a:t>
            </a:r>
            <a:endParaRPr sz="2000">
              <a:latin typeface="Noto Sans"/>
              <a:cs typeface="Noto Sans"/>
            </a:endParaRPr>
          </a:p>
          <a:p>
            <a:pPr marL="12700">
              <a:lnSpc>
                <a:spcPct val="100000"/>
              </a:lnSpc>
              <a:spcBef>
                <a:spcPts val="1200"/>
              </a:spcBef>
            </a:pPr>
            <a:r>
              <a:rPr dirty="0" sz="2000" spc="-15">
                <a:solidFill>
                  <a:srgbClr val="404040"/>
                </a:solidFill>
                <a:latin typeface="Noto Sans"/>
                <a:cs typeface="Noto Sans"/>
              </a:rPr>
              <a:t>over </a:t>
            </a:r>
            <a:r>
              <a:rPr dirty="0" sz="2000" spc="-10">
                <a:solidFill>
                  <a:srgbClr val="404040"/>
                </a:solidFill>
                <a:latin typeface="Noto Sans"/>
                <a:cs typeface="Noto Sans"/>
              </a:rPr>
              <a:t>a</a:t>
            </a:r>
            <a:r>
              <a:rPr dirty="0" sz="2000" spc="-5">
                <a:solidFill>
                  <a:srgbClr val="404040"/>
                </a:solidFill>
                <a:latin typeface="Noto Sans"/>
                <a:cs typeface="Noto Sans"/>
              </a:rPr>
              <a:t> CNAME</a:t>
            </a:r>
            <a:endParaRPr sz="2000">
              <a:latin typeface="Noto Sans"/>
              <a:cs typeface="Noto Sans"/>
            </a:endParaRPr>
          </a:p>
        </p:txBody>
      </p:sp>
      <p:sp>
        <p:nvSpPr>
          <p:cNvPr id="1048982" name="object 17"/>
          <p:cNvSpPr/>
          <p:nvPr/>
        </p:nvSpPr>
        <p:spPr>
          <a:xfrm>
            <a:off x="5779008" y="711708"/>
            <a:ext cx="4639055" cy="252983"/>
          </a:xfrm>
          <a:prstGeom prst="rect"/>
          <a:blipFill>
            <a:blip xmlns:r="http://schemas.openxmlformats.org/officeDocument/2006/relationships" r:embed="rId1" cstate="print"/>
            <a:stretch>
              <a:fillRect/>
            </a:stretch>
          </a:blipFill>
        </p:spPr>
        <p:txBody>
          <a:bodyPr bIns="0" lIns="0" rIns="0" rtlCol="0" tIns="0" wrap="square"/>
          <a:p/>
        </p:txBody>
      </p:sp>
      <p:sp>
        <p:nvSpPr>
          <p:cNvPr id="1048983" name="object 18"/>
          <p:cNvSpPr txBox="1"/>
          <p:nvPr/>
        </p:nvSpPr>
        <p:spPr>
          <a:xfrm>
            <a:off x="1177239" y="1101039"/>
            <a:ext cx="7731125" cy="360680"/>
          </a:xfrm>
          <a:prstGeom prst="rect"/>
        </p:spPr>
        <p:txBody>
          <a:bodyPr bIns="0" lIns="0" rIns="0" rtlCol="0" tIns="12065" vert="horz" wrap="square">
            <a:spAutoFit/>
          </a:bodyPr>
          <a:p>
            <a:pPr marL="12700">
              <a:lnSpc>
                <a:spcPct val="100000"/>
              </a:lnSpc>
              <a:spcBef>
                <a:spcPts val="95"/>
              </a:spcBef>
            </a:pPr>
            <a:r>
              <a:rPr dirty="0" sz="2200" spc="-15">
                <a:latin typeface="Noto Sans"/>
                <a:cs typeface="Noto Sans"/>
              </a:rPr>
              <a:t>The </a:t>
            </a:r>
            <a:r>
              <a:rPr dirty="0" sz="2200" spc="-35">
                <a:latin typeface="Noto Sans"/>
                <a:cs typeface="Noto Sans"/>
              </a:rPr>
              <a:t>following </a:t>
            </a:r>
            <a:r>
              <a:rPr dirty="0" sz="2200" spc="-15">
                <a:latin typeface="Noto Sans"/>
                <a:cs typeface="Noto Sans"/>
              </a:rPr>
              <a:t>points </a:t>
            </a:r>
            <a:r>
              <a:rPr dirty="0" sz="2200" spc="-20">
                <a:latin typeface="Noto Sans"/>
                <a:cs typeface="Noto Sans"/>
              </a:rPr>
              <a:t>present </a:t>
            </a:r>
            <a:r>
              <a:rPr dirty="0" sz="2200" spc="-15">
                <a:latin typeface="Noto Sans"/>
                <a:cs typeface="Noto Sans"/>
              </a:rPr>
              <a:t>a </a:t>
            </a:r>
            <a:r>
              <a:rPr dirty="0" sz="2200" spc="-20">
                <a:latin typeface="Noto Sans"/>
                <a:cs typeface="Noto Sans"/>
              </a:rPr>
              <a:t>summary </a:t>
            </a:r>
            <a:r>
              <a:rPr dirty="0" sz="2200" spc="-10">
                <a:latin typeface="Noto Sans"/>
                <a:cs typeface="Noto Sans"/>
              </a:rPr>
              <a:t>of </a:t>
            </a:r>
            <a:r>
              <a:rPr dirty="0" sz="2200" spc="-15">
                <a:latin typeface="Noto Sans"/>
                <a:cs typeface="Noto Sans"/>
              </a:rPr>
              <a:t>an Alias</a:t>
            </a:r>
            <a:r>
              <a:rPr dirty="0" sz="2200" spc="275">
                <a:latin typeface="Noto Sans"/>
                <a:cs typeface="Noto Sans"/>
              </a:rPr>
              <a:t> </a:t>
            </a:r>
            <a:r>
              <a:rPr dirty="0" sz="2200" spc="-20">
                <a:latin typeface="Noto Sans"/>
                <a:cs typeface="Noto Sans"/>
              </a:rPr>
              <a:t>Record:</a:t>
            </a:r>
            <a:endParaRPr sz="2200">
              <a:latin typeface="Noto Sans"/>
              <a:cs typeface="Noto Sans"/>
            </a:endParaRPr>
          </a:p>
        </p:txBody>
      </p:sp>
      <p:pic>
        <p:nvPicPr>
          <p:cNvPr id="2097179"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984" name="object 2"/>
          <p:cNvSpPr txBox="1">
            <a:spLocks noGrp="1"/>
          </p:cNvSpPr>
          <p:nvPr>
            <p:ph type="title"/>
          </p:nvPr>
        </p:nvSpPr>
        <p:spPr>
          <a:prstGeom prst="rect"/>
        </p:spPr>
        <p:txBody>
          <a:bodyPr bIns="0" lIns="0" rIns="0" rtlCol="0" tIns="12700" vert="horz" wrap="square">
            <a:spAutoFit/>
          </a:bodyPr>
          <a:p>
            <a:pPr marL="3583940">
              <a:lnSpc>
                <a:spcPct val="100000"/>
              </a:lnSpc>
              <a:spcBef>
                <a:spcPts val="100"/>
              </a:spcBef>
            </a:pPr>
            <a:r>
              <a:rPr dirty="0" spc="-50"/>
              <a:t>Knowledge</a:t>
            </a:r>
            <a:r>
              <a:rPr dirty="0" spc="-85"/>
              <a:t> </a:t>
            </a:r>
            <a:r>
              <a:rPr dirty="0"/>
              <a:t>Check</a:t>
            </a:r>
          </a:p>
        </p:txBody>
      </p:sp>
      <p:sp>
        <p:nvSpPr>
          <p:cNvPr id="1048985" name="object 3"/>
          <p:cNvSpPr/>
          <p:nvPr/>
        </p:nvSpPr>
        <p:spPr>
          <a:xfrm>
            <a:off x="3608832" y="3169920"/>
            <a:ext cx="3555491" cy="3031235"/>
          </a:xfrm>
          <a:prstGeom prst="rect"/>
          <a:blipFill>
            <a:blip xmlns:r="http://schemas.openxmlformats.org/officeDocument/2006/relationships" r:embed="rId1" cstate="print"/>
            <a:stretch>
              <a:fillRect/>
            </a:stretch>
          </a:blipFill>
        </p:spPr>
        <p:txBody>
          <a:bodyPr bIns="0" lIns="0" rIns="0" rtlCol="0" tIns="0" wrap="square"/>
          <a:p/>
        </p:txBody>
      </p:sp>
      <p:grpSp>
        <p:nvGrpSpPr>
          <p:cNvPr id="126" name="object 4"/>
          <p:cNvGrpSpPr/>
          <p:nvPr/>
        </p:nvGrpSpPr>
        <p:grpSpPr>
          <a:xfrm>
            <a:off x="0" y="0"/>
            <a:ext cx="10433685" cy="99060"/>
            <a:chOff x="0" y="0"/>
            <a:chExt cx="10433685" cy="99060"/>
          </a:xfrm>
        </p:grpSpPr>
        <p:sp>
          <p:nvSpPr>
            <p:cNvPr id="1048986" name="object 5"/>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8987" name="object 6"/>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8988" name="object 7"/>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8989" name="object 8"/>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grpSp>
      <p:grpSp>
        <p:nvGrpSpPr>
          <p:cNvPr id="127" name="object 9"/>
          <p:cNvGrpSpPr/>
          <p:nvPr/>
        </p:nvGrpSpPr>
        <p:grpSpPr>
          <a:xfrm>
            <a:off x="10599419" y="0"/>
            <a:ext cx="5651500" cy="99060"/>
            <a:chOff x="10599419" y="0"/>
            <a:chExt cx="5651500" cy="99060"/>
          </a:xfrm>
        </p:grpSpPr>
        <p:sp>
          <p:nvSpPr>
            <p:cNvPr id="1048990" name="object 10"/>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8991" name="object 11"/>
            <p:cNvSpPr/>
            <p:nvPr/>
          </p:nvSpPr>
          <p:spPr>
            <a:xfrm>
              <a:off x="12268199"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grpSp>
      <p:pic>
        <p:nvPicPr>
          <p:cNvPr id="2097180"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1" name="object 2"/>
          <p:cNvSpPr txBox="1"/>
          <p:nvPr/>
        </p:nvSpPr>
        <p:spPr>
          <a:xfrm>
            <a:off x="7578217" y="8827693"/>
            <a:ext cx="15875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3</a:t>
            </a:r>
            <a:endParaRPr sz="2450">
              <a:latin typeface="Carlito"/>
              <a:cs typeface="Carlito"/>
            </a:endParaRPr>
          </a:p>
        </p:txBody>
      </p:sp>
      <p:grpSp>
        <p:nvGrpSpPr>
          <p:cNvPr id="75" name="object 3"/>
          <p:cNvGrpSpPr/>
          <p:nvPr/>
        </p:nvGrpSpPr>
        <p:grpSpPr>
          <a:xfrm>
            <a:off x="0" y="0"/>
            <a:ext cx="16256635" cy="9144000"/>
            <a:chOff x="0" y="0"/>
            <a:chExt cx="16256635" cy="9144000"/>
          </a:xfrm>
        </p:grpSpPr>
        <p:sp>
          <p:nvSpPr>
            <p:cNvPr id="1048642" name="object 4"/>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643" name="object 5"/>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644" name="object 6"/>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8645" name="object 7"/>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8646" name="object 8"/>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8647" name="object 9"/>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8648" name="object 10"/>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8649" name="object 11"/>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8650" name="object 12"/>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8651" name="object 13"/>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8652" name="object 14"/>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8653" name="object 15"/>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8654" name="object 16"/>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8655" name="object 17"/>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8656" name="object 18"/>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8657" name="object 19"/>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8658" name="object 20"/>
          <p:cNvSpPr txBox="1">
            <a:spLocks noGrp="1"/>
          </p:cNvSpPr>
          <p:nvPr>
            <p:ph type="title"/>
          </p:nvPr>
        </p:nvSpPr>
        <p:spPr>
          <a:xfrm>
            <a:off x="1005636" y="1543780"/>
            <a:ext cx="5770880" cy="953771"/>
          </a:xfrm>
          <a:prstGeom prst="rect"/>
        </p:spPr>
        <p:txBody>
          <a:bodyPr bIns="0" lIns="0" rIns="0" rtlCol="0" tIns="108585" vert="horz" wrap="square">
            <a:spAutoFit/>
          </a:bodyPr>
          <a:p>
            <a:pPr marL="12700">
              <a:lnSpc>
                <a:spcPct val="100000"/>
              </a:lnSpc>
              <a:spcBef>
                <a:spcPts val="855"/>
              </a:spcBef>
            </a:pPr>
            <a:r>
              <a:rPr dirty="0" sz="3200" spc="60">
                <a:solidFill>
                  <a:srgbClr val="FFFFFF"/>
                </a:solidFill>
              </a:rPr>
              <a:t>Amazon </a:t>
            </a:r>
            <a:r>
              <a:rPr dirty="0" sz="3200" spc="65">
                <a:solidFill>
                  <a:srgbClr val="FFFFFF"/>
                </a:solidFill>
              </a:rPr>
              <a:t>Route </a:t>
            </a:r>
            <a:r>
              <a:rPr dirty="0" sz="3200" spc="45">
                <a:solidFill>
                  <a:srgbClr val="FFFFFF"/>
                </a:solidFill>
              </a:rPr>
              <a:t>53</a:t>
            </a:r>
            <a:r>
              <a:rPr dirty="0" sz="3200" spc="-180">
                <a:solidFill>
                  <a:srgbClr val="FFFFFF"/>
                </a:solidFill>
              </a:rPr>
              <a:t> </a:t>
            </a:r>
            <a:r>
              <a:rPr dirty="0" sz="3200" spc="85">
                <a:solidFill>
                  <a:srgbClr val="FFFFFF"/>
                </a:solidFill>
              </a:rPr>
              <a:t>Overview</a:t>
            </a:r>
            <a:endParaRPr sz="3200"/>
          </a:p>
          <a:p>
            <a:pPr marL="12700">
              <a:lnSpc>
                <a:spcPct val="100000"/>
              </a:lnSpc>
              <a:spcBef>
                <a:spcPts val="655"/>
              </a:spcBef>
            </a:pPr>
            <a:r>
              <a:rPr b="0" dirty="0" sz="2800" spc="-25">
                <a:solidFill>
                  <a:srgbClr val="0E537A"/>
                </a:solidFill>
                <a:latin typeface="Noto Sans"/>
                <a:cs typeface="Noto Sans"/>
              </a:rPr>
              <a:t>Overview </a:t>
            </a:r>
            <a:r>
              <a:rPr b="0" dirty="0" sz="2800" spc="-15">
                <a:solidFill>
                  <a:srgbClr val="0E537A"/>
                </a:solidFill>
                <a:latin typeface="Noto Sans"/>
                <a:cs typeface="Noto Sans"/>
              </a:rPr>
              <a:t>of </a:t>
            </a:r>
            <a:r>
              <a:rPr b="0" dirty="0" sz="2800" spc="-20">
                <a:solidFill>
                  <a:srgbClr val="0E537A"/>
                </a:solidFill>
                <a:latin typeface="Noto Sans"/>
                <a:cs typeface="Noto Sans"/>
              </a:rPr>
              <a:t>Route </a:t>
            </a:r>
            <a:r>
              <a:rPr b="0" dirty="0" sz="2800" spc="-5">
                <a:solidFill>
                  <a:srgbClr val="0E537A"/>
                </a:solidFill>
                <a:latin typeface="Noto Sans"/>
                <a:cs typeface="Noto Sans"/>
              </a:rPr>
              <a:t>53</a:t>
            </a:r>
            <a:r>
              <a:rPr b="0" dirty="0" sz="2800" spc="30">
                <a:solidFill>
                  <a:srgbClr val="0E537A"/>
                </a:solidFill>
                <a:latin typeface="Noto Sans"/>
                <a:cs typeface="Noto Sans"/>
              </a:rPr>
              <a:t> </a:t>
            </a:r>
            <a:r>
              <a:rPr b="0" dirty="0" sz="2800" spc="-15">
                <a:solidFill>
                  <a:srgbClr val="0E537A"/>
                </a:solidFill>
                <a:latin typeface="Noto Sans"/>
                <a:cs typeface="Noto Sans"/>
              </a:rPr>
              <a:t>concepts</a:t>
            </a:r>
            <a:endParaRPr sz="2800">
              <a:latin typeface="Noto Sans"/>
              <a:cs typeface="Noto Sans"/>
            </a:endParaRPr>
          </a:p>
        </p:txBody>
      </p:sp>
      <p:pic>
        <p:nvPicPr>
          <p:cNvPr id="2097154"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3728953" y="5304470"/>
            <a:ext cx="1905000" cy="1905000"/>
          </a:xfrm>
          <a:prstGeom prst="rect"/>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9005" name="object 2"/>
          <p:cNvSpPr txBox="1"/>
          <p:nvPr/>
        </p:nvSpPr>
        <p:spPr>
          <a:xfrm>
            <a:off x="495300" y="687323"/>
            <a:ext cx="1690370" cy="1710055"/>
          </a:xfrm>
          <a:prstGeom prst="rect"/>
          <a:solidFill>
            <a:srgbClr val="9CDAEB"/>
          </a:solidFill>
        </p:spPr>
        <p:txBody>
          <a:bodyPr bIns="0" lIns="0" rIns="0" rtlCol="0" tIns="0" vert="horz" wrap="square">
            <a:spAutoFit/>
          </a:bodyPr>
          <a:p>
            <a:pPr>
              <a:lnSpc>
                <a:spcPct val="100000"/>
              </a:lnSpc>
            </a:pPr>
            <a:endParaRPr sz="2400">
              <a:latin typeface="Times New Roman"/>
              <a:cs typeface="Times New Roman"/>
            </a:endParaRPr>
          </a:p>
          <a:p>
            <a:pPr algn="ctr" marL="42545">
              <a:lnSpc>
                <a:spcPct val="100000"/>
              </a:lnSpc>
              <a:spcBef>
                <a:spcPts val="1705"/>
              </a:spcBef>
            </a:pPr>
            <a:r>
              <a:rPr dirty="0" sz="1800" spc="-10">
                <a:latin typeface="Noto Sans"/>
                <a:cs typeface="Noto Sans"/>
              </a:rPr>
              <a:t>KNOWLEDGE</a:t>
            </a:r>
            <a:endParaRPr sz="1800">
              <a:latin typeface="Noto Sans"/>
              <a:cs typeface="Noto Sans"/>
            </a:endParaRPr>
          </a:p>
          <a:p>
            <a:pPr algn="ctr" marL="41910">
              <a:lnSpc>
                <a:spcPct val="100000"/>
              </a:lnSpc>
            </a:pPr>
            <a:r>
              <a:rPr dirty="0" sz="1800" spc="-5">
                <a:latin typeface="Noto Sans"/>
                <a:cs typeface="Noto Sans"/>
              </a:rPr>
              <a:t>CHECK</a:t>
            </a:r>
            <a:endParaRPr sz="1800">
              <a:latin typeface="Noto Sans"/>
              <a:cs typeface="Noto Sans"/>
            </a:endParaRPr>
          </a:p>
        </p:txBody>
      </p:sp>
      <p:sp>
        <p:nvSpPr>
          <p:cNvPr id="1049006" name="object 3"/>
          <p:cNvSpPr txBox="1"/>
          <p:nvPr/>
        </p:nvSpPr>
        <p:spPr>
          <a:xfrm>
            <a:off x="1742948" y="2881376"/>
            <a:ext cx="275590" cy="391160"/>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a.</a:t>
            </a:r>
            <a:endParaRPr sz="2400">
              <a:latin typeface="Noto Sans"/>
              <a:cs typeface="Noto Sans"/>
            </a:endParaRPr>
          </a:p>
        </p:txBody>
      </p:sp>
      <p:sp>
        <p:nvSpPr>
          <p:cNvPr id="1049007" name="object 4"/>
          <p:cNvSpPr txBox="1"/>
          <p:nvPr/>
        </p:nvSpPr>
        <p:spPr>
          <a:xfrm>
            <a:off x="1742948" y="370255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b.</a:t>
            </a:r>
            <a:endParaRPr sz="2400">
              <a:latin typeface="Noto Sans"/>
              <a:cs typeface="Noto Sans"/>
            </a:endParaRPr>
          </a:p>
        </p:txBody>
      </p:sp>
      <p:sp>
        <p:nvSpPr>
          <p:cNvPr id="1049008" name="object 5"/>
          <p:cNvSpPr txBox="1"/>
          <p:nvPr/>
        </p:nvSpPr>
        <p:spPr>
          <a:xfrm>
            <a:off x="1742948" y="4523308"/>
            <a:ext cx="251460" cy="391795"/>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c.</a:t>
            </a:r>
            <a:endParaRPr sz="2400">
              <a:latin typeface="Noto Sans"/>
              <a:cs typeface="Noto Sans"/>
            </a:endParaRPr>
          </a:p>
        </p:txBody>
      </p:sp>
      <p:sp>
        <p:nvSpPr>
          <p:cNvPr id="1049009" name="object 6"/>
          <p:cNvSpPr txBox="1"/>
          <p:nvPr/>
        </p:nvSpPr>
        <p:spPr>
          <a:xfrm>
            <a:off x="1742948" y="534504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d.</a:t>
            </a:r>
            <a:endParaRPr sz="2400">
              <a:latin typeface="Noto Sans"/>
              <a:cs typeface="Noto Sans"/>
            </a:endParaRPr>
          </a:p>
        </p:txBody>
      </p:sp>
      <p:sp>
        <p:nvSpPr>
          <p:cNvPr id="1049010" name="object 7"/>
          <p:cNvSpPr txBox="1"/>
          <p:nvPr/>
        </p:nvSpPr>
        <p:spPr>
          <a:xfrm>
            <a:off x="2191511" y="1335989"/>
            <a:ext cx="13669010" cy="360680"/>
          </a:xfrm>
          <a:prstGeom prst="rect"/>
        </p:spPr>
        <p:txBody>
          <a:bodyPr bIns="0" lIns="0" rIns="0" rtlCol="0" tIns="12065" vert="horz" wrap="square">
            <a:spAutoFit/>
          </a:bodyPr>
          <a:p>
            <a:pPr marL="210185">
              <a:lnSpc>
                <a:spcPct val="100000"/>
              </a:lnSpc>
              <a:spcBef>
                <a:spcPts val="95"/>
              </a:spcBef>
            </a:pPr>
            <a:r>
              <a:rPr dirty="0" sz="2200" spc="-20">
                <a:latin typeface="Noto Sans"/>
                <a:cs typeface="Noto Sans"/>
              </a:rPr>
              <a:t>Why </a:t>
            </a:r>
            <a:r>
              <a:rPr dirty="0" sz="2200" spc="-15">
                <a:latin typeface="Noto Sans"/>
                <a:cs typeface="Noto Sans"/>
              </a:rPr>
              <a:t>did </a:t>
            </a:r>
            <a:r>
              <a:rPr dirty="0" sz="2200" spc="-45">
                <a:latin typeface="Noto Sans"/>
                <a:cs typeface="Noto Sans"/>
              </a:rPr>
              <a:t>AWS </a:t>
            </a:r>
            <a:r>
              <a:rPr dirty="0" sz="2200" spc="-25">
                <a:latin typeface="Noto Sans"/>
                <a:cs typeface="Noto Sans"/>
              </a:rPr>
              <a:t>create </a:t>
            </a:r>
            <a:r>
              <a:rPr dirty="0" sz="2200" spc="-15">
                <a:latin typeface="Noto Sans"/>
                <a:cs typeface="Noto Sans"/>
              </a:rPr>
              <a:t>an Alias</a:t>
            </a:r>
            <a:r>
              <a:rPr dirty="0" sz="2200" spc="185">
                <a:latin typeface="Noto Sans"/>
                <a:cs typeface="Noto Sans"/>
              </a:rPr>
              <a:t> </a:t>
            </a:r>
            <a:r>
              <a:rPr dirty="0" sz="2200" spc="-20">
                <a:latin typeface="Noto Sans"/>
                <a:cs typeface="Noto Sans"/>
              </a:rPr>
              <a:t>Record?</a:t>
            </a:r>
            <a:endParaRPr sz="2200">
              <a:latin typeface="Noto Sans"/>
              <a:cs typeface="Noto Sans"/>
            </a:endParaRPr>
          </a:p>
        </p:txBody>
      </p:sp>
      <p:sp>
        <p:nvSpPr>
          <p:cNvPr id="1049011" name="object 8"/>
          <p:cNvSpPr txBox="1"/>
          <p:nvPr/>
        </p:nvSpPr>
        <p:spPr>
          <a:xfrm>
            <a:off x="2408682" y="2810001"/>
            <a:ext cx="10809605" cy="1337310"/>
          </a:xfrm>
          <a:prstGeom prst="rect"/>
        </p:spPr>
        <p:txBody>
          <a:bodyPr bIns="0" lIns="0" rIns="0" rtlCol="0" tIns="49530" vert="horz" wrap="square">
            <a:spAutoFit/>
          </a:bodyPr>
          <a:p>
            <a:pPr marL="12700" marR="5080">
              <a:lnSpc>
                <a:spcPts val="2380"/>
              </a:lnSpc>
              <a:spcBef>
                <a:spcPts val="390"/>
              </a:spcBef>
            </a:pPr>
            <a:r>
              <a:rPr dirty="0" sz="2200" spc="-90">
                <a:latin typeface="Noto Sans"/>
                <a:cs typeface="Noto Sans"/>
              </a:rPr>
              <a:t>To </a:t>
            </a:r>
            <a:r>
              <a:rPr dirty="0" sz="2200" spc="-25">
                <a:latin typeface="Noto Sans"/>
                <a:cs typeface="Noto Sans"/>
              </a:rPr>
              <a:t>create </a:t>
            </a:r>
            <a:r>
              <a:rPr dirty="0" sz="2200" spc="-35">
                <a:latin typeface="Noto Sans"/>
                <a:cs typeface="Noto Sans"/>
              </a:rPr>
              <a:t>mappings </a:t>
            </a:r>
            <a:r>
              <a:rPr dirty="0" sz="2200" spc="-15">
                <a:latin typeface="Noto Sans"/>
                <a:cs typeface="Noto Sans"/>
              </a:rPr>
              <a:t>to </a:t>
            </a:r>
            <a:r>
              <a:rPr dirty="0" sz="2200" spc="-20">
                <a:latin typeface="Noto Sans"/>
                <a:cs typeface="Noto Sans"/>
              </a:rPr>
              <a:t>devices that </a:t>
            </a:r>
            <a:r>
              <a:rPr dirty="0" sz="2200" spc="-15">
                <a:latin typeface="Noto Sans"/>
                <a:cs typeface="Noto Sans"/>
              </a:rPr>
              <a:t>have </a:t>
            </a:r>
            <a:r>
              <a:rPr dirty="0" sz="2200" spc="-20">
                <a:latin typeface="Noto Sans"/>
                <a:cs typeface="Noto Sans"/>
              </a:rPr>
              <a:t>constantly </a:t>
            </a:r>
            <a:r>
              <a:rPr dirty="0" sz="2200" spc="-55">
                <a:latin typeface="Noto Sans"/>
                <a:cs typeface="Noto Sans"/>
              </a:rPr>
              <a:t>changing </a:t>
            </a:r>
            <a:r>
              <a:rPr dirty="0" sz="2200" spc="-75">
                <a:latin typeface="Noto Sans"/>
                <a:cs typeface="Noto Sans"/>
              </a:rPr>
              <a:t>IP </a:t>
            </a:r>
            <a:r>
              <a:rPr dirty="0" sz="2200" spc="-25">
                <a:latin typeface="Noto Sans"/>
                <a:cs typeface="Noto Sans"/>
              </a:rPr>
              <a:t>addresses, </a:t>
            </a:r>
            <a:r>
              <a:rPr dirty="0" sz="2200" spc="-30">
                <a:latin typeface="Noto Sans"/>
                <a:cs typeface="Noto Sans"/>
              </a:rPr>
              <a:t>like </a:t>
            </a:r>
            <a:r>
              <a:rPr dirty="0" sz="2200" spc="-40">
                <a:latin typeface="Noto Sans"/>
                <a:cs typeface="Noto Sans"/>
              </a:rPr>
              <a:t>ELB,  </a:t>
            </a:r>
            <a:r>
              <a:rPr dirty="0" sz="2200" spc="-5">
                <a:latin typeface="Noto Sans"/>
                <a:cs typeface="Noto Sans"/>
              </a:rPr>
              <a:t>S3 </a:t>
            </a:r>
            <a:r>
              <a:rPr dirty="0" sz="2200" spc="-30">
                <a:latin typeface="Noto Sans"/>
                <a:cs typeface="Noto Sans"/>
              </a:rPr>
              <a:t>buckets, </a:t>
            </a:r>
            <a:r>
              <a:rPr dirty="0" sz="2200" spc="-15">
                <a:latin typeface="Noto Sans"/>
                <a:cs typeface="Noto Sans"/>
              </a:rPr>
              <a:t>and </a:t>
            </a:r>
            <a:r>
              <a:rPr dirty="0" sz="2200" spc="-10">
                <a:latin typeface="Noto Sans"/>
                <a:cs typeface="Noto Sans"/>
              </a:rPr>
              <a:t>so</a:t>
            </a:r>
            <a:r>
              <a:rPr dirty="0" sz="2200" spc="85">
                <a:latin typeface="Noto Sans"/>
                <a:cs typeface="Noto Sans"/>
              </a:rPr>
              <a:t> </a:t>
            </a:r>
            <a:r>
              <a:rPr dirty="0" sz="2200" spc="-10">
                <a:latin typeface="Noto Sans"/>
                <a:cs typeface="Noto Sans"/>
              </a:rPr>
              <a:t>on</a:t>
            </a:r>
            <a:endParaRPr sz="2200">
              <a:latin typeface="Noto Sans"/>
              <a:cs typeface="Noto Sans"/>
            </a:endParaRPr>
          </a:p>
          <a:p>
            <a:pPr marL="12700">
              <a:lnSpc>
                <a:spcPct val="100000"/>
              </a:lnSpc>
              <a:spcBef>
                <a:spcPts val="2635"/>
              </a:spcBef>
            </a:pPr>
            <a:r>
              <a:rPr dirty="0" sz="2200" spc="-15">
                <a:latin typeface="Noto Sans"/>
                <a:cs typeface="Noto Sans"/>
              </a:rPr>
              <a:t>Because </a:t>
            </a:r>
            <a:r>
              <a:rPr dirty="0" sz="2200" spc="-10">
                <a:latin typeface="Noto Sans"/>
                <a:cs typeface="Noto Sans"/>
              </a:rPr>
              <a:t>CNAMES </a:t>
            </a:r>
            <a:r>
              <a:rPr dirty="0" sz="2200" spc="-15">
                <a:latin typeface="Noto Sans"/>
                <a:cs typeface="Noto Sans"/>
              </a:rPr>
              <a:t>and </a:t>
            </a:r>
            <a:r>
              <a:rPr dirty="0" sz="2200" spc="-20">
                <a:latin typeface="Noto Sans"/>
                <a:cs typeface="Noto Sans"/>
              </a:rPr>
              <a:t>A Records </a:t>
            </a:r>
            <a:r>
              <a:rPr dirty="0" sz="2200" spc="-30">
                <a:latin typeface="Noto Sans"/>
                <a:cs typeface="Noto Sans"/>
              </a:rPr>
              <a:t>are becoming</a:t>
            </a:r>
            <a:r>
              <a:rPr dirty="0" sz="2200" spc="185">
                <a:latin typeface="Noto Sans"/>
                <a:cs typeface="Noto Sans"/>
              </a:rPr>
              <a:t> </a:t>
            </a:r>
            <a:r>
              <a:rPr dirty="0" sz="2200" spc="-15">
                <a:latin typeface="Noto Sans"/>
                <a:cs typeface="Noto Sans"/>
              </a:rPr>
              <a:t>defunct</a:t>
            </a:r>
            <a:endParaRPr sz="2200">
              <a:latin typeface="Noto Sans"/>
              <a:cs typeface="Noto Sans"/>
            </a:endParaRPr>
          </a:p>
        </p:txBody>
      </p:sp>
      <p:sp>
        <p:nvSpPr>
          <p:cNvPr id="1049012" name="object 9"/>
          <p:cNvSpPr txBox="1"/>
          <p:nvPr/>
        </p:nvSpPr>
        <p:spPr>
          <a:xfrm>
            <a:off x="2408682" y="4593717"/>
            <a:ext cx="8891270" cy="360680"/>
          </a:xfrm>
          <a:prstGeom prst="rect"/>
        </p:spPr>
        <p:txBody>
          <a:bodyPr bIns="0" lIns="0" rIns="0" rtlCol="0" tIns="12065" vert="horz" wrap="square">
            <a:spAutoFit/>
          </a:bodyPr>
          <a:p>
            <a:pPr marL="12700">
              <a:lnSpc>
                <a:spcPct val="100000"/>
              </a:lnSpc>
              <a:spcBef>
                <a:spcPts val="95"/>
              </a:spcBef>
            </a:pPr>
            <a:r>
              <a:rPr dirty="0" sz="2200" spc="-5">
                <a:latin typeface="Noto Sans"/>
                <a:cs typeface="Noto Sans"/>
              </a:rPr>
              <a:t>So </a:t>
            </a:r>
            <a:r>
              <a:rPr dirty="0" sz="2200" spc="-10">
                <a:latin typeface="Noto Sans"/>
                <a:cs typeface="Noto Sans"/>
              </a:rPr>
              <a:t>you </a:t>
            </a:r>
            <a:r>
              <a:rPr dirty="0" sz="2200" spc="-20">
                <a:latin typeface="Noto Sans"/>
                <a:cs typeface="Noto Sans"/>
              </a:rPr>
              <a:t>can </a:t>
            </a:r>
            <a:r>
              <a:rPr dirty="0" sz="2200" spc="-25">
                <a:latin typeface="Noto Sans"/>
                <a:cs typeface="Noto Sans"/>
              </a:rPr>
              <a:t>create </a:t>
            </a:r>
            <a:r>
              <a:rPr dirty="0" sz="2200" spc="-20">
                <a:latin typeface="Noto Sans"/>
                <a:cs typeface="Noto Sans"/>
              </a:rPr>
              <a:t>instances </a:t>
            </a:r>
            <a:r>
              <a:rPr dirty="0" sz="2200" spc="-15">
                <a:latin typeface="Noto Sans"/>
                <a:cs typeface="Noto Sans"/>
              </a:rPr>
              <a:t>in </a:t>
            </a:r>
            <a:r>
              <a:rPr dirty="0" sz="2200" spc="-20">
                <a:latin typeface="Noto Sans"/>
                <a:cs typeface="Noto Sans"/>
              </a:rPr>
              <a:t>different </a:t>
            </a:r>
            <a:r>
              <a:rPr dirty="0" sz="2200" spc="-40">
                <a:latin typeface="Noto Sans"/>
                <a:cs typeface="Noto Sans"/>
              </a:rPr>
              <a:t>regions </a:t>
            </a:r>
            <a:r>
              <a:rPr dirty="0" sz="2200" spc="-20">
                <a:latin typeface="Noto Sans"/>
                <a:cs typeface="Noto Sans"/>
              </a:rPr>
              <a:t>with the </a:t>
            </a:r>
            <a:r>
              <a:rPr dirty="0" sz="2200" spc="-15">
                <a:latin typeface="Noto Sans"/>
                <a:cs typeface="Noto Sans"/>
              </a:rPr>
              <a:t>same</a:t>
            </a:r>
            <a:r>
              <a:rPr dirty="0" sz="2200" spc="390">
                <a:latin typeface="Noto Sans"/>
                <a:cs typeface="Noto Sans"/>
              </a:rPr>
              <a:t> </a:t>
            </a:r>
            <a:r>
              <a:rPr dirty="0" sz="2200" spc="-15">
                <a:latin typeface="Noto Sans"/>
                <a:cs typeface="Noto Sans"/>
              </a:rPr>
              <a:t>name</a:t>
            </a:r>
            <a:endParaRPr sz="2200">
              <a:latin typeface="Noto Sans"/>
              <a:cs typeface="Noto Sans"/>
            </a:endParaRPr>
          </a:p>
        </p:txBody>
      </p:sp>
      <p:sp>
        <p:nvSpPr>
          <p:cNvPr id="1049013" name="object 10"/>
          <p:cNvSpPr txBox="1"/>
          <p:nvPr/>
        </p:nvSpPr>
        <p:spPr>
          <a:xfrm>
            <a:off x="2408682" y="5418836"/>
            <a:ext cx="5049520" cy="360680"/>
          </a:xfrm>
          <a:prstGeom prst="rect"/>
        </p:spPr>
        <p:txBody>
          <a:bodyPr bIns="0" lIns="0" rIns="0" rtlCol="0" tIns="12065" vert="horz" wrap="square">
            <a:spAutoFit/>
          </a:bodyPr>
          <a:p>
            <a:pPr marL="12700">
              <a:lnSpc>
                <a:spcPct val="100000"/>
              </a:lnSpc>
              <a:spcBef>
                <a:spcPts val="95"/>
              </a:spcBef>
            </a:pPr>
            <a:r>
              <a:rPr dirty="0" sz="2200" spc="-90">
                <a:latin typeface="Noto Sans"/>
                <a:cs typeface="Noto Sans"/>
              </a:rPr>
              <a:t>To </a:t>
            </a:r>
            <a:r>
              <a:rPr dirty="0" sz="2200" spc="-20">
                <a:latin typeface="Noto Sans"/>
                <a:cs typeface="Noto Sans"/>
              </a:rPr>
              <a:t>increase the </a:t>
            </a:r>
            <a:r>
              <a:rPr dirty="0" sz="2200" spc="-15">
                <a:latin typeface="Noto Sans"/>
                <a:cs typeface="Noto Sans"/>
              </a:rPr>
              <a:t>performance </a:t>
            </a:r>
            <a:r>
              <a:rPr dirty="0" sz="2200" spc="-10">
                <a:latin typeface="Noto Sans"/>
                <a:cs typeface="Noto Sans"/>
              </a:rPr>
              <a:t>of </a:t>
            </a:r>
            <a:r>
              <a:rPr dirty="0" sz="2200" spc="-15">
                <a:latin typeface="Noto Sans"/>
                <a:cs typeface="Noto Sans"/>
              </a:rPr>
              <a:t>an</a:t>
            </a:r>
            <a:r>
              <a:rPr dirty="0" sz="2200" spc="195">
                <a:latin typeface="Noto Sans"/>
                <a:cs typeface="Noto Sans"/>
              </a:rPr>
              <a:t> </a:t>
            </a:r>
            <a:r>
              <a:rPr dirty="0" sz="2200" spc="-15">
                <a:latin typeface="Noto Sans"/>
                <a:cs typeface="Noto Sans"/>
              </a:rPr>
              <a:t>ELB</a:t>
            </a:r>
            <a:endParaRPr sz="2200">
              <a:latin typeface="Noto Sans"/>
              <a:cs typeface="Noto Sans"/>
            </a:endParaRPr>
          </a:p>
        </p:txBody>
      </p:sp>
      <p:pic>
        <p:nvPicPr>
          <p:cNvPr id="2097181" name="Picture 2" descr="C:\Users\Administrator\Desktop\KLE BCA.jpg"/>
          <p:cNvPicPr>
            <a:picLocks noChangeAspect="1" noChangeArrowheads="1"/>
          </p:cNvPicPr>
          <p:nvPr/>
        </p:nvPicPr>
        <p:blipFill>
          <a:blip xmlns:r="http://schemas.openxmlformats.org/officeDocument/2006/relationships" r:embed="rId1" cstate="print"/>
          <a:srcRect/>
          <a:stretch>
            <a:fillRect/>
          </a:stretch>
        </p:blipFill>
        <p:spPr bwMode="auto">
          <a:xfrm>
            <a:off x="14071600" y="7239000"/>
            <a:ext cx="1905000" cy="1905000"/>
          </a:xfrm>
          <a:prstGeom prst="rect"/>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30" name=""/>
        <p:cNvGrpSpPr/>
        <p:nvPr/>
      </p:nvGrpSpPr>
      <p:grpSpPr>
        <a:xfrm>
          <a:off x="0" y="0"/>
          <a:ext cx="0" cy="0"/>
          <a:chOff x="0" y="0"/>
          <a:chExt cx="0" cy="0"/>
        </a:xfrm>
      </p:grpSpPr>
      <p:sp>
        <p:nvSpPr>
          <p:cNvPr id="1049014" name="object 2"/>
          <p:cNvSpPr/>
          <p:nvPr/>
        </p:nvSpPr>
        <p:spPr>
          <a:xfrm>
            <a:off x="14805477" y="8793826"/>
            <a:ext cx="904335" cy="256222"/>
          </a:xfrm>
          <a:prstGeom prst="rect"/>
          <a:blipFill>
            <a:blip xmlns:r="http://schemas.openxmlformats.org/officeDocument/2006/relationships" r:embed="rId1" cstate="print"/>
            <a:stretch>
              <a:fillRect/>
            </a:stretch>
          </a:blipFill>
        </p:spPr>
        <p:txBody>
          <a:bodyPr bIns="0" lIns="0" rIns="0" rtlCol="0" tIns="0" wrap="square"/>
          <a:p/>
        </p:txBody>
      </p:sp>
      <p:grpSp>
        <p:nvGrpSpPr>
          <p:cNvPr id="131" name="object 3"/>
          <p:cNvGrpSpPr/>
          <p:nvPr/>
        </p:nvGrpSpPr>
        <p:grpSpPr>
          <a:xfrm>
            <a:off x="483108" y="675131"/>
            <a:ext cx="15389860" cy="1734820"/>
            <a:chOff x="483108" y="675131"/>
            <a:chExt cx="15389860" cy="1734820"/>
          </a:xfrm>
        </p:grpSpPr>
        <p:sp>
          <p:nvSpPr>
            <p:cNvPr id="1049015" name="object 4"/>
            <p:cNvSpPr/>
            <p:nvPr/>
          </p:nvSpPr>
          <p:spPr>
            <a:xfrm>
              <a:off x="489204" y="681227"/>
              <a:ext cx="15377160" cy="1722120"/>
            </a:xfrm>
            <a:custGeom>
              <a:avLst/>
              <a:ah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bIns="0" lIns="0" rIns="0" rtlCol="0" tIns="0" wrap="square"/>
            <a:p/>
          </p:txBody>
        </p:sp>
        <p:sp>
          <p:nvSpPr>
            <p:cNvPr id="1049016" name="object 5"/>
            <p:cNvSpPr/>
            <p:nvPr/>
          </p:nvSpPr>
          <p:spPr>
            <a:xfrm>
              <a:off x="2188463" y="681227"/>
              <a:ext cx="0" cy="1722120"/>
            </a:xfrm>
            <a:custGeom>
              <a:avLst/>
              <a:ahLst/>
              <a:rect l="l" t="t" r="r" b="b"/>
              <a:pathLst>
                <a:path h="1722120">
                  <a:moveTo>
                    <a:pt x="0" y="0"/>
                  </a:moveTo>
                  <a:lnTo>
                    <a:pt x="0" y="1722120"/>
                  </a:lnTo>
                </a:path>
              </a:pathLst>
            </a:custGeom>
            <a:ln w="6096">
              <a:solidFill>
                <a:srgbClr val="C55A11"/>
              </a:solidFill>
            </a:ln>
          </p:spPr>
          <p:txBody>
            <a:bodyPr bIns="0" lIns="0" rIns="0" rtlCol="0" tIns="0" wrap="square"/>
            <a:p/>
          </p:txBody>
        </p:sp>
      </p:grpSp>
      <p:sp>
        <p:nvSpPr>
          <p:cNvPr id="1049017" name="object 6"/>
          <p:cNvSpPr/>
          <p:nvPr/>
        </p:nvSpPr>
        <p:spPr>
          <a:xfrm>
            <a:off x="13872971" y="3840479"/>
            <a:ext cx="1969007" cy="1679448"/>
          </a:xfrm>
          <a:prstGeom prst="rect"/>
          <a:blipFill>
            <a:blip xmlns:r="http://schemas.openxmlformats.org/officeDocument/2006/relationships" r:embed="rId2" cstate="print"/>
            <a:stretch>
              <a:fillRect/>
            </a:stretch>
          </a:blipFill>
        </p:spPr>
        <p:txBody>
          <a:bodyPr bIns="0" lIns="0" rIns="0" rtlCol="0" tIns="0" wrap="square"/>
          <a:p/>
        </p:txBody>
      </p:sp>
      <p:sp>
        <p:nvSpPr>
          <p:cNvPr id="1049018" name="object 7"/>
          <p:cNvSpPr txBox="1"/>
          <p:nvPr/>
        </p:nvSpPr>
        <p:spPr>
          <a:xfrm>
            <a:off x="495300" y="687323"/>
            <a:ext cx="1690370" cy="1710055"/>
          </a:xfrm>
          <a:prstGeom prst="rect"/>
          <a:solidFill>
            <a:srgbClr val="9CDAEB"/>
          </a:solidFill>
        </p:spPr>
        <p:txBody>
          <a:bodyPr bIns="0" lIns="0" rIns="0" rtlCol="0" tIns="0" vert="horz" wrap="square">
            <a:spAutoFit/>
          </a:bodyPr>
          <a:p>
            <a:pPr>
              <a:lnSpc>
                <a:spcPct val="100000"/>
              </a:lnSpc>
            </a:pPr>
            <a:endParaRPr sz="2400">
              <a:latin typeface="Times New Roman"/>
              <a:cs typeface="Times New Roman"/>
            </a:endParaRPr>
          </a:p>
          <a:p>
            <a:pPr algn="ctr" marL="42545">
              <a:lnSpc>
                <a:spcPct val="100000"/>
              </a:lnSpc>
              <a:spcBef>
                <a:spcPts val="1705"/>
              </a:spcBef>
            </a:pPr>
            <a:r>
              <a:rPr dirty="0" sz="1800" spc="-10">
                <a:latin typeface="Noto Sans"/>
                <a:cs typeface="Noto Sans"/>
              </a:rPr>
              <a:t>KNOWLEDGE</a:t>
            </a:r>
            <a:endParaRPr sz="1800">
              <a:latin typeface="Noto Sans"/>
              <a:cs typeface="Noto Sans"/>
            </a:endParaRPr>
          </a:p>
          <a:p>
            <a:pPr algn="ctr" marL="41910">
              <a:lnSpc>
                <a:spcPct val="100000"/>
              </a:lnSpc>
            </a:pPr>
            <a:r>
              <a:rPr dirty="0" sz="1800" spc="-5">
                <a:latin typeface="Noto Sans"/>
                <a:cs typeface="Noto Sans"/>
              </a:rPr>
              <a:t>CHECK</a:t>
            </a:r>
            <a:endParaRPr sz="1800">
              <a:latin typeface="Noto Sans"/>
              <a:cs typeface="Noto Sans"/>
            </a:endParaRPr>
          </a:p>
        </p:txBody>
      </p:sp>
      <p:sp>
        <p:nvSpPr>
          <p:cNvPr id="1049019" name="object 8"/>
          <p:cNvSpPr txBox="1"/>
          <p:nvPr/>
        </p:nvSpPr>
        <p:spPr>
          <a:xfrm>
            <a:off x="1742948" y="2881376"/>
            <a:ext cx="275590" cy="391160"/>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a.</a:t>
            </a:r>
            <a:endParaRPr sz="2400">
              <a:latin typeface="Noto Sans"/>
              <a:cs typeface="Noto Sans"/>
            </a:endParaRPr>
          </a:p>
        </p:txBody>
      </p:sp>
      <p:sp>
        <p:nvSpPr>
          <p:cNvPr id="1049020" name="object 9"/>
          <p:cNvSpPr txBox="1"/>
          <p:nvPr/>
        </p:nvSpPr>
        <p:spPr>
          <a:xfrm>
            <a:off x="1742948" y="370255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b.</a:t>
            </a:r>
            <a:endParaRPr sz="2400">
              <a:latin typeface="Noto Sans"/>
              <a:cs typeface="Noto Sans"/>
            </a:endParaRPr>
          </a:p>
        </p:txBody>
      </p:sp>
      <p:sp>
        <p:nvSpPr>
          <p:cNvPr id="1049021" name="object 10"/>
          <p:cNvSpPr txBox="1"/>
          <p:nvPr/>
        </p:nvSpPr>
        <p:spPr>
          <a:xfrm>
            <a:off x="1742948" y="4523308"/>
            <a:ext cx="251460" cy="391795"/>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c.</a:t>
            </a:r>
            <a:endParaRPr sz="2400">
              <a:latin typeface="Noto Sans"/>
              <a:cs typeface="Noto Sans"/>
            </a:endParaRPr>
          </a:p>
        </p:txBody>
      </p:sp>
      <p:sp>
        <p:nvSpPr>
          <p:cNvPr id="1049022" name="object 11"/>
          <p:cNvSpPr txBox="1"/>
          <p:nvPr/>
        </p:nvSpPr>
        <p:spPr>
          <a:xfrm>
            <a:off x="1742948" y="534504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d.</a:t>
            </a:r>
            <a:endParaRPr sz="2400">
              <a:latin typeface="Noto Sans"/>
              <a:cs typeface="Noto Sans"/>
            </a:endParaRPr>
          </a:p>
        </p:txBody>
      </p:sp>
      <p:grpSp>
        <p:nvGrpSpPr>
          <p:cNvPr id="132" name="object 12"/>
          <p:cNvGrpSpPr/>
          <p:nvPr/>
        </p:nvGrpSpPr>
        <p:grpSpPr>
          <a:xfrm>
            <a:off x="0" y="0"/>
            <a:ext cx="10433685" cy="99060"/>
            <a:chOff x="0" y="0"/>
            <a:chExt cx="10433685" cy="99060"/>
          </a:xfrm>
        </p:grpSpPr>
        <p:sp>
          <p:nvSpPr>
            <p:cNvPr id="1049023" name="object 13"/>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9024" name="object 14"/>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9025" name="object 15"/>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9026" name="object 16"/>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grpSp>
      <p:grpSp>
        <p:nvGrpSpPr>
          <p:cNvPr id="133" name="object 17"/>
          <p:cNvGrpSpPr/>
          <p:nvPr/>
        </p:nvGrpSpPr>
        <p:grpSpPr>
          <a:xfrm>
            <a:off x="10599419" y="0"/>
            <a:ext cx="5651500" cy="99060"/>
            <a:chOff x="10599419" y="0"/>
            <a:chExt cx="5651500" cy="99060"/>
          </a:xfrm>
        </p:grpSpPr>
        <p:sp>
          <p:nvSpPr>
            <p:cNvPr id="1049027" name="object 18"/>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9028" name="object 19"/>
            <p:cNvSpPr/>
            <p:nvPr/>
          </p:nvSpPr>
          <p:spPr>
            <a:xfrm>
              <a:off x="12268199"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grpSp>
      <p:grpSp>
        <p:nvGrpSpPr>
          <p:cNvPr id="134" name="object 20"/>
          <p:cNvGrpSpPr/>
          <p:nvPr/>
        </p:nvGrpSpPr>
        <p:grpSpPr>
          <a:xfrm>
            <a:off x="-6095" y="6783323"/>
            <a:ext cx="16268700" cy="2367280"/>
            <a:chOff x="-6095" y="6783323"/>
            <a:chExt cx="16268700" cy="2367280"/>
          </a:xfrm>
        </p:grpSpPr>
        <p:sp>
          <p:nvSpPr>
            <p:cNvPr id="1049029" name="object 21"/>
            <p:cNvSpPr/>
            <p:nvPr/>
          </p:nvSpPr>
          <p:spPr>
            <a:xfrm>
              <a:off x="0" y="6789419"/>
              <a:ext cx="16256508" cy="2354579"/>
            </a:xfrm>
            <a:prstGeom prst="rect"/>
            <a:blipFill>
              <a:blip xmlns:r="http://schemas.openxmlformats.org/officeDocument/2006/relationships" r:embed="rId3" cstate="print"/>
              <a:stretch>
                <a:fillRect/>
              </a:stretch>
            </a:blipFill>
          </p:spPr>
          <p:txBody>
            <a:bodyPr bIns="0" lIns="0" rIns="0" rtlCol="0" tIns="0" wrap="square"/>
            <a:p/>
          </p:txBody>
        </p:sp>
        <p:sp>
          <p:nvSpPr>
            <p:cNvPr id="1049030" name="object 22"/>
            <p:cNvSpPr/>
            <p:nvPr/>
          </p:nvSpPr>
          <p:spPr>
            <a:xfrm>
              <a:off x="0" y="6789419"/>
              <a:ext cx="16256635" cy="2354580"/>
            </a:xfrm>
            <a:custGeom>
              <a:avLst/>
              <a:ahLst/>
              <a:rect l="l" t="t" r="r" b="b"/>
              <a:pathLst>
                <a:path w="16256635" h="2354579">
                  <a:moveTo>
                    <a:pt x="16256508" y="0"/>
                  </a:moveTo>
                  <a:lnTo>
                    <a:pt x="0" y="0"/>
                  </a:lnTo>
                  <a:lnTo>
                    <a:pt x="0" y="2354579"/>
                  </a:lnTo>
                </a:path>
              </a:pathLst>
            </a:custGeom>
            <a:ln w="12192">
              <a:solidFill>
                <a:srgbClr val="D9D9D9"/>
              </a:solidFill>
            </a:ln>
          </p:spPr>
          <p:txBody>
            <a:bodyPr bIns="0" lIns="0" rIns="0" rtlCol="0" tIns="0" wrap="square"/>
            <a:p/>
          </p:txBody>
        </p:sp>
        <p:sp>
          <p:nvSpPr>
            <p:cNvPr id="1049031" name="object 23"/>
            <p:cNvSpPr/>
            <p:nvPr/>
          </p:nvSpPr>
          <p:spPr>
            <a:xfrm>
              <a:off x="396240" y="7365491"/>
              <a:ext cx="15485364" cy="86868"/>
            </a:xfrm>
            <a:prstGeom prst="rect"/>
            <a:blipFill>
              <a:blip xmlns:r="http://schemas.openxmlformats.org/officeDocument/2006/relationships" r:embed="rId4" cstate="print"/>
              <a:stretch>
                <a:fillRect/>
              </a:stretch>
            </a:blipFill>
          </p:spPr>
          <p:txBody>
            <a:bodyPr bIns="0" lIns="0" rIns="0" rtlCol="0" tIns="0" wrap="square"/>
            <a:p/>
          </p:txBody>
        </p:sp>
        <p:sp>
          <p:nvSpPr>
            <p:cNvPr id="1049032" name="object 24"/>
            <p:cNvSpPr/>
            <p:nvPr/>
          </p:nvSpPr>
          <p:spPr>
            <a:xfrm>
              <a:off x="14666975" y="8734040"/>
              <a:ext cx="1295400" cy="409955"/>
            </a:xfrm>
            <a:prstGeom prst="rect"/>
            <a:blipFill>
              <a:blip xmlns:r="http://schemas.openxmlformats.org/officeDocument/2006/relationships" r:embed="rId5" cstate="print"/>
              <a:stretch>
                <a:fillRect/>
              </a:stretch>
            </a:blipFill>
          </p:spPr>
          <p:txBody>
            <a:bodyPr bIns="0" lIns="0" rIns="0" rtlCol="0" tIns="0" wrap="square"/>
            <a:p/>
          </p:txBody>
        </p:sp>
      </p:grpSp>
      <p:sp>
        <p:nvSpPr>
          <p:cNvPr id="1049033" name="object 25"/>
          <p:cNvSpPr txBox="1"/>
          <p:nvPr/>
        </p:nvSpPr>
        <p:spPr>
          <a:xfrm>
            <a:off x="568248" y="6862394"/>
            <a:ext cx="14570075" cy="1273810"/>
          </a:xfrm>
          <a:prstGeom prst="rect"/>
        </p:spPr>
        <p:txBody>
          <a:bodyPr bIns="0" lIns="0" rIns="0" rtlCol="0" tIns="12065" vert="horz" wrap="square">
            <a:spAutoFit/>
          </a:bodyPr>
          <a:p>
            <a:pPr marL="12700">
              <a:lnSpc>
                <a:spcPct val="100000"/>
              </a:lnSpc>
              <a:spcBef>
                <a:spcPts val="95"/>
              </a:spcBef>
              <a:tabLst>
                <a:tab algn="l" pos="3185795"/>
              </a:tabLst>
            </a:pPr>
            <a:r>
              <a:rPr dirty="0" sz="2200" spc="-15">
                <a:latin typeface="Noto Sans"/>
                <a:cs typeface="Noto Sans"/>
              </a:rPr>
              <a:t>The </a:t>
            </a:r>
            <a:r>
              <a:rPr dirty="0" sz="2200" spc="-20">
                <a:latin typeface="Noto Sans"/>
                <a:cs typeface="Noto Sans"/>
              </a:rPr>
              <a:t>correct</a:t>
            </a:r>
            <a:r>
              <a:rPr dirty="0" sz="2200" spc="50">
                <a:latin typeface="Noto Sans"/>
                <a:cs typeface="Noto Sans"/>
              </a:rPr>
              <a:t> </a:t>
            </a:r>
            <a:r>
              <a:rPr dirty="0" sz="2200" spc="-20">
                <a:solidFill>
                  <a:srgbClr val="404040"/>
                </a:solidFill>
                <a:latin typeface="Noto Sans"/>
                <a:cs typeface="Noto Sans"/>
              </a:rPr>
              <a:t>answer</a:t>
            </a:r>
            <a:r>
              <a:rPr dirty="0" sz="2200" spc="45">
                <a:solidFill>
                  <a:srgbClr val="404040"/>
                </a:solidFill>
                <a:latin typeface="Noto Sans"/>
                <a:cs typeface="Noto Sans"/>
              </a:rPr>
              <a:t> </a:t>
            </a:r>
            <a:r>
              <a:rPr dirty="0" sz="2200" spc="-15">
                <a:latin typeface="Noto Sans"/>
                <a:cs typeface="Noto Sans"/>
              </a:rPr>
              <a:t>is	</a:t>
            </a:r>
            <a:r>
              <a:rPr baseline="1262" b="1" dirty="0" sz="3300" spc="-7">
                <a:solidFill>
                  <a:srgbClr val="3B9F37"/>
                </a:solidFill>
                <a:latin typeface="Noto Sans"/>
                <a:cs typeface="Noto Sans"/>
              </a:rPr>
              <a:t>a</a:t>
            </a:r>
            <a:r>
              <a:rPr baseline="1262" dirty="0" sz="3300" spc="-7">
                <a:latin typeface="Noto Sans"/>
                <a:cs typeface="Noto Sans"/>
              </a:rPr>
              <a:t>.</a:t>
            </a:r>
            <a:endParaRPr baseline="1262" sz="3300">
              <a:latin typeface="Noto Sans"/>
              <a:cs typeface="Noto Sans"/>
            </a:endParaRPr>
          </a:p>
          <a:p>
            <a:pPr marL="12700" marR="5080">
              <a:lnSpc>
                <a:spcPts val="2590"/>
              </a:lnSpc>
              <a:spcBef>
                <a:spcPts val="2045"/>
              </a:spcBef>
            </a:pPr>
            <a:r>
              <a:rPr b="1" dirty="0" sz="2400">
                <a:solidFill>
                  <a:srgbClr val="404040"/>
                </a:solidFill>
                <a:latin typeface="Noto Sans"/>
                <a:cs typeface="Noto Sans"/>
              </a:rPr>
              <a:t>Alias </a:t>
            </a:r>
            <a:r>
              <a:rPr b="1" dirty="0" sz="2400" spc="-10">
                <a:solidFill>
                  <a:srgbClr val="404040"/>
                </a:solidFill>
                <a:latin typeface="Noto Sans"/>
                <a:cs typeface="Noto Sans"/>
              </a:rPr>
              <a:t>Records </a:t>
            </a:r>
            <a:r>
              <a:rPr b="1" dirty="0" sz="2400" spc="-15">
                <a:solidFill>
                  <a:srgbClr val="404040"/>
                </a:solidFill>
                <a:latin typeface="Noto Sans"/>
                <a:cs typeface="Noto Sans"/>
              </a:rPr>
              <a:t>were </a:t>
            </a:r>
            <a:r>
              <a:rPr b="1" dirty="0" sz="2400" spc="-10">
                <a:solidFill>
                  <a:srgbClr val="404040"/>
                </a:solidFill>
                <a:latin typeface="Noto Sans"/>
                <a:cs typeface="Noto Sans"/>
              </a:rPr>
              <a:t>created </a:t>
            </a:r>
            <a:r>
              <a:rPr b="1" dirty="0" sz="2400" spc="-5">
                <a:solidFill>
                  <a:srgbClr val="404040"/>
                </a:solidFill>
                <a:latin typeface="Noto Sans"/>
                <a:cs typeface="Noto Sans"/>
              </a:rPr>
              <a:t>to </a:t>
            </a:r>
            <a:r>
              <a:rPr b="1" dirty="0" sz="2400" spc="-15">
                <a:solidFill>
                  <a:srgbClr val="404040"/>
                </a:solidFill>
                <a:latin typeface="Noto Sans"/>
                <a:cs typeface="Noto Sans"/>
              </a:rPr>
              <a:t>resolve </a:t>
            </a:r>
            <a:r>
              <a:rPr b="1" dirty="0" sz="2400" spc="-5">
                <a:solidFill>
                  <a:srgbClr val="404040"/>
                </a:solidFill>
                <a:latin typeface="Noto Sans"/>
                <a:cs typeface="Noto Sans"/>
              </a:rPr>
              <a:t>the </a:t>
            </a:r>
            <a:r>
              <a:rPr b="1" dirty="0" sz="2400" spc="-10">
                <a:solidFill>
                  <a:srgbClr val="404040"/>
                </a:solidFill>
                <a:latin typeface="Noto Sans"/>
                <a:cs typeface="Noto Sans"/>
              </a:rPr>
              <a:t>issue </a:t>
            </a:r>
            <a:r>
              <a:rPr b="1" dirty="0" sz="2400" spc="-5">
                <a:solidFill>
                  <a:srgbClr val="404040"/>
                </a:solidFill>
                <a:latin typeface="Noto Sans"/>
                <a:cs typeface="Noto Sans"/>
              </a:rPr>
              <a:t>of CNAME </a:t>
            </a:r>
            <a:r>
              <a:rPr b="1" dirty="0" sz="2400" spc="-15">
                <a:solidFill>
                  <a:srgbClr val="404040"/>
                </a:solidFill>
                <a:latin typeface="Noto Sans"/>
                <a:cs typeface="Noto Sans"/>
              </a:rPr>
              <a:t>naked </a:t>
            </a:r>
            <a:r>
              <a:rPr b="1" dirty="0" sz="2400">
                <a:solidFill>
                  <a:srgbClr val="404040"/>
                </a:solidFill>
                <a:latin typeface="Noto Sans"/>
                <a:cs typeface="Noto Sans"/>
              </a:rPr>
              <a:t>domain </a:t>
            </a:r>
            <a:r>
              <a:rPr b="1" dirty="0" sz="2400" spc="-25">
                <a:solidFill>
                  <a:srgbClr val="404040"/>
                </a:solidFill>
                <a:latin typeface="Noto Sans"/>
                <a:cs typeface="Noto Sans"/>
              </a:rPr>
              <a:t>mapping </a:t>
            </a:r>
            <a:r>
              <a:rPr b="1" dirty="0" sz="2400" spc="-5">
                <a:solidFill>
                  <a:srgbClr val="404040"/>
                </a:solidFill>
                <a:latin typeface="Noto Sans"/>
                <a:cs typeface="Noto Sans"/>
              </a:rPr>
              <a:t>to </a:t>
            </a:r>
            <a:r>
              <a:rPr b="1" dirty="0" sz="2400">
                <a:solidFill>
                  <a:srgbClr val="404040"/>
                </a:solidFill>
                <a:latin typeface="Noto Sans"/>
                <a:cs typeface="Noto Sans"/>
              </a:rPr>
              <a:t>A </a:t>
            </a:r>
            <a:r>
              <a:rPr b="1" dirty="0" sz="2400" spc="-15">
                <a:solidFill>
                  <a:srgbClr val="404040"/>
                </a:solidFill>
                <a:latin typeface="Noto Sans"/>
                <a:cs typeface="Noto Sans"/>
              </a:rPr>
              <a:t>Record </a:t>
            </a:r>
            <a:r>
              <a:rPr b="1" dirty="0" sz="2400" spc="-75">
                <a:solidFill>
                  <a:srgbClr val="404040"/>
                </a:solidFill>
                <a:latin typeface="Noto Sans"/>
                <a:cs typeface="Noto Sans"/>
              </a:rPr>
              <a:t>IP  </a:t>
            </a:r>
            <a:r>
              <a:rPr b="1" dirty="0" sz="2400" spc="-10">
                <a:solidFill>
                  <a:srgbClr val="404040"/>
                </a:solidFill>
                <a:latin typeface="Noto Sans"/>
                <a:cs typeface="Noto Sans"/>
              </a:rPr>
              <a:t>addresses. </a:t>
            </a:r>
            <a:r>
              <a:rPr b="1" dirty="0" sz="2400" spc="-5">
                <a:solidFill>
                  <a:srgbClr val="404040"/>
                </a:solidFill>
                <a:latin typeface="Noto Sans"/>
                <a:cs typeface="Noto Sans"/>
              </a:rPr>
              <a:t>With some </a:t>
            </a:r>
            <a:r>
              <a:rPr b="1" dirty="0" sz="2400" spc="-35">
                <a:solidFill>
                  <a:srgbClr val="404040"/>
                </a:solidFill>
                <a:latin typeface="Noto Sans"/>
                <a:cs typeface="Noto Sans"/>
              </a:rPr>
              <a:t>AWS </a:t>
            </a:r>
            <a:r>
              <a:rPr b="1" dirty="0" sz="2400" spc="-5">
                <a:solidFill>
                  <a:srgbClr val="404040"/>
                </a:solidFill>
                <a:latin typeface="Noto Sans"/>
                <a:cs typeface="Noto Sans"/>
              </a:rPr>
              <a:t>services </a:t>
            </a:r>
            <a:r>
              <a:rPr b="1" dirty="0" sz="2400" spc="-15">
                <a:solidFill>
                  <a:srgbClr val="404040"/>
                </a:solidFill>
                <a:latin typeface="Noto Sans"/>
                <a:cs typeface="Noto Sans"/>
              </a:rPr>
              <a:t>like </a:t>
            </a:r>
            <a:r>
              <a:rPr b="1" dirty="0" sz="2400" spc="-30">
                <a:solidFill>
                  <a:srgbClr val="404040"/>
                </a:solidFill>
                <a:latin typeface="Noto Sans"/>
                <a:cs typeface="Noto Sans"/>
              </a:rPr>
              <a:t>ELB, </a:t>
            </a:r>
            <a:r>
              <a:rPr b="1" dirty="0" sz="2400" spc="-5">
                <a:solidFill>
                  <a:srgbClr val="404040"/>
                </a:solidFill>
                <a:latin typeface="Noto Sans"/>
                <a:cs typeface="Noto Sans"/>
              </a:rPr>
              <a:t>the </a:t>
            </a:r>
            <a:r>
              <a:rPr b="1" dirty="0" sz="2400" spc="-75">
                <a:solidFill>
                  <a:srgbClr val="404040"/>
                </a:solidFill>
                <a:latin typeface="Noto Sans"/>
                <a:cs typeface="Noto Sans"/>
              </a:rPr>
              <a:t>IP </a:t>
            </a:r>
            <a:r>
              <a:rPr b="1" dirty="0" sz="2400" spc="-10">
                <a:solidFill>
                  <a:srgbClr val="404040"/>
                </a:solidFill>
                <a:latin typeface="Noto Sans"/>
                <a:cs typeface="Noto Sans"/>
              </a:rPr>
              <a:t>address </a:t>
            </a:r>
            <a:r>
              <a:rPr b="1" dirty="0" sz="2400" spc="-5">
                <a:solidFill>
                  <a:srgbClr val="404040"/>
                </a:solidFill>
                <a:latin typeface="Noto Sans"/>
                <a:cs typeface="Noto Sans"/>
              </a:rPr>
              <a:t>is </a:t>
            </a:r>
            <a:r>
              <a:rPr b="1" dirty="0" sz="2400" spc="-10">
                <a:solidFill>
                  <a:srgbClr val="404040"/>
                </a:solidFill>
                <a:latin typeface="Noto Sans"/>
                <a:cs typeface="Noto Sans"/>
              </a:rPr>
              <a:t>not </a:t>
            </a:r>
            <a:r>
              <a:rPr b="1" dirty="0" sz="2400" spc="-5">
                <a:solidFill>
                  <a:srgbClr val="404040"/>
                </a:solidFill>
                <a:latin typeface="Noto Sans"/>
                <a:cs typeface="Noto Sans"/>
              </a:rPr>
              <a:t>always</a:t>
            </a:r>
            <a:r>
              <a:rPr b="1" dirty="0" sz="2400" spc="180">
                <a:solidFill>
                  <a:srgbClr val="404040"/>
                </a:solidFill>
                <a:latin typeface="Noto Sans"/>
                <a:cs typeface="Noto Sans"/>
              </a:rPr>
              <a:t> </a:t>
            </a:r>
            <a:r>
              <a:rPr b="1" dirty="0" sz="2400" spc="-15">
                <a:solidFill>
                  <a:srgbClr val="404040"/>
                </a:solidFill>
                <a:latin typeface="Noto Sans"/>
                <a:cs typeface="Noto Sans"/>
              </a:rPr>
              <a:t>known.</a:t>
            </a:r>
            <a:endParaRPr sz="2400">
              <a:latin typeface="Noto Sans"/>
              <a:cs typeface="Noto Sans"/>
            </a:endParaRPr>
          </a:p>
        </p:txBody>
      </p:sp>
      <p:sp>
        <p:nvSpPr>
          <p:cNvPr id="1049034" name="object 26"/>
          <p:cNvSpPr txBox="1"/>
          <p:nvPr/>
        </p:nvSpPr>
        <p:spPr>
          <a:xfrm>
            <a:off x="2191511" y="1335989"/>
            <a:ext cx="13669010" cy="360680"/>
          </a:xfrm>
          <a:prstGeom prst="rect"/>
        </p:spPr>
        <p:txBody>
          <a:bodyPr bIns="0" lIns="0" rIns="0" rtlCol="0" tIns="12065" vert="horz" wrap="square">
            <a:spAutoFit/>
          </a:bodyPr>
          <a:p>
            <a:pPr marL="210185">
              <a:lnSpc>
                <a:spcPct val="100000"/>
              </a:lnSpc>
              <a:spcBef>
                <a:spcPts val="95"/>
              </a:spcBef>
            </a:pPr>
            <a:r>
              <a:rPr dirty="0" sz="2200" spc="-20">
                <a:latin typeface="Noto Sans"/>
                <a:cs typeface="Noto Sans"/>
              </a:rPr>
              <a:t>Why </a:t>
            </a:r>
            <a:r>
              <a:rPr dirty="0" sz="2200" spc="-15">
                <a:latin typeface="Noto Sans"/>
                <a:cs typeface="Noto Sans"/>
              </a:rPr>
              <a:t>did </a:t>
            </a:r>
            <a:r>
              <a:rPr dirty="0" sz="2200" spc="-45">
                <a:latin typeface="Noto Sans"/>
                <a:cs typeface="Noto Sans"/>
              </a:rPr>
              <a:t>AWS </a:t>
            </a:r>
            <a:r>
              <a:rPr dirty="0" sz="2200" spc="-25">
                <a:latin typeface="Noto Sans"/>
                <a:cs typeface="Noto Sans"/>
              </a:rPr>
              <a:t>create </a:t>
            </a:r>
            <a:r>
              <a:rPr dirty="0" sz="2200" spc="-15">
                <a:latin typeface="Noto Sans"/>
                <a:cs typeface="Noto Sans"/>
              </a:rPr>
              <a:t>an Alias</a:t>
            </a:r>
            <a:r>
              <a:rPr dirty="0" sz="2200" spc="185">
                <a:latin typeface="Noto Sans"/>
                <a:cs typeface="Noto Sans"/>
              </a:rPr>
              <a:t> </a:t>
            </a:r>
            <a:r>
              <a:rPr dirty="0" sz="2200" spc="-20">
                <a:latin typeface="Noto Sans"/>
                <a:cs typeface="Noto Sans"/>
              </a:rPr>
              <a:t>Record?</a:t>
            </a:r>
            <a:endParaRPr sz="2200">
              <a:latin typeface="Noto Sans"/>
              <a:cs typeface="Noto Sans"/>
            </a:endParaRPr>
          </a:p>
        </p:txBody>
      </p:sp>
      <p:sp>
        <p:nvSpPr>
          <p:cNvPr id="1049035" name="object 27"/>
          <p:cNvSpPr txBox="1"/>
          <p:nvPr/>
        </p:nvSpPr>
        <p:spPr>
          <a:xfrm>
            <a:off x="2408682" y="2810001"/>
            <a:ext cx="10809605" cy="1337310"/>
          </a:xfrm>
          <a:prstGeom prst="rect"/>
        </p:spPr>
        <p:txBody>
          <a:bodyPr bIns="0" lIns="0" rIns="0" rtlCol="0" tIns="49530" vert="horz" wrap="square">
            <a:spAutoFit/>
          </a:bodyPr>
          <a:p>
            <a:pPr marL="12700" marR="5080">
              <a:lnSpc>
                <a:spcPts val="2380"/>
              </a:lnSpc>
              <a:spcBef>
                <a:spcPts val="390"/>
              </a:spcBef>
            </a:pPr>
            <a:r>
              <a:rPr dirty="0" sz="2200" spc="-90">
                <a:latin typeface="Noto Sans"/>
                <a:cs typeface="Noto Sans"/>
              </a:rPr>
              <a:t>To </a:t>
            </a:r>
            <a:r>
              <a:rPr dirty="0" sz="2200" spc="-25">
                <a:latin typeface="Noto Sans"/>
                <a:cs typeface="Noto Sans"/>
              </a:rPr>
              <a:t>create </a:t>
            </a:r>
            <a:r>
              <a:rPr dirty="0" sz="2200" spc="-35">
                <a:latin typeface="Noto Sans"/>
                <a:cs typeface="Noto Sans"/>
              </a:rPr>
              <a:t>mappings </a:t>
            </a:r>
            <a:r>
              <a:rPr dirty="0" sz="2200" spc="-15">
                <a:latin typeface="Noto Sans"/>
                <a:cs typeface="Noto Sans"/>
              </a:rPr>
              <a:t>to </a:t>
            </a:r>
            <a:r>
              <a:rPr dirty="0" sz="2200" spc="-20">
                <a:latin typeface="Noto Sans"/>
                <a:cs typeface="Noto Sans"/>
              </a:rPr>
              <a:t>devices that </a:t>
            </a:r>
            <a:r>
              <a:rPr dirty="0" sz="2200" spc="-15">
                <a:latin typeface="Noto Sans"/>
                <a:cs typeface="Noto Sans"/>
              </a:rPr>
              <a:t>have </a:t>
            </a:r>
            <a:r>
              <a:rPr dirty="0" sz="2200" spc="-20">
                <a:latin typeface="Noto Sans"/>
                <a:cs typeface="Noto Sans"/>
              </a:rPr>
              <a:t>constantly </a:t>
            </a:r>
            <a:r>
              <a:rPr dirty="0" sz="2200" spc="-55">
                <a:latin typeface="Noto Sans"/>
                <a:cs typeface="Noto Sans"/>
              </a:rPr>
              <a:t>changing </a:t>
            </a:r>
            <a:r>
              <a:rPr dirty="0" sz="2200" spc="-75">
                <a:latin typeface="Noto Sans"/>
                <a:cs typeface="Noto Sans"/>
              </a:rPr>
              <a:t>IP </a:t>
            </a:r>
            <a:r>
              <a:rPr dirty="0" sz="2200" spc="-25">
                <a:latin typeface="Noto Sans"/>
                <a:cs typeface="Noto Sans"/>
              </a:rPr>
              <a:t>addresses, </a:t>
            </a:r>
            <a:r>
              <a:rPr dirty="0" sz="2200" spc="-30">
                <a:latin typeface="Noto Sans"/>
                <a:cs typeface="Noto Sans"/>
              </a:rPr>
              <a:t>like </a:t>
            </a:r>
            <a:r>
              <a:rPr dirty="0" sz="2200" spc="-40">
                <a:latin typeface="Noto Sans"/>
                <a:cs typeface="Noto Sans"/>
              </a:rPr>
              <a:t>ELB,  </a:t>
            </a:r>
            <a:r>
              <a:rPr dirty="0" sz="2200" spc="-5">
                <a:latin typeface="Noto Sans"/>
                <a:cs typeface="Noto Sans"/>
              </a:rPr>
              <a:t>S3 </a:t>
            </a:r>
            <a:r>
              <a:rPr dirty="0" sz="2200" spc="-30">
                <a:latin typeface="Noto Sans"/>
                <a:cs typeface="Noto Sans"/>
              </a:rPr>
              <a:t>buckets, </a:t>
            </a:r>
            <a:r>
              <a:rPr dirty="0" sz="2200" spc="-15">
                <a:latin typeface="Noto Sans"/>
                <a:cs typeface="Noto Sans"/>
              </a:rPr>
              <a:t>and </a:t>
            </a:r>
            <a:r>
              <a:rPr dirty="0" sz="2200" spc="-10">
                <a:latin typeface="Noto Sans"/>
                <a:cs typeface="Noto Sans"/>
              </a:rPr>
              <a:t>so</a:t>
            </a:r>
            <a:r>
              <a:rPr dirty="0" sz="2200" spc="85">
                <a:latin typeface="Noto Sans"/>
                <a:cs typeface="Noto Sans"/>
              </a:rPr>
              <a:t> </a:t>
            </a:r>
            <a:r>
              <a:rPr dirty="0" sz="2200" spc="-10">
                <a:latin typeface="Noto Sans"/>
                <a:cs typeface="Noto Sans"/>
              </a:rPr>
              <a:t>on</a:t>
            </a:r>
            <a:endParaRPr sz="2200">
              <a:latin typeface="Noto Sans"/>
              <a:cs typeface="Noto Sans"/>
            </a:endParaRPr>
          </a:p>
          <a:p>
            <a:pPr marL="12700">
              <a:lnSpc>
                <a:spcPct val="100000"/>
              </a:lnSpc>
              <a:spcBef>
                <a:spcPts val="2635"/>
              </a:spcBef>
            </a:pPr>
            <a:r>
              <a:rPr dirty="0" sz="2200" spc="-15">
                <a:latin typeface="Noto Sans"/>
                <a:cs typeface="Noto Sans"/>
              </a:rPr>
              <a:t>Because </a:t>
            </a:r>
            <a:r>
              <a:rPr dirty="0" sz="2200" spc="-10">
                <a:latin typeface="Noto Sans"/>
                <a:cs typeface="Noto Sans"/>
              </a:rPr>
              <a:t>CNAMES </a:t>
            </a:r>
            <a:r>
              <a:rPr dirty="0" sz="2200" spc="-15">
                <a:latin typeface="Noto Sans"/>
                <a:cs typeface="Noto Sans"/>
              </a:rPr>
              <a:t>and </a:t>
            </a:r>
            <a:r>
              <a:rPr dirty="0" sz="2200" spc="-20">
                <a:latin typeface="Noto Sans"/>
                <a:cs typeface="Noto Sans"/>
              </a:rPr>
              <a:t>A Records </a:t>
            </a:r>
            <a:r>
              <a:rPr dirty="0" sz="2200" spc="-30">
                <a:latin typeface="Noto Sans"/>
                <a:cs typeface="Noto Sans"/>
              </a:rPr>
              <a:t>are becoming</a:t>
            </a:r>
            <a:r>
              <a:rPr dirty="0" sz="2200" spc="185">
                <a:latin typeface="Noto Sans"/>
                <a:cs typeface="Noto Sans"/>
              </a:rPr>
              <a:t> </a:t>
            </a:r>
            <a:r>
              <a:rPr dirty="0" sz="2200" spc="-15">
                <a:latin typeface="Noto Sans"/>
                <a:cs typeface="Noto Sans"/>
              </a:rPr>
              <a:t>defunct</a:t>
            </a:r>
            <a:endParaRPr sz="2200">
              <a:latin typeface="Noto Sans"/>
              <a:cs typeface="Noto Sans"/>
            </a:endParaRPr>
          </a:p>
        </p:txBody>
      </p:sp>
      <p:sp>
        <p:nvSpPr>
          <p:cNvPr id="1049036" name="object 28"/>
          <p:cNvSpPr txBox="1"/>
          <p:nvPr/>
        </p:nvSpPr>
        <p:spPr>
          <a:xfrm>
            <a:off x="2408682" y="4593717"/>
            <a:ext cx="8891270" cy="360680"/>
          </a:xfrm>
          <a:prstGeom prst="rect"/>
        </p:spPr>
        <p:txBody>
          <a:bodyPr bIns="0" lIns="0" rIns="0" rtlCol="0" tIns="12065" vert="horz" wrap="square">
            <a:spAutoFit/>
          </a:bodyPr>
          <a:p>
            <a:pPr marL="12700">
              <a:lnSpc>
                <a:spcPct val="100000"/>
              </a:lnSpc>
              <a:spcBef>
                <a:spcPts val="95"/>
              </a:spcBef>
            </a:pPr>
            <a:r>
              <a:rPr dirty="0" sz="2200" spc="-5">
                <a:latin typeface="Noto Sans"/>
                <a:cs typeface="Noto Sans"/>
              </a:rPr>
              <a:t>So </a:t>
            </a:r>
            <a:r>
              <a:rPr dirty="0" sz="2200" spc="-10">
                <a:latin typeface="Noto Sans"/>
                <a:cs typeface="Noto Sans"/>
              </a:rPr>
              <a:t>you </a:t>
            </a:r>
            <a:r>
              <a:rPr dirty="0" sz="2200" spc="-20">
                <a:latin typeface="Noto Sans"/>
                <a:cs typeface="Noto Sans"/>
              </a:rPr>
              <a:t>can </a:t>
            </a:r>
            <a:r>
              <a:rPr dirty="0" sz="2200" spc="-25">
                <a:latin typeface="Noto Sans"/>
                <a:cs typeface="Noto Sans"/>
              </a:rPr>
              <a:t>create </a:t>
            </a:r>
            <a:r>
              <a:rPr dirty="0" sz="2200" spc="-20">
                <a:latin typeface="Noto Sans"/>
                <a:cs typeface="Noto Sans"/>
              </a:rPr>
              <a:t>instances </a:t>
            </a:r>
            <a:r>
              <a:rPr dirty="0" sz="2200" spc="-15">
                <a:latin typeface="Noto Sans"/>
                <a:cs typeface="Noto Sans"/>
              </a:rPr>
              <a:t>in </a:t>
            </a:r>
            <a:r>
              <a:rPr dirty="0" sz="2200" spc="-20">
                <a:latin typeface="Noto Sans"/>
                <a:cs typeface="Noto Sans"/>
              </a:rPr>
              <a:t>different </a:t>
            </a:r>
            <a:r>
              <a:rPr dirty="0" sz="2200" spc="-40">
                <a:latin typeface="Noto Sans"/>
                <a:cs typeface="Noto Sans"/>
              </a:rPr>
              <a:t>regions </a:t>
            </a:r>
            <a:r>
              <a:rPr dirty="0" sz="2200" spc="-20">
                <a:latin typeface="Noto Sans"/>
                <a:cs typeface="Noto Sans"/>
              </a:rPr>
              <a:t>with the </a:t>
            </a:r>
            <a:r>
              <a:rPr dirty="0" sz="2200" spc="-15">
                <a:latin typeface="Noto Sans"/>
                <a:cs typeface="Noto Sans"/>
              </a:rPr>
              <a:t>same</a:t>
            </a:r>
            <a:r>
              <a:rPr dirty="0" sz="2200" spc="390">
                <a:latin typeface="Noto Sans"/>
                <a:cs typeface="Noto Sans"/>
              </a:rPr>
              <a:t> </a:t>
            </a:r>
            <a:r>
              <a:rPr dirty="0" sz="2200" spc="-15">
                <a:latin typeface="Noto Sans"/>
                <a:cs typeface="Noto Sans"/>
              </a:rPr>
              <a:t>name</a:t>
            </a:r>
            <a:endParaRPr sz="2200">
              <a:latin typeface="Noto Sans"/>
              <a:cs typeface="Noto Sans"/>
            </a:endParaRPr>
          </a:p>
        </p:txBody>
      </p:sp>
      <p:sp>
        <p:nvSpPr>
          <p:cNvPr id="1049037" name="object 29"/>
          <p:cNvSpPr txBox="1"/>
          <p:nvPr/>
        </p:nvSpPr>
        <p:spPr>
          <a:xfrm>
            <a:off x="2408682" y="5418836"/>
            <a:ext cx="5049520" cy="360680"/>
          </a:xfrm>
          <a:prstGeom prst="rect"/>
        </p:spPr>
        <p:txBody>
          <a:bodyPr bIns="0" lIns="0" rIns="0" rtlCol="0" tIns="12065" vert="horz" wrap="square">
            <a:spAutoFit/>
          </a:bodyPr>
          <a:p>
            <a:pPr marL="12700">
              <a:lnSpc>
                <a:spcPct val="100000"/>
              </a:lnSpc>
              <a:spcBef>
                <a:spcPts val="95"/>
              </a:spcBef>
            </a:pPr>
            <a:r>
              <a:rPr dirty="0" sz="2200" spc="-90">
                <a:latin typeface="Noto Sans"/>
                <a:cs typeface="Noto Sans"/>
              </a:rPr>
              <a:t>To </a:t>
            </a:r>
            <a:r>
              <a:rPr dirty="0" sz="2200" spc="-20">
                <a:latin typeface="Noto Sans"/>
                <a:cs typeface="Noto Sans"/>
              </a:rPr>
              <a:t>increase the </a:t>
            </a:r>
            <a:r>
              <a:rPr dirty="0" sz="2200" spc="-15">
                <a:latin typeface="Noto Sans"/>
                <a:cs typeface="Noto Sans"/>
              </a:rPr>
              <a:t>performance </a:t>
            </a:r>
            <a:r>
              <a:rPr dirty="0" sz="2200" spc="-10">
                <a:latin typeface="Noto Sans"/>
                <a:cs typeface="Noto Sans"/>
              </a:rPr>
              <a:t>of </a:t>
            </a:r>
            <a:r>
              <a:rPr dirty="0" sz="2200" spc="-15">
                <a:latin typeface="Noto Sans"/>
                <a:cs typeface="Noto Sans"/>
              </a:rPr>
              <a:t>an</a:t>
            </a:r>
            <a:r>
              <a:rPr dirty="0" sz="2200" spc="195">
                <a:latin typeface="Noto Sans"/>
                <a:cs typeface="Noto Sans"/>
              </a:rPr>
              <a:t> </a:t>
            </a:r>
            <a:r>
              <a:rPr dirty="0" sz="2200" spc="-15">
                <a:latin typeface="Noto Sans"/>
                <a:cs typeface="Noto Sans"/>
              </a:rPr>
              <a:t>ELB</a:t>
            </a:r>
            <a:endParaRPr sz="2200">
              <a:latin typeface="Noto Sans"/>
              <a:cs typeface="Noto Sans"/>
            </a:endParaRPr>
          </a:p>
        </p:txBody>
      </p:sp>
      <p:pic>
        <p:nvPicPr>
          <p:cNvPr id="2097182"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9038"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039"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30</a:t>
            </a:r>
            <a:endParaRPr sz="2450">
              <a:latin typeface="Carlito"/>
              <a:cs typeface="Carlito"/>
            </a:endParaRPr>
          </a:p>
        </p:txBody>
      </p:sp>
      <p:grpSp>
        <p:nvGrpSpPr>
          <p:cNvPr id="136" name="object 4"/>
          <p:cNvGrpSpPr/>
          <p:nvPr/>
        </p:nvGrpSpPr>
        <p:grpSpPr>
          <a:xfrm>
            <a:off x="0" y="0"/>
            <a:ext cx="16256635" cy="9144000"/>
            <a:chOff x="0" y="0"/>
            <a:chExt cx="16256635" cy="9144000"/>
          </a:xfrm>
        </p:grpSpPr>
        <p:sp>
          <p:nvSpPr>
            <p:cNvPr id="1049040" name="object 5"/>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041" name="object 6"/>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042" name="object 7"/>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9043" name="object 8"/>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9044" name="object 9"/>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045" name="object 10"/>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9046" name="object 11"/>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9047" name="object 12"/>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9048" name="object 13"/>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9049" name="object 14"/>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9050" name="object 15"/>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9051" name="object 16"/>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9052" name="object 17"/>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9053" name="object 18"/>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9054" name="object 19"/>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9055" name="object 20"/>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056" name="object 22"/>
          <p:cNvSpPr txBox="1">
            <a:spLocks noGrp="1"/>
          </p:cNvSpPr>
          <p:nvPr>
            <p:ph type="title"/>
          </p:nvPr>
        </p:nvSpPr>
        <p:spPr>
          <a:xfrm>
            <a:off x="1005636" y="1543780"/>
            <a:ext cx="7294245" cy="1119505"/>
          </a:xfrm>
          <a:prstGeom prst="rect"/>
        </p:spPr>
        <p:txBody>
          <a:bodyPr bIns="0" lIns="0" rIns="0" rtlCol="0" tIns="108585" vert="horz" wrap="square">
            <a:spAutoFit/>
          </a:bodyPr>
          <a:p>
            <a:pPr marL="12700">
              <a:lnSpc>
                <a:spcPct val="100000"/>
              </a:lnSpc>
              <a:spcBef>
                <a:spcPts val="855"/>
              </a:spcBef>
            </a:pPr>
            <a:r>
              <a:rPr dirty="0" sz="3200" spc="65">
                <a:solidFill>
                  <a:srgbClr val="FFFFFF"/>
                </a:solidFill>
              </a:rPr>
              <a:t>Route </a:t>
            </a:r>
            <a:r>
              <a:rPr dirty="0" sz="3200" spc="45">
                <a:solidFill>
                  <a:srgbClr val="FFFFFF"/>
                </a:solidFill>
              </a:rPr>
              <a:t>53 </a:t>
            </a:r>
            <a:r>
              <a:rPr dirty="0" sz="3200" spc="35">
                <a:solidFill>
                  <a:srgbClr val="FFFFFF"/>
                </a:solidFill>
              </a:rPr>
              <a:t>Routing</a:t>
            </a:r>
            <a:r>
              <a:rPr dirty="0" sz="3200" spc="-125">
                <a:solidFill>
                  <a:srgbClr val="FFFFFF"/>
                </a:solidFill>
              </a:rPr>
              <a:t> </a:t>
            </a:r>
            <a:r>
              <a:rPr dirty="0" sz="3200" spc="65">
                <a:solidFill>
                  <a:srgbClr val="FFFFFF"/>
                </a:solidFill>
              </a:rPr>
              <a:t>Policies</a:t>
            </a:r>
            <a:endParaRPr sz="3200"/>
          </a:p>
          <a:p>
            <a:pPr marL="12700">
              <a:lnSpc>
                <a:spcPct val="100000"/>
              </a:lnSpc>
              <a:spcBef>
                <a:spcPts val="655"/>
              </a:spcBef>
            </a:pPr>
            <a:r>
              <a:rPr b="0" dirty="0" sz="2800" spc="-15">
                <a:solidFill>
                  <a:srgbClr val="0E537A"/>
                </a:solidFill>
                <a:latin typeface="Noto Sans"/>
                <a:cs typeface="Noto Sans"/>
              </a:rPr>
              <a:t>Details of </a:t>
            </a:r>
            <a:r>
              <a:rPr b="0" dirty="0" sz="2800" spc="-20">
                <a:solidFill>
                  <a:srgbClr val="0E537A"/>
                </a:solidFill>
                <a:latin typeface="Noto Sans"/>
                <a:cs typeface="Noto Sans"/>
              </a:rPr>
              <a:t>Amazon </a:t>
            </a:r>
            <a:r>
              <a:rPr b="0" dirty="0" sz="2800" spc="-15">
                <a:solidFill>
                  <a:srgbClr val="0E537A"/>
                </a:solidFill>
                <a:latin typeface="Noto Sans"/>
                <a:cs typeface="Noto Sans"/>
              </a:rPr>
              <a:t>Route </a:t>
            </a:r>
            <a:r>
              <a:rPr b="0" dirty="0" sz="2800" spc="-10">
                <a:solidFill>
                  <a:srgbClr val="0E537A"/>
                </a:solidFill>
                <a:latin typeface="Noto Sans"/>
                <a:cs typeface="Noto Sans"/>
              </a:rPr>
              <a:t>53 </a:t>
            </a:r>
            <a:r>
              <a:rPr b="0" dirty="0" sz="2800" spc="-45">
                <a:solidFill>
                  <a:srgbClr val="0E537A"/>
                </a:solidFill>
                <a:latin typeface="Noto Sans"/>
                <a:cs typeface="Noto Sans"/>
              </a:rPr>
              <a:t>Routing</a:t>
            </a:r>
            <a:r>
              <a:rPr b="0" dirty="0" sz="2800" spc="75">
                <a:solidFill>
                  <a:srgbClr val="0E537A"/>
                </a:solidFill>
                <a:latin typeface="Noto Sans"/>
                <a:cs typeface="Noto Sans"/>
              </a:rPr>
              <a:t> </a:t>
            </a:r>
            <a:r>
              <a:rPr b="0" dirty="0" sz="2800" spc="-20">
                <a:solidFill>
                  <a:srgbClr val="0E537A"/>
                </a:solidFill>
                <a:latin typeface="Noto Sans"/>
                <a:cs typeface="Noto Sans"/>
              </a:rPr>
              <a:t>Policies</a:t>
            </a:r>
            <a:endParaRPr sz="2800">
              <a:latin typeface="Noto Sans"/>
              <a:cs typeface="Noto Sans"/>
            </a:endParaRPr>
          </a:p>
        </p:txBody>
      </p:sp>
      <p:pic>
        <p:nvPicPr>
          <p:cNvPr id="2097183"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9057" name="object 2"/>
          <p:cNvSpPr txBox="1">
            <a:spLocks noGrp="1"/>
          </p:cNvSpPr>
          <p:nvPr>
            <p:ph type="title"/>
          </p:nvPr>
        </p:nvSpPr>
        <p:spPr>
          <a:xfrm>
            <a:off x="6439661" y="268350"/>
            <a:ext cx="3378200" cy="513715"/>
          </a:xfrm>
          <a:prstGeom prst="rect"/>
        </p:spPr>
        <p:txBody>
          <a:bodyPr bIns="0" lIns="0" rIns="0" rtlCol="0" tIns="12700" vert="horz" wrap="square">
            <a:spAutoFit/>
          </a:bodyPr>
          <a:p>
            <a:pPr marL="12700">
              <a:lnSpc>
                <a:spcPct val="100000"/>
              </a:lnSpc>
              <a:spcBef>
                <a:spcPts val="100"/>
              </a:spcBef>
            </a:pPr>
            <a:r>
              <a:rPr dirty="0" sz="3200" spc="35"/>
              <a:t>Routing</a:t>
            </a:r>
            <a:r>
              <a:rPr dirty="0" sz="3200" spc="-45"/>
              <a:t> </a:t>
            </a:r>
            <a:r>
              <a:rPr dirty="0" sz="3200" spc="65"/>
              <a:t>Policies</a:t>
            </a:r>
            <a:endParaRPr sz="3200"/>
          </a:p>
        </p:txBody>
      </p:sp>
      <p:grpSp>
        <p:nvGrpSpPr>
          <p:cNvPr id="138" name="object 3"/>
          <p:cNvGrpSpPr/>
          <p:nvPr/>
        </p:nvGrpSpPr>
        <p:grpSpPr>
          <a:xfrm>
            <a:off x="1508760" y="4088891"/>
            <a:ext cx="2158365" cy="1028700"/>
            <a:chOff x="1508760" y="4088891"/>
            <a:chExt cx="2158365" cy="1028700"/>
          </a:xfrm>
        </p:grpSpPr>
        <p:sp>
          <p:nvSpPr>
            <p:cNvPr id="1049058" name="object 4"/>
            <p:cNvSpPr/>
            <p:nvPr/>
          </p:nvSpPr>
          <p:spPr>
            <a:xfrm>
              <a:off x="1508760" y="4088891"/>
              <a:ext cx="2158365" cy="1028700"/>
            </a:xfrm>
            <a:custGeom>
              <a:avLst/>
              <a:ahLst/>
              <a:rect l="l" t="t" r="r" b="b"/>
              <a:pathLst>
                <a:path w="2158365" h="1028700">
                  <a:moveTo>
                    <a:pt x="2084451" y="0"/>
                  </a:moveTo>
                  <a:lnTo>
                    <a:pt x="73533" y="0"/>
                  </a:lnTo>
                  <a:lnTo>
                    <a:pt x="44898" y="5774"/>
                  </a:lnTo>
                  <a:lnTo>
                    <a:pt x="21526" y="21526"/>
                  </a:lnTo>
                  <a:lnTo>
                    <a:pt x="5774" y="44898"/>
                  </a:lnTo>
                  <a:lnTo>
                    <a:pt x="0" y="73533"/>
                  </a:lnTo>
                  <a:lnTo>
                    <a:pt x="0" y="955167"/>
                  </a:lnTo>
                  <a:lnTo>
                    <a:pt x="5774" y="983801"/>
                  </a:lnTo>
                  <a:lnTo>
                    <a:pt x="21526" y="1007173"/>
                  </a:lnTo>
                  <a:lnTo>
                    <a:pt x="44898" y="1022925"/>
                  </a:lnTo>
                  <a:lnTo>
                    <a:pt x="73533" y="1028700"/>
                  </a:lnTo>
                  <a:lnTo>
                    <a:pt x="2084451" y="1028700"/>
                  </a:lnTo>
                  <a:lnTo>
                    <a:pt x="2113085" y="1022925"/>
                  </a:lnTo>
                  <a:lnTo>
                    <a:pt x="2136457" y="1007173"/>
                  </a:lnTo>
                  <a:lnTo>
                    <a:pt x="2152209" y="983801"/>
                  </a:lnTo>
                  <a:lnTo>
                    <a:pt x="2157984" y="955167"/>
                  </a:lnTo>
                  <a:lnTo>
                    <a:pt x="2157984" y="73533"/>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059" name="object 5"/>
            <p:cNvSpPr/>
            <p:nvPr/>
          </p:nvSpPr>
          <p:spPr>
            <a:xfrm>
              <a:off x="1572768" y="4140707"/>
              <a:ext cx="2028825" cy="923925"/>
            </a:xfrm>
            <a:custGeom>
              <a:avLst/>
              <a:ahLst/>
              <a:rect l="l" t="t" r="r" b="b"/>
              <a:pathLst>
                <a:path w="2028825" h="923925">
                  <a:moveTo>
                    <a:pt x="0" y="65912"/>
                  </a:moveTo>
                  <a:lnTo>
                    <a:pt x="5191" y="40290"/>
                  </a:lnTo>
                  <a:lnTo>
                    <a:pt x="19335" y="19335"/>
                  </a:lnTo>
                  <a:lnTo>
                    <a:pt x="40290" y="5191"/>
                  </a:lnTo>
                  <a:lnTo>
                    <a:pt x="65912" y="0"/>
                  </a:lnTo>
                  <a:lnTo>
                    <a:pt x="1962531" y="0"/>
                  </a:lnTo>
                  <a:lnTo>
                    <a:pt x="1988153" y="5191"/>
                  </a:lnTo>
                  <a:lnTo>
                    <a:pt x="2009108" y="19335"/>
                  </a:lnTo>
                  <a:lnTo>
                    <a:pt x="2023252" y="40290"/>
                  </a:lnTo>
                  <a:lnTo>
                    <a:pt x="2028444" y="65912"/>
                  </a:lnTo>
                  <a:lnTo>
                    <a:pt x="2028444" y="857630"/>
                  </a:lnTo>
                  <a:lnTo>
                    <a:pt x="2023252" y="883253"/>
                  </a:lnTo>
                  <a:lnTo>
                    <a:pt x="2009108" y="904208"/>
                  </a:lnTo>
                  <a:lnTo>
                    <a:pt x="1988153" y="918352"/>
                  </a:lnTo>
                  <a:lnTo>
                    <a:pt x="1962531" y="923543"/>
                  </a:lnTo>
                  <a:lnTo>
                    <a:pt x="65912" y="923543"/>
                  </a:lnTo>
                  <a:lnTo>
                    <a:pt x="40290" y="918352"/>
                  </a:lnTo>
                  <a:lnTo>
                    <a:pt x="19335" y="904208"/>
                  </a:lnTo>
                  <a:lnTo>
                    <a:pt x="5191" y="883253"/>
                  </a:lnTo>
                  <a:lnTo>
                    <a:pt x="0" y="857630"/>
                  </a:lnTo>
                  <a:lnTo>
                    <a:pt x="0" y="65912"/>
                  </a:lnTo>
                  <a:close/>
                </a:path>
              </a:pathLst>
            </a:custGeom>
            <a:ln w="12192">
              <a:solidFill>
                <a:srgbClr val="FFFFFF"/>
              </a:solidFill>
            </a:ln>
          </p:spPr>
          <p:txBody>
            <a:bodyPr bIns="0" lIns="0" rIns="0" rtlCol="0" tIns="0" wrap="square"/>
            <a:p/>
          </p:txBody>
        </p:sp>
      </p:grpSp>
      <p:sp>
        <p:nvSpPr>
          <p:cNvPr id="1049060" name="object 6"/>
          <p:cNvSpPr txBox="1"/>
          <p:nvPr/>
        </p:nvSpPr>
        <p:spPr>
          <a:xfrm>
            <a:off x="2154682" y="4404105"/>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39" name="object 7"/>
          <p:cNvGrpSpPr/>
          <p:nvPr/>
        </p:nvGrpSpPr>
        <p:grpSpPr>
          <a:xfrm>
            <a:off x="4189476" y="4088891"/>
            <a:ext cx="2158365" cy="1028700"/>
            <a:chOff x="4189476" y="4088891"/>
            <a:chExt cx="2158365" cy="1028700"/>
          </a:xfrm>
        </p:grpSpPr>
        <p:sp>
          <p:nvSpPr>
            <p:cNvPr id="1049061" name="object 8"/>
            <p:cNvSpPr/>
            <p:nvPr/>
          </p:nvSpPr>
          <p:spPr>
            <a:xfrm>
              <a:off x="4189476" y="4088891"/>
              <a:ext cx="2158365" cy="1028700"/>
            </a:xfrm>
            <a:custGeom>
              <a:avLst/>
              <a:ahLst/>
              <a:rect l="l" t="t" r="r" b="b"/>
              <a:pathLst>
                <a:path w="2158365" h="1028700">
                  <a:moveTo>
                    <a:pt x="2084451" y="0"/>
                  </a:moveTo>
                  <a:lnTo>
                    <a:pt x="73533" y="0"/>
                  </a:lnTo>
                  <a:lnTo>
                    <a:pt x="44898" y="5774"/>
                  </a:lnTo>
                  <a:lnTo>
                    <a:pt x="21526" y="21526"/>
                  </a:lnTo>
                  <a:lnTo>
                    <a:pt x="5774" y="44898"/>
                  </a:lnTo>
                  <a:lnTo>
                    <a:pt x="0" y="73533"/>
                  </a:lnTo>
                  <a:lnTo>
                    <a:pt x="0" y="955167"/>
                  </a:lnTo>
                  <a:lnTo>
                    <a:pt x="5774" y="983801"/>
                  </a:lnTo>
                  <a:lnTo>
                    <a:pt x="21526" y="1007173"/>
                  </a:lnTo>
                  <a:lnTo>
                    <a:pt x="44898" y="1022925"/>
                  </a:lnTo>
                  <a:lnTo>
                    <a:pt x="73533" y="1028700"/>
                  </a:lnTo>
                  <a:lnTo>
                    <a:pt x="2084451" y="1028700"/>
                  </a:lnTo>
                  <a:lnTo>
                    <a:pt x="2113085" y="1022925"/>
                  </a:lnTo>
                  <a:lnTo>
                    <a:pt x="2136457" y="1007173"/>
                  </a:lnTo>
                  <a:lnTo>
                    <a:pt x="2152209" y="983801"/>
                  </a:lnTo>
                  <a:lnTo>
                    <a:pt x="2157984" y="955167"/>
                  </a:lnTo>
                  <a:lnTo>
                    <a:pt x="2157984" y="73533"/>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062" name="object 9"/>
            <p:cNvSpPr/>
            <p:nvPr/>
          </p:nvSpPr>
          <p:spPr>
            <a:xfrm>
              <a:off x="4253484" y="4140707"/>
              <a:ext cx="2030095" cy="923925"/>
            </a:xfrm>
            <a:custGeom>
              <a:avLst/>
              <a:ahLst/>
              <a:rect l="l" t="t" r="r" b="b"/>
              <a:pathLst>
                <a:path w="2030095" h="923925">
                  <a:moveTo>
                    <a:pt x="0" y="65912"/>
                  </a:moveTo>
                  <a:lnTo>
                    <a:pt x="5191" y="40290"/>
                  </a:lnTo>
                  <a:lnTo>
                    <a:pt x="19335" y="19335"/>
                  </a:lnTo>
                  <a:lnTo>
                    <a:pt x="40290" y="5191"/>
                  </a:lnTo>
                  <a:lnTo>
                    <a:pt x="65912" y="0"/>
                  </a:lnTo>
                  <a:lnTo>
                    <a:pt x="1964054" y="0"/>
                  </a:lnTo>
                  <a:lnTo>
                    <a:pt x="1989677" y="5191"/>
                  </a:lnTo>
                  <a:lnTo>
                    <a:pt x="2010632" y="19335"/>
                  </a:lnTo>
                  <a:lnTo>
                    <a:pt x="2024776" y="40290"/>
                  </a:lnTo>
                  <a:lnTo>
                    <a:pt x="2029967" y="65912"/>
                  </a:lnTo>
                  <a:lnTo>
                    <a:pt x="2029967" y="857630"/>
                  </a:lnTo>
                  <a:lnTo>
                    <a:pt x="2024776" y="883253"/>
                  </a:lnTo>
                  <a:lnTo>
                    <a:pt x="2010632" y="904208"/>
                  </a:lnTo>
                  <a:lnTo>
                    <a:pt x="1989677" y="918352"/>
                  </a:lnTo>
                  <a:lnTo>
                    <a:pt x="1964054" y="923543"/>
                  </a:lnTo>
                  <a:lnTo>
                    <a:pt x="65912" y="923543"/>
                  </a:lnTo>
                  <a:lnTo>
                    <a:pt x="40290" y="918352"/>
                  </a:lnTo>
                  <a:lnTo>
                    <a:pt x="19335" y="904208"/>
                  </a:lnTo>
                  <a:lnTo>
                    <a:pt x="5191" y="883253"/>
                  </a:lnTo>
                  <a:lnTo>
                    <a:pt x="0" y="857630"/>
                  </a:lnTo>
                  <a:lnTo>
                    <a:pt x="0" y="65912"/>
                  </a:lnTo>
                  <a:close/>
                </a:path>
              </a:pathLst>
            </a:custGeom>
            <a:ln w="12192">
              <a:solidFill>
                <a:srgbClr val="FFFFFF"/>
              </a:solidFill>
            </a:ln>
          </p:spPr>
          <p:txBody>
            <a:bodyPr bIns="0" lIns="0" rIns="0" rtlCol="0" tIns="0" wrap="square"/>
            <a:p/>
          </p:txBody>
        </p:sp>
      </p:grpSp>
      <p:sp>
        <p:nvSpPr>
          <p:cNvPr id="1049063" name="object 10"/>
          <p:cNvSpPr txBox="1"/>
          <p:nvPr/>
        </p:nvSpPr>
        <p:spPr>
          <a:xfrm>
            <a:off x="4662042" y="4404105"/>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40" name="object 11"/>
          <p:cNvGrpSpPr/>
          <p:nvPr/>
        </p:nvGrpSpPr>
        <p:grpSpPr>
          <a:xfrm>
            <a:off x="6870192" y="4088891"/>
            <a:ext cx="2158365" cy="1028700"/>
            <a:chOff x="6870192" y="4088891"/>
            <a:chExt cx="2158365" cy="1028700"/>
          </a:xfrm>
        </p:grpSpPr>
        <p:sp>
          <p:nvSpPr>
            <p:cNvPr id="1049064" name="object 12"/>
            <p:cNvSpPr/>
            <p:nvPr/>
          </p:nvSpPr>
          <p:spPr>
            <a:xfrm>
              <a:off x="6870192" y="4088891"/>
              <a:ext cx="2158365" cy="1028700"/>
            </a:xfrm>
            <a:custGeom>
              <a:avLst/>
              <a:ahLst/>
              <a:rect l="l" t="t" r="r" b="b"/>
              <a:pathLst>
                <a:path w="2158365" h="1028700">
                  <a:moveTo>
                    <a:pt x="2084451" y="0"/>
                  </a:moveTo>
                  <a:lnTo>
                    <a:pt x="73532" y="0"/>
                  </a:lnTo>
                  <a:lnTo>
                    <a:pt x="44898" y="5774"/>
                  </a:lnTo>
                  <a:lnTo>
                    <a:pt x="21526" y="21526"/>
                  </a:lnTo>
                  <a:lnTo>
                    <a:pt x="5774" y="44898"/>
                  </a:lnTo>
                  <a:lnTo>
                    <a:pt x="0" y="73533"/>
                  </a:lnTo>
                  <a:lnTo>
                    <a:pt x="0" y="955167"/>
                  </a:lnTo>
                  <a:lnTo>
                    <a:pt x="5774" y="983801"/>
                  </a:lnTo>
                  <a:lnTo>
                    <a:pt x="21526" y="1007173"/>
                  </a:lnTo>
                  <a:lnTo>
                    <a:pt x="44898" y="1022925"/>
                  </a:lnTo>
                  <a:lnTo>
                    <a:pt x="73532" y="1028700"/>
                  </a:lnTo>
                  <a:lnTo>
                    <a:pt x="2084451" y="1028700"/>
                  </a:lnTo>
                  <a:lnTo>
                    <a:pt x="2113085" y="1022925"/>
                  </a:lnTo>
                  <a:lnTo>
                    <a:pt x="2136457" y="1007173"/>
                  </a:lnTo>
                  <a:lnTo>
                    <a:pt x="2152209" y="983801"/>
                  </a:lnTo>
                  <a:lnTo>
                    <a:pt x="2157983" y="955167"/>
                  </a:lnTo>
                  <a:lnTo>
                    <a:pt x="2157983" y="73533"/>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065" name="object 13"/>
            <p:cNvSpPr/>
            <p:nvPr/>
          </p:nvSpPr>
          <p:spPr>
            <a:xfrm>
              <a:off x="6934200" y="4140707"/>
              <a:ext cx="2030095" cy="923925"/>
            </a:xfrm>
            <a:custGeom>
              <a:avLst/>
              <a:ahLst/>
              <a:rect l="l" t="t" r="r" b="b"/>
              <a:pathLst>
                <a:path w="2030095" h="923925">
                  <a:moveTo>
                    <a:pt x="0" y="65912"/>
                  </a:moveTo>
                  <a:lnTo>
                    <a:pt x="5191" y="40290"/>
                  </a:lnTo>
                  <a:lnTo>
                    <a:pt x="19335" y="19335"/>
                  </a:lnTo>
                  <a:lnTo>
                    <a:pt x="40290" y="5191"/>
                  </a:lnTo>
                  <a:lnTo>
                    <a:pt x="65913" y="0"/>
                  </a:lnTo>
                  <a:lnTo>
                    <a:pt x="1964054" y="0"/>
                  </a:lnTo>
                  <a:lnTo>
                    <a:pt x="1989677" y="5191"/>
                  </a:lnTo>
                  <a:lnTo>
                    <a:pt x="2010632" y="19335"/>
                  </a:lnTo>
                  <a:lnTo>
                    <a:pt x="2024776" y="40290"/>
                  </a:lnTo>
                  <a:lnTo>
                    <a:pt x="2029968" y="65912"/>
                  </a:lnTo>
                  <a:lnTo>
                    <a:pt x="2029968" y="857630"/>
                  </a:lnTo>
                  <a:lnTo>
                    <a:pt x="2024776" y="883253"/>
                  </a:lnTo>
                  <a:lnTo>
                    <a:pt x="2010632" y="904208"/>
                  </a:lnTo>
                  <a:lnTo>
                    <a:pt x="1989677" y="918352"/>
                  </a:lnTo>
                  <a:lnTo>
                    <a:pt x="1964054" y="923543"/>
                  </a:lnTo>
                  <a:lnTo>
                    <a:pt x="65913" y="923543"/>
                  </a:lnTo>
                  <a:lnTo>
                    <a:pt x="40290" y="918352"/>
                  </a:lnTo>
                  <a:lnTo>
                    <a:pt x="19335" y="904208"/>
                  </a:lnTo>
                  <a:lnTo>
                    <a:pt x="5191" y="883253"/>
                  </a:lnTo>
                  <a:lnTo>
                    <a:pt x="0" y="857630"/>
                  </a:lnTo>
                  <a:lnTo>
                    <a:pt x="0" y="65912"/>
                  </a:lnTo>
                  <a:close/>
                </a:path>
              </a:pathLst>
            </a:custGeom>
            <a:ln w="12192">
              <a:solidFill>
                <a:srgbClr val="FFFFFF"/>
              </a:solidFill>
            </a:ln>
          </p:spPr>
          <p:txBody>
            <a:bodyPr bIns="0" lIns="0" rIns="0" rtlCol="0" tIns="0" wrap="square"/>
            <a:p/>
          </p:txBody>
        </p:sp>
      </p:grpSp>
      <p:sp>
        <p:nvSpPr>
          <p:cNvPr id="1049066" name="object 14"/>
          <p:cNvSpPr txBox="1"/>
          <p:nvPr/>
        </p:nvSpPr>
        <p:spPr>
          <a:xfrm>
            <a:off x="7457058" y="4404105"/>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41" name="object 15"/>
          <p:cNvGrpSpPr/>
          <p:nvPr/>
        </p:nvGrpSpPr>
        <p:grpSpPr>
          <a:xfrm>
            <a:off x="9552431" y="4088891"/>
            <a:ext cx="2158365" cy="1028700"/>
            <a:chOff x="9552431" y="4088891"/>
            <a:chExt cx="2158365" cy="1028700"/>
          </a:xfrm>
        </p:grpSpPr>
        <p:sp>
          <p:nvSpPr>
            <p:cNvPr id="1049067" name="object 16"/>
            <p:cNvSpPr/>
            <p:nvPr/>
          </p:nvSpPr>
          <p:spPr>
            <a:xfrm>
              <a:off x="9552431" y="4088891"/>
              <a:ext cx="2158365" cy="1028700"/>
            </a:xfrm>
            <a:custGeom>
              <a:avLst/>
              <a:ahLst/>
              <a:rect l="l" t="t" r="r" b="b"/>
              <a:pathLst>
                <a:path w="2158365" h="1028700">
                  <a:moveTo>
                    <a:pt x="2084451" y="0"/>
                  </a:moveTo>
                  <a:lnTo>
                    <a:pt x="73533" y="0"/>
                  </a:lnTo>
                  <a:lnTo>
                    <a:pt x="44898" y="5774"/>
                  </a:lnTo>
                  <a:lnTo>
                    <a:pt x="21526" y="21526"/>
                  </a:lnTo>
                  <a:lnTo>
                    <a:pt x="5774" y="44898"/>
                  </a:lnTo>
                  <a:lnTo>
                    <a:pt x="0" y="73533"/>
                  </a:lnTo>
                  <a:lnTo>
                    <a:pt x="0" y="955167"/>
                  </a:lnTo>
                  <a:lnTo>
                    <a:pt x="5774" y="983801"/>
                  </a:lnTo>
                  <a:lnTo>
                    <a:pt x="21526" y="1007173"/>
                  </a:lnTo>
                  <a:lnTo>
                    <a:pt x="44898" y="1022925"/>
                  </a:lnTo>
                  <a:lnTo>
                    <a:pt x="73533" y="1028700"/>
                  </a:lnTo>
                  <a:lnTo>
                    <a:pt x="2084451" y="1028700"/>
                  </a:lnTo>
                  <a:lnTo>
                    <a:pt x="2113085" y="1022925"/>
                  </a:lnTo>
                  <a:lnTo>
                    <a:pt x="2136457" y="1007173"/>
                  </a:lnTo>
                  <a:lnTo>
                    <a:pt x="2152209" y="983801"/>
                  </a:lnTo>
                  <a:lnTo>
                    <a:pt x="2157984" y="955167"/>
                  </a:lnTo>
                  <a:lnTo>
                    <a:pt x="2157984" y="73533"/>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068" name="object 17"/>
            <p:cNvSpPr/>
            <p:nvPr/>
          </p:nvSpPr>
          <p:spPr>
            <a:xfrm>
              <a:off x="9614915" y="4140707"/>
              <a:ext cx="2030095" cy="923925"/>
            </a:xfrm>
            <a:custGeom>
              <a:avLst/>
              <a:ahLst/>
              <a:rect l="l" t="t" r="r" b="b"/>
              <a:pathLst>
                <a:path w="2030095" h="923925">
                  <a:moveTo>
                    <a:pt x="0" y="65912"/>
                  </a:moveTo>
                  <a:lnTo>
                    <a:pt x="5191" y="40290"/>
                  </a:lnTo>
                  <a:lnTo>
                    <a:pt x="19335" y="19335"/>
                  </a:lnTo>
                  <a:lnTo>
                    <a:pt x="40290" y="5191"/>
                  </a:lnTo>
                  <a:lnTo>
                    <a:pt x="65912" y="0"/>
                  </a:lnTo>
                  <a:lnTo>
                    <a:pt x="1964054" y="0"/>
                  </a:lnTo>
                  <a:lnTo>
                    <a:pt x="1989677" y="5191"/>
                  </a:lnTo>
                  <a:lnTo>
                    <a:pt x="2010632" y="19335"/>
                  </a:lnTo>
                  <a:lnTo>
                    <a:pt x="2024776" y="40290"/>
                  </a:lnTo>
                  <a:lnTo>
                    <a:pt x="2029967" y="65912"/>
                  </a:lnTo>
                  <a:lnTo>
                    <a:pt x="2029967" y="857630"/>
                  </a:lnTo>
                  <a:lnTo>
                    <a:pt x="2024776" y="883253"/>
                  </a:lnTo>
                  <a:lnTo>
                    <a:pt x="2010632" y="904208"/>
                  </a:lnTo>
                  <a:lnTo>
                    <a:pt x="1989677" y="918352"/>
                  </a:lnTo>
                  <a:lnTo>
                    <a:pt x="1964054" y="923543"/>
                  </a:lnTo>
                  <a:lnTo>
                    <a:pt x="65912" y="923543"/>
                  </a:lnTo>
                  <a:lnTo>
                    <a:pt x="40290" y="918352"/>
                  </a:lnTo>
                  <a:lnTo>
                    <a:pt x="19335" y="904208"/>
                  </a:lnTo>
                  <a:lnTo>
                    <a:pt x="5191" y="883253"/>
                  </a:lnTo>
                  <a:lnTo>
                    <a:pt x="0" y="857630"/>
                  </a:lnTo>
                  <a:lnTo>
                    <a:pt x="0" y="65912"/>
                  </a:lnTo>
                  <a:close/>
                </a:path>
              </a:pathLst>
            </a:custGeom>
            <a:ln w="12192">
              <a:solidFill>
                <a:srgbClr val="FFFFFF"/>
              </a:solidFill>
            </a:ln>
          </p:spPr>
          <p:txBody>
            <a:bodyPr bIns="0" lIns="0" rIns="0" rtlCol="0" tIns="0" wrap="square"/>
            <a:p/>
          </p:txBody>
        </p:sp>
      </p:grpSp>
      <p:sp>
        <p:nvSpPr>
          <p:cNvPr id="1049069" name="object 18"/>
          <p:cNvSpPr txBox="1"/>
          <p:nvPr/>
        </p:nvSpPr>
        <p:spPr>
          <a:xfrm>
            <a:off x="10131297" y="4404105"/>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42" name="object 19"/>
          <p:cNvGrpSpPr/>
          <p:nvPr/>
        </p:nvGrpSpPr>
        <p:grpSpPr>
          <a:xfrm>
            <a:off x="12233147" y="4088891"/>
            <a:ext cx="2158365" cy="1028700"/>
            <a:chOff x="12233147" y="4088891"/>
            <a:chExt cx="2158365" cy="1028700"/>
          </a:xfrm>
        </p:grpSpPr>
        <p:sp>
          <p:nvSpPr>
            <p:cNvPr id="1049070" name="object 20"/>
            <p:cNvSpPr/>
            <p:nvPr/>
          </p:nvSpPr>
          <p:spPr>
            <a:xfrm>
              <a:off x="12233147" y="4088891"/>
              <a:ext cx="2158365" cy="1028700"/>
            </a:xfrm>
            <a:custGeom>
              <a:avLst/>
              <a:ahLst/>
              <a:rect l="l" t="t" r="r" b="b"/>
              <a:pathLst>
                <a:path w="2158365" h="1028700">
                  <a:moveTo>
                    <a:pt x="2084450" y="0"/>
                  </a:moveTo>
                  <a:lnTo>
                    <a:pt x="73532" y="0"/>
                  </a:lnTo>
                  <a:lnTo>
                    <a:pt x="44898" y="5774"/>
                  </a:lnTo>
                  <a:lnTo>
                    <a:pt x="21526" y="21526"/>
                  </a:lnTo>
                  <a:lnTo>
                    <a:pt x="5774" y="44898"/>
                  </a:lnTo>
                  <a:lnTo>
                    <a:pt x="0" y="73533"/>
                  </a:lnTo>
                  <a:lnTo>
                    <a:pt x="0" y="955167"/>
                  </a:lnTo>
                  <a:lnTo>
                    <a:pt x="5774" y="983801"/>
                  </a:lnTo>
                  <a:lnTo>
                    <a:pt x="21526" y="1007173"/>
                  </a:lnTo>
                  <a:lnTo>
                    <a:pt x="44898" y="1022925"/>
                  </a:lnTo>
                  <a:lnTo>
                    <a:pt x="73532" y="1028700"/>
                  </a:lnTo>
                  <a:lnTo>
                    <a:pt x="2084450" y="1028700"/>
                  </a:lnTo>
                  <a:lnTo>
                    <a:pt x="2113085" y="1022925"/>
                  </a:lnTo>
                  <a:lnTo>
                    <a:pt x="2136457" y="1007173"/>
                  </a:lnTo>
                  <a:lnTo>
                    <a:pt x="2152209" y="983801"/>
                  </a:lnTo>
                  <a:lnTo>
                    <a:pt x="2157984" y="955167"/>
                  </a:lnTo>
                  <a:lnTo>
                    <a:pt x="2157984" y="73533"/>
                  </a:lnTo>
                  <a:lnTo>
                    <a:pt x="2152209" y="44898"/>
                  </a:lnTo>
                  <a:lnTo>
                    <a:pt x="2136457" y="21526"/>
                  </a:lnTo>
                  <a:lnTo>
                    <a:pt x="2113085" y="5774"/>
                  </a:lnTo>
                  <a:lnTo>
                    <a:pt x="2084450" y="0"/>
                  </a:lnTo>
                  <a:close/>
                </a:path>
              </a:pathLst>
            </a:custGeom>
            <a:solidFill>
              <a:srgbClr val="FFD966"/>
            </a:solidFill>
          </p:spPr>
          <p:txBody>
            <a:bodyPr bIns="0" lIns="0" rIns="0" rtlCol="0" tIns="0" wrap="square"/>
            <a:p/>
          </p:txBody>
        </p:sp>
        <p:sp>
          <p:nvSpPr>
            <p:cNvPr id="1049071" name="object 21"/>
            <p:cNvSpPr/>
            <p:nvPr/>
          </p:nvSpPr>
          <p:spPr>
            <a:xfrm>
              <a:off x="12295631" y="4140707"/>
              <a:ext cx="2030095" cy="923925"/>
            </a:xfrm>
            <a:custGeom>
              <a:avLst/>
              <a:ahLst/>
              <a:rect l="l" t="t" r="r" b="b"/>
              <a:pathLst>
                <a:path w="2030094" h="923925">
                  <a:moveTo>
                    <a:pt x="0" y="65912"/>
                  </a:moveTo>
                  <a:lnTo>
                    <a:pt x="5191" y="40290"/>
                  </a:lnTo>
                  <a:lnTo>
                    <a:pt x="19335" y="19335"/>
                  </a:lnTo>
                  <a:lnTo>
                    <a:pt x="40290" y="5191"/>
                  </a:lnTo>
                  <a:lnTo>
                    <a:pt x="65913" y="0"/>
                  </a:lnTo>
                  <a:lnTo>
                    <a:pt x="1964054" y="0"/>
                  </a:lnTo>
                  <a:lnTo>
                    <a:pt x="1989677" y="5191"/>
                  </a:lnTo>
                  <a:lnTo>
                    <a:pt x="2010632" y="19335"/>
                  </a:lnTo>
                  <a:lnTo>
                    <a:pt x="2024776" y="40290"/>
                  </a:lnTo>
                  <a:lnTo>
                    <a:pt x="2029968" y="65912"/>
                  </a:lnTo>
                  <a:lnTo>
                    <a:pt x="2029968" y="857630"/>
                  </a:lnTo>
                  <a:lnTo>
                    <a:pt x="2024776" y="883253"/>
                  </a:lnTo>
                  <a:lnTo>
                    <a:pt x="2010632" y="904208"/>
                  </a:lnTo>
                  <a:lnTo>
                    <a:pt x="1989677" y="918352"/>
                  </a:lnTo>
                  <a:lnTo>
                    <a:pt x="1964054" y="923543"/>
                  </a:lnTo>
                  <a:lnTo>
                    <a:pt x="65913" y="923543"/>
                  </a:lnTo>
                  <a:lnTo>
                    <a:pt x="40290" y="918352"/>
                  </a:lnTo>
                  <a:lnTo>
                    <a:pt x="19335" y="904208"/>
                  </a:lnTo>
                  <a:lnTo>
                    <a:pt x="5191" y="883253"/>
                  </a:lnTo>
                  <a:lnTo>
                    <a:pt x="0" y="857630"/>
                  </a:lnTo>
                  <a:lnTo>
                    <a:pt x="0" y="65912"/>
                  </a:lnTo>
                  <a:close/>
                </a:path>
              </a:pathLst>
            </a:custGeom>
            <a:ln w="12192">
              <a:solidFill>
                <a:srgbClr val="FFFFFF"/>
              </a:solidFill>
            </a:ln>
          </p:spPr>
          <p:txBody>
            <a:bodyPr bIns="0" lIns="0" rIns="0" rtlCol="0" tIns="0" wrap="square"/>
            <a:p/>
          </p:txBody>
        </p:sp>
      </p:grpSp>
      <p:sp>
        <p:nvSpPr>
          <p:cNvPr id="1049072" name="object 22"/>
          <p:cNvSpPr txBox="1"/>
          <p:nvPr/>
        </p:nvSpPr>
        <p:spPr>
          <a:xfrm>
            <a:off x="12537693" y="4404105"/>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sp>
        <p:nvSpPr>
          <p:cNvPr id="1049073" name="object 23"/>
          <p:cNvSpPr/>
          <p:nvPr/>
        </p:nvSpPr>
        <p:spPr>
          <a:xfrm>
            <a:off x="6455664" y="711708"/>
            <a:ext cx="3375660" cy="252983"/>
          </a:xfrm>
          <a:prstGeom prst="rect"/>
          <a:blipFill>
            <a:blip xmlns:r="http://schemas.openxmlformats.org/officeDocument/2006/relationships" r:embed="rId1" cstate="print"/>
            <a:stretch>
              <a:fillRect/>
            </a:stretch>
          </a:blipFill>
        </p:spPr>
        <p:txBody>
          <a:bodyPr bIns="0" lIns="0" rIns="0" rtlCol="0" tIns="0" wrap="square"/>
          <a:p/>
        </p:txBody>
      </p:sp>
      <p:sp>
        <p:nvSpPr>
          <p:cNvPr id="1049074" name="object 24"/>
          <p:cNvSpPr txBox="1"/>
          <p:nvPr/>
        </p:nvSpPr>
        <p:spPr>
          <a:xfrm>
            <a:off x="1177239" y="1101039"/>
            <a:ext cx="9356090" cy="69596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Noto Sans"/>
                <a:cs typeface="Noto Sans"/>
              </a:rPr>
              <a:t>A </a:t>
            </a:r>
            <a:r>
              <a:rPr dirty="0" sz="2200" spc="-40">
                <a:solidFill>
                  <a:srgbClr val="404040"/>
                </a:solidFill>
                <a:latin typeface="Noto Sans"/>
                <a:cs typeface="Noto Sans"/>
              </a:rPr>
              <a:t>routing </a:t>
            </a:r>
            <a:r>
              <a:rPr dirty="0" sz="2200" spc="-15">
                <a:solidFill>
                  <a:srgbClr val="404040"/>
                </a:solidFill>
                <a:latin typeface="Noto Sans"/>
                <a:cs typeface="Noto Sans"/>
              </a:rPr>
              <a:t>policy determines </a:t>
            </a:r>
            <a:r>
              <a:rPr dirty="0" sz="2200" spc="-30">
                <a:solidFill>
                  <a:srgbClr val="404040"/>
                </a:solidFill>
                <a:latin typeface="Noto Sans"/>
                <a:cs typeface="Noto Sans"/>
              </a:rPr>
              <a:t>how </a:t>
            </a:r>
            <a:r>
              <a:rPr dirty="0" sz="2200" spc="-10">
                <a:solidFill>
                  <a:srgbClr val="404040"/>
                </a:solidFill>
                <a:latin typeface="Noto Sans"/>
                <a:cs typeface="Noto Sans"/>
              </a:rPr>
              <a:t>Amazon </a:t>
            </a:r>
            <a:r>
              <a:rPr dirty="0" sz="2200" spc="-15">
                <a:solidFill>
                  <a:srgbClr val="404040"/>
                </a:solidFill>
                <a:latin typeface="Noto Sans"/>
                <a:cs typeface="Noto Sans"/>
              </a:rPr>
              <a:t>Route </a:t>
            </a:r>
            <a:r>
              <a:rPr dirty="0" sz="2200" spc="-5">
                <a:solidFill>
                  <a:srgbClr val="404040"/>
                </a:solidFill>
                <a:latin typeface="Noto Sans"/>
                <a:cs typeface="Noto Sans"/>
              </a:rPr>
              <a:t>53 </a:t>
            </a:r>
            <a:r>
              <a:rPr dirty="0" sz="2200" spc="-20">
                <a:solidFill>
                  <a:srgbClr val="404040"/>
                </a:solidFill>
                <a:latin typeface="Noto Sans"/>
                <a:cs typeface="Noto Sans"/>
              </a:rPr>
              <a:t>responds </a:t>
            </a:r>
            <a:r>
              <a:rPr dirty="0" sz="2200" spc="-15">
                <a:solidFill>
                  <a:srgbClr val="404040"/>
                </a:solidFill>
                <a:latin typeface="Noto Sans"/>
                <a:cs typeface="Noto Sans"/>
              </a:rPr>
              <a:t>to</a:t>
            </a:r>
            <a:r>
              <a:rPr dirty="0" sz="2200" spc="295">
                <a:solidFill>
                  <a:srgbClr val="404040"/>
                </a:solidFill>
                <a:latin typeface="Noto Sans"/>
                <a:cs typeface="Noto Sans"/>
              </a:rPr>
              <a:t> </a:t>
            </a:r>
            <a:r>
              <a:rPr dirty="0" sz="2200" spc="-10">
                <a:solidFill>
                  <a:srgbClr val="404040"/>
                </a:solidFill>
                <a:latin typeface="Noto Sans"/>
                <a:cs typeface="Noto Sans"/>
              </a:rPr>
              <a:t>queries.</a:t>
            </a:r>
            <a:endParaRPr sz="2200">
              <a:latin typeface="Noto Sans"/>
              <a:cs typeface="Noto Sans"/>
            </a:endParaRPr>
          </a:p>
          <a:p>
            <a:pPr marL="12700">
              <a:lnSpc>
                <a:spcPct val="100000"/>
              </a:lnSpc>
              <a:spcBef>
                <a:spcPts val="5"/>
              </a:spcBef>
            </a:pPr>
            <a:r>
              <a:rPr dirty="0" sz="2200" spc="-25">
                <a:latin typeface="Noto Sans"/>
                <a:cs typeface="Noto Sans"/>
              </a:rPr>
              <a:t>There </a:t>
            </a:r>
            <a:r>
              <a:rPr dirty="0" sz="2200" spc="-30">
                <a:latin typeface="Noto Sans"/>
                <a:cs typeface="Noto Sans"/>
              </a:rPr>
              <a:t>are </a:t>
            </a:r>
            <a:r>
              <a:rPr dirty="0" sz="2200" spc="-15">
                <a:latin typeface="Noto Sans"/>
                <a:cs typeface="Noto Sans"/>
              </a:rPr>
              <a:t>five </a:t>
            </a:r>
            <a:r>
              <a:rPr dirty="0" sz="2200" spc="-20">
                <a:latin typeface="Noto Sans"/>
                <a:cs typeface="Noto Sans"/>
              </a:rPr>
              <a:t>available</a:t>
            </a:r>
            <a:r>
              <a:rPr dirty="0" sz="2200" spc="160">
                <a:latin typeface="Noto Sans"/>
                <a:cs typeface="Noto Sans"/>
              </a:rPr>
              <a:t> </a:t>
            </a:r>
            <a:r>
              <a:rPr dirty="0" sz="2200" spc="-15">
                <a:latin typeface="Noto Sans"/>
                <a:cs typeface="Noto Sans"/>
              </a:rPr>
              <a:t>methods:</a:t>
            </a:r>
            <a:endParaRPr sz="2200">
              <a:latin typeface="Noto Sans"/>
              <a:cs typeface="Noto Sans"/>
            </a:endParaRPr>
          </a:p>
        </p:txBody>
      </p:sp>
      <p:pic>
        <p:nvPicPr>
          <p:cNvPr id="2097184"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9075" name="object 2"/>
          <p:cNvSpPr txBox="1">
            <a:spLocks noGrp="1"/>
          </p:cNvSpPr>
          <p:nvPr>
            <p:ph type="title"/>
          </p:nvPr>
        </p:nvSpPr>
        <p:spPr>
          <a:xfrm>
            <a:off x="5581650" y="268350"/>
            <a:ext cx="5094605" cy="513715"/>
          </a:xfrm>
          <a:prstGeom prst="rect"/>
        </p:spPr>
        <p:txBody>
          <a:bodyPr bIns="0" lIns="0" rIns="0" rtlCol="0" tIns="12700" vert="horz" wrap="square">
            <a:spAutoFit/>
          </a:bodyPr>
          <a:p>
            <a:pPr marL="12700">
              <a:lnSpc>
                <a:spcPct val="100000"/>
              </a:lnSpc>
              <a:spcBef>
                <a:spcPts val="100"/>
              </a:spcBef>
            </a:pPr>
            <a:r>
              <a:rPr dirty="0" sz="3200" spc="35"/>
              <a:t>Routing </a:t>
            </a:r>
            <a:r>
              <a:rPr dirty="0" sz="3200" spc="65"/>
              <a:t>Policies</a:t>
            </a:r>
            <a:r>
              <a:rPr dirty="0" sz="3200" spc="-70"/>
              <a:t> </a:t>
            </a:r>
            <a:r>
              <a:rPr dirty="0" sz="3200" spc="55"/>
              <a:t>(contd.)</a:t>
            </a:r>
            <a:endParaRPr sz="3200"/>
          </a:p>
        </p:txBody>
      </p:sp>
      <p:grpSp>
        <p:nvGrpSpPr>
          <p:cNvPr id="144" name="object 3"/>
          <p:cNvGrpSpPr/>
          <p:nvPr/>
        </p:nvGrpSpPr>
        <p:grpSpPr>
          <a:xfrm>
            <a:off x="512063" y="3064764"/>
            <a:ext cx="15217140" cy="5337175"/>
            <a:chOff x="512063" y="3064764"/>
            <a:chExt cx="15217140" cy="5337175"/>
          </a:xfrm>
        </p:grpSpPr>
        <p:sp>
          <p:nvSpPr>
            <p:cNvPr id="1049076" name="object 4"/>
            <p:cNvSpPr/>
            <p:nvPr/>
          </p:nvSpPr>
          <p:spPr>
            <a:xfrm>
              <a:off x="2129027" y="5306568"/>
              <a:ext cx="1868424" cy="1478279"/>
            </a:xfrm>
            <a:prstGeom prst="rect"/>
            <a:blipFill>
              <a:blip xmlns:r="http://schemas.openxmlformats.org/officeDocument/2006/relationships" r:embed="rId1" cstate="print"/>
              <a:stretch>
                <a:fillRect/>
              </a:stretch>
            </a:blipFill>
          </p:spPr>
          <p:txBody>
            <a:bodyPr bIns="0" lIns="0" rIns="0" rtlCol="0" tIns="0" wrap="square"/>
            <a:p/>
          </p:txBody>
        </p:sp>
        <p:sp>
          <p:nvSpPr>
            <p:cNvPr id="1049077" name="object 5"/>
            <p:cNvSpPr/>
            <p:nvPr/>
          </p:nvSpPr>
          <p:spPr>
            <a:xfrm>
              <a:off x="7360920" y="5273040"/>
              <a:ext cx="1507235" cy="1819656"/>
            </a:xfrm>
            <a:prstGeom prst="rect"/>
            <a:blipFill>
              <a:blip xmlns:r="http://schemas.openxmlformats.org/officeDocument/2006/relationships" r:embed="rId2" cstate="print"/>
              <a:stretch>
                <a:fillRect/>
              </a:stretch>
            </a:blipFill>
          </p:spPr>
          <p:txBody>
            <a:bodyPr bIns="0" lIns="0" rIns="0" rtlCol="0" tIns="0" wrap="square"/>
            <a:p/>
          </p:txBody>
        </p:sp>
        <p:sp>
          <p:nvSpPr>
            <p:cNvPr id="1049078" name="object 6"/>
            <p:cNvSpPr/>
            <p:nvPr/>
          </p:nvSpPr>
          <p:spPr>
            <a:xfrm>
              <a:off x="12144756" y="5428488"/>
              <a:ext cx="1283207" cy="1551432"/>
            </a:xfrm>
            <a:prstGeom prst="rect"/>
            <a:blipFill>
              <a:blip xmlns:r="http://schemas.openxmlformats.org/officeDocument/2006/relationships" r:embed="rId3" cstate="print"/>
              <a:stretch>
                <a:fillRect/>
              </a:stretch>
            </a:blipFill>
          </p:spPr>
          <p:txBody>
            <a:bodyPr bIns="0" lIns="0" rIns="0" rtlCol="0" tIns="0" wrap="square"/>
            <a:p/>
          </p:txBody>
        </p:sp>
        <p:sp>
          <p:nvSpPr>
            <p:cNvPr id="1049079" name="object 7"/>
            <p:cNvSpPr/>
            <p:nvPr/>
          </p:nvSpPr>
          <p:spPr>
            <a:xfrm>
              <a:off x="531113" y="3339846"/>
              <a:ext cx="15179040" cy="5043170"/>
            </a:xfrm>
            <a:custGeom>
              <a:avLst/>
              <a:ahLst/>
              <a:rect l="l" t="t" r="r" b="b"/>
              <a:pathLst>
                <a:path w="15179040" h="5043170">
                  <a:moveTo>
                    <a:pt x="0" y="5042916"/>
                  </a:moveTo>
                  <a:lnTo>
                    <a:pt x="15179040" y="5042916"/>
                  </a:lnTo>
                  <a:lnTo>
                    <a:pt x="15179040" y="0"/>
                  </a:lnTo>
                  <a:lnTo>
                    <a:pt x="0" y="0"/>
                  </a:lnTo>
                  <a:lnTo>
                    <a:pt x="0" y="5042916"/>
                  </a:lnTo>
                  <a:close/>
                </a:path>
              </a:pathLst>
            </a:custGeom>
            <a:ln w="38100">
              <a:solidFill>
                <a:srgbClr val="FFD4AB"/>
              </a:solidFill>
            </a:ln>
          </p:spPr>
          <p:txBody>
            <a:bodyPr bIns="0" lIns="0" rIns="0" rtlCol="0" tIns="0" wrap="square"/>
            <a:p/>
          </p:txBody>
        </p:sp>
        <p:sp>
          <p:nvSpPr>
            <p:cNvPr id="1049080" name="object 8"/>
            <p:cNvSpPr/>
            <p:nvPr/>
          </p:nvSpPr>
          <p:spPr>
            <a:xfrm>
              <a:off x="2523743" y="3064764"/>
              <a:ext cx="433070" cy="265430"/>
            </a:xfrm>
            <a:custGeom>
              <a:avLst/>
              <a:ahLst/>
              <a:rect l="l" t="t" r="r" b="b"/>
              <a:pathLst>
                <a:path w="433069" h="265429">
                  <a:moveTo>
                    <a:pt x="216407" y="0"/>
                  </a:moveTo>
                  <a:lnTo>
                    <a:pt x="0" y="265175"/>
                  </a:lnTo>
                  <a:lnTo>
                    <a:pt x="432816" y="265175"/>
                  </a:lnTo>
                  <a:lnTo>
                    <a:pt x="216407" y="0"/>
                  </a:lnTo>
                  <a:close/>
                </a:path>
              </a:pathLst>
            </a:custGeom>
            <a:solidFill>
              <a:srgbClr val="FFD4AB"/>
            </a:solidFill>
          </p:spPr>
          <p:txBody>
            <a:bodyPr bIns="0" lIns="0" rIns="0" rtlCol="0" tIns="0" wrap="square"/>
            <a:p/>
          </p:txBody>
        </p:sp>
      </p:grpSp>
      <p:grpSp>
        <p:nvGrpSpPr>
          <p:cNvPr id="145" name="object 9"/>
          <p:cNvGrpSpPr/>
          <p:nvPr/>
        </p:nvGrpSpPr>
        <p:grpSpPr>
          <a:xfrm>
            <a:off x="1691639" y="1915667"/>
            <a:ext cx="2158365" cy="1028700"/>
            <a:chOff x="1691639" y="1915667"/>
            <a:chExt cx="2158365" cy="1028700"/>
          </a:xfrm>
        </p:grpSpPr>
        <p:sp>
          <p:nvSpPr>
            <p:cNvPr id="1049081" name="object 10"/>
            <p:cNvSpPr/>
            <p:nvPr/>
          </p:nvSpPr>
          <p:spPr>
            <a:xfrm>
              <a:off x="1691639"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082" name="object 11"/>
            <p:cNvSpPr/>
            <p:nvPr/>
          </p:nvSpPr>
          <p:spPr>
            <a:xfrm>
              <a:off x="1755647" y="1967483"/>
              <a:ext cx="2028825" cy="923925"/>
            </a:xfrm>
            <a:custGeom>
              <a:avLst/>
              <a:ahLst/>
              <a:rect l="l" t="t" r="r" b="b"/>
              <a:pathLst>
                <a:path w="2028825" h="923925">
                  <a:moveTo>
                    <a:pt x="0" y="65913"/>
                  </a:moveTo>
                  <a:lnTo>
                    <a:pt x="5191" y="40290"/>
                  </a:lnTo>
                  <a:lnTo>
                    <a:pt x="19335" y="19335"/>
                  </a:lnTo>
                  <a:lnTo>
                    <a:pt x="40290" y="5191"/>
                  </a:lnTo>
                  <a:lnTo>
                    <a:pt x="65912" y="0"/>
                  </a:lnTo>
                  <a:lnTo>
                    <a:pt x="1962530" y="0"/>
                  </a:lnTo>
                  <a:lnTo>
                    <a:pt x="1988153" y="5191"/>
                  </a:lnTo>
                  <a:lnTo>
                    <a:pt x="2009108" y="19335"/>
                  </a:lnTo>
                  <a:lnTo>
                    <a:pt x="2023252" y="40290"/>
                  </a:lnTo>
                  <a:lnTo>
                    <a:pt x="2028443" y="65913"/>
                  </a:lnTo>
                  <a:lnTo>
                    <a:pt x="2028443" y="857631"/>
                  </a:lnTo>
                  <a:lnTo>
                    <a:pt x="2023252" y="883253"/>
                  </a:lnTo>
                  <a:lnTo>
                    <a:pt x="2009108" y="904208"/>
                  </a:lnTo>
                  <a:lnTo>
                    <a:pt x="1988153" y="918352"/>
                  </a:lnTo>
                  <a:lnTo>
                    <a:pt x="1962530"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083" name="object 12"/>
          <p:cNvSpPr txBox="1"/>
          <p:nvPr/>
        </p:nvSpPr>
        <p:spPr>
          <a:xfrm>
            <a:off x="2337561" y="2229739"/>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46" name="object 13"/>
          <p:cNvGrpSpPr/>
          <p:nvPr/>
        </p:nvGrpSpPr>
        <p:grpSpPr>
          <a:xfrm>
            <a:off x="4372355" y="1915667"/>
            <a:ext cx="2158365" cy="1028700"/>
            <a:chOff x="4372355" y="1915667"/>
            <a:chExt cx="2158365" cy="1028700"/>
          </a:xfrm>
        </p:grpSpPr>
        <p:sp>
          <p:nvSpPr>
            <p:cNvPr id="1049084" name="object 14"/>
            <p:cNvSpPr/>
            <p:nvPr/>
          </p:nvSpPr>
          <p:spPr>
            <a:xfrm>
              <a:off x="4372355"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085" name="object 15"/>
            <p:cNvSpPr/>
            <p:nvPr/>
          </p:nvSpPr>
          <p:spPr>
            <a:xfrm>
              <a:off x="4436363" y="1967483"/>
              <a:ext cx="2030095" cy="923925"/>
            </a:xfrm>
            <a:custGeom>
              <a:avLst/>
              <a:ahLst/>
              <a:rect l="l" t="t" r="r" b="b"/>
              <a:pathLst>
                <a:path w="2030095" h="923925">
                  <a:moveTo>
                    <a:pt x="0" y="65913"/>
                  </a:moveTo>
                  <a:lnTo>
                    <a:pt x="5191" y="40290"/>
                  </a:lnTo>
                  <a:lnTo>
                    <a:pt x="19335" y="19335"/>
                  </a:lnTo>
                  <a:lnTo>
                    <a:pt x="40290" y="5191"/>
                  </a:lnTo>
                  <a:lnTo>
                    <a:pt x="65912"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086" name="object 16"/>
          <p:cNvSpPr txBox="1"/>
          <p:nvPr/>
        </p:nvSpPr>
        <p:spPr>
          <a:xfrm>
            <a:off x="4844922" y="2229739"/>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47" name="object 17"/>
          <p:cNvGrpSpPr/>
          <p:nvPr/>
        </p:nvGrpSpPr>
        <p:grpSpPr>
          <a:xfrm>
            <a:off x="7053071" y="1915667"/>
            <a:ext cx="2158365" cy="1028700"/>
            <a:chOff x="7053071" y="1915667"/>
            <a:chExt cx="2158365" cy="1028700"/>
          </a:xfrm>
        </p:grpSpPr>
        <p:sp>
          <p:nvSpPr>
            <p:cNvPr id="1049087" name="object 18"/>
            <p:cNvSpPr/>
            <p:nvPr/>
          </p:nvSpPr>
          <p:spPr>
            <a:xfrm>
              <a:off x="7053071"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088" name="object 19"/>
            <p:cNvSpPr/>
            <p:nvPr/>
          </p:nvSpPr>
          <p:spPr>
            <a:xfrm>
              <a:off x="7117079" y="1967483"/>
              <a:ext cx="2030095" cy="923925"/>
            </a:xfrm>
            <a:custGeom>
              <a:avLst/>
              <a:ahLst/>
              <a:rect l="l" t="t" r="r" b="b"/>
              <a:pathLst>
                <a:path w="2030095" h="923925">
                  <a:moveTo>
                    <a:pt x="0" y="65913"/>
                  </a:moveTo>
                  <a:lnTo>
                    <a:pt x="5191" y="40290"/>
                  </a:lnTo>
                  <a:lnTo>
                    <a:pt x="19335" y="19335"/>
                  </a:lnTo>
                  <a:lnTo>
                    <a:pt x="40290" y="5191"/>
                  </a:lnTo>
                  <a:lnTo>
                    <a:pt x="65913"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089" name="object 20"/>
          <p:cNvSpPr txBox="1"/>
          <p:nvPr/>
        </p:nvSpPr>
        <p:spPr>
          <a:xfrm>
            <a:off x="7639939" y="2229739"/>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48" name="object 21"/>
          <p:cNvGrpSpPr/>
          <p:nvPr/>
        </p:nvGrpSpPr>
        <p:grpSpPr>
          <a:xfrm>
            <a:off x="9735311" y="1915667"/>
            <a:ext cx="2158365" cy="1028700"/>
            <a:chOff x="9735311" y="1915667"/>
            <a:chExt cx="2158365" cy="1028700"/>
          </a:xfrm>
        </p:grpSpPr>
        <p:sp>
          <p:nvSpPr>
            <p:cNvPr id="1049090" name="object 22"/>
            <p:cNvSpPr/>
            <p:nvPr/>
          </p:nvSpPr>
          <p:spPr>
            <a:xfrm>
              <a:off x="9735311"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091" name="object 23"/>
            <p:cNvSpPr/>
            <p:nvPr/>
          </p:nvSpPr>
          <p:spPr>
            <a:xfrm>
              <a:off x="9797795" y="1967483"/>
              <a:ext cx="2030095" cy="923925"/>
            </a:xfrm>
            <a:custGeom>
              <a:avLst/>
              <a:ahLst/>
              <a:rect l="l" t="t" r="r" b="b"/>
              <a:pathLst>
                <a:path w="2030095" h="923925">
                  <a:moveTo>
                    <a:pt x="0" y="65913"/>
                  </a:moveTo>
                  <a:lnTo>
                    <a:pt x="5191" y="40290"/>
                  </a:lnTo>
                  <a:lnTo>
                    <a:pt x="19335" y="19335"/>
                  </a:lnTo>
                  <a:lnTo>
                    <a:pt x="40290" y="5191"/>
                  </a:lnTo>
                  <a:lnTo>
                    <a:pt x="65912"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092" name="object 24"/>
          <p:cNvSpPr txBox="1"/>
          <p:nvPr/>
        </p:nvSpPr>
        <p:spPr>
          <a:xfrm>
            <a:off x="10314178" y="2229739"/>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49" name="object 25"/>
          <p:cNvGrpSpPr/>
          <p:nvPr/>
        </p:nvGrpSpPr>
        <p:grpSpPr>
          <a:xfrm>
            <a:off x="12416028" y="1915667"/>
            <a:ext cx="2158365" cy="1028700"/>
            <a:chOff x="12416028" y="1915667"/>
            <a:chExt cx="2158365" cy="1028700"/>
          </a:xfrm>
        </p:grpSpPr>
        <p:sp>
          <p:nvSpPr>
            <p:cNvPr id="1049093" name="object 26"/>
            <p:cNvSpPr/>
            <p:nvPr/>
          </p:nvSpPr>
          <p:spPr>
            <a:xfrm>
              <a:off x="12416028"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D966"/>
            </a:solidFill>
          </p:spPr>
          <p:txBody>
            <a:bodyPr bIns="0" lIns="0" rIns="0" rtlCol="0" tIns="0" wrap="square"/>
            <a:p/>
          </p:txBody>
        </p:sp>
        <p:sp>
          <p:nvSpPr>
            <p:cNvPr id="1049094" name="object 27"/>
            <p:cNvSpPr/>
            <p:nvPr/>
          </p:nvSpPr>
          <p:spPr>
            <a:xfrm>
              <a:off x="12478512" y="1967483"/>
              <a:ext cx="2030095" cy="923925"/>
            </a:xfrm>
            <a:custGeom>
              <a:avLst/>
              <a:ahLst/>
              <a:rect l="l" t="t" r="r" b="b"/>
              <a:pathLst>
                <a:path w="2030094" h="923925">
                  <a:moveTo>
                    <a:pt x="0" y="65913"/>
                  </a:moveTo>
                  <a:lnTo>
                    <a:pt x="5191" y="40290"/>
                  </a:lnTo>
                  <a:lnTo>
                    <a:pt x="19335" y="19335"/>
                  </a:lnTo>
                  <a:lnTo>
                    <a:pt x="40290" y="5191"/>
                  </a:lnTo>
                  <a:lnTo>
                    <a:pt x="65913"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095" name="object 28"/>
          <p:cNvSpPr txBox="1"/>
          <p:nvPr/>
        </p:nvSpPr>
        <p:spPr>
          <a:xfrm>
            <a:off x="12720573" y="2229739"/>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sp>
        <p:nvSpPr>
          <p:cNvPr id="1049096" name="object 29"/>
          <p:cNvSpPr txBox="1"/>
          <p:nvPr/>
        </p:nvSpPr>
        <p:spPr>
          <a:xfrm>
            <a:off x="4248658" y="6342634"/>
            <a:ext cx="2554605" cy="330835"/>
          </a:xfrm>
          <a:prstGeom prst="rect"/>
        </p:spPr>
        <p:txBody>
          <a:bodyPr bIns="0" lIns="0" rIns="0" rtlCol="0" tIns="12700" vert="horz" wrap="square">
            <a:spAutoFit/>
          </a:bodyPr>
          <a:p>
            <a:pPr>
              <a:lnSpc>
                <a:spcPct val="100000"/>
              </a:lnSpc>
              <a:spcBef>
                <a:spcPts val="100"/>
              </a:spcBef>
            </a:pPr>
            <a:r>
              <a:rPr dirty="0" sz="2000" spc="-20">
                <a:solidFill>
                  <a:srgbClr val="404040"/>
                </a:solidFill>
                <a:latin typeface="Noto Sans"/>
                <a:cs typeface="Noto Sans"/>
                <a:hlinkClick r:id="rId4"/>
              </a:rPr>
              <a:t>www.simplilearn.com</a:t>
            </a:r>
            <a:endParaRPr sz="2000">
              <a:latin typeface="Noto Sans"/>
              <a:cs typeface="Noto Sans"/>
            </a:endParaRPr>
          </a:p>
        </p:txBody>
      </p:sp>
      <p:sp>
        <p:nvSpPr>
          <p:cNvPr id="1049097" name="object 30"/>
          <p:cNvSpPr/>
          <p:nvPr/>
        </p:nvSpPr>
        <p:spPr>
          <a:xfrm>
            <a:off x="4437126" y="6153150"/>
            <a:ext cx="7152005" cy="76200"/>
          </a:xfrm>
          <a:custGeom>
            <a:avLst/>
            <a:ahLst/>
            <a:rect l="l" t="t" r="r" b="b"/>
            <a:pathLst>
              <a:path w="7152005" h="76200">
                <a:moveTo>
                  <a:pt x="2023364" y="38100"/>
                </a:moveTo>
                <a:lnTo>
                  <a:pt x="2003552" y="28194"/>
                </a:lnTo>
                <a:lnTo>
                  <a:pt x="1947164" y="0"/>
                </a:lnTo>
                <a:lnTo>
                  <a:pt x="1947164" y="28194"/>
                </a:lnTo>
                <a:lnTo>
                  <a:pt x="0" y="28194"/>
                </a:lnTo>
                <a:lnTo>
                  <a:pt x="0" y="48006"/>
                </a:lnTo>
                <a:lnTo>
                  <a:pt x="1947164" y="48006"/>
                </a:lnTo>
                <a:lnTo>
                  <a:pt x="1947164" y="76200"/>
                </a:lnTo>
                <a:lnTo>
                  <a:pt x="2003552" y="48006"/>
                </a:lnTo>
                <a:lnTo>
                  <a:pt x="2023364" y="38100"/>
                </a:lnTo>
                <a:close/>
              </a:path>
              <a:path w="7152005" h="76200">
                <a:moveTo>
                  <a:pt x="7151624" y="38100"/>
                </a:moveTo>
                <a:lnTo>
                  <a:pt x="7131812" y="28194"/>
                </a:lnTo>
                <a:lnTo>
                  <a:pt x="7075424" y="0"/>
                </a:lnTo>
                <a:lnTo>
                  <a:pt x="7075424" y="28194"/>
                </a:lnTo>
                <a:lnTo>
                  <a:pt x="5128260" y="28194"/>
                </a:lnTo>
                <a:lnTo>
                  <a:pt x="5128260" y="48006"/>
                </a:lnTo>
                <a:lnTo>
                  <a:pt x="7075424" y="48006"/>
                </a:lnTo>
                <a:lnTo>
                  <a:pt x="7075424" y="76200"/>
                </a:lnTo>
                <a:lnTo>
                  <a:pt x="7131812" y="48006"/>
                </a:lnTo>
                <a:lnTo>
                  <a:pt x="7151624" y="38100"/>
                </a:lnTo>
                <a:close/>
              </a:path>
            </a:pathLst>
          </a:custGeom>
          <a:solidFill>
            <a:srgbClr val="EC7C30"/>
          </a:solidFill>
        </p:spPr>
        <p:txBody>
          <a:bodyPr bIns="0" lIns="0" rIns="0" rtlCol="0" tIns="0" wrap="square"/>
          <a:p/>
        </p:txBody>
      </p:sp>
      <p:sp>
        <p:nvSpPr>
          <p:cNvPr id="1049098" name="object 31"/>
          <p:cNvSpPr txBox="1"/>
          <p:nvPr/>
        </p:nvSpPr>
        <p:spPr>
          <a:xfrm>
            <a:off x="9918192" y="6342634"/>
            <a:ext cx="1373505" cy="330835"/>
          </a:xfrm>
          <a:prstGeom prst="rect"/>
        </p:spPr>
        <p:txBody>
          <a:bodyPr bIns="0" lIns="0" rIns="0" rtlCol="0" tIns="12700" vert="horz" wrap="square">
            <a:spAutoFit/>
          </a:bodyPr>
          <a:p>
            <a:pPr>
              <a:lnSpc>
                <a:spcPct val="100000"/>
              </a:lnSpc>
              <a:spcBef>
                <a:spcPts val="100"/>
              </a:spcBef>
            </a:pPr>
            <a:r>
              <a:rPr dirty="0" sz="2000" spc="-10">
                <a:solidFill>
                  <a:srgbClr val="404040"/>
                </a:solidFill>
                <a:latin typeface="Noto Sans"/>
                <a:cs typeface="Noto Sans"/>
              </a:rPr>
              <a:t>192.168.0.1</a:t>
            </a:r>
            <a:endParaRPr sz="2000">
              <a:latin typeface="Noto Sans"/>
              <a:cs typeface="Noto Sans"/>
            </a:endParaRPr>
          </a:p>
        </p:txBody>
      </p:sp>
      <p:sp>
        <p:nvSpPr>
          <p:cNvPr id="1049099" name="object 32"/>
          <p:cNvSpPr txBox="1"/>
          <p:nvPr/>
        </p:nvSpPr>
        <p:spPr>
          <a:xfrm>
            <a:off x="4383278" y="3729354"/>
            <a:ext cx="7502525" cy="360680"/>
          </a:xfrm>
          <a:prstGeom prst="rect"/>
        </p:spPr>
        <p:txBody>
          <a:bodyPr bIns="0" lIns="0" rIns="0" rtlCol="0" tIns="12065" vert="horz" wrap="square">
            <a:spAutoFit/>
          </a:bodyPr>
          <a:p>
            <a:pPr>
              <a:lnSpc>
                <a:spcPct val="100000"/>
              </a:lnSpc>
              <a:spcBef>
                <a:spcPts val="95"/>
              </a:spcBef>
            </a:pPr>
            <a:r>
              <a:rPr dirty="0" sz="2200" spc="-20">
                <a:solidFill>
                  <a:srgbClr val="404040"/>
                </a:solidFill>
                <a:latin typeface="Noto Sans"/>
                <a:cs typeface="Noto Sans"/>
              </a:rPr>
              <a:t>“Simple” </a:t>
            </a:r>
            <a:r>
              <a:rPr dirty="0" sz="2200" spc="-10">
                <a:solidFill>
                  <a:srgbClr val="404040"/>
                </a:solidFill>
                <a:latin typeface="Noto Sans"/>
                <a:cs typeface="Noto Sans"/>
              </a:rPr>
              <a:t>is </a:t>
            </a:r>
            <a:r>
              <a:rPr dirty="0" sz="2200" spc="-20">
                <a:solidFill>
                  <a:srgbClr val="404040"/>
                </a:solidFill>
                <a:latin typeface="Noto Sans"/>
                <a:cs typeface="Noto Sans"/>
              </a:rPr>
              <a:t>the </a:t>
            </a:r>
            <a:r>
              <a:rPr dirty="0" sz="2200" spc="-15">
                <a:solidFill>
                  <a:srgbClr val="404040"/>
                </a:solidFill>
                <a:latin typeface="Noto Sans"/>
                <a:cs typeface="Noto Sans"/>
              </a:rPr>
              <a:t>default </a:t>
            </a:r>
            <a:r>
              <a:rPr dirty="0" sz="2200" spc="-40">
                <a:solidFill>
                  <a:srgbClr val="404040"/>
                </a:solidFill>
                <a:latin typeface="Noto Sans"/>
                <a:cs typeface="Noto Sans"/>
              </a:rPr>
              <a:t>routing </a:t>
            </a:r>
            <a:r>
              <a:rPr dirty="0" sz="2200" spc="-15">
                <a:solidFill>
                  <a:srgbClr val="404040"/>
                </a:solidFill>
                <a:latin typeface="Noto Sans"/>
                <a:cs typeface="Noto Sans"/>
              </a:rPr>
              <a:t>policy </a:t>
            </a:r>
            <a:r>
              <a:rPr dirty="0" sz="2200" spc="-10">
                <a:solidFill>
                  <a:srgbClr val="404040"/>
                </a:solidFill>
                <a:latin typeface="Noto Sans"/>
                <a:cs typeface="Noto Sans"/>
              </a:rPr>
              <a:t>for </a:t>
            </a:r>
            <a:r>
              <a:rPr dirty="0" sz="2200" spc="-15">
                <a:solidFill>
                  <a:srgbClr val="404040"/>
                </a:solidFill>
                <a:latin typeface="Noto Sans"/>
                <a:cs typeface="Noto Sans"/>
              </a:rPr>
              <a:t>a </a:t>
            </a:r>
            <a:r>
              <a:rPr dirty="0" sz="2200" spc="-40">
                <a:solidFill>
                  <a:srgbClr val="404040"/>
                </a:solidFill>
                <a:latin typeface="Noto Sans"/>
                <a:cs typeface="Noto Sans"/>
              </a:rPr>
              <a:t>single</a:t>
            </a:r>
            <a:r>
              <a:rPr dirty="0" sz="2200" spc="355">
                <a:solidFill>
                  <a:srgbClr val="404040"/>
                </a:solidFill>
                <a:latin typeface="Noto Sans"/>
                <a:cs typeface="Noto Sans"/>
              </a:rPr>
              <a:t> </a:t>
            </a:r>
            <a:r>
              <a:rPr dirty="0" sz="2200" spc="-25">
                <a:solidFill>
                  <a:srgbClr val="404040"/>
                </a:solidFill>
                <a:latin typeface="Noto Sans"/>
                <a:cs typeface="Noto Sans"/>
              </a:rPr>
              <a:t>resource.</a:t>
            </a:r>
            <a:endParaRPr sz="2200">
              <a:latin typeface="Noto Sans"/>
              <a:cs typeface="Noto Sans"/>
            </a:endParaRPr>
          </a:p>
        </p:txBody>
      </p:sp>
      <p:sp>
        <p:nvSpPr>
          <p:cNvPr id="1049100" name="object 33"/>
          <p:cNvSpPr/>
          <p:nvPr/>
        </p:nvSpPr>
        <p:spPr>
          <a:xfrm>
            <a:off x="5605271" y="711708"/>
            <a:ext cx="4977383" cy="205740"/>
          </a:xfrm>
          <a:prstGeom prst="rect"/>
          <a:blipFill>
            <a:blip xmlns:r="http://schemas.openxmlformats.org/officeDocument/2006/relationships" r:embed="rId5" cstate="print"/>
            <a:stretch>
              <a:fillRect/>
            </a:stretch>
          </a:blipFill>
        </p:spPr>
        <p:txBody>
          <a:bodyPr bIns="0" lIns="0" rIns="0" rtlCol="0" tIns="0" wrap="square"/>
          <a:p/>
        </p:txBody>
      </p:sp>
      <p:pic>
        <p:nvPicPr>
          <p:cNvPr id="2097185"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9101" name="Text Placeholder 2"/>
          <p:cNvSpPr>
            <a:spLocks noGrp="1"/>
          </p:cNvSpPr>
          <p:nvPr>
            <p:ph type="body" idx="1"/>
          </p:nvPr>
        </p:nvSpPr>
        <p:spPr>
          <a:xfrm>
            <a:off x="1316227" y="1533423"/>
            <a:ext cx="13629894" cy="2585323"/>
          </a:xfrm>
        </p:spPr>
        <p:txBody>
          <a:bodyPr/>
          <a:p>
            <a:pPr algn="just"/>
            <a:r>
              <a:rPr b="1" dirty="0" sz="2800" lang="en-IN" smtClean="0">
                <a:latin typeface="Times New Roman" pitchFamily="18" charset="0"/>
                <a:cs typeface="Times New Roman" pitchFamily="18" charset="0"/>
              </a:rPr>
              <a:t>Simple Routing Policy</a:t>
            </a:r>
          </a:p>
          <a:p>
            <a:pPr algn="just"/>
            <a:r>
              <a:rPr dirty="0" sz="2800" lang="en-IN" smtClean="0">
                <a:latin typeface="Times New Roman" pitchFamily="18" charset="0"/>
                <a:cs typeface="Times New Roman" pitchFamily="18" charset="0"/>
              </a:rPr>
              <a:t>Amazon Route 53 — Simple Routing Policy is the most basic routing policy defined using an A record to resolve to a single resource always without any specific rules. For instance, a DNS record can be created to resolve the domain to an ALIAS record that routes the traffic to an ELB load balancing a set of EC2 instances.</a:t>
            </a:r>
          </a:p>
          <a:p>
            <a:pPr algn="just"/>
            <a:endParaRPr dirty="0" sz="2800" lang="en-IN">
              <a:latin typeface="Times New Roman" pitchFamily="18" charset="0"/>
              <a:cs typeface="Times New Roman" pitchFamily="18" charset="0"/>
            </a:endParaRPr>
          </a:p>
        </p:txBody>
      </p:sp>
      <p:pic>
        <p:nvPicPr>
          <p:cNvPr id="2097186" name="Picture 2"/>
          <p:cNvPicPr>
            <a:picLocks noChangeAspect="1" noChangeArrowheads="1"/>
          </p:cNvPicPr>
          <p:nvPr/>
        </p:nvPicPr>
        <p:blipFill>
          <a:blip xmlns:r="http://schemas.openxmlformats.org/officeDocument/2006/relationships" r:embed="rId1" cstate="print"/>
          <a:srcRect/>
          <a:stretch>
            <a:fillRect/>
          </a:stretch>
        </p:blipFill>
        <p:spPr bwMode="auto">
          <a:xfrm>
            <a:off x="3175000" y="4038600"/>
            <a:ext cx="7848600" cy="4876800"/>
          </a:xfrm>
          <a:prstGeom prst="rect"/>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9102" name="object 2"/>
          <p:cNvSpPr txBox="1">
            <a:spLocks noGrp="1"/>
          </p:cNvSpPr>
          <p:nvPr>
            <p:ph type="title"/>
          </p:nvPr>
        </p:nvSpPr>
        <p:spPr>
          <a:xfrm>
            <a:off x="5581650" y="268350"/>
            <a:ext cx="5094605" cy="513715"/>
          </a:xfrm>
          <a:prstGeom prst="rect"/>
        </p:spPr>
        <p:txBody>
          <a:bodyPr bIns="0" lIns="0" rIns="0" rtlCol="0" tIns="12700" vert="horz" wrap="square">
            <a:spAutoFit/>
          </a:bodyPr>
          <a:p>
            <a:pPr marL="12700">
              <a:lnSpc>
                <a:spcPct val="100000"/>
              </a:lnSpc>
              <a:spcBef>
                <a:spcPts val="100"/>
              </a:spcBef>
            </a:pPr>
            <a:r>
              <a:rPr dirty="0" sz="3200" spc="35"/>
              <a:t>Routing </a:t>
            </a:r>
            <a:r>
              <a:rPr dirty="0" sz="3200" spc="65"/>
              <a:t>Policies</a:t>
            </a:r>
            <a:r>
              <a:rPr dirty="0" sz="3200" spc="-70"/>
              <a:t> </a:t>
            </a:r>
            <a:r>
              <a:rPr dirty="0" sz="3200" spc="55"/>
              <a:t>(contd.)</a:t>
            </a:r>
            <a:endParaRPr sz="3200"/>
          </a:p>
        </p:txBody>
      </p:sp>
      <p:grpSp>
        <p:nvGrpSpPr>
          <p:cNvPr id="152" name="object 3"/>
          <p:cNvGrpSpPr/>
          <p:nvPr/>
        </p:nvGrpSpPr>
        <p:grpSpPr>
          <a:xfrm>
            <a:off x="1691639" y="1915667"/>
            <a:ext cx="2158365" cy="1028700"/>
            <a:chOff x="1691639" y="1915667"/>
            <a:chExt cx="2158365" cy="1028700"/>
          </a:xfrm>
        </p:grpSpPr>
        <p:sp>
          <p:nvSpPr>
            <p:cNvPr id="1049103" name="object 4"/>
            <p:cNvSpPr/>
            <p:nvPr/>
          </p:nvSpPr>
          <p:spPr>
            <a:xfrm>
              <a:off x="1691639"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104" name="object 5"/>
            <p:cNvSpPr/>
            <p:nvPr/>
          </p:nvSpPr>
          <p:spPr>
            <a:xfrm>
              <a:off x="1755647" y="1967483"/>
              <a:ext cx="2028825" cy="923925"/>
            </a:xfrm>
            <a:custGeom>
              <a:avLst/>
              <a:ahLst/>
              <a:rect l="l" t="t" r="r" b="b"/>
              <a:pathLst>
                <a:path w="2028825" h="923925">
                  <a:moveTo>
                    <a:pt x="0" y="65913"/>
                  </a:moveTo>
                  <a:lnTo>
                    <a:pt x="5191" y="40290"/>
                  </a:lnTo>
                  <a:lnTo>
                    <a:pt x="19335" y="19335"/>
                  </a:lnTo>
                  <a:lnTo>
                    <a:pt x="40290" y="5191"/>
                  </a:lnTo>
                  <a:lnTo>
                    <a:pt x="65912" y="0"/>
                  </a:lnTo>
                  <a:lnTo>
                    <a:pt x="1962530" y="0"/>
                  </a:lnTo>
                  <a:lnTo>
                    <a:pt x="1988153" y="5191"/>
                  </a:lnTo>
                  <a:lnTo>
                    <a:pt x="2009108" y="19335"/>
                  </a:lnTo>
                  <a:lnTo>
                    <a:pt x="2023252" y="40290"/>
                  </a:lnTo>
                  <a:lnTo>
                    <a:pt x="2028443" y="65913"/>
                  </a:lnTo>
                  <a:lnTo>
                    <a:pt x="2028443" y="857631"/>
                  </a:lnTo>
                  <a:lnTo>
                    <a:pt x="2023252" y="883253"/>
                  </a:lnTo>
                  <a:lnTo>
                    <a:pt x="2009108" y="904208"/>
                  </a:lnTo>
                  <a:lnTo>
                    <a:pt x="1988153" y="918352"/>
                  </a:lnTo>
                  <a:lnTo>
                    <a:pt x="1962530"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05" name="object 6"/>
          <p:cNvSpPr txBox="1"/>
          <p:nvPr/>
        </p:nvSpPr>
        <p:spPr>
          <a:xfrm>
            <a:off x="2337561" y="2229739"/>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53" name="object 7"/>
          <p:cNvGrpSpPr/>
          <p:nvPr/>
        </p:nvGrpSpPr>
        <p:grpSpPr>
          <a:xfrm>
            <a:off x="4372355" y="1915667"/>
            <a:ext cx="2158365" cy="1028700"/>
            <a:chOff x="4372355" y="1915667"/>
            <a:chExt cx="2158365" cy="1028700"/>
          </a:xfrm>
        </p:grpSpPr>
        <p:sp>
          <p:nvSpPr>
            <p:cNvPr id="1049106" name="object 8"/>
            <p:cNvSpPr/>
            <p:nvPr/>
          </p:nvSpPr>
          <p:spPr>
            <a:xfrm>
              <a:off x="4372355"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107" name="object 9"/>
            <p:cNvSpPr/>
            <p:nvPr/>
          </p:nvSpPr>
          <p:spPr>
            <a:xfrm>
              <a:off x="4436363" y="1967483"/>
              <a:ext cx="2030095" cy="923925"/>
            </a:xfrm>
            <a:custGeom>
              <a:avLst/>
              <a:ahLst/>
              <a:rect l="l" t="t" r="r" b="b"/>
              <a:pathLst>
                <a:path w="2030095" h="923925">
                  <a:moveTo>
                    <a:pt x="0" y="65913"/>
                  </a:moveTo>
                  <a:lnTo>
                    <a:pt x="5191" y="40290"/>
                  </a:lnTo>
                  <a:lnTo>
                    <a:pt x="19335" y="19335"/>
                  </a:lnTo>
                  <a:lnTo>
                    <a:pt x="40290" y="5191"/>
                  </a:lnTo>
                  <a:lnTo>
                    <a:pt x="65912"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08" name="object 10"/>
          <p:cNvSpPr txBox="1"/>
          <p:nvPr/>
        </p:nvSpPr>
        <p:spPr>
          <a:xfrm>
            <a:off x="4844922" y="2229739"/>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54" name="object 11"/>
          <p:cNvGrpSpPr/>
          <p:nvPr/>
        </p:nvGrpSpPr>
        <p:grpSpPr>
          <a:xfrm>
            <a:off x="7053071" y="1915667"/>
            <a:ext cx="2158365" cy="1028700"/>
            <a:chOff x="7053071" y="1915667"/>
            <a:chExt cx="2158365" cy="1028700"/>
          </a:xfrm>
        </p:grpSpPr>
        <p:sp>
          <p:nvSpPr>
            <p:cNvPr id="1049109" name="object 12"/>
            <p:cNvSpPr/>
            <p:nvPr/>
          </p:nvSpPr>
          <p:spPr>
            <a:xfrm>
              <a:off x="7053071"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110" name="object 13"/>
            <p:cNvSpPr/>
            <p:nvPr/>
          </p:nvSpPr>
          <p:spPr>
            <a:xfrm>
              <a:off x="7117079" y="1967483"/>
              <a:ext cx="2030095" cy="923925"/>
            </a:xfrm>
            <a:custGeom>
              <a:avLst/>
              <a:ahLst/>
              <a:rect l="l" t="t" r="r" b="b"/>
              <a:pathLst>
                <a:path w="2030095" h="923925">
                  <a:moveTo>
                    <a:pt x="0" y="65913"/>
                  </a:moveTo>
                  <a:lnTo>
                    <a:pt x="5191" y="40290"/>
                  </a:lnTo>
                  <a:lnTo>
                    <a:pt x="19335" y="19335"/>
                  </a:lnTo>
                  <a:lnTo>
                    <a:pt x="40290" y="5191"/>
                  </a:lnTo>
                  <a:lnTo>
                    <a:pt x="65913"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11" name="object 14"/>
          <p:cNvSpPr txBox="1"/>
          <p:nvPr/>
        </p:nvSpPr>
        <p:spPr>
          <a:xfrm>
            <a:off x="7639939" y="2229739"/>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55" name="object 15"/>
          <p:cNvGrpSpPr/>
          <p:nvPr/>
        </p:nvGrpSpPr>
        <p:grpSpPr>
          <a:xfrm>
            <a:off x="9735311" y="1915667"/>
            <a:ext cx="2158365" cy="1028700"/>
            <a:chOff x="9735311" y="1915667"/>
            <a:chExt cx="2158365" cy="1028700"/>
          </a:xfrm>
        </p:grpSpPr>
        <p:sp>
          <p:nvSpPr>
            <p:cNvPr id="1049112" name="object 16"/>
            <p:cNvSpPr/>
            <p:nvPr/>
          </p:nvSpPr>
          <p:spPr>
            <a:xfrm>
              <a:off x="9735311"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113" name="object 17"/>
            <p:cNvSpPr/>
            <p:nvPr/>
          </p:nvSpPr>
          <p:spPr>
            <a:xfrm>
              <a:off x="9797795" y="1967483"/>
              <a:ext cx="2030095" cy="923925"/>
            </a:xfrm>
            <a:custGeom>
              <a:avLst/>
              <a:ahLst/>
              <a:rect l="l" t="t" r="r" b="b"/>
              <a:pathLst>
                <a:path w="2030095" h="923925">
                  <a:moveTo>
                    <a:pt x="0" y="65913"/>
                  </a:moveTo>
                  <a:lnTo>
                    <a:pt x="5191" y="40290"/>
                  </a:lnTo>
                  <a:lnTo>
                    <a:pt x="19335" y="19335"/>
                  </a:lnTo>
                  <a:lnTo>
                    <a:pt x="40290" y="5191"/>
                  </a:lnTo>
                  <a:lnTo>
                    <a:pt x="65912"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14" name="object 18"/>
          <p:cNvSpPr txBox="1"/>
          <p:nvPr/>
        </p:nvSpPr>
        <p:spPr>
          <a:xfrm>
            <a:off x="10314178" y="2229739"/>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56" name="object 19"/>
          <p:cNvGrpSpPr/>
          <p:nvPr/>
        </p:nvGrpSpPr>
        <p:grpSpPr>
          <a:xfrm>
            <a:off x="12416028" y="1915667"/>
            <a:ext cx="2158365" cy="1028700"/>
            <a:chOff x="12416028" y="1915667"/>
            <a:chExt cx="2158365" cy="1028700"/>
          </a:xfrm>
        </p:grpSpPr>
        <p:sp>
          <p:nvSpPr>
            <p:cNvPr id="1049115" name="object 20"/>
            <p:cNvSpPr/>
            <p:nvPr/>
          </p:nvSpPr>
          <p:spPr>
            <a:xfrm>
              <a:off x="12416028"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D966"/>
            </a:solidFill>
          </p:spPr>
          <p:txBody>
            <a:bodyPr bIns="0" lIns="0" rIns="0" rtlCol="0" tIns="0" wrap="square"/>
            <a:p/>
          </p:txBody>
        </p:sp>
        <p:sp>
          <p:nvSpPr>
            <p:cNvPr id="1049116" name="object 21"/>
            <p:cNvSpPr/>
            <p:nvPr/>
          </p:nvSpPr>
          <p:spPr>
            <a:xfrm>
              <a:off x="12478512" y="1967483"/>
              <a:ext cx="2030095" cy="923925"/>
            </a:xfrm>
            <a:custGeom>
              <a:avLst/>
              <a:ahLst/>
              <a:rect l="l" t="t" r="r" b="b"/>
              <a:pathLst>
                <a:path w="2030094" h="923925">
                  <a:moveTo>
                    <a:pt x="0" y="65913"/>
                  </a:moveTo>
                  <a:lnTo>
                    <a:pt x="5191" y="40290"/>
                  </a:lnTo>
                  <a:lnTo>
                    <a:pt x="19335" y="19335"/>
                  </a:lnTo>
                  <a:lnTo>
                    <a:pt x="40290" y="5191"/>
                  </a:lnTo>
                  <a:lnTo>
                    <a:pt x="65913"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17" name="object 22"/>
          <p:cNvSpPr txBox="1"/>
          <p:nvPr/>
        </p:nvSpPr>
        <p:spPr>
          <a:xfrm>
            <a:off x="12720573" y="2229739"/>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grpSp>
        <p:nvGrpSpPr>
          <p:cNvPr id="157" name="object 23"/>
          <p:cNvGrpSpPr/>
          <p:nvPr/>
        </p:nvGrpSpPr>
        <p:grpSpPr>
          <a:xfrm>
            <a:off x="512063" y="3064764"/>
            <a:ext cx="15217140" cy="5337175"/>
            <a:chOff x="512063" y="3064764"/>
            <a:chExt cx="15217140" cy="5337175"/>
          </a:xfrm>
        </p:grpSpPr>
        <p:sp>
          <p:nvSpPr>
            <p:cNvPr id="1049118" name="object 24"/>
            <p:cNvSpPr/>
            <p:nvPr/>
          </p:nvSpPr>
          <p:spPr>
            <a:xfrm>
              <a:off x="531113" y="3339846"/>
              <a:ext cx="15179040" cy="5043170"/>
            </a:xfrm>
            <a:custGeom>
              <a:avLst/>
              <a:ahLst/>
              <a:rect l="l" t="t" r="r" b="b"/>
              <a:pathLst>
                <a:path w="15179040" h="5043170">
                  <a:moveTo>
                    <a:pt x="0" y="5042916"/>
                  </a:moveTo>
                  <a:lnTo>
                    <a:pt x="15179040" y="5042916"/>
                  </a:lnTo>
                  <a:lnTo>
                    <a:pt x="15179040" y="0"/>
                  </a:lnTo>
                  <a:lnTo>
                    <a:pt x="0" y="0"/>
                  </a:lnTo>
                  <a:lnTo>
                    <a:pt x="0" y="5042916"/>
                  </a:lnTo>
                  <a:close/>
                </a:path>
              </a:pathLst>
            </a:custGeom>
            <a:ln w="38100">
              <a:solidFill>
                <a:srgbClr val="AAD9EF"/>
              </a:solidFill>
            </a:ln>
          </p:spPr>
          <p:txBody>
            <a:bodyPr bIns="0" lIns="0" rIns="0" rtlCol="0" tIns="0" wrap="square"/>
            <a:p/>
          </p:txBody>
        </p:sp>
        <p:sp>
          <p:nvSpPr>
            <p:cNvPr id="1049119" name="object 25"/>
            <p:cNvSpPr/>
            <p:nvPr/>
          </p:nvSpPr>
          <p:spPr>
            <a:xfrm>
              <a:off x="5242560" y="3064764"/>
              <a:ext cx="431800" cy="265430"/>
            </a:xfrm>
            <a:custGeom>
              <a:avLst/>
              <a:ahLst/>
              <a:rect l="l" t="t" r="r" b="b"/>
              <a:pathLst>
                <a:path w="431800" h="265429">
                  <a:moveTo>
                    <a:pt x="215645" y="0"/>
                  </a:moveTo>
                  <a:lnTo>
                    <a:pt x="0" y="265175"/>
                  </a:lnTo>
                  <a:lnTo>
                    <a:pt x="431291" y="265175"/>
                  </a:lnTo>
                  <a:lnTo>
                    <a:pt x="215645" y="0"/>
                  </a:lnTo>
                  <a:close/>
                </a:path>
              </a:pathLst>
            </a:custGeom>
            <a:solidFill>
              <a:srgbClr val="AAD9EF"/>
            </a:solidFill>
          </p:spPr>
          <p:txBody>
            <a:bodyPr bIns="0" lIns="0" rIns="0" rtlCol="0" tIns="0" wrap="square"/>
            <a:p/>
          </p:txBody>
        </p:sp>
      </p:grpSp>
      <p:sp>
        <p:nvSpPr>
          <p:cNvPr id="1049120" name="object 26"/>
          <p:cNvSpPr txBox="1"/>
          <p:nvPr/>
        </p:nvSpPr>
        <p:spPr>
          <a:xfrm>
            <a:off x="10250423" y="4913121"/>
            <a:ext cx="511175" cy="330835"/>
          </a:xfrm>
          <a:prstGeom prst="rect"/>
        </p:spPr>
        <p:txBody>
          <a:bodyPr bIns="0" lIns="0" rIns="0" rtlCol="0" tIns="13335" vert="horz" wrap="square">
            <a:spAutoFit/>
          </a:bodyPr>
          <a:p>
            <a:pPr>
              <a:lnSpc>
                <a:spcPct val="100000"/>
              </a:lnSpc>
              <a:spcBef>
                <a:spcPts val="105"/>
              </a:spcBef>
            </a:pPr>
            <a:r>
              <a:rPr dirty="0" sz="2000" spc="-15">
                <a:solidFill>
                  <a:srgbClr val="404040"/>
                </a:solidFill>
                <a:latin typeface="Noto Sans"/>
                <a:cs typeface="Noto Sans"/>
              </a:rPr>
              <a:t>30%</a:t>
            </a:r>
            <a:endParaRPr sz="2000">
              <a:latin typeface="Noto Sans"/>
              <a:cs typeface="Noto Sans"/>
            </a:endParaRPr>
          </a:p>
        </p:txBody>
      </p:sp>
      <p:grpSp>
        <p:nvGrpSpPr>
          <p:cNvPr id="158" name="object 27"/>
          <p:cNvGrpSpPr/>
          <p:nvPr/>
        </p:nvGrpSpPr>
        <p:grpSpPr>
          <a:xfrm>
            <a:off x="2427732" y="4416552"/>
            <a:ext cx="10203180" cy="3427729"/>
            <a:chOff x="2427732" y="4416552"/>
            <a:chExt cx="10203180" cy="3427729"/>
          </a:xfrm>
        </p:grpSpPr>
        <p:sp>
          <p:nvSpPr>
            <p:cNvPr id="1049121" name="object 28"/>
            <p:cNvSpPr/>
            <p:nvPr/>
          </p:nvSpPr>
          <p:spPr>
            <a:xfrm>
              <a:off x="4741926" y="4723637"/>
              <a:ext cx="6697980" cy="2688590"/>
            </a:xfrm>
            <a:custGeom>
              <a:avLst/>
              <a:ahLst/>
              <a:rect l="l" t="t" r="r" b="b"/>
              <a:pathLst>
                <a:path w="6697980" h="2688590">
                  <a:moveTo>
                    <a:pt x="2023364" y="1277112"/>
                  </a:moveTo>
                  <a:lnTo>
                    <a:pt x="2003552" y="1267206"/>
                  </a:lnTo>
                  <a:lnTo>
                    <a:pt x="1947164" y="1239012"/>
                  </a:lnTo>
                  <a:lnTo>
                    <a:pt x="1947164" y="1267206"/>
                  </a:lnTo>
                  <a:lnTo>
                    <a:pt x="0" y="1267206"/>
                  </a:lnTo>
                  <a:lnTo>
                    <a:pt x="0" y="1287018"/>
                  </a:lnTo>
                  <a:lnTo>
                    <a:pt x="1947164" y="1287018"/>
                  </a:lnTo>
                  <a:lnTo>
                    <a:pt x="1947164" y="1315212"/>
                  </a:lnTo>
                  <a:lnTo>
                    <a:pt x="2003552" y="1287018"/>
                  </a:lnTo>
                  <a:lnTo>
                    <a:pt x="2023364" y="1277112"/>
                  </a:lnTo>
                  <a:close/>
                </a:path>
                <a:path w="6697980" h="2688590">
                  <a:moveTo>
                    <a:pt x="6697472" y="2650236"/>
                  </a:moveTo>
                  <a:lnTo>
                    <a:pt x="6677660" y="2640330"/>
                  </a:lnTo>
                  <a:lnTo>
                    <a:pt x="6621272" y="2612136"/>
                  </a:lnTo>
                  <a:lnTo>
                    <a:pt x="6621272" y="2640330"/>
                  </a:lnTo>
                  <a:lnTo>
                    <a:pt x="4674108" y="2640330"/>
                  </a:lnTo>
                  <a:lnTo>
                    <a:pt x="4674108" y="2660142"/>
                  </a:lnTo>
                  <a:lnTo>
                    <a:pt x="6621272" y="2660142"/>
                  </a:lnTo>
                  <a:lnTo>
                    <a:pt x="6621272" y="2688336"/>
                  </a:lnTo>
                  <a:lnTo>
                    <a:pt x="6677660" y="2660142"/>
                  </a:lnTo>
                  <a:lnTo>
                    <a:pt x="6697472" y="2650236"/>
                  </a:lnTo>
                  <a:close/>
                </a:path>
                <a:path w="6697980" h="2688590">
                  <a:moveTo>
                    <a:pt x="6697472" y="1344168"/>
                  </a:moveTo>
                  <a:lnTo>
                    <a:pt x="6677660" y="1334262"/>
                  </a:lnTo>
                  <a:lnTo>
                    <a:pt x="6621272" y="1306068"/>
                  </a:lnTo>
                  <a:lnTo>
                    <a:pt x="6621272" y="1334262"/>
                  </a:lnTo>
                  <a:lnTo>
                    <a:pt x="4674108" y="1334262"/>
                  </a:lnTo>
                  <a:lnTo>
                    <a:pt x="4674108" y="1354074"/>
                  </a:lnTo>
                  <a:lnTo>
                    <a:pt x="6621272" y="1354074"/>
                  </a:lnTo>
                  <a:lnTo>
                    <a:pt x="6621272" y="1382268"/>
                  </a:lnTo>
                  <a:lnTo>
                    <a:pt x="6677660" y="1354074"/>
                  </a:lnTo>
                  <a:lnTo>
                    <a:pt x="6697472" y="1344168"/>
                  </a:lnTo>
                  <a:close/>
                </a:path>
                <a:path w="6697980" h="2688590">
                  <a:moveTo>
                    <a:pt x="6697472" y="38100"/>
                  </a:moveTo>
                  <a:lnTo>
                    <a:pt x="6677660" y="28194"/>
                  </a:lnTo>
                  <a:lnTo>
                    <a:pt x="6621272" y="0"/>
                  </a:lnTo>
                  <a:lnTo>
                    <a:pt x="6621272" y="28194"/>
                  </a:lnTo>
                  <a:lnTo>
                    <a:pt x="4674108" y="28194"/>
                  </a:lnTo>
                  <a:lnTo>
                    <a:pt x="4674108" y="48006"/>
                  </a:lnTo>
                  <a:lnTo>
                    <a:pt x="6621272" y="48006"/>
                  </a:lnTo>
                  <a:lnTo>
                    <a:pt x="6621272" y="76200"/>
                  </a:lnTo>
                  <a:lnTo>
                    <a:pt x="6677660" y="48006"/>
                  </a:lnTo>
                  <a:lnTo>
                    <a:pt x="6697472" y="38100"/>
                  </a:lnTo>
                  <a:close/>
                </a:path>
              </a:pathLst>
            </a:custGeom>
            <a:solidFill>
              <a:srgbClr val="EC7C30"/>
            </a:solidFill>
          </p:spPr>
          <p:txBody>
            <a:bodyPr bIns="0" lIns="0" rIns="0" rtlCol="0" tIns="0" wrap="square"/>
            <a:p/>
          </p:txBody>
        </p:sp>
        <p:sp>
          <p:nvSpPr>
            <p:cNvPr id="1049122" name="object 29"/>
            <p:cNvSpPr/>
            <p:nvPr/>
          </p:nvSpPr>
          <p:spPr>
            <a:xfrm>
              <a:off x="2427732" y="5458968"/>
              <a:ext cx="1868423" cy="1478279"/>
            </a:xfrm>
            <a:prstGeom prst="rect"/>
            <a:blipFill>
              <a:blip xmlns:r="http://schemas.openxmlformats.org/officeDocument/2006/relationships" r:embed="rId1" cstate="print"/>
              <a:stretch>
                <a:fillRect/>
              </a:stretch>
            </a:blipFill>
          </p:spPr>
          <p:txBody>
            <a:bodyPr bIns="0" lIns="0" rIns="0" rtlCol="0" tIns="0" wrap="square"/>
            <a:p/>
          </p:txBody>
        </p:sp>
        <p:sp>
          <p:nvSpPr>
            <p:cNvPr id="1049123" name="object 30"/>
            <p:cNvSpPr/>
            <p:nvPr/>
          </p:nvSpPr>
          <p:spPr>
            <a:xfrm>
              <a:off x="7388352" y="5323332"/>
              <a:ext cx="1507236" cy="1819656"/>
            </a:xfrm>
            <a:prstGeom prst="rect"/>
            <a:blipFill>
              <a:blip xmlns:r="http://schemas.openxmlformats.org/officeDocument/2006/relationships" r:embed="rId2" cstate="print"/>
              <a:stretch>
                <a:fillRect/>
              </a:stretch>
            </a:blipFill>
          </p:spPr>
          <p:txBody>
            <a:bodyPr bIns="0" lIns="0" rIns="0" rtlCol="0" tIns="0" wrap="square"/>
            <a:p/>
          </p:txBody>
        </p:sp>
        <p:sp>
          <p:nvSpPr>
            <p:cNvPr id="1049124" name="object 31"/>
            <p:cNvSpPr/>
            <p:nvPr/>
          </p:nvSpPr>
          <p:spPr>
            <a:xfrm>
              <a:off x="11829288" y="4416552"/>
              <a:ext cx="801624" cy="967739"/>
            </a:xfrm>
            <a:prstGeom prst="rect"/>
            <a:blipFill>
              <a:blip xmlns:r="http://schemas.openxmlformats.org/officeDocument/2006/relationships" r:embed="rId3" cstate="print"/>
              <a:stretch>
                <a:fillRect/>
              </a:stretch>
            </a:blipFill>
          </p:spPr>
          <p:txBody>
            <a:bodyPr bIns="0" lIns="0" rIns="0" rtlCol="0" tIns="0" wrap="square"/>
            <a:p/>
          </p:txBody>
        </p:sp>
        <p:sp>
          <p:nvSpPr>
            <p:cNvPr id="1049125" name="object 32"/>
            <p:cNvSpPr/>
            <p:nvPr/>
          </p:nvSpPr>
          <p:spPr>
            <a:xfrm>
              <a:off x="11829288" y="5637276"/>
              <a:ext cx="801624" cy="966216"/>
            </a:xfrm>
            <a:prstGeom prst="rect"/>
            <a:blipFill>
              <a:blip xmlns:r="http://schemas.openxmlformats.org/officeDocument/2006/relationships" r:embed="rId3" cstate="print"/>
              <a:stretch>
                <a:fillRect/>
              </a:stretch>
            </a:blipFill>
          </p:spPr>
          <p:txBody>
            <a:bodyPr bIns="0" lIns="0" rIns="0" rtlCol="0" tIns="0" wrap="square"/>
            <a:p/>
          </p:txBody>
        </p:sp>
        <p:sp>
          <p:nvSpPr>
            <p:cNvPr id="1049126" name="object 33"/>
            <p:cNvSpPr/>
            <p:nvPr/>
          </p:nvSpPr>
          <p:spPr>
            <a:xfrm>
              <a:off x="11829288" y="6876288"/>
              <a:ext cx="801624" cy="967740"/>
            </a:xfrm>
            <a:prstGeom prst="rect"/>
            <a:blipFill>
              <a:blip xmlns:r="http://schemas.openxmlformats.org/officeDocument/2006/relationships" r:embed="rId3" cstate="print"/>
              <a:stretch>
                <a:fillRect/>
              </a:stretch>
            </a:blipFill>
          </p:spPr>
          <p:txBody>
            <a:bodyPr bIns="0" lIns="0" rIns="0" rtlCol="0" tIns="0" wrap="square"/>
            <a:p/>
          </p:txBody>
        </p:sp>
      </p:grpSp>
      <p:sp>
        <p:nvSpPr>
          <p:cNvPr id="1049127" name="object 34"/>
          <p:cNvSpPr txBox="1"/>
          <p:nvPr/>
        </p:nvSpPr>
        <p:spPr>
          <a:xfrm>
            <a:off x="10250423" y="6219825"/>
            <a:ext cx="511175" cy="330835"/>
          </a:xfrm>
          <a:prstGeom prst="rect"/>
        </p:spPr>
        <p:txBody>
          <a:bodyPr bIns="0" lIns="0" rIns="0" rtlCol="0" tIns="12700" vert="horz" wrap="square">
            <a:spAutoFit/>
          </a:bodyPr>
          <a:p>
            <a:pPr>
              <a:lnSpc>
                <a:spcPct val="100000"/>
              </a:lnSpc>
              <a:spcBef>
                <a:spcPts val="100"/>
              </a:spcBef>
            </a:pPr>
            <a:r>
              <a:rPr dirty="0" sz="2000" spc="-15">
                <a:solidFill>
                  <a:srgbClr val="404040"/>
                </a:solidFill>
                <a:latin typeface="Noto Sans"/>
                <a:cs typeface="Noto Sans"/>
              </a:rPr>
              <a:t>20%</a:t>
            </a:r>
            <a:endParaRPr sz="2000">
              <a:latin typeface="Noto Sans"/>
              <a:cs typeface="Noto Sans"/>
            </a:endParaRPr>
          </a:p>
        </p:txBody>
      </p:sp>
      <p:sp>
        <p:nvSpPr>
          <p:cNvPr id="1049128" name="object 35"/>
          <p:cNvSpPr txBox="1"/>
          <p:nvPr/>
        </p:nvSpPr>
        <p:spPr>
          <a:xfrm>
            <a:off x="10250423" y="7526781"/>
            <a:ext cx="511175" cy="330835"/>
          </a:xfrm>
          <a:prstGeom prst="rect"/>
        </p:spPr>
        <p:txBody>
          <a:bodyPr bIns="0" lIns="0" rIns="0" rtlCol="0" tIns="12700" vert="horz" wrap="square">
            <a:spAutoFit/>
          </a:bodyPr>
          <a:p>
            <a:pPr>
              <a:lnSpc>
                <a:spcPct val="100000"/>
              </a:lnSpc>
              <a:spcBef>
                <a:spcPts val="100"/>
              </a:spcBef>
            </a:pPr>
            <a:r>
              <a:rPr dirty="0" sz="2000" spc="-15">
                <a:solidFill>
                  <a:srgbClr val="404040"/>
                </a:solidFill>
                <a:latin typeface="Noto Sans"/>
                <a:cs typeface="Noto Sans"/>
              </a:rPr>
              <a:t>50%</a:t>
            </a:r>
            <a:endParaRPr sz="2000">
              <a:latin typeface="Noto Sans"/>
              <a:cs typeface="Noto Sans"/>
            </a:endParaRPr>
          </a:p>
        </p:txBody>
      </p:sp>
      <p:sp>
        <p:nvSpPr>
          <p:cNvPr id="1049129" name="object 36"/>
          <p:cNvSpPr txBox="1"/>
          <p:nvPr/>
        </p:nvSpPr>
        <p:spPr>
          <a:xfrm>
            <a:off x="4553458" y="6152134"/>
            <a:ext cx="2554605" cy="330835"/>
          </a:xfrm>
          <a:prstGeom prst="rect"/>
        </p:spPr>
        <p:txBody>
          <a:bodyPr bIns="0" lIns="0" rIns="0" rtlCol="0" tIns="12700" vert="horz" wrap="square">
            <a:spAutoFit/>
          </a:bodyPr>
          <a:p>
            <a:pPr>
              <a:lnSpc>
                <a:spcPct val="100000"/>
              </a:lnSpc>
              <a:spcBef>
                <a:spcPts val="100"/>
              </a:spcBef>
            </a:pPr>
            <a:r>
              <a:rPr dirty="0" sz="2000" spc="-20">
                <a:solidFill>
                  <a:srgbClr val="404040"/>
                </a:solidFill>
                <a:latin typeface="Noto Sans"/>
                <a:cs typeface="Noto Sans"/>
                <a:hlinkClick r:id="rId4"/>
              </a:rPr>
              <a:t>www.simplilearn.com</a:t>
            </a:r>
            <a:endParaRPr sz="2000">
              <a:latin typeface="Noto Sans"/>
              <a:cs typeface="Noto Sans"/>
            </a:endParaRPr>
          </a:p>
        </p:txBody>
      </p:sp>
      <p:sp>
        <p:nvSpPr>
          <p:cNvPr id="1049130" name="object 37"/>
          <p:cNvSpPr txBox="1"/>
          <p:nvPr/>
        </p:nvSpPr>
        <p:spPr>
          <a:xfrm>
            <a:off x="3082798" y="3729354"/>
            <a:ext cx="10112375" cy="360680"/>
          </a:xfrm>
          <a:prstGeom prst="rect"/>
        </p:spPr>
        <p:txBody>
          <a:bodyPr bIns="0" lIns="0" rIns="0" rtlCol="0" tIns="12065" vert="horz" wrap="square">
            <a:spAutoFit/>
          </a:bodyPr>
          <a:p>
            <a:pPr>
              <a:lnSpc>
                <a:spcPct val="100000"/>
              </a:lnSpc>
              <a:spcBef>
                <a:spcPts val="95"/>
              </a:spcBef>
            </a:pPr>
            <a:r>
              <a:rPr dirty="0" sz="2200" spc="-35">
                <a:solidFill>
                  <a:srgbClr val="404040"/>
                </a:solidFill>
                <a:latin typeface="Noto Sans"/>
                <a:cs typeface="Noto Sans"/>
              </a:rPr>
              <a:t>“Weighted” </a:t>
            </a:r>
            <a:r>
              <a:rPr dirty="0" sz="2200" spc="-40">
                <a:solidFill>
                  <a:srgbClr val="404040"/>
                </a:solidFill>
                <a:latin typeface="Noto Sans"/>
                <a:cs typeface="Noto Sans"/>
              </a:rPr>
              <a:t>routing </a:t>
            </a:r>
            <a:r>
              <a:rPr dirty="0" sz="2200" spc="-15">
                <a:solidFill>
                  <a:srgbClr val="404040"/>
                </a:solidFill>
                <a:latin typeface="Noto Sans"/>
                <a:cs typeface="Noto Sans"/>
              </a:rPr>
              <a:t>policy </a:t>
            </a:r>
            <a:r>
              <a:rPr dirty="0" sz="2200" spc="-20">
                <a:solidFill>
                  <a:srgbClr val="404040"/>
                </a:solidFill>
                <a:latin typeface="Noto Sans"/>
                <a:cs typeface="Noto Sans"/>
              </a:rPr>
              <a:t>can split </a:t>
            </a:r>
            <a:r>
              <a:rPr dirty="0" sz="2200" spc="-25">
                <a:solidFill>
                  <a:srgbClr val="404040"/>
                </a:solidFill>
                <a:latin typeface="Noto Sans"/>
                <a:cs typeface="Noto Sans"/>
              </a:rPr>
              <a:t>traffic </a:t>
            </a:r>
            <a:r>
              <a:rPr dirty="0" sz="2200" spc="-10">
                <a:solidFill>
                  <a:srgbClr val="404040"/>
                </a:solidFill>
                <a:latin typeface="Noto Sans"/>
                <a:cs typeface="Noto Sans"/>
              </a:rPr>
              <a:t>based on </a:t>
            </a:r>
            <a:r>
              <a:rPr dirty="0" sz="2200" spc="-20">
                <a:solidFill>
                  <a:srgbClr val="404040"/>
                </a:solidFill>
                <a:latin typeface="Noto Sans"/>
                <a:cs typeface="Noto Sans"/>
              </a:rPr>
              <a:t>different </a:t>
            </a:r>
            <a:r>
              <a:rPr dirty="0" sz="2200" spc="-35">
                <a:solidFill>
                  <a:srgbClr val="404040"/>
                </a:solidFill>
                <a:latin typeface="Noto Sans"/>
                <a:cs typeface="Noto Sans"/>
              </a:rPr>
              <a:t>weights</a:t>
            </a:r>
            <a:r>
              <a:rPr dirty="0" sz="2200" spc="-5">
                <a:solidFill>
                  <a:srgbClr val="404040"/>
                </a:solidFill>
                <a:latin typeface="Noto Sans"/>
                <a:cs typeface="Noto Sans"/>
              </a:rPr>
              <a:t> </a:t>
            </a:r>
            <a:r>
              <a:rPr dirty="0" sz="2200" spc="-35">
                <a:solidFill>
                  <a:srgbClr val="404040"/>
                </a:solidFill>
                <a:latin typeface="Noto Sans"/>
                <a:cs typeface="Noto Sans"/>
              </a:rPr>
              <a:t>assigned.</a:t>
            </a:r>
            <a:endParaRPr sz="2200">
              <a:latin typeface="Noto Sans"/>
              <a:cs typeface="Noto Sans"/>
            </a:endParaRPr>
          </a:p>
        </p:txBody>
      </p:sp>
      <p:sp>
        <p:nvSpPr>
          <p:cNvPr id="1049131" name="object 38"/>
          <p:cNvSpPr/>
          <p:nvPr/>
        </p:nvSpPr>
        <p:spPr>
          <a:xfrm>
            <a:off x="5605271" y="711708"/>
            <a:ext cx="4977383" cy="205740"/>
          </a:xfrm>
          <a:prstGeom prst="rect"/>
          <a:blipFill>
            <a:blip xmlns:r="http://schemas.openxmlformats.org/officeDocument/2006/relationships" r:embed="rId5" cstate="print"/>
            <a:stretch>
              <a:fillRect/>
            </a:stretch>
          </a:blipFill>
        </p:spPr>
        <p:txBody>
          <a:bodyPr bIns="0" lIns="0" rIns="0" rtlCol="0" tIns="0" wrap="square"/>
          <a:p/>
        </p:txBody>
      </p:sp>
      <p:pic>
        <p:nvPicPr>
          <p:cNvPr id="2097187"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9132" name="Text Placeholder 2"/>
          <p:cNvSpPr>
            <a:spLocks noGrp="1"/>
          </p:cNvSpPr>
          <p:nvPr>
            <p:ph type="body" idx="1"/>
          </p:nvPr>
        </p:nvSpPr>
        <p:spPr>
          <a:xfrm>
            <a:off x="1316227" y="1533422"/>
            <a:ext cx="13629894" cy="2047977"/>
          </a:xfrm>
        </p:spPr>
        <p:txBody>
          <a:bodyPr/>
          <a:p>
            <a:r>
              <a:rPr dirty="0" sz="2800" lang="en-IN" smtClean="0">
                <a:latin typeface="Times New Roman" pitchFamily="18" charset="0"/>
                <a:cs typeface="Times New Roman" pitchFamily="18" charset="0"/>
              </a:rPr>
              <a:t>Weighted Routing Policy is used when there are multiple resources for the same functionality and the traffic needs to be split across the resources based on some predefined weights.</a:t>
            </a:r>
            <a:endParaRPr dirty="0" sz="2800" lang="en-IN">
              <a:latin typeface="Times New Roman" pitchFamily="18" charset="0"/>
              <a:cs typeface="Times New Roman" pitchFamily="18" charset="0"/>
            </a:endParaRPr>
          </a:p>
        </p:txBody>
      </p:sp>
      <p:pic>
        <p:nvPicPr>
          <p:cNvPr id="2097188" name="Picture 2"/>
          <p:cNvPicPr>
            <a:picLocks noChangeAspect="1" noChangeArrowheads="1"/>
          </p:cNvPicPr>
          <p:nvPr/>
        </p:nvPicPr>
        <p:blipFill>
          <a:blip xmlns:r="http://schemas.openxmlformats.org/officeDocument/2006/relationships" r:embed="rId1" cstate="print"/>
          <a:srcRect/>
          <a:stretch>
            <a:fillRect/>
          </a:stretch>
        </p:blipFill>
        <p:spPr bwMode="auto">
          <a:xfrm>
            <a:off x="2336800" y="2890838"/>
            <a:ext cx="8458200" cy="5414962"/>
          </a:xfrm>
          <a:prstGeom prst="rect"/>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9133" name="object 2"/>
          <p:cNvSpPr txBox="1">
            <a:spLocks noGrp="1"/>
          </p:cNvSpPr>
          <p:nvPr>
            <p:ph type="title"/>
          </p:nvPr>
        </p:nvSpPr>
        <p:spPr>
          <a:xfrm>
            <a:off x="5581650" y="268350"/>
            <a:ext cx="5094605" cy="513715"/>
          </a:xfrm>
          <a:prstGeom prst="rect"/>
        </p:spPr>
        <p:txBody>
          <a:bodyPr bIns="0" lIns="0" rIns="0" rtlCol="0" tIns="12700" vert="horz" wrap="square">
            <a:spAutoFit/>
          </a:bodyPr>
          <a:p>
            <a:pPr marL="12700">
              <a:lnSpc>
                <a:spcPct val="100000"/>
              </a:lnSpc>
              <a:spcBef>
                <a:spcPts val="100"/>
              </a:spcBef>
            </a:pPr>
            <a:r>
              <a:rPr dirty="0" sz="3200" spc="35"/>
              <a:t>Routing </a:t>
            </a:r>
            <a:r>
              <a:rPr dirty="0" sz="3200" spc="65"/>
              <a:t>Policies</a:t>
            </a:r>
            <a:r>
              <a:rPr dirty="0" sz="3200" spc="-70"/>
              <a:t> </a:t>
            </a:r>
            <a:r>
              <a:rPr dirty="0" sz="3200" spc="55"/>
              <a:t>(contd.)</a:t>
            </a:r>
            <a:endParaRPr sz="3200"/>
          </a:p>
        </p:txBody>
      </p:sp>
      <p:grpSp>
        <p:nvGrpSpPr>
          <p:cNvPr id="161" name="object 3"/>
          <p:cNvGrpSpPr/>
          <p:nvPr/>
        </p:nvGrpSpPr>
        <p:grpSpPr>
          <a:xfrm>
            <a:off x="1691639" y="1915667"/>
            <a:ext cx="2158365" cy="1028700"/>
            <a:chOff x="1691639" y="1915667"/>
            <a:chExt cx="2158365" cy="1028700"/>
          </a:xfrm>
        </p:grpSpPr>
        <p:sp>
          <p:nvSpPr>
            <p:cNvPr id="1049134" name="object 4"/>
            <p:cNvSpPr/>
            <p:nvPr/>
          </p:nvSpPr>
          <p:spPr>
            <a:xfrm>
              <a:off x="1691639"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135" name="object 5"/>
            <p:cNvSpPr/>
            <p:nvPr/>
          </p:nvSpPr>
          <p:spPr>
            <a:xfrm>
              <a:off x="1755647" y="1967483"/>
              <a:ext cx="2028825" cy="923925"/>
            </a:xfrm>
            <a:custGeom>
              <a:avLst/>
              <a:ahLst/>
              <a:rect l="l" t="t" r="r" b="b"/>
              <a:pathLst>
                <a:path w="2028825" h="923925">
                  <a:moveTo>
                    <a:pt x="0" y="65913"/>
                  </a:moveTo>
                  <a:lnTo>
                    <a:pt x="5191" y="40290"/>
                  </a:lnTo>
                  <a:lnTo>
                    <a:pt x="19335" y="19335"/>
                  </a:lnTo>
                  <a:lnTo>
                    <a:pt x="40290" y="5191"/>
                  </a:lnTo>
                  <a:lnTo>
                    <a:pt x="65912" y="0"/>
                  </a:lnTo>
                  <a:lnTo>
                    <a:pt x="1962530" y="0"/>
                  </a:lnTo>
                  <a:lnTo>
                    <a:pt x="1988153" y="5191"/>
                  </a:lnTo>
                  <a:lnTo>
                    <a:pt x="2009108" y="19335"/>
                  </a:lnTo>
                  <a:lnTo>
                    <a:pt x="2023252" y="40290"/>
                  </a:lnTo>
                  <a:lnTo>
                    <a:pt x="2028443" y="65913"/>
                  </a:lnTo>
                  <a:lnTo>
                    <a:pt x="2028443" y="857631"/>
                  </a:lnTo>
                  <a:lnTo>
                    <a:pt x="2023252" y="883253"/>
                  </a:lnTo>
                  <a:lnTo>
                    <a:pt x="2009108" y="904208"/>
                  </a:lnTo>
                  <a:lnTo>
                    <a:pt x="1988153" y="918352"/>
                  </a:lnTo>
                  <a:lnTo>
                    <a:pt x="1962530"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36" name="object 6"/>
          <p:cNvSpPr txBox="1"/>
          <p:nvPr/>
        </p:nvSpPr>
        <p:spPr>
          <a:xfrm>
            <a:off x="2337561" y="2229739"/>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62" name="object 7"/>
          <p:cNvGrpSpPr/>
          <p:nvPr/>
        </p:nvGrpSpPr>
        <p:grpSpPr>
          <a:xfrm>
            <a:off x="4372355" y="1915667"/>
            <a:ext cx="2158365" cy="1028700"/>
            <a:chOff x="4372355" y="1915667"/>
            <a:chExt cx="2158365" cy="1028700"/>
          </a:xfrm>
        </p:grpSpPr>
        <p:sp>
          <p:nvSpPr>
            <p:cNvPr id="1049137" name="object 8"/>
            <p:cNvSpPr/>
            <p:nvPr/>
          </p:nvSpPr>
          <p:spPr>
            <a:xfrm>
              <a:off x="4372355"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138" name="object 9"/>
            <p:cNvSpPr/>
            <p:nvPr/>
          </p:nvSpPr>
          <p:spPr>
            <a:xfrm>
              <a:off x="4436363" y="1967483"/>
              <a:ext cx="2030095" cy="923925"/>
            </a:xfrm>
            <a:custGeom>
              <a:avLst/>
              <a:ahLst/>
              <a:rect l="l" t="t" r="r" b="b"/>
              <a:pathLst>
                <a:path w="2030095" h="923925">
                  <a:moveTo>
                    <a:pt x="0" y="65913"/>
                  </a:moveTo>
                  <a:lnTo>
                    <a:pt x="5191" y="40290"/>
                  </a:lnTo>
                  <a:lnTo>
                    <a:pt x="19335" y="19335"/>
                  </a:lnTo>
                  <a:lnTo>
                    <a:pt x="40290" y="5191"/>
                  </a:lnTo>
                  <a:lnTo>
                    <a:pt x="65912"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39" name="object 10"/>
          <p:cNvSpPr txBox="1"/>
          <p:nvPr/>
        </p:nvSpPr>
        <p:spPr>
          <a:xfrm>
            <a:off x="4844922" y="2229739"/>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63" name="object 11"/>
          <p:cNvGrpSpPr/>
          <p:nvPr/>
        </p:nvGrpSpPr>
        <p:grpSpPr>
          <a:xfrm>
            <a:off x="7053071" y="1915667"/>
            <a:ext cx="2158365" cy="1028700"/>
            <a:chOff x="7053071" y="1915667"/>
            <a:chExt cx="2158365" cy="1028700"/>
          </a:xfrm>
        </p:grpSpPr>
        <p:sp>
          <p:nvSpPr>
            <p:cNvPr id="1049140" name="object 12"/>
            <p:cNvSpPr/>
            <p:nvPr/>
          </p:nvSpPr>
          <p:spPr>
            <a:xfrm>
              <a:off x="7053071"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141" name="object 13"/>
            <p:cNvSpPr/>
            <p:nvPr/>
          </p:nvSpPr>
          <p:spPr>
            <a:xfrm>
              <a:off x="7117079" y="1967483"/>
              <a:ext cx="2030095" cy="923925"/>
            </a:xfrm>
            <a:custGeom>
              <a:avLst/>
              <a:ahLst/>
              <a:rect l="l" t="t" r="r" b="b"/>
              <a:pathLst>
                <a:path w="2030095" h="923925">
                  <a:moveTo>
                    <a:pt x="0" y="65913"/>
                  </a:moveTo>
                  <a:lnTo>
                    <a:pt x="5191" y="40290"/>
                  </a:lnTo>
                  <a:lnTo>
                    <a:pt x="19335" y="19335"/>
                  </a:lnTo>
                  <a:lnTo>
                    <a:pt x="40290" y="5191"/>
                  </a:lnTo>
                  <a:lnTo>
                    <a:pt x="65913"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42" name="object 14"/>
          <p:cNvSpPr txBox="1"/>
          <p:nvPr/>
        </p:nvSpPr>
        <p:spPr>
          <a:xfrm>
            <a:off x="7639939" y="2229739"/>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64" name="object 15"/>
          <p:cNvGrpSpPr/>
          <p:nvPr/>
        </p:nvGrpSpPr>
        <p:grpSpPr>
          <a:xfrm>
            <a:off x="9735311" y="1915667"/>
            <a:ext cx="2158365" cy="1028700"/>
            <a:chOff x="9735311" y="1915667"/>
            <a:chExt cx="2158365" cy="1028700"/>
          </a:xfrm>
        </p:grpSpPr>
        <p:sp>
          <p:nvSpPr>
            <p:cNvPr id="1049143" name="object 16"/>
            <p:cNvSpPr/>
            <p:nvPr/>
          </p:nvSpPr>
          <p:spPr>
            <a:xfrm>
              <a:off x="9735311"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144" name="object 17"/>
            <p:cNvSpPr/>
            <p:nvPr/>
          </p:nvSpPr>
          <p:spPr>
            <a:xfrm>
              <a:off x="9797795" y="1967483"/>
              <a:ext cx="2030095" cy="923925"/>
            </a:xfrm>
            <a:custGeom>
              <a:avLst/>
              <a:ahLst/>
              <a:rect l="l" t="t" r="r" b="b"/>
              <a:pathLst>
                <a:path w="2030095" h="923925">
                  <a:moveTo>
                    <a:pt x="0" y="65913"/>
                  </a:moveTo>
                  <a:lnTo>
                    <a:pt x="5191" y="40290"/>
                  </a:lnTo>
                  <a:lnTo>
                    <a:pt x="19335" y="19335"/>
                  </a:lnTo>
                  <a:lnTo>
                    <a:pt x="40290" y="5191"/>
                  </a:lnTo>
                  <a:lnTo>
                    <a:pt x="65912"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45" name="object 18"/>
          <p:cNvSpPr txBox="1"/>
          <p:nvPr/>
        </p:nvSpPr>
        <p:spPr>
          <a:xfrm>
            <a:off x="10314178" y="2229739"/>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65" name="object 19"/>
          <p:cNvGrpSpPr/>
          <p:nvPr/>
        </p:nvGrpSpPr>
        <p:grpSpPr>
          <a:xfrm>
            <a:off x="12416028" y="1915667"/>
            <a:ext cx="2158365" cy="1028700"/>
            <a:chOff x="12416028" y="1915667"/>
            <a:chExt cx="2158365" cy="1028700"/>
          </a:xfrm>
        </p:grpSpPr>
        <p:sp>
          <p:nvSpPr>
            <p:cNvPr id="1049146" name="object 20"/>
            <p:cNvSpPr/>
            <p:nvPr/>
          </p:nvSpPr>
          <p:spPr>
            <a:xfrm>
              <a:off x="12416028"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D966"/>
            </a:solidFill>
          </p:spPr>
          <p:txBody>
            <a:bodyPr bIns="0" lIns="0" rIns="0" rtlCol="0" tIns="0" wrap="square"/>
            <a:p/>
          </p:txBody>
        </p:sp>
        <p:sp>
          <p:nvSpPr>
            <p:cNvPr id="1049147" name="object 21"/>
            <p:cNvSpPr/>
            <p:nvPr/>
          </p:nvSpPr>
          <p:spPr>
            <a:xfrm>
              <a:off x="12478512" y="1967483"/>
              <a:ext cx="2030095" cy="923925"/>
            </a:xfrm>
            <a:custGeom>
              <a:avLst/>
              <a:ahLst/>
              <a:rect l="l" t="t" r="r" b="b"/>
              <a:pathLst>
                <a:path w="2030094" h="923925">
                  <a:moveTo>
                    <a:pt x="0" y="65913"/>
                  </a:moveTo>
                  <a:lnTo>
                    <a:pt x="5191" y="40290"/>
                  </a:lnTo>
                  <a:lnTo>
                    <a:pt x="19335" y="19335"/>
                  </a:lnTo>
                  <a:lnTo>
                    <a:pt x="40290" y="5191"/>
                  </a:lnTo>
                  <a:lnTo>
                    <a:pt x="65913"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48" name="object 22"/>
          <p:cNvSpPr txBox="1"/>
          <p:nvPr/>
        </p:nvSpPr>
        <p:spPr>
          <a:xfrm>
            <a:off x="12720573" y="2229739"/>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grpSp>
        <p:nvGrpSpPr>
          <p:cNvPr id="166" name="object 23"/>
          <p:cNvGrpSpPr/>
          <p:nvPr/>
        </p:nvGrpSpPr>
        <p:grpSpPr>
          <a:xfrm>
            <a:off x="512063" y="3064764"/>
            <a:ext cx="15217140" cy="5337175"/>
            <a:chOff x="512063" y="3064764"/>
            <a:chExt cx="15217140" cy="5337175"/>
          </a:xfrm>
        </p:grpSpPr>
        <p:sp>
          <p:nvSpPr>
            <p:cNvPr id="1049149" name="object 24"/>
            <p:cNvSpPr/>
            <p:nvPr/>
          </p:nvSpPr>
          <p:spPr>
            <a:xfrm>
              <a:off x="531113" y="3339846"/>
              <a:ext cx="15179040" cy="5043170"/>
            </a:xfrm>
            <a:custGeom>
              <a:avLst/>
              <a:ahLst/>
              <a:rect l="l" t="t" r="r" b="b"/>
              <a:pathLst>
                <a:path w="15179040" h="5043170">
                  <a:moveTo>
                    <a:pt x="0" y="5042916"/>
                  </a:moveTo>
                  <a:lnTo>
                    <a:pt x="15179040" y="5042916"/>
                  </a:lnTo>
                  <a:lnTo>
                    <a:pt x="15179040" y="0"/>
                  </a:lnTo>
                  <a:lnTo>
                    <a:pt x="0" y="0"/>
                  </a:lnTo>
                  <a:lnTo>
                    <a:pt x="0" y="5042916"/>
                  </a:lnTo>
                  <a:close/>
                </a:path>
              </a:pathLst>
            </a:custGeom>
            <a:ln w="38100">
              <a:solidFill>
                <a:srgbClr val="FFC3B8"/>
              </a:solidFill>
            </a:ln>
          </p:spPr>
          <p:txBody>
            <a:bodyPr bIns="0" lIns="0" rIns="0" rtlCol="0" tIns="0" wrap="square"/>
            <a:p/>
          </p:txBody>
        </p:sp>
        <p:sp>
          <p:nvSpPr>
            <p:cNvPr id="1049150" name="object 25"/>
            <p:cNvSpPr/>
            <p:nvPr/>
          </p:nvSpPr>
          <p:spPr>
            <a:xfrm>
              <a:off x="7921752" y="3064764"/>
              <a:ext cx="433070" cy="265430"/>
            </a:xfrm>
            <a:custGeom>
              <a:avLst/>
              <a:ahLst/>
              <a:rect l="l" t="t" r="r" b="b"/>
              <a:pathLst>
                <a:path w="433070" h="265429">
                  <a:moveTo>
                    <a:pt x="216407" y="0"/>
                  </a:moveTo>
                  <a:lnTo>
                    <a:pt x="0" y="265175"/>
                  </a:lnTo>
                  <a:lnTo>
                    <a:pt x="432816" y="265175"/>
                  </a:lnTo>
                  <a:lnTo>
                    <a:pt x="216407" y="0"/>
                  </a:lnTo>
                  <a:close/>
                </a:path>
              </a:pathLst>
            </a:custGeom>
            <a:solidFill>
              <a:srgbClr val="FFC3B8"/>
            </a:solidFill>
          </p:spPr>
          <p:txBody>
            <a:bodyPr bIns="0" lIns="0" rIns="0" rtlCol="0" tIns="0" wrap="square"/>
            <a:p/>
          </p:txBody>
        </p:sp>
      </p:grpSp>
      <p:sp>
        <p:nvSpPr>
          <p:cNvPr id="1049151" name="object 26"/>
          <p:cNvSpPr txBox="1"/>
          <p:nvPr/>
        </p:nvSpPr>
        <p:spPr>
          <a:xfrm>
            <a:off x="1296288" y="3729354"/>
            <a:ext cx="13705205" cy="360680"/>
          </a:xfrm>
          <a:prstGeom prst="rect"/>
        </p:spPr>
        <p:txBody>
          <a:bodyPr bIns="0" lIns="0" rIns="0" rtlCol="0" tIns="12065" vert="horz" wrap="square">
            <a:spAutoFit/>
          </a:bodyPr>
          <a:p>
            <a:pPr>
              <a:lnSpc>
                <a:spcPct val="100000"/>
              </a:lnSpc>
              <a:spcBef>
                <a:spcPts val="95"/>
              </a:spcBef>
            </a:pPr>
            <a:r>
              <a:rPr dirty="0" sz="2200" spc="-10">
                <a:solidFill>
                  <a:srgbClr val="404040"/>
                </a:solidFill>
                <a:latin typeface="Noto Sans"/>
                <a:cs typeface="Noto Sans"/>
              </a:rPr>
              <a:t>“Latency” </a:t>
            </a:r>
            <a:r>
              <a:rPr dirty="0" sz="2200" spc="-40">
                <a:solidFill>
                  <a:srgbClr val="404040"/>
                </a:solidFill>
                <a:latin typeface="Noto Sans"/>
                <a:cs typeface="Noto Sans"/>
              </a:rPr>
              <a:t>routing </a:t>
            </a:r>
            <a:r>
              <a:rPr dirty="0" sz="2200" spc="-15">
                <a:solidFill>
                  <a:srgbClr val="404040"/>
                </a:solidFill>
                <a:latin typeface="Noto Sans"/>
                <a:cs typeface="Noto Sans"/>
              </a:rPr>
              <a:t>policy </a:t>
            </a:r>
            <a:r>
              <a:rPr dirty="0" sz="2200" spc="-25">
                <a:solidFill>
                  <a:srgbClr val="404040"/>
                </a:solidFill>
                <a:latin typeface="Noto Sans"/>
                <a:cs typeface="Noto Sans"/>
              </a:rPr>
              <a:t>allows </a:t>
            </a:r>
            <a:r>
              <a:rPr dirty="0" sz="2200" spc="-15">
                <a:solidFill>
                  <a:srgbClr val="404040"/>
                </a:solidFill>
                <a:latin typeface="Noto Sans"/>
                <a:cs typeface="Noto Sans"/>
              </a:rPr>
              <a:t>you to </a:t>
            </a:r>
            <a:r>
              <a:rPr dirty="0" sz="2200" spc="-25">
                <a:solidFill>
                  <a:srgbClr val="404040"/>
                </a:solidFill>
                <a:latin typeface="Noto Sans"/>
                <a:cs typeface="Noto Sans"/>
              </a:rPr>
              <a:t>route traffic</a:t>
            </a:r>
            <a:r>
              <a:rPr dirty="0" sz="2200" spc="80">
                <a:solidFill>
                  <a:srgbClr val="404040"/>
                </a:solidFill>
                <a:latin typeface="Noto Sans"/>
                <a:cs typeface="Noto Sans"/>
              </a:rPr>
              <a:t> </a:t>
            </a:r>
            <a:r>
              <a:rPr dirty="0" sz="2200" spc="-10">
                <a:latin typeface="Noto Sans"/>
                <a:cs typeface="Noto Sans"/>
              </a:rPr>
              <a:t>based on </a:t>
            </a:r>
            <a:r>
              <a:rPr dirty="0" sz="2200" spc="-20">
                <a:latin typeface="Noto Sans"/>
                <a:cs typeface="Noto Sans"/>
              </a:rPr>
              <a:t>the </a:t>
            </a:r>
            <a:r>
              <a:rPr dirty="0" sz="2200" spc="-25">
                <a:latin typeface="Noto Sans"/>
                <a:cs typeface="Noto Sans"/>
              </a:rPr>
              <a:t>lowest </a:t>
            </a:r>
            <a:r>
              <a:rPr dirty="0" sz="2200" spc="-15">
                <a:solidFill>
                  <a:srgbClr val="404040"/>
                </a:solidFill>
                <a:latin typeface="Noto Sans"/>
                <a:cs typeface="Noto Sans"/>
              </a:rPr>
              <a:t>network latency </a:t>
            </a:r>
            <a:r>
              <a:rPr dirty="0" sz="2200" spc="-10">
                <a:solidFill>
                  <a:srgbClr val="404040"/>
                </a:solidFill>
                <a:latin typeface="Noto Sans"/>
                <a:cs typeface="Noto Sans"/>
              </a:rPr>
              <a:t>for your </a:t>
            </a:r>
            <a:r>
              <a:rPr dirty="0" sz="2200" spc="-15">
                <a:solidFill>
                  <a:srgbClr val="404040"/>
                </a:solidFill>
                <a:latin typeface="Noto Sans"/>
                <a:cs typeface="Noto Sans"/>
              </a:rPr>
              <a:t>end user.</a:t>
            </a:r>
            <a:endParaRPr sz="2200">
              <a:latin typeface="Noto Sans"/>
              <a:cs typeface="Noto Sans"/>
            </a:endParaRPr>
          </a:p>
        </p:txBody>
      </p:sp>
      <p:sp>
        <p:nvSpPr>
          <p:cNvPr id="1049152" name="object 27"/>
          <p:cNvSpPr txBox="1"/>
          <p:nvPr/>
        </p:nvSpPr>
        <p:spPr>
          <a:xfrm>
            <a:off x="10078466" y="4649851"/>
            <a:ext cx="660400" cy="330835"/>
          </a:xfrm>
          <a:prstGeom prst="rect"/>
        </p:spPr>
        <p:txBody>
          <a:bodyPr bIns="0" lIns="0" rIns="0" rtlCol="0" tIns="13335" vert="horz" wrap="square">
            <a:spAutoFit/>
          </a:bodyPr>
          <a:p>
            <a:pPr>
              <a:lnSpc>
                <a:spcPct val="100000"/>
              </a:lnSpc>
              <a:spcBef>
                <a:spcPts val="105"/>
              </a:spcBef>
            </a:pPr>
            <a:r>
              <a:rPr dirty="0" sz="2000" spc="-10">
                <a:solidFill>
                  <a:srgbClr val="404040"/>
                </a:solidFill>
                <a:latin typeface="Noto Sans"/>
                <a:cs typeface="Noto Sans"/>
              </a:rPr>
              <a:t>13ms</a:t>
            </a:r>
            <a:endParaRPr sz="2000">
              <a:latin typeface="Noto Sans"/>
              <a:cs typeface="Noto Sans"/>
            </a:endParaRPr>
          </a:p>
        </p:txBody>
      </p:sp>
      <p:grpSp>
        <p:nvGrpSpPr>
          <p:cNvPr id="167" name="object 28"/>
          <p:cNvGrpSpPr/>
          <p:nvPr/>
        </p:nvGrpSpPr>
        <p:grpSpPr>
          <a:xfrm>
            <a:off x="2846832" y="4226052"/>
            <a:ext cx="9784080" cy="3427729"/>
            <a:chOff x="2846832" y="4226052"/>
            <a:chExt cx="9784080" cy="3427729"/>
          </a:xfrm>
        </p:grpSpPr>
        <p:sp>
          <p:nvSpPr>
            <p:cNvPr id="1049153" name="object 29"/>
            <p:cNvSpPr/>
            <p:nvPr/>
          </p:nvSpPr>
          <p:spPr>
            <a:xfrm>
              <a:off x="4909566" y="4533137"/>
              <a:ext cx="6530340" cy="2688590"/>
            </a:xfrm>
            <a:custGeom>
              <a:avLst/>
              <a:ahLst/>
              <a:rect l="l" t="t" r="r" b="b"/>
              <a:pathLst>
                <a:path w="6530340" h="2688590">
                  <a:moveTo>
                    <a:pt x="1839468" y="1447800"/>
                  </a:moveTo>
                  <a:lnTo>
                    <a:pt x="1819643" y="1437894"/>
                  </a:lnTo>
                  <a:lnTo>
                    <a:pt x="1763268" y="1409700"/>
                  </a:lnTo>
                  <a:lnTo>
                    <a:pt x="1763268" y="1437894"/>
                  </a:lnTo>
                  <a:lnTo>
                    <a:pt x="0" y="1437894"/>
                  </a:lnTo>
                  <a:lnTo>
                    <a:pt x="0" y="1457706"/>
                  </a:lnTo>
                  <a:lnTo>
                    <a:pt x="1763268" y="1457706"/>
                  </a:lnTo>
                  <a:lnTo>
                    <a:pt x="1763268" y="1485900"/>
                  </a:lnTo>
                  <a:lnTo>
                    <a:pt x="1819643" y="1457706"/>
                  </a:lnTo>
                  <a:lnTo>
                    <a:pt x="1839468" y="1447800"/>
                  </a:lnTo>
                  <a:close/>
                </a:path>
                <a:path w="6530340" h="2688590">
                  <a:moveTo>
                    <a:pt x="6529832" y="2650236"/>
                  </a:moveTo>
                  <a:lnTo>
                    <a:pt x="6510020" y="2640330"/>
                  </a:lnTo>
                  <a:lnTo>
                    <a:pt x="6453632" y="2612136"/>
                  </a:lnTo>
                  <a:lnTo>
                    <a:pt x="6453632" y="2640330"/>
                  </a:lnTo>
                  <a:lnTo>
                    <a:pt x="4506468" y="2640330"/>
                  </a:lnTo>
                  <a:lnTo>
                    <a:pt x="4506468" y="2660142"/>
                  </a:lnTo>
                  <a:lnTo>
                    <a:pt x="6453632" y="2660142"/>
                  </a:lnTo>
                  <a:lnTo>
                    <a:pt x="6453632" y="2688336"/>
                  </a:lnTo>
                  <a:lnTo>
                    <a:pt x="6510020" y="2660142"/>
                  </a:lnTo>
                  <a:lnTo>
                    <a:pt x="6529832" y="2650236"/>
                  </a:lnTo>
                  <a:close/>
                </a:path>
                <a:path w="6530340" h="2688590">
                  <a:moveTo>
                    <a:pt x="6529832" y="1344168"/>
                  </a:moveTo>
                  <a:lnTo>
                    <a:pt x="6510020" y="1334262"/>
                  </a:lnTo>
                  <a:lnTo>
                    <a:pt x="6453632" y="1306068"/>
                  </a:lnTo>
                  <a:lnTo>
                    <a:pt x="6453632" y="1334262"/>
                  </a:lnTo>
                  <a:lnTo>
                    <a:pt x="4506468" y="1334262"/>
                  </a:lnTo>
                  <a:lnTo>
                    <a:pt x="4506468" y="1354074"/>
                  </a:lnTo>
                  <a:lnTo>
                    <a:pt x="6453632" y="1354074"/>
                  </a:lnTo>
                  <a:lnTo>
                    <a:pt x="6453632" y="1382268"/>
                  </a:lnTo>
                  <a:lnTo>
                    <a:pt x="6510020" y="1354074"/>
                  </a:lnTo>
                  <a:lnTo>
                    <a:pt x="6529832" y="1344168"/>
                  </a:lnTo>
                  <a:close/>
                </a:path>
                <a:path w="6530340" h="2688590">
                  <a:moveTo>
                    <a:pt x="6529832" y="38100"/>
                  </a:moveTo>
                  <a:lnTo>
                    <a:pt x="6510020" y="28194"/>
                  </a:lnTo>
                  <a:lnTo>
                    <a:pt x="6453632" y="0"/>
                  </a:lnTo>
                  <a:lnTo>
                    <a:pt x="6453632" y="28194"/>
                  </a:lnTo>
                  <a:lnTo>
                    <a:pt x="4506468" y="28194"/>
                  </a:lnTo>
                  <a:lnTo>
                    <a:pt x="4506468" y="48006"/>
                  </a:lnTo>
                  <a:lnTo>
                    <a:pt x="6453632" y="48006"/>
                  </a:lnTo>
                  <a:lnTo>
                    <a:pt x="6453632" y="76200"/>
                  </a:lnTo>
                  <a:lnTo>
                    <a:pt x="6510020" y="48006"/>
                  </a:lnTo>
                  <a:lnTo>
                    <a:pt x="6529832" y="38100"/>
                  </a:lnTo>
                  <a:close/>
                </a:path>
              </a:pathLst>
            </a:custGeom>
            <a:solidFill>
              <a:srgbClr val="EC7C30"/>
            </a:solidFill>
          </p:spPr>
          <p:txBody>
            <a:bodyPr bIns="0" lIns="0" rIns="0" rtlCol="0" tIns="0" wrap="square"/>
            <a:p/>
          </p:txBody>
        </p:sp>
        <p:sp>
          <p:nvSpPr>
            <p:cNvPr id="1049154" name="object 30"/>
            <p:cNvSpPr/>
            <p:nvPr/>
          </p:nvSpPr>
          <p:spPr>
            <a:xfrm>
              <a:off x="2846832" y="5268468"/>
              <a:ext cx="1868423" cy="1478279"/>
            </a:xfrm>
            <a:prstGeom prst="rect"/>
            <a:blipFill>
              <a:blip xmlns:r="http://schemas.openxmlformats.org/officeDocument/2006/relationships" r:embed="rId1" cstate="print"/>
              <a:stretch>
                <a:fillRect/>
              </a:stretch>
            </a:blipFill>
          </p:spPr>
          <p:txBody>
            <a:bodyPr bIns="0" lIns="0" rIns="0" rtlCol="0" tIns="0" wrap="square"/>
            <a:p/>
          </p:txBody>
        </p:sp>
        <p:sp>
          <p:nvSpPr>
            <p:cNvPr id="1049155" name="object 31"/>
            <p:cNvSpPr/>
            <p:nvPr/>
          </p:nvSpPr>
          <p:spPr>
            <a:xfrm>
              <a:off x="7388352" y="5132832"/>
              <a:ext cx="1507236" cy="1819656"/>
            </a:xfrm>
            <a:prstGeom prst="rect"/>
            <a:blipFill>
              <a:blip xmlns:r="http://schemas.openxmlformats.org/officeDocument/2006/relationships" r:embed="rId2" cstate="print"/>
              <a:stretch>
                <a:fillRect/>
              </a:stretch>
            </a:blipFill>
          </p:spPr>
          <p:txBody>
            <a:bodyPr bIns="0" lIns="0" rIns="0" rtlCol="0" tIns="0" wrap="square"/>
            <a:p/>
          </p:txBody>
        </p:sp>
        <p:sp>
          <p:nvSpPr>
            <p:cNvPr id="1049156" name="object 32"/>
            <p:cNvSpPr/>
            <p:nvPr/>
          </p:nvSpPr>
          <p:spPr>
            <a:xfrm>
              <a:off x="11829288" y="4226052"/>
              <a:ext cx="801624" cy="967739"/>
            </a:xfrm>
            <a:prstGeom prst="rect"/>
            <a:blipFill>
              <a:blip xmlns:r="http://schemas.openxmlformats.org/officeDocument/2006/relationships" r:embed="rId3" cstate="print"/>
              <a:stretch>
                <a:fillRect/>
              </a:stretch>
            </a:blipFill>
          </p:spPr>
          <p:txBody>
            <a:bodyPr bIns="0" lIns="0" rIns="0" rtlCol="0" tIns="0" wrap="square"/>
            <a:p/>
          </p:txBody>
        </p:sp>
        <p:sp>
          <p:nvSpPr>
            <p:cNvPr id="1049157" name="object 33"/>
            <p:cNvSpPr/>
            <p:nvPr/>
          </p:nvSpPr>
          <p:spPr>
            <a:xfrm>
              <a:off x="11829288" y="5446776"/>
              <a:ext cx="801624" cy="966216"/>
            </a:xfrm>
            <a:prstGeom prst="rect"/>
            <a:blipFill>
              <a:blip xmlns:r="http://schemas.openxmlformats.org/officeDocument/2006/relationships" r:embed="rId3" cstate="print"/>
              <a:stretch>
                <a:fillRect/>
              </a:stretch>
            </a:blipFill>
          </p:spPr>
          <p:txBody>
            <a:bodyPr bIns="0" lIns="0" rIns="0" rtlCol="0" tIns="0" wrap="square"/>
            <a:p/>
          </p:txBody>
        </p:sp>
        <p:sp>
          <p:nvSpPr>
            <p:cNvPr id="1049158" name="object 34"/>
            <p:cNvSpPr/>
            <p:nvPr/>
          </p:nvSpPr>
          <p:spPr>
            <a:xfrm>
              <a:off x="11829288" y="6685788"/>
              <a:ext cx="801624" cy="967740"/>
            </a:xfrm>
            <a:prstGeom prst="rect"/>
            <a:blipFill>
              <a:blip xmlns:r="http://schemas.openxmlformats.org/officeDocument/2006/relationships" r:embed="rId3" cstate="print"/>
              <a:stretch>
                <a:fillRect/>
              </a:stretch>
            </a:blipFill>
          </p:spPr>
          <p:txBody>
            <a:bodyPr bIns="0" lIns="0" rIns="0" rtlCol="0" tIns="0" wrap="square"/>
            <a:p/>
          </p:txBody>
        </p:sp>
      </p:grpSp>
      <p:sp>
        <p:nvSpPr>
          <p:cNvPr id="1049159" name="object 35"/>
          <p:cNvSpPr txBox="1"/>
          <p:nvPr/>
        </p:nvSpPr>
        <p:spPr>
          <a:xfrm>
            <a:off x="10097769" y="5956808"/>
            <a:ext cx="660400" cy="330835"/>
          </a:xfrm>
          <a:prstGeom prst="rect"/>
        </p:spPr>
        <p:txBody>
          <a:bodyPr bIns="0" lIns="0" rIns="0" rtlCol="0" tIns="12700" vert="horz" wrap="square">
            <a:spAutoFit/>
          </a:bodyPr>
          <a:p>
            <a:pPr>
              <a:lnSpc>
                <a:spcPct val="100000"/>
              </a:lnSpc>
              <a:spcBef>
                <a:spcPts val="100"/>
              </a:spcBef>
            </a:pPr>
            <a:r>
              <a:rPr dirty="0" sz="2000" spc="-10">
                <a:solidFill>
                  <a:srgbClr val="404040"/>
                </a:solidFill>
                <a:latin typeface="Noto Sans"/>
                <a:cs typeface="Noto Sans"/>
              </a:rPr>
              <a:t>81ms</a:t>
            </a:r>
            <a:endParaRPr sz="2000">
              <a:latin typeface="Noto Sans"/>
              <a:cs typeface="Noto Sans"/>
            </a:endParaRPr>
          </a:p>
        </p:txBody>
      </p:sp>
      <p:sp>
        <p:nvSpPr>
          <p:cNvPr id="1049160" name="object 36"/>
          <p:cNvSpPr txBox="1"/>
          <p:nvPr/>
        </p:nvSpPr>
        <p:spPr>
          <a:xfrm>
            <a:off x="10040366" y="7263206"/>
            <a:ext cx="805815" cy="331470"/>
          </a:xfrm>
          <a:prstGeom prst="rect"/>
        </p:spPr>
        <p:txBody>
          <a:bodyPr bIns="0" lIns="0" rIns="0" rtlCol="0" tIns="13335" vert="horz" wrap="square">
            <a:spAutoFit/>
          </a:bodyPr>
          <a:p>
            <a:pPr>
              <a:lnSpc>
                <a:spcPct val="100000"/>
              </a:lnSpc>
              <a:spcBef>
                <a:spcPts val="105"/>
              </a:spcBef>
            </a:pPr>
            <a:r>
              <a:rPr dirty="0" sz="2000" spc="-10">
                <a:solidFill>
                  <a:srgbClr val="404040"/>
                </a:solidFill>
                <a:latin typeface="Noto Sans"/>
                <a:cs typeface="Noto Sans"/>
              </a:rPr>
              <a:t>114ms</a:t>
            </a:r>
            <a:endParaRPr sz="2000">
              <a:latin typeface="Noto Sans"/>
              <a:cs typeface="Noto Sans"/>
            </a:endParaRPr>
          </a:p>
        </p:txBody>
      </p:sp>
      <p:sp>
        <p:nvSpPr>
          <p:cNvPr id="1049161" name="object 37"/>
          <p:cNvSpPr txBox="1"/>
          <p:nvPr/>
        </p:nvSpPr>
        <p:spPr>
          <a:xfrm>
            <a:off x="12701651" y="4511801"/>
            <a:ext cx="1220470" cy="330835"/>
          </a:xfrm>
          <a:prstGeom prst="rect"/>
        </p:spPr>
        <p:txBody>
          <a:bodyPr bIns="0" lIns="0" rIns="0" rtlCol="0" tIns="13335" vert="horz" wrap="square">
            <a:spAutoFit/>
          </a:bodyPr>
          <a:p>
            <a:pPr>
              <a:lnSpc>
                <a:spcPct val="100000"/>
              </a:lnSpc>
              <a:spcBef>
                <a:spcPts val="105"/>
              </a:spcBef>
            </a:pPr>
            <a:r>
              <a:rPr dirty="0" sz="2000" spc="-15">
                <a:solidFill>
                  <a:srgbClr val="404040"/>
                </a:solidFill>
                <a:latin typeface="Noto Sans"/>
                <a:cs typeface="Noto Sans"/>
              </a:rPr>
              <a:t>US-EAST-1</a:t>
            </a:r>
            <a:endParaRPr sz="2000">
              <a:latin typeface="Noto Sans"/>
              <a:cs typeface="Noto Sans"/>
            </a:endParaRPr>
          </a:p>
        </p:txBody>
      </p:sp>
      <p:sp>
        <p:nvSpPr>
          <p:cNvPr id="1049162" name="object 38"/>
          <p:cNvSpPr txBox="1"/>
          <p:nvPr/>
        </p:nvSpPr>
        <p:spPr>
          <a:xfrm>
            <a:off x="12701651" y="5774563"/>
            <a:ext cx="1295400" cy="330835"/>
          </a:xfrm>
          <a:prstGeom prst="rect"/>
        </p:spPr>
        <p:txBody>
          <a:bodyPr bIns="0" lIns="0" rIns="0" rtlCol="0" tIns="13335" vert="horz" wrap="square">
            <a:spAutoFit/>
          </a:bodyPr>
          <a:p>
            <a:pPr>
              <a:lnSpc>
                <a:spcPct val="100000"/>
              </a:lnSpc>
              <a:spcBef>
                <a:spcPts val="105"/>
              </a:spcBef>
            </a:pPr>
            <a:r>
              <a:rPr dirty="0" sz="2000">
                <a:solidFill>
                  <a:srgbClr val="404040"/>
                </a:solidFill>
                <a:latin typeface="Noto Sans"/>
                <a:cs typeface="Noto Sans"/>
              </a:rPr>
              <a:t>U</a:t>
            </a:r>
            <a:r>
              <a:rPr dirty="0" sz="2000" spc="-5">
                <a:solidFill>
                  <a:srgbClr val="404040"/>
                </a:solidFill>
                <a:latin typeface="Noto Sans"/>
                <a:cs typeface="Noto Sans"/>
              </a:rPr>
              <a:t>S</a:t>
            </a:r>
            <a:r>
              <a:rPr dirty="0" sz="2000">
                <a:solidFill>
                  <a:srgbClr val="404040"/>
                </a:solidFill>
                <a:latin typeface="Noto Sans"/>
                <a:cs typeface="Noto Sans"/>
              </a:rPr>
              <a:t>-</a:t>
            </a:r>
            <a:r>
              <a:rPr dirty="0" sz="2000" spc="-5">
                <a:solidFill>
                  <a:srgbClr val="404040"/>
                </a:solidFill>
                <a:latin typeface="Noto Sans"/>
                <a:cs typeface="Noto Sans"/>
              </a:rPr>
              <a:t>WES</a:t>
            </a:r>
            <a:r>
              <a:rPr dirty="0" sz="2000" spc="-100">
                <a:solidFill>
                  <a:srgbClr val="404040"/>
                </a:solidFill>
                <a:latin typeface="Noto Sans"/>
                <a:cs typeface="Noto Sans"/>
              </a:rPr>
              <a:t>T</a:t>
            </a:r>
            <a:r>
              <a:rPr dirty="0" sz="2000">
                <a:solidFill>
                  <a:srgbClr val="404040"/>
                </a:solidFill>
                <a:latin typeface="Noto Sans"/>
                <a:cs typeface="Noto Sans"/>
              </a:rPr>
              <a:t>-1</a:t>
            </a:r>
            <a:endParaRPr sz="2000">
              <a:latin typeface="Noto Sans"/>
              <a:cs typeface="Noto Sans"/>
            </a:endParaRPr>
          </a:p>
        </p:txBody>
      </p:sp>
      <p:sp>
        <p:nvSpPr>
          <p:cNvPr id="1049163" name="object 39"/>
          <p:cNvSpPr txBox="1"/>
          <p:nvPr/>
        </p:nvSpPr>
        <p:spPr>
          <a:xfrm>
            <a:off x="12701651" y="6991604"/>
            <a:ext cx="1197610" cy="330835"/>
          </a:xfrm>
          <a:prstGeom prst="rect"/>
        </p:spPr>
        <p:txBody>
          <a:bodyPr bIns="0" lIns="0" rIns="0" rtlCol="0" tIns="12700" vert="horz" wrap="square">
            <a:spAutoFit/>
          </a:bodyPr>
          <a:p>
            <a:pPr>
              <a:lnSpc>
                <a:spcPct val="100000"/>
              </a:lnSpc>
              <a:spcBef>
                <a:spcPts val="100"/>
              </a:spcBef>
            </a:pPr>
            <a:r>
              <a:rPr dirty="0" sz="2000" spc="-15">
                <a:solidFill>
                  <a:srgbClr val="404040"/>
                </a:solidFill>
                <a:latin typeface="Noto Sans"/>
                <a:cs typeface="Noto Sans"/>
              </a:rPr>
              <a:t>SA-EAST-1</a:t>
            </a:r>
            <a:endParaRPr sz="2000">
              <a:latin typeface="Noto Sans"/>
              <a:cs typeface="Noto Sans"/>
            </a:endParaRPr>
          </a:p>
        </p:txBody>
      </p:sp>
      <p:sp>
        <p:nvSpPr>
          <p:cNvPr id="1049164" name="object 40"/>
          <p:cNvSpPr txBox="1"/>
          <p:nvPr/>
        </p:nvSpPr>
        <p:spPr>
          <a:xfrm>
            <a:off x="3273805" y="6813042"/>
            <a:ext cx="1048385" cy="330835"/>
          </a:xfrm>
          <a:prstGeom prst="rect"/>
        </p:spPr>
        <p:txBody>
          <a:bodyPr bIns="0" lIns="0" rIns="0" rtlCol="0" tIns="12700" vert="horz" wrap="square">
            <a:spAutoFit/>
          </a:bodyPr>
          <a:p>
            <a:pPr>
              <a:lnSpc>
                <a:spcPct val="100000"/>
              </a:lnSpc>
              <a:spcBef>
                <a:spcPts val="100"/>
              </a:spcBef>
            </a:pPr>
            <a:r>
              <a:rPr dirty="0" sz="2000" spc="-5">
                <a:solidFill>
                  <a:srgbClr val="404040"/>
                </a:solidFill>
                <a:latin typeface="Noto Sans"/>
                <a:cs typeface="Noto Sans"/>
              </a:rPr>
              <a:t>US</a:t>
            </a:r>
            <a:r>
              <a:rPr dirty="0" sz="2000" spc="-85">
                <a:solidFill>
                  <a:srgbClr val="404040"/>
                </a:solidFill>
                <a:latin typeface="Noto Sans"/>
                <a:cs typeface="Noto Sans"/>
              </a:rPr>
              <a:t> </a:t>
            </a:r>
            <a:r>
              <a:rPr dirty="0" sz="2000" spc="-10">
                <a:solidFill>
                  <a:srgbClr val="404040"/>
                </a:solidFill>
                <a:latin typeface="Noto Sans"/>
                <a:cs typeface="Noto Sans"/>
              </a:rPr>
              <a:t>users</a:t>
            </a:r>
            <a:endParaRPr sz="2000">
              <a:latin typeface="Noto Sans"/>
              <a:cs typeface="Noto Sans"/>
            </a:endParaRPr>
          </a:p>
        </p:txBody>
      </p:sp>
      <p:sp>
        <p:nvSpPr>
          <p:cNvPr id="1049165" name="object 41"/>
          <p:cNvSpPr/>
          <p:nvPr/>
        </p:nvSpPr>
        <p:spPr>
          <a:xfrm>
            <a:off x="13257276" y="4431791"/>
            <a:ext cx="1289303" cy="1153667"/>
          </a:xfrm>
          <a:prstGeom prst="rect"/>
          <a:blipFill>
            <a:blip xmlns:r="http://schemas.openxmlformats.org/officeDocument/2006/relationships" r:embed="rId4" cstate="print"/>
            <a:stretch>
              <a:fillRect/>
            </a:stretch>
          </a:blipFill>
        </p:spPr>
        <p:txBody>
          <a:bodyPr bIns="0" lIns="0" rIns="0" rtlCol="0" tIns="0" wrap="square"/>
          <a:p/>
        </p:txBody>
      </p:sp>
      <p:sp>
        <p:nvSpPr>
          <p:cNvPr id="1049166" name="object 42"/>
          <p:cNvSpPr/>
          <p:nvPr/>
        </p:nvSpPr>
        <p:spPr>
          <a:xfrm>
            <a:off x="5605271" y="711708"/>
            <a:ext cx="4977383" cy="205740"/>
          </a:xfrm>
          <a:prstGeom prst="rect"/>
          <a:blipFill>
            <a:blip xmlns:r="http://schemas.openxmlformats.org/officeDocument/2006/relationships" r:embed="rId5" cstate="print"/>
            <a:stretch>
              <a:fillRect/>
            </a:stretch>
          </a:blipFill>
        </p:spPr>
        <p:txBody>
          <a:bodyPr bIns="0" lIns="0" rIns="0" rtlCol="0" tIns="0" wrap="square"/>
          <a:p/>
        </p:txBody>
      </p:sp>
      <p:pic>
        <p:nvPicPr>
          <p:cNvPr id="2097189"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9167" name="Text Placeholder 2"/>
          <p:cNvSpPr>
            <a:spLocks noGrp="1"/>
          </p:cNvSpPr>
          <p:nvPr>
            <p:ph type="body" idx="1"/>
          </p:nvPr>
        </p:nvSpPr>
        <p:spPr>
          <a:xfrm>
            <a:off x="1316227" y="1533423"/>
            <a:ext cx="13629894" cy="1292662"/>
          </a:xfrm>
        </p:spPr>
        <p:txBody>
          <a:bodyPr/>
          <a:p>
            <a:pPr algn="just"/>
            <a:r>
              <a:rPr dirty="0" sz="2800" lang="en-IN" smtClean="0">
                <a:latin typeface="Times New Roman" pitchFamily="18" charset="0"/>
                <a:cs typeface="Times New Roman" pitchFamily="18" charset="0"/>
              </a:rPr>
              <a:t>Latency Routing Policy is used when there are multiple resources for the same functionality and you want Route 53 to respond to DNS queries with answers that provide the best latency i.e. the region that will give the fastest response time.</a:t>
            </a:r>
            <a:endParaRPr dirty="0" sz="2800" lang="en-IN">
              <a:latin typeface="Times New Roman" pitchFamily="18" charset="0"/>
              <a:cs typeface="Times New Roman" pitchFamily="18" charset="0"/>
            </a:endParaRPr>
          </a:p>
        </p:txBody>
      </p:sp>
      <p:pic>
        <p:nvPicPr>
          <p:cNvPr id="2097190" name="Picture 2"/>
          <p:cNvPicPr>
            <a:picLocks noChangeAspect="1" noChangeArrowheads="1"/>
          </p:cNvPicPr>
          <p:nvPr/>
        </p:nvPicPr>
        <p:blipFill>
          <a:blip xmlns:r="http://schemas.openxmlformats.org/officeDocument/2006/relationships" r:embed="rId1" cstate="print"/>
          <a:srcRect/>
          <a:stretch>
            <a:fillRect/>
          </a:stretch>
        </p:blipFill>
        <p:spPr bwMode="auto">
          <a:xfrm>
            <a:off x="3403600" y="3276600"/>
            <a:ext cx="8610600" cy="4953000"/>
          </a:xfrm>
          <a:prstGeom prst="rect"/>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59" name="object 2"/>
          <p:cNvSpPr txBox="1">
            <a:spLocks noGrp="1"/>
          </p:cNvSpPr>
          <p:nvPr>
            <p:ph type="title"/>
          </p:nvPr>
        </p:nvSpPr>
        <p:spPr>
          <a:xfrm>
            <a:off x="5243321" y="268350"/>
            <a:ext cx="5770880" cy="419100"/>
          </a:xfrm>
          <a:prstGeom prst="rect"/>
        </p:spPr>
        <p:txBody>
          <a:bodyPr bIns="0" lIns="0" rIns="0" rtlCol="0" tIns="12700" vert="horz" wrap="square">
            <a:spAutoFit/>
          </a:bodyPr>
          <a:p>
            <a:pPr marL="12700">
              <a:lnSpc>
                <a:spcPct val="100000"/>
              </a:lnSpc>
              <a:spcBef>
                <a:spcPts val="100"/>
              </a:spcBef>
            </a:pPr>
            <a:r>
              <a:rPr dirty="0" sz="3200" spc="60"/>
              <a:t>Amazon </a:t>
            </a:r>
            <a:r>
              <a:rPr dirty="0" sz="3200" spc="65"/>
              <a:t>Route </a:t>
            </a:r>
            <a:r>
              <a:rPr dirty="0" sz="3200" spc="45"/>
              <a:t>53</a:t>
            </a:r>
            <a:r>
              <a:rPr dirty="0" sz="3200" spc="-180"/>
              <a:t> </a:t>
            </a:r>
            <a:r>
              <a:rPr dirty="0" sz="3200" spc="85"/>
              <a:t>Overview</a:t>
            </a:r>
            <a:endParaRPr sz="3200"/>
          </a:p>
        </p:txBody>
      </p:sp>
      <p:sp>
        <p:nvSpPr>
          <p:cNvPr id="1048660" name="object 3"/>
          <p:cNvSpPr/>
          <p:nvPr/>
        </p:nvSpPr>
        <p:spPr>
          <a:xfrm>
            <a:off x="5254752" y="722376"/>
            <a:ext cx="5785104"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661" name="object 4"/>
          <p:cNvSpPr txBox="1"/>
          <p:nvPr/>
        </p:nvSpPr>
        <p:spPr>
          <a:xfrm>
            <a:off x="7316851" y="6096457"/>
            <a:ext cx="1022350" cy="470535"/>
          </a:xfrm>
          <a:prstGeom prst="rect"/>
        </p:spPr>
        <p:txBody>
          <a:bodyPr bIns="0" lIns="0" rIns="0" rtlCol="0" tIns="12700" vert="horz" wrap="square">
            <a:spAutoFit/>
          </a:bodyPr>
          <a:p>
            <a:pPr marL="50800">
              <a:lnSpc>
                <a:spcPct val="100000"/>
              </a:lnSpc>
              <a:spcBef>
                <a:spcPts val="100"/>
              </a:spcBef>
            </a:pPr>
            <a:r>
              <a:rPr b="1" dirty="0" sz="1800" spc="-5">
                <a:solidFill>
                  <a:srgbClr val="404040"/>
                </a:solidFill>
                <a:latin typeface="Noto Sans"/>
                <a:cs typeface="Noto Sans"/>
              </a:rPr>
              <a:t>Amazon</a:t>
            </a:r>
            <a:endParaRPr sz="1800">
              <a:latin typeface="Noto Sans"/>
              <a:cs typeface="Noto Sans"/>
            </a:endParaRPr>
          </a:p>
          <a:p>
            <a:pPr marL="12700">
              <a:lnSpc>
                <a:spcPct val="100000"/>
              </a:lnSpc>
              <a:spcBef>
                <a:spcPts val="5"/>
              </a:spcBef>
            </a:pPr>
            <a:r>
              <a:rPr b="1" dirty="0" sz="1800" spc="-5">
                <a:solidFill>
                  <a:srgbClr val="404040"/>
                </a:solidFill>
                <a:latin typeface="Noto Sans"/>
                <a:cs typeface="Noto Sans"/>
              </a:rPr>
              <a:t>Route</a:t>
            </a:r>
            <a:r>
              <a:rPr b="1" dirty="0" sz="1800" spc="-75">
                <a:solidFill>
                  <a:srgbClr val="404040"/>
                </a:solidFill>
                <a:latin typeface="Noto Sans"/>
                <a:cs typeface="Noto Sans"/>
              </a:rPr>
              <a:t> </a:t>
            </a:r>
            <a:r>
              <a:rPr b="1" dirty="0" sz="1800" spc="-5">
                <a:solidFill>
                  <a:srgbClr val="404040"/>
                </a:solidFill>
                <a:latin typeface="Noto Sans"/>
                <a:cs typeface="Noto Sans"/>
              </a:rPr>
              <a:t>53</a:t>
            </a:r>
            <a:endParaRPr sz="1800">
              <a:latin typeface="Noto Sans"/>
              <a:cs typeface="Noto Sans"/>
            </a:endParaRPr>
          </a:p>
        </p:txBody>
      </p:sp>
      <p:sp>
        <p:nvSpPr>
          <p:cNvPr id="1048662" name="object 5"/>
          <p:cNvSpPr/>
          <p:nvPr/>
        </p:nvSpPr>
        <p:spPr>
          <a:xfrm>
            <a:off x="7126223" y="4110228"/>
            <a:ext cx="1406652" cy="1697736"/>
          </a:xfrm>
          <a:prstGeom prst="rect"/>
          <a:blipFill>
            <a:blip xmlns:r="http://schemas.openxmlformats.org/officeDocument/2006/relationships" r:embed="rId2" cstate="print"/>
            <a:stretch>
              <a:fillRect/>
            </a:stretch>
          </a:blipFill>
        </p:spPr>
        <p:txBody>
          <a:bodyPr bIns="0" lIns="0" rIns="0" rtlCol="0" tIns="0" wrap="square"/>
          <a:p/>
        </p:txBody>
      </p:sp>
      <p:sp>
        <p:nvSpPr>
          <p:cNvPr id="1048663" name="object 6"/>
          <p:cNvSpPr txBox="1"/>
          <p:nvPr/>
        </p:nvSpPr>
        <p:spPr>
          <a:xfrm>
            <a:off x="1193800" y="1295400"/>
            <a:ext cx="13656361" cy="1790701"/>
          </a:xfrm>
          <a:prstGeom prst="rect"/>
        </p:spPr>
        <p:txBody>
          <a:bodyPr bIns="0" lIns="0" rIns="0" rtlCol="0" tIns="12065" vert="horz" wrap="square">
            <a:spAutoFit/>
          </a:bodyPr>
          <a:p>
            <a:pPr marL="12700">
              <a:lnSpc>
                <a:spcPct val="100000"/>
              </a:lnSpc>
              <a:spcBef>
                <a:spcPts val="95"/>
              </a:spcBef>
            </a:pPr>
            <a:r>
              <a:rPr dirty="0" sz="2800" spc="-25">
                <a:latin typeface="Times New Roman" pitchFamily="18" charset="0"/>
                <a:cs typeface="Times New Roman" pitchFamily="18" charset="0"/>
              </a:rPr>
              <a:t>Amazon’s </a:t>
            </a:r>
            <a:r>
              <a:rPr dirty="0" sz="2800" spc="-15">
                <a:latin typeface="Times New Roman" pitchFamily="18" charset="0"/>
                <a:cs typeface="Times New Roman" pitchFamily="18" charset="0"/>
              </a:rPr>
              <a:t>definition </a:t>
            </a:r>
            <a:r>
              <a:rPr dirty="0" sz="2800" spc="-10">
                <a:latin typeface="Times New Roman" pitchFamily="18" charset="0"/>
                <a:cs typeface="Times New Roman" pitchFamily="18" charset="0"/>
              </a:rPr>
              <a:t>of </a:t>
            </a:r>
            <a:r>
              <a:rPr dirty="0" sz="2800" spc="-15">
                <a:latin typeface="Times New Roman" pitchFamily="18" charset="0"/>
                <a:cs typeface="Times New Roman" pitchFamily="18" charset="0"/>
              </a:rPr>
              <a:t>Route</a:t>
            </a:r>
            <a:r>
              <a:rPr dirty="0" sz="2800" spc="85">
                <a:latin typeface="Times New Roman" pitchFamily="18" charset="0"/>
                <a:cs typeface="Times New Roman" pitchFamily="18" charset="0"/>
              </a:rPr>
              <a:t> </a:t>
            </a:r>
            <a:r>
              <a:rPr dirty="0" sz="2800" spc="-5">
                <a:latin typeface="Times New Roman" pitchFamily="18" charset="0"/>
                <a:cs typeface="Times New Roman" pitchFamily="18" charset="0"/>
              </a:rPr>
              <a:t>53:</a:t>
            </a:r>
            <a:endParaRPr dirty="0" sz="2800">
              <a:latin typeface="Times New Roman" pitchFamily="18" charset="0"/>
              <a:cs typeface="Times New Roman" pitchFamily="18" charset="0"/>
            </a:endParaRPr>
          </a:p>
          <a:p>
            <a:pPr algn="just" marL="12700">
              <a:lnSpc>
                <a:spcPct val="100000"/>
              </a:lnSpc>
              <a:spcBef>
                <a:spcPts val="5"/>
              </a:spcBef>
            </a:pPr>
            <a:r>
              <a:rPr dirty="0" sz="2800" spc="-65">
                <a:latin typeface="Times New Roman" pitchFamily="18" charset="0"/>
                <a:cs typeface="Times New Roman" pitchFamily="18" charset="0"/>
              </a:rPr>
              <a:t>“It </a:t>
            </a:r>
            <a:r>
              <a:rPr dirty="0" sz="2800" spc="-10">
                <a:latin typeface="Times New Roman" pitchFamily="18" charset="0"/>
                <a:cs typeface="Times New Roman" pitchFamily="18" charset="0"/>
              </a:rPr>
              <a:t>is </a:t>
            </a:r>
            <a:r>
              <a:rPr dirty="0" sz="2800" spc="-15">
                <a:latin typeface="Times New Roman" pitchFamily="18" charset="0"/>
                <a:cs typeface="Times New Roman" pitchFamily="18" charset="0"/>
              </a:rPr>
              <a:t>a </a:t>
            </a:r>
            <a:r>
              <a:rPr dirty="0" sz="2800" spc="-40">
                <a:latin typeface="Times New Roman" pitchFamily="18" charset="0"/>
                <a:cs typeface="Times New Roman" pitchFamily="18" charset="0"/>
              </a:rPr>
              <a:t>highly </a:t>
            </a:r>
            <a:r>
              <a:rPr dirty="0" sz="2800" spc="-20">
                <a:latin typeface="Times New Roman" pitchFamily="18" charset="0"/>
                <a:cs typeface="Times New Roman" pitchFamily="18" charset="0"/>
              </a:rPr>
              <a:t>available </a:t>
            </a:r>
            <a:r>
              <a:rPr dirty="0" sz="2800" spc="-15">
                <a:latin typeface="Times New Roman" pitchFamily="18" charset="0"/>
                <a:cs typeface="Times New Roman" pitchFamily="18" charset="0"/>
              </a:rPr>
              <a:t>and </a:t>
            </a:r>
            <a:r>
              <a:rPr dirty="0" sz="2800" spc="-20">
                <a:latin typeface="Times New Roman" pitchFamily="18" charset="0"/>
                <a:cs typeface="Times New Roman" pitchFamily="18" charset="0"/>
              </a:rPr>
              <a:t>scalable </a:t>
            </a:r>
            <a:r>
              <a:rPr dirty="0" sz="2800" spc="-15">
                <a:latin typeface="Times New Roman" pitchFamily="18" charset="0"/>
                <a:cs typeface="Times New Roman" pitchFamily="18" charset="0"/>
              </a:rPr>
              <a:t>cloud Domain Name </a:t>
            </a:r>
            <a:r>
              <a:rPr dirty="0" sz="2800" spc="-10">
                <a:latin typeface="Times New Roman" pitchFamily="18" charset="0"/>
                <a:cs typeface="Times New Roman" pitchFamily="18" charset="0"/>
              </a:rPr>
              <a:t>Servers </a:t>
            </a:r>
            <a:r>
              <a:rPr dirty="0" sz="2800" spc="-15">
                <a:latin typeface="Times New Roman" pitchFamily="18" charset="0"/>
                <a:cs typeface="Times New Roman" pitchFamily="18" charset="0"/>
              </a:rPr>
              <a:t>(DNS) web</a:t>
            </a:r>
            <a:r>
              <a:rPr dirty="0" sz="2800" spc="30">
                <a:latin typeface="Times New Roman" pitchFamily="18" charset="0"/>
                <a:cs typeface="Times New Roman" pitchFamily="18" charset="0"/>
              </a:rPr>
              <a:t> </a:t>
            </a:r>
            <a:r>
              <a:rPr dirty="0" sz="2800" spc="-15">
                <a:latin typeface="Times New Roman" pitchFamily="18" charset="0"/>
                <a:cs typeface="Times New Roman" pitchFamily="18" charset="0"/>
              </a:rPr>
              <a:t>service</a:t>
            </a:r>
            <a:r>
              <a:rPr dirty="0" sz="2800" spc="-15" smtClean="0">
                <a:latin typeface="Times New Roman" pitchFamily="18" charset="0"/>
                <a:cs typeface="Times New Roman" pitchFamily="18" charset="0"/>
              </a:rPr>
              <a:t>.”</a:t>
            </a:r>
            <a:r>
              <a:rPr dirty="0" sz="2800" lang="en-IN" spc="-15" smtClean="0">
                <a:latin typeface="Times New Roman" pitchFamily="18" charset="0"/>
                <a:cs typeface="Times New Roman" pitchFamily="18" charset="0"/>
              </a:rPr>
              <a:t> </a:t>
            </a:r>
            <a:r>
              <a:rPr dirty="0" sz="2800" lang="en-IN" smtClean="0">
                <a:latin typeface="Times New Roman" pitchFamily="18" charset="0"/>
                <a:cs typeface="Times New Roman" pitchFamily="18" charset="0"/>
              </a:rPr>
              <a:t>It </a:t>
            </a:r>
            <a:r>
              <a:rPr b="1" dirty="0" sz="2800" lang="en-IN" smtClean="0">
                <a:latin typeface="Times New Roman" pitchFamily="18" charset="0"/>
                <a:cs typeface="Times New Roman" pitchFamily="18" charset="0"/>
              </a:rPr>
              <a:t>is</a:t>
            </a:r>
            <a:r>
              <a:rPr dirty="0" sz="2800" lang="en-IN" smtClean="0">
                <a:latin typeface="Times New Roman" pitchFamily="18" charset="0"/>
                <a:cs typeface="Times New Roman" pitchFamily="18" charset="0"/>
              </a:rPr>
              <a:t> designed to give developers and businesses an extremely reliable and cost effective way to </a:t>
            </a:r>
            <a:r>
              <a:rPr b="1" dirty="0" sz="2800" lang="en-IN" smtClean="0">
                <a:latin typeface="Times New Roman" pitchFamily="18" charset="0"/>
                <a:cs typeface="Times New Roman" pitchFamily="18" charset="0"/>
              </a:rPr>
              <a:t>route</a:t>
            </a:r>
            <a:r>
              <a:rPr dirty="0" sz="2800" lang="en-IN" smtClean="0">
                <a:latin typeface="Times New Roman" pitchFamily="18" charset="0"/>
                <a:cs typeface="Times New Roman" pitchFamily="18" charset="0"/>
              </a:rPr>
              <a:t> end users to Internet applications by translating names like www.example.com into the numeric IP addresses like 192.0.</a:t>
            </a:r>
            <a:endParaRPr dirty="0" sz="2800">
              <a:latin typeface="Times New Roman" pitchFamily="18" charset="0"/>
              <a:cs typeface="Times New Roman" pitchFamily="18" charset="0"/>
            </a:endParaRPr>
          </a:p>
        </p:txBody>
      </p:sp>
      <p:pic>
        <p:nvPicPr>
          <p:cNvPr id="2097155"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9168" name="object 2"/>
          <p:cNvSpPr txBox="1"/>
          <p:nvPr/>
        </p:nvSpPr>
        <p:spPr>
          <a:xfrm>
            <a:off x="12722606" y="6746570"/>
            <a:ext cx="1118870" cy="331470"/>
          </a:xfrm>
          <a:prstGeom prst="rect"/>
        </p:spPr>
        <p:txBody>
          <a:bodyPr bIns="0" lIns="0" rIns="0" rtlCol="0" tIns="13335" vert="horz" wrap="square">
            <a:spAutoFit/>
          </a:bodyPr>
          <a:p>
            <a:pPr>
              <a:lnSpc>
                <a:spcPct val="100000"/>
              </a:lnSpc>
              <a:spcBef>
                <a:spcPts val="105"/>
              </a:spcBef>
            </a:pPr>
            <a:r>
              <a:rPr dirty="0" sz="2000">
                <a:solidFill>
                  <a:srgbClr val="404040"/>
                </a:solidFill>
                <a:latin typeface="Noto Sans"/>
                <a:cs typeface="Noto Sans"/>
              </a:rPr>
              <a:t>S</a:t>
            </a:r>
            <a:r>
              <a:rPr dirty="0" sz="2000" spc="-155">
                <a:solidFill>
                  <a:srgbClr val="404040"/>
                </a:solidFill>
                <a:latin typeface="Noto Sans"/>
                <a:cs typeface="Noto Sans"/>
              </a:rPr>
              <a:t>T</a:t>
            </a:r>
            <a:r>
              <a:rPr dirty="0" sz="2000" spc="-5">
                <a:solidFill>
                  <a:srgbClr val="404040"/>
                </a:solidFill>
                <a:latin typeface="Noto Sans"/>
                <a:cs typeface="Noto Sans"/>
              </a:rPr>
              <a:t>AND</a:t>
            </a:r>
            <a:r>
              <a:rPr dirty="0" sz="2000" spc="-35">
                <a:solidFill>
                  <a:srgbClr val="404040"/>
                </a:solidFill>
                <a:latin typeface="Noto Sans"/>
                <a:cs typeface="Noto Sans"/>
              </a:rPr>
              <a:t>B</a:t>
            </a:r>
            <a:r>
              <a:rPr dirty="0" sz="2000" spc="-10">
                <a:solidFill>
                  <a:srgbClr val="404040"/>
                </a:solidFill>
                <a:latin typeface="Noto Sans"/>
                <a:cs typeface="Noto Sans"/>
              </a:rPr>
              <a:t>Y</a:t>
            </a:r>
            <a:endParaRPr sz="2000">
              <a:latin typeface="Noto Sans"/>
              <a:cs typeface="Noto Sans"/>
            </a:endParaRPr>
          </a:p>
        </p:txBody>
      </p:sp>
      <p:grpSp>
        <p:nvGrpSpPr>
          <p:cNvPr id="170" name="object 3"/>
          <p:cNvGrpSpPr/>
          <p:nvPr/>
        </p:nvGrpSpPr>
        <p:grpSpPr>
          <a:xfrm>
            <a:off x="2846832" y="4276344"/>
            <a:ext cx="9789160" cy="2745740"/>
            <a:chOff x="2846832" y="4276344"/>
            <a:chExt cx="9789160" cy="2745740"/>
          </a:xfrm>
        </p:grpSpPr>
        <p:sp>
          <p:nvSpPr>
            <p:cNvPr id="1049169" name="object 4"/>
            <p:cNvSpPr/>
            <p:nvPr/>
          </p:nvSpPr>
          <p:spPr>
            <a:xfrm>
              <a:off x="4909566" y="4808981"/>
              <a:ext cx="6435725" cy="2212975"/>
            </a:xfrm>
            <a:custGeom>
              <a:avLst/>
              <a:ahLst/>
              <a:rect l="l" t="t" r="r" b="b"/>
              <a:pathLst>
                <a:path w="6435725" h="2212975">
                  <a:moveTo>
                    <a:pt x="1839468" y="1143000"/>
                  </a:moveTo>
                  <a:lnTo>
                    <a:pt x="1819643" y="1133094"/>
                  </a:lnTo>
                  <a:lnTo>
                    <a:pt x="1763268" y="1104900"/>
                  </a:lnTo>
                  <a:lnTo>
                    <a:pt x="1763268" y="1133094"/>
                  </a:lnTo>
                  <a:lnTo>
                    <a:pt x="0" y="1133094"/>
                  </a:lnTo>
                  <a:lnTo>
                    <a:pt x="0" y="1152906"/>
                  </a:lnTo>
                  <a:lnTo>
                    <a:pt x="1763268" y="1152906"/>
                  </a:lnTo>
                  <a:lnTo>
                    <a:pt x="1763268" y="1181100"/>
                  </a:lnTo>
                  <a:lnTo>
                    <a:pt x="1819643" y="1152906"/>
                  </a:lnTo>
                  <a:lnTo>
                    <a:pt x="1839468" y="1143000"/>
                  </a:lnTo>
                  <a:close/>
                </a:path>
                <a:path w="6435725" h="2212975">
                  <a:moveTo>
                    <a:pt x="6435344" y="2174748"/>
                  </a:moveTo>
                  <a:lnTo>
                    <a:pt x="6415532" y="2164842"/>
                  </a:lnTo>
                  <a:lnTo>
                    <a:pt x="6359144" y="2136648"/>
                  </a:lnTo>
                  <a:lnTo>
                    <a:pt x="6359144" y="2164842"/>
                  </a:lnTo>
                  <a:lnTo>
                    <a:pt x="4411980" y="2164842"/>
                  </a:lnTo>
                  <a:lnTo>
                    <a:pt x="4411980" y="2184654"/>
                  </a:lnTo>
                  <a:lnTo>
                    <a:pt x="6359144" y="2184654"/>
                  </a:lnTo>
                  <a:lnTo>
                    <a:pt x="6359144" y="2212848"/>
                  </a:lnTo>
                  <a:lnTo>
                    <a:pt x="6415532" y="2184654"/>
                  </a:lnTo>
                  <a:lnTo>
                    <a:pt x="6435344" y="2174748"/>
                  </a:lnTo>
                  <a:close/>
                </a:path>
                <a:path w="6435725" h="2212975">
                  <a:moveTo>
                    <a:pt x="6435344" y="38100"/>
                  </a:moveTo>
                  <a:lnTo>
                    <a:pt x="6415519" y="28194"/>
                  </a:lnTo>
                  <a:lnTo>
                    <a:pt x="6359144" y="0"/>
                  </a:lnTo>
                  <a:lnTo>
                    <a:pt x="6359144" y="28194"/>
                  </a:lnTo>
                  <a:lnTo>
                    <a:pt x="4411980" y="28194"/>
                  </a:lnTo>
                  <a:lnTo>
                    <a:pt x="4411980" y="48006"/>
                  </a:lnTo>
                  <a:lnTo>
                    <a:pt x="6359144" y="48006"/>
                  </a:lnTo>
                  <a:lnTo>
                    <a:pt x="6359144" y="76200"/>
                  </a:lnTo>
                  <a:lnTo>
                    <a:pt x="6415532" y="48006"/>
                  </a:lnTo>
                  <a:lnTo>
                    <a:pt x="6435344" y="38100"/>
                  </a:lnTo>
                  <a:close/>
                </a:path>
              </a:pathLst>
            </a:custGeom>
            <a:solidFill>
              <a:srgbClr val="EC7C30"/>
            </a:solidFill>
          </p:spPr>
          <p:txBody>
            <a:bodyPr bIns="0" lIns="0" rIns="0" rtlCol="0" tIns="0" wrap="square"/>
            <a:p/>
          </p:txBody>
        </p:sp>
        <p:sp>
          <p:nvSpPr>
            <p:cNvPr id="1049170" name="object 5"/>
            <p:cNvSpPr/>
            <p:nvPr/>
          </p:nvSpPr>
          <p:spPr>
            <a:xfrm>
              <a:off x="2846832" y="5239511"/>
              <a:ext cx="1868423" cy="1478280"/>
            </a:xfrm>
            <a:prstGeom prst="rect"/>
            <a:blipFill>
              <a:blip xmlns:r="http://schemas.openxmlformats.org/officeDocument/2006/relationships" r:embed="rId1" cstate="print"/>
              <a:stretch>
                <a:fillRect/>
              </a:stretch>
            </a:blipFill>
          </p:spPr>
          <p:txBody>
            <a:bodyPr bIns="0" lIns="0" rIns="0" rtlCol="0" tIns="0" wrap="square"/>
            <a:p/>
          </p:txBody>
        </p:sp>
        <p:sp>
          <p:nvSpPr>
            <p:cNvPr id="1049171" name="object 6"/>
            <p:cNvSpPr/>
            <p:nvPr/>
          </p:nvSpPr>
          <p:spPr>
            <a:xfrm>
              <a:off x="7388352" y="5103876"/>
              <a:ext cx="1507236" cy="1819656"/>
            </a:xfrm>
            <a:prstGeom prst="rect"/>
            <a:blipFill>
              <a:blip xmlns:r="http://schemas.openxmlformats.org/officeDocument/2006/relationships" r:embed="rId2" cstate="print"/>
              <a:stretch>
                <a:fillRect/>
              </a:stretch>
            </a:blipFill>
          </p:spPr>
          <p:txBody>
            <a:bodyPr bIns="0" lIns="0" rIns="0" rtlCol="0" tIns="0" wrap="square"/>
            <a:p/>
          </p:txBody>
        </p:sp>
        <p:sp>
          <p:nvSpPr>
            <p:cNvPr id="1049172" name="object 7"/>
            <p:cNvSpPr/>
            <p:nvPr/>
          </p:nvSpPr>
          <p:spPr>
            <a:xfrm>
              <a:off x="11568684" y="4276344"/>
              <a:ext cx="1066800" cy="1289303"/>
            </a:xfrm>
            <a:prstGeom prst="rect"/>
            <a:blipFill>
              <a:blip xmlns:r="http://schemas.openxmlformats.org/officeDocument/2006/relationships" r:embed="rId3" cstate="print"/>
              <a:stretch>
                <a:fillRect/>
              </a:stretch>
            </a:blipFill>
          </p:spPr>
          <p:txBody>
            <a:bodyPr bIns="0" lIns="0" rIns="0" rtlCol="0" tIns="0" wrap="square"/>
            <a:p/>
          </p:txBody>
        </p:sp>
      </p:grpSp>
      <p:sp>
        <p:nvSpPr>
          <p:cNvPr id="1049173" name="object 8"/>
          <p:cNvSpPr txBox="1"/>
          <p:nvPr/>
        </p:nvSpPr>
        <p:spPr>
          <a:xfrm>
            <a:off x="3273805" y="6784340"/>
            <a:ext cx="1048385" cy="330835"/>
          </a:xfrm>
          <a:prstGeom prst="rect"/>
        </p:spPr>
        <p:txBody>
          <a:bodyPr bIns="0" lIns="0" rIns="0" rtlCol="0" tIns="12700" vert="horz" wrap="square">
            <a:spAutoFit/>
          </a:bodyPr>
          <a:p>
            <a:pPr>
              <a:lnSpc>
                <a:spcPct val="100000"/>
              </a:lnSpc>
              <a:spcBef>
                <a:spcPts val="100"/>
              </a:spcBef>
            </a:pPr>
            <a:r>
              <a:rPr dirty="0" sz="2000" spc="-5">
                <a:solidFill>
                  <a:srgbClr val="404040"/>
                </a:solidFill>
                <a:latin typeface="Noto Sans"/>
                <a:cs typeface="Noto Sans"/>
              </a:rPr>
              <a:t>US</a:t>
            </a:r>
            <a:r>
              <a:rPr dirty="0" sz="2000" spc="-85">
                <a:solidFill>
                  <a:srgbClr val="404040"/>
                </a:solidFill>
                <a:latin typeface="Noto Sans"/>
                <a:cs typeface="Noto Sans"/>
              </a:rPr>
              <a:t> </a:t>
            </a:r>
            <a:r>
              <a:rPr dirty="0" sz="2000" spc="-10">
                <a:solidFill>
                  <a:srgbClr val="404040"/>
                </a:solidFill>
                <a:latin typeface="Noto Sans"/>
                <a:cs typeface="Noto Sans"/>
              </a:rPr>
              <a:t>users</a:t>
            </a:r>
            <a:endParaRPr sz="2000">
              <a:latin typeface="Noto Sans"/>
              <a:cs typeface="Noto Sans"/>
            </a:endParaRPr>
          </a:p>
        </p:txBody>
      </p:sp>
      <p:grpSp>
        <p:nvGrpSpPr>
          <p:cNvPr id="171" name="object 9"/>
          <p:cNvGrpSpPr/>
          <p:nvPr/>
        </p:nvGrpSpPr>
        <p:grpSpPr>
          <a:xfrm>
            <a:off x="512063" y="3075432"/>
            <a:ext cx="15217140" cy="5326380"/>
            <a:chOff x="512063" y="3075432"/>
            <a:chExt cx="15217140" cy="5326380"/>
          </a:xfrm>
        </p:grpSpPr>
        <p:sp>
          <p:nvSpPr>
            <p:cNvPr id="1049174" name="object 10"/>
            <p:cNvSpPr/>
            <p:nvPr/>
          </p:nvSpPr>
          <p:spPr>
            <a:xfrm>
              <a:off x="11568683" y="6320027"/>
              <a:ext cx="1066800" cy="1290828"/>
            </a:xfrm>
            <a:prstGeom prst="rect"/>
            <a:blipFill>
              <a:blip xmlns:r="http://schemas.openxmlformats.org/officeDocument/2006/relationships" r:embed="rId3" cstate="print"/>
              <a:stretch>
                <a:fillRect/>
              </a:stretch>
            </a:blipFill>
          </p:spPr>
          <p:txBody>
            <a:bodyPr bIns="0" lIns="0" rIns="0" rtlCol="0" tIns="0" wrap="square"/>
            <a:p/>
          </p:txBody>
        </p:sp>
        <p:sp>
          <p:nvSpPr>
            <p:cNvPr id="1049175" name="object 11"/>
            <p:cNvSpPr/>
            <p:nvPr/>
          </p:nvSpPr>
          <p:spPr>
            <a:xfrm>
              <a:off x="531113" y="3339846"/>
              <a:ext cx="15179040" cy="5043170"/>
            </a:xfrm>
            <a:custGeom>
              <a:avLst/>
              <a:ahLst/>
              <a:rect l="l" t="t" r="r" b="b"/>
              <a:pathLst>
                <a:path w="15179040" h="5043170">
                  <a:moveTo>
                    <a:pt x="0" y="5042916"/>
                  </a:moveTo>
                  <a:lnTo>
                    <a:pt x="15179040" y="5042916"/>
                  </a:lnTo>
                  <a:lnTo>
                    <a:pt x="15179040" y="0"/>
                  </a:lnTo>
                  <a:lnTo>
                    <a:pt x="0" y="0"/>
                  </a:lnTo>
                  <a:lnTo>
                    <a:pt x="0" y="5042916"/>
                  </a:lnTo>
                  <a:close/>
                </a:path>
              </a:pathLst>
            </a:custGeom>
            <a:ln w="38100">
              <a:solidFill>
                <a:srgbClr val="A7EBD1"/>
              </a:solidFill>
            </a:ln>
          </p:spPr>
          <p:txBody>
            <a:bodyPr bIns="0" lIns="0" rIns="0" rtlCol="0" tIns="0" wrap="square"/>
            <a:p/>
          </p:txBody>
        </p:sp>
        <p:sp>
          <p:nvSpPr>
            <p:cNvPr id="1049176" name="object 12"/>
            <p:cNvSpPr/>
            <p:nvPr/>
          </p:nvSpPr>
          <p:spPr>
            <a:xfrm>
              <a:off x="10715244" y="3075432"/>
              <a:ext cx="433070" cy="265430"/>
            </a:xfrm>
            <a:custGeom>
              <a:avLst/>
              <a:ahLst/>
              <a:rect l="l" t="t" r="r" b="b"/>
              <a:pathLst>
                <a:path w="433070" h="265429">
                  <a:moveTo>
                    <a:pt x="216407" y="0"/>
                  </a:moveTo>
                  <a:lnTo>
                    <a:pt x="0" y="265175"/>
                  </a:lnTo>
                  <a:lnTo>
                    <a:pt x="432815" y="265175"/>
                  </a:lnTo>
                  <a:lnTo>
                    <a:pt x="216407" y="0"/>
                  </a:lnTo>
                  <a:close/>
                </a:path>
              </a:pathLst>
            </a:custGeom>
            <a:solidFill>
              <a:srgbClr val="A7EBD1"/>
            </a:solidFill>
          </p:spPr>
          <p:txBody>
            <a:bodyPr bIns="0" lIns="0" rIns="0" rtlCol="0" tIns="0" wrap="square"/>
            <a:p/>
          </p:txBody>
        </p:sp>
      </p:grpSp>
      <p:sp>
        <p:nvSpPr>
          <p:cNvPr id="1049177" name="object 13"/>
          <p:cNvSpPr txBox="1"/>
          <p:nvPr/>
        </p:nvSpPr>
        <p:spPr>
          <a:xfrm>
            <a:off x="3783838" y="3729354"/>
            <a:ext cx="10024745" cy="1324610"/>
          </a:xfrm>
          <a:prstGeom prst="rect"/>
        </p:spPr>
        <p:txBody>
          <a:bodyPr bIns="0" lIns="0" rIns="0" rtlCol="0" tIns="12065" vert="horz" wrap="square">
            <a:spAutoFit/>
          </a:bodyPr>
          <a:p>
            <a:pPr>
              <a:lnSpc>
                <a:spcPct val="100000"/>
              </a:lnSpc>
              <a:spcBef>
                <a:spcPts val="95"/>
              </a:spcBef>
            </a:pPr>
            <a:r>
              <a:rPr dirty="0" sz="2200" spc="-15">
                <a:solidFill>
                  <a:srgbClr val="404040"/>
                </a:solidFill>
                <a:latin typeface="Noto Sans"/>
                <a:cs typeface="Noto Sans"/>
              </a:rPr>
              <a:t>“Failover” </a:t>
            </a:r>
            <a:r>
              <a:rPr dirty="0" sz="2200" spc="-40">
                <a:solidFill>
                  <a:srgbClr val="404040"/>
                </a:solidFill>
                <a:latin typeface="Noto Sans"/>
                <a:cs typeface="Noto Sans"/>
              </a:rPr>
              <a:t>routing </a:t>
            </a:r>
            <a:r>
              <a:rPr dirty="0" sz="2200" spc="-15">
                <a:solidFill>
                  <a:srgbClr val="404040"/>
                </a:solidFill>
                <a:latin typeface="Noto Sans"/>
                <a:cs typeface="Noto Sans"/>
              </a:rPr>
              <a:t>policy </a:t>
            </a:r>
            <a:r>
              <a:rPr dirty="0" sz="2200" spc="-25">
                <a:solidFill>
                  <a:srgbClr val="404040"/>
                </a:solidFill>
                <a:latin typeface="Noto Sans"/>
                <a:cs typeface="Noto Sans"/>
              </a:rPr>
              <a:t>allows </a:t>
            </a:r>
            <a:r>
              <a:rPr dirty="0" sz="2200" spc="-15">
                <a:solidFill>
                  <a:srgbClr val="404040"/>
                </a:solidFill>
                <a:latin typeface="Noto Sans"/>
                <a:cs typeface="Noto Sans"/>
              </a:rPr>
              <a:t>you to have an active/passive</a:t>
            </a:r>
            <a:r>
              <a:rPr dirty="0" sz="2200" spc="315">
                <a:solidFill>
                  <a:srgbClr val="404040"/>
                </a:solidFill>
                <a:latin typeface="Noto Sans"/>
                <a:cs typeface="Noto Sans"/>
              </a:rPr>
              <a:t> </a:t>
            </a:r>
            <a:r>
              <a:rPr dirty="0" sz="2200" spc="-15">
                <a:solidFill>
                  <a:srgbClr val="404040"/>
                </a:solidFill>
                <a:latin typeface="Noto Sans"/>
                <a:cs typeface="Noto Sans"/>
              </a:rPr>
              <a:t>setup.</a:t>
            </a:r>
            <a:endParaRPr sz="2200">
              <a:latin typeface="Noto Sans"/>
              <a:cs typeface="Noto Sans"/>
            </a:endParaRPr>
          </a:p>
          <a:p>
            <a:pPr>
              <a:lnSpc>
                <a:spcPct val="100000"/>
              </a:lnSpc>
              <a:spcBef>
                <a:spcPts val="15"/>
              </a:spcBef>
            </a:pPr>
            <a:endParaRPr sz="3800">
              <a:latin typeface="Noto Sans"/>
              <a:cs typeface="Noto Sans"/>
            </a:endParaRPr>
          </a:p>
          <a:p>
            <a:pPr algn="r" marR="5080">
              <a:lnSpc>
                <a:spcPct val="100000"/>
              </a:lnSpc>
            </a:pPr>
            <a:r>
              <a:rPr dirty="0" sz="2000" spc="-60">
                <a:solidFill>
                  <a:srgbClr val="404040"/>
                </a:solidFill>
                <a:latin typeface="Noto Sans"/>
                <a:cs typeface="Noto Sans"/>
              </a:rPr>
              <a:t>PR</a:t>
            </a:r>
            <a:r>
              <a:rPr dirty="0" sz="2000" spc="-25">
                <a:solidFill>
                  <a:srgbClr val="404040"/>
                </a:solidFill>
                <a:latin typeface="Noto Sans"/>
                <a:cs typeface="Noto Sans"/>
              </a:rPr>
              <a:t>I</a:t>
            </a:r>
            <a:r>
              <a:rPr dirty="0" sz="2000" spc="-10">
                <a:solidFill>
                  <a:srgbClr val="404040"/>
                </a:solidFill>
                <a:latin typeface="Noto Sans"/>
                <a:cs typeface="Noto Sans"/>
              </a:rPr>
              <a:t>MARY</a:t>
            </a:r>
            <a:endParaRPr sz="2000">
              <a:latin typeface="Noto Sans"/>
              <a:cs typeface="Noto Sans"/>
            </a:endParaRPr>
          </a:p>
        </p:txBody>
      </p:sp>
      <p:sp>
        <p:nvSpPr>
          <p:cNvPr id="1049178" name="object 14"/>
          <p:cNvSpPr txBox="1">
            <a:spLocks noGrp="1"/>
          </p:cNvSpPr>
          <p:nvPr>
            <p:ph type="title"/>
          </p:nvPr>
        </p:nvSpPr>
        <p:spPr>
          <a:xfrm>
            <a:off x="5581650" y="268350"/>
            <a:ext cx="5094605" cy="513715"/>
          </a:xfrm>
          <a:prstGeom prst="rect"/>
        </p:spPr>
        <p:txBody>
          <a:bodyPr bIns="0" lIns="0" rIns="0" rtlCol="0" tIns="12700" vert="horz" wrap="square">
            <a:spAutoFit/>
          </a:bodyPr>
          <a:p>
            <a:pPr marL="12700">
              <a:lnSpc>
                <a:spcPct val="100000"/>
              </a:lnSpc>
              <a:spcBef>
                <a:spcPts val="100"/>
              </a:spcBef>
            </a:pPr>
            <a:r>
              <a:rPr dirty="0" sz="3200" spc="35"/>
              <a:t>Routing </a:t>
            </a:r>
            <a:r>
              <a:rPr dirty="0" sz="3200" spc="65"/>
              <a:t>Policies</a:t>
            </a:r>
            <a:r>
              <a:rPr dirty="0" sz="3200" spc="-70"/>
              <a:t> </a:t>
            </a:r>
            <a:r>
              <a:rPr dirty="0" sz="3200" spc="55"/>
              <a:t>(contd.)</a:t>
            </a:r>
            <a:endParaRPr sz="3200"/>
          </a:p>
        </p:txBody>
      </p:sp>
      <p:grpSp>
        <p:nvGrpSpPr>
          <p:cNvPr id="172" name="object 15"/>
          <p:cNvGrpSpPr/>
          <p:nvPr/>
        </p:nvGrpSpPr>
        <p:grpSpPr>
          <a:xfrm>
            <a:off x="1691639" y="1915667"/>
            <a:ext cx="2158365" cy="1028700"/>
            <a:chOff x="1691639" y="1915667"/>
            <a:chExt cx="2158365" cy="1028700"/>
          </a:xfrm>
        </p:grpSpPr>
        <p:sp>
          <p:nvSpPr>
            <p:cNvPr id="1049179" name="object 16"/>
            <p:cNvSpPr/>
            <p:nvPr/>
          </p:nvSpPr>
          <p:spPr>
            <a:xfrm>
              <a:off x="1691639"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180" name="object 17"/>
            <p:cNvSpPr/>
            <p:nvPr/>
          </p:nvSpPr>
          <p:spPr>
            <a:xfrm>
              <a:off x="1755647" y="1967483"/>
              <a:ext cx="2028825" cy="923925"/>
            </a:xfrm>
            <a:custGeom>
              <a:avLst/>
              <a:ahLst/>
              <a:rect l="l" t="t" r="r" b="b"/>
              <a:pathLst>
                <a:path w="2028825" h="923925">
                  <a:moveTo>
                    <a:pt x="0" y="65913"/>
                  </a:moveTo>
                  <a:lnTo>
                    <a:pt x="5191" y="40290"/>
                  </a:lnTo>
                  <a:lnTo>
                    <a:pt x="19335" y="19335"/>
                  </a:lnTo>
                  <a:lnTo>
                    <a:pt x="40290" y="5191"/>
                  </a:lnTo>
                  <a:lnTo>
                    <a:pt x="65912" y="0"/>
                  </a:lnTo>
                  <a:lnTo>
                    <a:pt x="1962530" y="0"/>
                  </a:lnTo>
                  <a:lnTo>
                    <a:pt x="1988153" y="5191"/>
                  </a:lnTo>
                  <a:lnTo>
                    <a:pt x="2009108" y="19335"/>
                  </a:lnTo>
                  <a:lnTo>
                    <a:pt x="2023252" y="40290"/>
                  </a:lnTo>
                  <a:lnTo>
                    <a:pt x="2028443" y="65913"/>
                  </a:lnTo>
                  <a:lnTo>
                    <a:pt x="2028443" y="857631"/>
                  </a:lnTo>
                  <a:lnTo>
                    <a:pt x="2023252" y="883253"/>
                  </a:lnTo>
                  <a:lnTo>
                    <a:pt x="2009108" y="904208"/>
                  </a:lnTo>
                  <a:lnTo>
                    <a:pt x="1988153" y="918352"/>
                  </a:lnTo>
                  <a:lnTo>
                    <a:pt x="1962530"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81" name="object 18"/>
          <p:cNvSpPr txBox="1"/>
          <p:nvPr/>
        </p:nvSpPr>
        <p:spPr>
          <a:xfrm>
            <a:off x="2337561" y="2229739"/>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73" name="object 19"/>
          <p:cNvGrpSpPr/>
          <p:nvPr/>
        </p:nvGrpSpPr>
        <p:grpSpPr>
          <a:xfrm>
            <a:off x="4372355" y="1915667"/>
            <a:ext cx="2158365" cy="1028700"/>
            <a:chOff x="4372355" y="1915667"/>
            <a:chExt cx="2158365" cy="1028700"/>
          </a:xfrm>
        </p:grpSpPr>
        <p:sp>
          <p:nvSpPr>
            <p:cNvPr id="1049182" name="object 20"/>
            <p:cNvSpPr/>
            <p:nvPr/>
          </p:nvSpPr>
          <p:spPr>
            <a:xfrm>
              <a:off x="4372355"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183" name="object 21"/>
            <p:cNvSpPr/>
            <p:nvPr/>
          </p:nvSpPr>
          <p:spPr>
            <a:xfrm>
              <a:off x="4436363" y="1967483"/>
              <a:ext cx="2030095" cy="923925"/>
            </a:xfrm>
            <a:custGeom>
              <a:avLst/>
              <a:ahLst/>
              <a:rect l="l" t="t" r="r" b="b"/>
              <a:pathLst>
                <a:path w="2030095" h="923925">
                  <a:moveTo>
                    <a:pt x="0" y="65913"/>
                  </a:moveTo>
                  <a:lnTo>
                    <a:pt x="5191" y="40290"/>
                  </a:lnTo>
                  <a:lnTo>
                    <a:pt x="19335" y="19335"/>
                  </a:lnTo>
                  <a:lnTo>
                    <a:pt x="40290" y="5191"/>
                  </a:lnTo>
                  <a:lnTo>
                    <a:pt x="65912"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84" name="object 22"/>
          <p:cNvSpPr txBox="1"/>
          <p:nvPr/>
        </p:nvSpPr>
        <p:spPr>
          <a:xfrm>
            <a:off x="4844922" y="2229739"/>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74" name="object 23"/>
          <p:cNvGrpSpPr/>
          <p:nvPr/>
        </p:nvGrpSpPr>
        <p:grpSpPr>
          <a:xfrm>
            <a:off x="7053071" y="1915667"/>
            <a:ext cx="2158365" cy="1028700"/>
            <a:chOff x="7053071" y="1915667"/>
            <a:chExt cx="2158365" cy="1028700"/>
          </a:xfrm>
        </p:grpSpPr>
        <p:sp>
          <p:nvSpPr>
            <p:cNvPr id="1049185" name="object 24"/>
            <p:cNvSpPr/>
            <p:nvPr/>
          </p:nvSpPr>
          <p:spPr>
            <a:xfrm>
              <a:off x="7053071"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186" name="object 25"/>
            <p:cNvSpPr/>
            <p:nvPr/>
          </p:nvSpPr>
          <p:spPr>
            <a:xfrm>
              <a:off x="7117079" y="1967483"/>
              <a:ext cx="2030095" cy="923925"/>
            </a:xfrm>
            <a:custGeom>
              <a:avLst/>
              <a:ahLst/>
              <a:rect l="l" t="t" r="r" b="b"/>
              <a:pathLst>
                <a:path w="2030095" h="923925">
                  <a:moveTo>
                    <a:pt x="0" y="65913"/>
                  </a:moveTo>
                  <a:lnTo>
                    <a:pt x="5191" y="40290"/>
                  </a:lnTo>
                  <a:lnTo>
                    <a:pt x="19335" y="19335"/>
                  </a:lnTo>
                  <a:lnTo>
                    <a:pt x="40290" y="5191"/>
                  </a:lnTo>
                  <a:lnTo>
                    <a:pt x="65913"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87" name="object 26"/>
          <p:cNvSpPr txBox="1"/>
          <p:nvPr/>
        </p:nvSpPr>
        <p:spPr>
          <a:xfrm>
            <a:off x="7639939" y="2229739"/>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75" name="object 27"/>
          <p:cNvGrpSpPr/>
          <p:nvPr/>
        </p:nvGrpSpPr>
        <p:grpSpPr>
          <a:xfrm>
            <a:off x="9735311" y="1915667"/>
            <a:ext cx="2158365" cy="1028700"/>
            <a:chOff x="9735311" y="1915667"/>
            <a:chExt cx="2158365" cy="1028700"/>
          </a:xfrm>
        </p:grpSpPr>
        <p:sp>
          <p:nvSpPr>
            <p:cNvPr id="1049188" name="object 28"/>
            <p:cNvSpPr/>
            <p:nvPr/>
          </p:nvSpPr>
          <p:spPr>
            <a:xfrm>
              <a:off x="9735311"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189" name="object 29"/>
            <p:cNvSpPr/>
            <p:nvPr/>
          </p:nvSpPr>
          <p:spPr>
            <a:xfrm>
              <a:off x="9797795" y="1967483"/>
              <a:ext cx="2030095" cy="923925"/>
            </a:xfrm>
            <a:custGeom>
              <a:avLst/>
              <a:ahLst/>
              <a:rect l="l" t="t" r="r" b="b"/>
              <a:pathLst>
                <a:path w="2030095" h="923925">
                  <a:moveTo>
                    <a:pt x="0" y="65913"/>
                  </a:moveTo>
                  <a:lnTo>
                    <a:pt x="5191" y="40290"/>
                  </a:lnTo>
                  <a:lnTo>
                    <a:pt x="19335" y="19335"/>
                  </a:lnTo>
                  <a:lnTo>
                    <a:pt x="40290" y="5191"/>
                  </a:lnTo>
                  <a:lnTo>
                    <a:pt x="65912"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90" name="object 30"/>
          <p:cNvSpPr txBox="1"/>
          <p:nvPr/>
        </p:nvSpPr>
        <p:spPr>
          <a:xfrm>
            <a:off x="10314178" y="2229739"/>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76" name="object 31"/>
          <p:cNvGrpSpPr/>
          <p:nvPr/>
        </p:nvGrpSpPr>
        <p:grpSpPr>
          <a:xfrm>
            <a:off x="12416028" y="1915667"/>
            <a:ext cx="2158365" cy="1028700"/>
            <a:chOff x="12416028" y="1915667"/>
            <a:chExt cx="2158365" cy="1028700"/>
          </a:xfrm>
        </p:grpSpPr>
        <p:sp>
          <p:nvSpPr>
            <p:cNvPr id="1049191" name="object 32"/>
            <p:cNvSpPr/>
            <p:nvPr/>
          </p:nvSpPr>
          <p:spPr>
            <a:xfrm>
              <a:off x="12416028"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D966"/>
            </a:solidFill>
          </p:spPr>
          <p:txBody>
            <a:bodyPr bIns="0" lIns="0" rIns="0" rtlCol="0" tIns="0" wrap="square"/>
            <a:p/>
          </p:txBody>
        </p:sp>
        <p:sp>
          <p:nvSpPr>
            <p:cNvPr id="1049192" name="object 33"/>
            <p:cNvSpPr/>
            <p:nvPr/>
          </p:nvSpPr>
          <p:spPr>
            <a:xfrm>
              <a:off x="12478512" y="1967483"/>
              <a:ext cx="2030095" cy="923925"/>
            </a:xfrm>
            <a:custGeom>
              <a:avLst/>
              <a:ahLst/>
              <a:rect l="l" t="t" r="r" b="b"/>
              <a:pathLst>
                <a:path w="2030094" h="923925">
                  <a:moveTo>
                    <a:pt x="0" y="65913"/>
                  </a:moveTo>
                  <a:lnTo>
                    <a:pt x="5191" y="40290"/>
                  </a:lnTo>
                  <a:lnTo>
                    <a:pt x="19335" y="19335"/>
                  </a:lnTo>
                  <a:lnTo>
                    <a:pt x="40290" y="5191"/>
                  </a:lnTo>
                  <a:lnTo>
                    <a:pt x="65913"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193" name="object 34"/>
          <p:cNvSpPr txBox="1"/>
          <p:nvPr/>
        </p:nvSpPr>
        <p:spPr>
          <a:xfrm>
            <a:off x="12720573" y="2229739"/>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grpSp>
        <p:nvGrpSpPr>
          <p:cNvPr id="177" name="object 35"/>
          <p:cNvGrpSpPr/>
          <p:nvPr/>
        </p:nvGrpSpPr>
        <p:grpSpPr>
          <a:xfrm>
            <a:off x="9919716" y="4443984"/>
            <a:ext cx="2687320" cy="1045844"/>
            <a:chOff x="9919716" y="4443984"/>
            <a:chExt cx="2687320" cy="1045844"/>
          </a:xfrm>
        </p:grpSpPr>
        <p:sp>
          <p:nvSpPr>
            <p:cNvPr id="1049194" name="object 36"/>
            <p:cNvSpPr/>
            <p:nvPr/>
          </p:nvSpPr>
          <p:spPr>
            <a:xfrm>
              <a:off x="9919716" y="4443984"/>
              <a:ext cx="893064" cy="929639"/>
            </a:xfrm>
            <a:prstGeom prst="rect"/>
            <a:blipFill>
              <a:blip xmlns:r="http://schemas.openxmlformats.org/officeDocument/2006/relationships" r:embed="rId4" cstate="print"/>
              <a:stretch>
                <a:fillRect/>
              </a:stretch>
            </a:blipFill>
          </p:spPr>
          <p:txBody>
            <a:bodyPr bIns="0" lIns="0" rIns="0" rtlCol="0" tIns="0" wrap="square"/>
            <a:p/>
          </p:txBody>
        </p:sp>
        <p:sp>
          <p:nvSpPr>
            <p:cNvPr id="1049195" name="object 37"/>
            <p:cNvSpPr/>
            <p:nvPr/>
          </p:nvSpPr>
          <p:spPr>
            <a:xfrm>
              <a:off x="11713464" y="4561332"/>
              <a:ext cx="893064" cy="92811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196" name="object 38"/>
          <p:cNvSpPr/>
          <p:nvPr/>
        </p:nvSpPr>
        <p:spPr>
          <a:xfrm>
            <a:off x="5605271" y="711708"/>
            <a:ext cx="4977383" cy="205740"/>
          </a:xfrm>
          <a:prstGeom prst="rect"/>
          <a:blipFill>
            <a:blip xmlns:r="http://schemas.openxmlformats.org/officeDocument/2006/relationships" r:embed="rId5" cstate="print"/>
            <a:stretch>
              <a:fillRect/>
            </a:stretch>
          </a:blipFill>
        </p:spPr>
        <p:txBody>
          <a:bodyPr bIns="0" lIns="0" rIns="0" rtlCol="0" tIns="0" wrap="square"/>
          <a:p/>
        </p:txBody>
      </p:sp>
      <p:pic>
        <p:nvPicPr>
          <p:cNvPr id="2097191"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9197" name="Text Placeholder 2"/>
          <p:cNvSpPr>
            <a:spLocks noGrp="1"/>
          </p:cNvSpPr>
          <p:nvPr>
            <p:ph type="body" idx="1"/>
          </p:nvPr>
        </p:nvSpPr>
        <p:spPr>
          <a:xfrm>
            <a:off x="1316227" y="1533422"/>
            <a:ext cx="13629894" cy="1723549"/>
          </a:xfrm>
        </p:spPr>
        <p:txBody>
          <a:bodyPr/>
          <a:p>
            <a:pPr algn="just"/>
            <a:r>
              <a:rPr dirty="0" sz="2800" lang="en-IN" smtClean="0">
                <a:latin typeface="Times New Roman" pitchFamily="18" charset="0"/>
                <a:cs typeface="Times New Roman" pitchFamily="18" charset="0"/>
              </a:rPr>
              <a:t>Failover Routing Policy is used to create Active/Passive set-up such that one of the site is active and serve all the traffic while the other Disaster Recover (DR) site remains on the standby. Route 53 monitors the health of the primary site using the health check.</a:t>
            </a:r>
          </a:p>
          <a:p>
            <a:pPr algn="just"/>
            <a:endParaRPr dirty="0" sz="2800" lang="en-IN">
              <a:latin typeface="Times New Roman" pitchFamily="18" charset="0"/>
              <a:cs typeface="Times New Roman" pitchFamily="18" charset="0"/>
            </a:endParaRPr>
          </a:p>
        </p:txBody>
      </p:sp>
      <p:pic>
        <p:nvPicPr>
          <p:cNvPr id="2097192" name="Picture 2"/>
          <p:cNvPicPr>
            <a:picLocks noChangeAspect="1" noChangeArrowheads="1"/>
          </p:cNvPicPr>
          <p:nvPr/>
        </p:nvPicPr>
        <p:blipFill>
          <a:blip xmlns:r="http://schemas.openxmlformats.org/officeDocument/2006/relationships" r:embed="rId1" cstate="print"/>
          <a:srcRect/>
          <a:stretch>
            <a:fillRect/>
          </a:stretch>
        </p:blipFill>
        <p:spPr bwMode="auto">
          <a:xfrm>
            <a:off x="3556000" y="3276600"/>
            <a:ext cx="8001000" cy="5105400"/>
          </a:xfrm>
          <a:prstGeom prst="rect"/>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9198" name="object 2"/>
          <p:cNvSpPr/>
          <p:nvPr/>
        </p:nvSpPr>
        <p:spPr>
          <a:xfrm>
            <a:off x="4882134" y="4808982"/>
            <a:ext cx="6387465" cy="76200"/>
          </a:xfrm>
          <a:custGeom>
            <a:avLst/>
            <a:ahLst/>
            <a:rect l="l" t="t" r="r" b="b"/>
            <a:pathLst>
              <a:path w="6387465" h="76200">
                <a:moveTo>
                  <a:pt x="6310757" y="0"/>
                </a:moveTo>
                <a:lnTo>
                  <a:pt x="6310757" y="76200"/>
                </a:lnTo>
                <a:lnTo>
                  <a:pt x="6367145" y="48005"/>
                </a:lnTo>
                <a:lnTo>
                  <a:pt x="6323457" y="48005"/>
                </a:lnTo>
                <a:lnTo>
                  <a:pt x="6323457" y="28193"/>
                </a:lnTo>
                <a:lnTo>
                  <a:pt x="6367145" y="28193"/>
                </a:lnTo>
                <a:lnTo>
                  <a:pt x="6310757" y="0"/>
                </a:lnTo>
                <a:close/>
              </a:path>
              <a:path w="6387465" h="76200">
                <a:moveTo>
                  <a:pt x="6310757" y="28193"/>
                </a:moveTo>
                <a:lnTo>
                  <a:pt x="0" y="28193"/>
                </a:lnTo>
                <a:lnTo>
                  <a:pt x="0" y="48005"/>
                </a:lnTo>
                <a:lnTo>
                  <a:pt x="6310757" y="48005"/>
                </a:lnTo>
                <a:lnTo>
                  <a:pt x="6310757" y="28193"/>
                </a:lnTo>
                <a:close/>
              </a:path>
              <a:path w="6387465" h="76200">
                <a:moveTo>
                  <a:pt x="6367145" y="28193"/>
                </a:moveTo>
                <a:lnTo>
                  <a:pt x="6323457" y="28193"/>
                </a:lnTo>
                <a:lnTo>
                  <a:pt x="6323457" y="48005"/>
                </a:lnTo>
                <a:lnTo>
                  <a:pt x="6367145" y="48005"/>
                </a:lnTo>
                <a:lnTo>
                  <a:pt x="6386957" y="38100"/>
                </a:lnTo>
                <a:lnTo>
                  <a:pt x="6367145" y="28193"/>
                </a:lnTo>
                <a:close/>
              </a:path>
            </a:pathLst>
          </a:custGeom>
          <a:solidFill>
            <a:srgbClr val="EC7C30"/>
          </a:solidFill>
        </p:spPr>
        <p:txBody>
          <a:bodyPr bIns="0" lIns="0" rIns="0" rtlCol="0" tIns="0" wrap="square"/>
          <a:p/>
        </p:txBody>
      </p:sp>
      <p:sp>
        <p:nvSpPr>
          <p:cNvPr id="1049199" name="object 3"/>
          <p:cNvSpPr/>
          <p:nvPr/>
        </p:nvSpPr>
        <p:spPr>
          <a:xfrm>
            <a:off x="4882134" y="6945630"/>
            <a:ext cx="6387465" cy="76200"/>
          </a:xfrm>
          <a:custGeom>
            <a:avLst/>
            <a:ahLst/>
            <a:rect l="l" t="t" r="r" b="b"/>
            <a:pathLst>
              <a:path w="6387465" h="76200">
                <a:moveTo>
                  <a:pt x="6310757" y="0"/>
                </a:moveTo>
                <a:lnTo>
                  <a:pt x="6310757" y="76200"/>
                </a:lnTo>
                <a:lnTo>
                  <a:pt x="6367145" y="48006"/>
                </a:lnTo>
                <a:lnTo>
                  <a:pt x="6323457" y="48006"/>
                </a:lnTo>
                <a:lnTo>
                  <a:pt x="6323457" y="28194"/>
                </a:lnTo>
                <a:lnTo>
                  <a:pt x="6367145" y="28194"/>
                </a:lnTo>
                <a:lnTo>
                  <a:pt x="6310757" y="0"/>
                </a:lnTo>
                <a:close/>
              </a:path>
              <a:path w="6387465" h="76200">
                <a:moveTo>
                  <a:pt x="6310757" y="28194"/>
                </a:moveTo>
                <a:lnTo>
                  <a:pt x="0" y="28194"/>
                </a:lnTo>
                <a:lnTo>
                  <a:pt x="0" y="48006"/>
                </a:lnTo>
                <a:lnTo>
                  <a:pt x="6310757" y="48006"/>
                </a:lnTo>
                <a:lnTo>
                  <a:pt x="6310757" y="28194"/>
                </a:lnTo>
                <a:close/>
              </a:path>
              <a:path w="6387465" h="76200">
                <a:moveTo>
                  <a:pt x="6367145" y="28194"/>
                </a:moveTo>
                <a:lnTo>
                  <a:pt x="6323457" y="28194"/>
                </a:lnTo>
                <a:lnTo>
                  <a:pt x="6323457" y="48006"/>
                </a:lnTo>
                <a:lnTo>
                  <a:pt x="6367145" y="48006"/>
                </a:lnTo>
                <a:lnTo>
                  <a:pt x="6386957" y="38100"/>
                </a:lnTo>
                <a:lnTo>
                  <a:pt x="6367145" y="28194"/>
                </a:lnTo>
                <a:close/>
              </a:path>
            </a:pathLst>
          </a:custGeom>
          <a:solidFill>
            <a:srgbClr val="EC7C30"/>
          </a:solidFill>
        </p:spPr>
        <p:txBody>
          <a:bodyPr bIns="0" lIns="0" rIns="0" rtlCol="0" tIns="0" wrap="square"/>
          <a:p/>
        </p:txBody>
      </p:sp>
      <p:sp>
        <p:nvSpPr>
          <p:cNvPr id="1049200" name="object 4"/>
          <p:cNvSpPr/>
          <p:nvPr/>
        </p:nvSpPr>
        <p:spPr>
          <a:xfrm>
            <a:off x="11568683" y="4276344"/>
            <a:ext cx="1066800" cy="1289303"/>
          </a:xfrm>
          <a:prstGeom prst="rect"/>
          <a:blipFill>
            <a:blip xmlns:r="http://schemas.openxmlformats.org/officeDocument/2006/relationships" r:embed="rId1" cstate="print"/>
            <a:stretch>
              <a:fillRect/>
            </a:stretch>
          </a:blipFill>
        </p:spPr>
        <p:txBody>
          <a:bodyPr bIns="0" lIns="0" rIns="0" rtlCol="0" tIns="0" wrap="square"/>
          <a:p/>
        </p:txBody>
      </p:sp>
      <p:sp>
        <p:nvSpPr>
          <p:cNvPr id="1049201" name="object 5"/>
          <p:cNvSpPr/>
          <p:nvPr/>
        </p:nvSpPr>
        <p:spPr>
          <a:xfrm>
            <a:off x="2846832" y="4154423"/>
            <a:ext cx="1868423" cy="1476755"/>
          </a:xfrm>
          <a:prstGeom prst="rect"/>
          <a:blipFill>
            <a:blip xmlns:r="http://schemas.openxmlformats.org/officeDocument/2006/relationships" r:embed="rId2" cstate="print"/>
            <a:stretch>
              <a:fillRect/>
            </a:stretch>
          </a:blipFill>
        </p:spPr>
        <p:txBody>
          <a:bodyPr bIns="0" lIns="0" rIns="0" rtlCol="0" tIns="0" wrap="square"/>
          <a:p/>
        </p:txBody>
      </p:sp>
      <p:sp>
        <p:nvSpPr>
          <p:cNvPr id="1049202" name="object 6"/>
          <p:cNvSpPr/>
          <p:nvPr/>
        </p:nvSpPr>
        <p:spPr>
          <a:xfrm>
            <a:off x="11568683" y="6320028"/>
            <a:ext cx="1066800" cy="1290828"/>
          </a:xfrm>
          <a:prstGeom prst="rect"/>
          <a:blipFill>
            <a:blip xmlns:r="http://schemas.openxmlformats.org/officeDocument/2006/relationships" r:embed="rId1" cstate="print"/>
            <a:stretch>
              <a:fillRect/>
            </a:stretch>
          </a:blipFill>
        </p:spPr>
        <p:txBody>
          <a:bodyPr bIns="0" lIns="0" rIns="0" rtlCol="0" tIns="0" wrap="square"/>
          <a:p/>
        </p:txBody>
      </p:sp>
      <p:sp>
        <p:nvSpPr>
          <p:cNvPr id="1049203" name="object 7"/>
          <p:cNvSpPr/>
          <p:nvPr/>
        </p:nvSpPr>
        <p:spPr>
          <a:xfrm>
            <a:off x="2846832" y="6277355"/>
            <a:ext cx="1868423" cy="1478280"/>
          </a:xfrm>
          <a:prstGeom prst="rect"/>
          <a:blipFill>
            <a:blip xmlns:r="http://schemas.openxmlformats.org/officeDocument/2006/relationships" r:embed="rId2" cstate="print"/>
            <a:stretch>
              <a:fillRect/>
            </a:stretch>
          </a:blipFill>
        </p:spPr>
        <p:txBody>
          <a:bodyPr bIns="0" lIns="0" rIns="0" rtlCol="0" tIns="0" wrap="square"/>
          <a:p/>
        </p:txBody>
      </p:sp>
      <p:sp>
        <p:nvSpPr>
          <p:cNvPr id="1049204" name="object 8"/>
          <p:cNvSpPr txBox="1"/>
          <p:nvPr/>
        </p:nvSpPr>
        <p:spPr>
          <a:xfrm>
            <a:off x="531113" y="3339846"/>
            <a:ext cx="15179040" cy="5043170"/>
          </a:xfrm>
          <a:prstGeom prst="rect"/>
          <a:ln w="38100">
            <a:solidFill>
              <a:srgbClr val="FFD966"/>
            </a:solidFill>
          </a:ln>
        </p:spPr>
        <p:txBody>
          <a:bodyPr bIns="0" lIns="0" rIns="0" rtlCol="0" tIns="0" vert="horz" wrap="square">
            <a:spAutoFit/>
          </a:bodyPr>
          <a:p>
            <a:pPr>
              <a:lnSpc>
                <a:spcPct val="100000"/>
              </a:lnSpc>
            </a:pPr>
            <a:endParaRPr sz="2750">
              <a:latin typeface="Times New Roman"/>
              <a:cs typeface="Times New Roman"/>
            </a:endParaRPr>
          </a:p>
          <a:p>
            <a:pPr algn="ctr" marL="40005">
              <a:lnSpc>
                <a:spcPct val="100000"/>
              </a:lnSpc>
            </a:pPr>
            <a:r>
              <a:rPr dirty="0" sz="2200" spc="-20">
                <a:solidFill>
                  <a:srgbClr val="404040"/>
                </a:solidFill>
                <a:latin typeface="Noto Sans"/>
                <a:cs typeface="Noto Sans"/>
              </a:rPr>
              <a:t>“Geolocation” </a:t>
            </a:r>
            <a:r>
              <a:rPr dirty="0" sz="2200" spc="-40">
                <a:solidFill>
                  <a:srgbClr val="404040"/>
                </a:solidFill>
                <a:latin typeface="Noto Sans"/>
                <a:cs typeface="Noto Sans"/>
              </a:rPr>
              <a:t>routing </a:t>
            </a:r>
            <a:r>
              <a:rPr dirty="0" sz="2200" spc="-15">
                <a:solidFill>
                  <a:srgbClr val="404040"/>
                </a:solidFill>
                <a:latin typeface="Noto Sans"/>
                <a:cs typeface="Noto Sans"/>
              </a:rPr>
              <a:t>policy </a:t>
            </a:r>
            <a:r>
              <a:rPr dirty="0" sz="2200" spc="-20">
                <a:solidFill>
                  <a:srgbClr val="404040"/>
                </a:solidFill>
                <a:latin typeface="Noto Sans"/>
                <a:cs typeface="Noto Sans"/>
              </a:rPr>
              <a:t>routes </a:t>
            </a:r>
            <a:r>
              <a:rPr dirty="0" sz="2200" spc="-25">
                <a:solidFill>
                  <a:srgbClr val="404040"/>
                </a:solidFill>
                <a:latin typeface="Noto Sans"/>
                <a:cs typeface="Noto Sans"/>
              </a:rPr>
              <a:t>traffic </a:t>
            </a:r>
            <a:r>
              <a:rPr dirty="0" sz="2200" spc="-10">
                <a:solidFill>
                  <a:srgbClr val="404040"/>
                </a:solidFill>
                <a:latin typeface="Noto Sans"/>
                <a:cs typeface="Noto Sans"/>
              </a:rPr>
              <a:t>based on </a:t>
            </a:r>
            <a:r>
              <a:rPr dirty="0" sz="2200" spc="-20">
                <a:solidFill>
                  <a:srgbClr val="404040"/>
                </a:solidFill>
                <a:latin typeface="Noto Sans"/>
                <a:cs typeface="Noto Sans"/>
              </a:rPr>
              <a:t>the </a:t>
            </a:r>
            <a:r>
              <a:rPr dirty="0" sz="2200" spc="-50">
                <a:solidFill>
                  <a:srgbClr val="404040"/>
                </a:solidFill>
                <a:latin typeface="Noto Sans"/>
                <a:cs typeface="Noto Sans"/>
              </a:rPr>
              <a:t>geographic </a:t>
            </a:r>
            <a:r>
              <a:rPr dirty="0" sz="2200" spc="-15">
                <a:solidFill>
                  <a:srgbClr val="404040"/>
                </a:solidFill>
                <a:latin typeface="Noto Sans"/>
                <a:cs typeface="Noto Sans"/>
              </a:rPr>
              <a:t>location </a:t>
            </a:r>
            <a:r>
              <a:rPr dirty="0" sz="2200" spc="-10">
                <a:solidFill>
                  <a:srgbClr val="404040"/>
                </a:solidFill>
                <a:latin typeface="Noto Sans"/>
                <a:cs typeface="Noto Sans"/>
              </a:rPr>
              <a:t>of </a:t>
            </a:r>
            <a:r>
              <a:rPr dirty="0" sz="2200" spc="-15">
                <a:solidFill>
                  <a:srgbClr val="404040"/>
                </a:solidFill>
                <a:latin typeface="Noto Sans"/>
                <a:cs typeface="Noto Sans"/>
              </a:rPr>
              <a:t>your </a:t>
            </a:r>
            <a:r>
              <a:rPr dirty="0" sz="2200" spc="10">
                <a:solidFill>
                  <a:srgbClr val="404040"/>
                </a:solidFill>
                <a:latin typeface="Noto Sans"/>
                <a:cs typeface="Noto Sans"/>
              </a:rPr>
              <a:t> </a:t>
            </a:r>
            <a:r>
              <a:rPr dirty="0" sz="2200" spc="-15">
                <a:solidFill>
                  <a:srgbClr val="404040"/>
                </a:solidFill>
                <a:latin typeface="Noto Sans"/>
                <a:cs typeface="Noto Sans"/>
              </a:rPr>
              <a:t>users.</a:t>
            </a:r>
            <a:endParaRPr sz="2200">
              <a:latin typeface="Noto Sans"/>
              <a:cs typeface="Noto Sans"/>
            </a:endParaRPr>
          </a:p>
          <a:p>
            <a:pPr>
              <a:lnSpc>
                <a:spcPct val="100000"/>
              </a:lnSpc>
              <a:spcBef>
                <a:spcPts val="10"/>
              </a:spcBef>
            </a:pPr>
            <a:endParaRPr sz="3800">
              <a:latin typeface="Noto Sans"/>
              <a:cs typeface="Noto Sans"/>
            </a:endParaRPr>
          </a:p>
          <a:p>
            <a:pPr marL="12191365">
              <a:lnSpc>
                <a:spcPct val="100000"/>
              </a:lnSpc>
              <a:spcBef>
                <a:spcPts val="5"/>
              </a:spcBef>
            </a:pPr>
            <a:r>
              <a:rPr dirty="0" sz="2000" spc="-15">
                <a:solidFill>
                  <a:srgbClr val="404040"/>
                </a:solidFill>
                <a:latin typeface="Noto Sans"/>
                <a:cs typeface="Noto Sans"/>
              </a:rPr>
              <a:t>US-EAST-1</a:t>
            </a:r>
            <a:endParaRPr sz="2000">
              <a:latin typeface="Noto Sans"/>
              <a:cs typeface="Noto Sans"/>
            </a:endParaRPr>
          </a:p>
          <a:p>
            <a:pPr>
              <a:lnSpc>
                <a:spcPct val="100000"/>
              </a:lnSpc>
              <a:spcBef>
                <a:spcPts val="35"/>
              </a:spcBef>
            </a:pPr>
            <a:endParaRPr sz="3850">
              <a:latin typeface="Noto Sans"/>
              <a:cs typeface="Noto Sans"/>
            </a:endParaRPr>
          </a:p>
          <a:p>
            <a:pPr marL="2742565">
              <a:lnSpc>
                <a:spcPct val="100000"/>
              </a:lnSpc>
              <a:spcBef>
                <a:spcPts val="5"/>
              </a:spcBef>
            </a:pPr>
            <a:r>
              <a:rPr dirty="0" sz="2000" spc="-5">
                <a:solidFill>
                  <a:srgbClr val="404040"/>
                </a:solidFill>
                <a:latin typeface="Noto Sans"/>
                <a:cs typeface="Noto Sans"/>
              </a:rPr>
              <a:t>US</a:t>
            </a:r>
            <a:r>
              <a:rPr dirty="0" sz="2000" spc="-20">
                <a:solidFill>
                  <a:srgbClr val="404040"/>
                </a:solidFill>
                <a:latin typeface="Noto Sans"/>
                <a:cs typeface="Noto Sans"/>
              </a:rPr>
              <a:t> </a:t>
            </a:r>
            <a:r>
              <a:rPr dirty="0" sz="2000" spc="-10">
                <a:solidFill>
                  <a:srgbClr val="404040"/>
                </a:solidFill>
                <a:latin typeface="Noto Sans"/>
                <a:cs typeface="Noto Sans"/>
              </a:rPr>
              <a:t>users</a:t>
            </a:r>
            <a:endParaRPr sz="2000">
              <a:latin typeface="Noto Sans"/>
              <a:cs typeface="Noto Sans"/>
            </a:endParaRPr>
          </a:p>
          <a:p>
            <a:pPr>
              <a:lnSpc>
                <a:spcPct val="100000"/>
              </a:lnSpc>
            </a:pPr>
            <a:endParaRPr sz="2700">
              <a:latin typeface="Noto Sans"/>
              <a:cs typeface="Noto Sans"/>
            </a:endParaRPr>
          </a:p>
          <a:p>
            <a:pPr marL="12191365">
              <a:lnSpc>
                <a:spcPct val="100000"/>
              </a:lnSpc>
              <a:spcBef>
                <a:spcPts val="2175"/>
              </a:spcBef>
            </a:pPr>
            <a:r>
              <a:rPr dirty="0" sz="2000" spc="-10">
                <a:solidFill>
                  <a:srgbClr val="404040"/>
                </a:solidFill>
                <a:latin typeface="Noto Sans"/>
                <a:cs typeface="Noto Sans"/>
              </a:rPr>
              <a:t>EU-WEST-1</a:t>
            </a:r>
            <a:endParaRPr sz="2000">
              <a:latin typeface="Noto Sans"/>
              <a:cs typeface="Noto Sans"/>
            </a:endParaRPr>
          </a:p>
          <a:p>
            <a:pPr>
              <a:lnSpc>
                <a:spcPct val="100000"/>
              </a:lnSpc>
            </a:pPr>
            <a:endParaRPr sz="2700">
              <a:latin typeface="Noto Sans"/>
              <a:cs typeface="Noto Sans"/>
            </a:endParaRPr>
          </a:p>
          <a:p>
            <a:pPr marL="2734310">
              <a:lnSpc>
                <a:spcPct val="100000"/>
              </a:lnSpc>
              <a:spcBef>
                <a:spcPts val="2390"/>
              </a:spcBef>
            </a:pPr>
            <a:r>
              <a:rPr dirty="0" sz="2000" spc="-10">
                <a:solidFill>
                  <a:srgbClr val="404040"/>
                </a:solidFill>
                <a:latin typeface="Noto Sans"/>
                <a:cs typeface="Noto Sans"/>
              </a:rPr>
              <a:t>UK users</a:t>
            </a:r>
            <a:endParaRPr sz="2000">
              <a:latin typeface="Noto Sans"/>
              <a:cs typeface="Noto Sans"/>
            </a:endParaRPr>
          </a:p>
        </p:txBody>
      </p:sp>
      <p:sp>
        <p:nvSpPr>
          <p:cNvPr id="1049205" name="object 9"/>
          <p:cNvSpPr txBox="1">
            <a:spLocks noGrp="1"/>
          </p:cNvSpPr>
          <p:nvPr>
            <p:ph type="title"/>
          </p:nvPr>
        </p:nvSpPr>
        <p:spPr>
          <a:xfrm>
            <a:off x="5581650" y="268350"/>
            <a:ext cx="5094605" cy="513715"/>
          </a:xfrm>
          <a:prstGeom prst="rect"/>
        </p:spPr>
        <p:txBody>
          <a:bodyPr bIns="0" lIns="0" rIns="0" rtlCol="0" tIns="12700" vert="horz" wrap="square">
            <a:spAutoFit/>
          </a:bodyPr>
          <a:p>
            <a:pPr marL="12700">
              <a:lnSpc>
                <a:spcPct val="100000"/>
              </a:lnSpc>
              <a:spcBef>
                <a:spcPts val="100"/>
              </a:spcBef>
            </a:pPr>
            <a:r>
              <a:rPr dirty="0" sz="3200" spc="35"/>
              <a:t>Routing </a:t>
            </a:r>
            <a:r>
              <a:rPr dirty="0" sz="3200" spc="65"/>
              <a:t>Policies</a:t>
            </a:r>
            <a:r>
              <a:rPr dirty="0" sz="3200" spc="-70"/>
              <a:t> </a:t>
            </a:r>
            <a:r>
              <a:rPr dirty="0" sz="3200" spc="55"/>
              <a:t>(contd.)</a:t>
            </a:r>
            <a:endParaRPr sz="3200"/>
          </a:p>
        </p:txBody>
      </p:sp>
      <p:grpSp>
        <p:nvGrpSpPr>
          <p:cNvPr id="180" name="object 10"/>
          <p:cNvGrpSpPr/>
          <p:nvPr/>
        </p:nvGrpSpPr>
        <p:grpSpPr>
          <a:xfrm>
            <a:off x="1691639" y="1915667"/>
            <a:ext cx="2158365" cy="1028700"/>
            <a:chOff x="1691639" y="1915667"/>
            <a:chExt cx="2158365" cy="1028700"/>
          </a:xfrm>
        </p:grpSpPr>
        <p:sp>
          <p:nvSpPr>
            <p:cNvPr id="1049206" name="object 11"/>
            <p:cNvSpPr/>
            <p:nvPr/>
          </p:nvSpPr>
          <p:spPr>
            <a:xfrm>
              <a:off x="1691639"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FFD4AB"/>
            </a:solidFill>
          </p:spPr>
          <p:txBody>
            <a:bodyPr bIns="0" lIns="0" rIns="0" rtlCol="0" tIns="0" wrap="square"/>
            <a:p/>
          </p:txBody>
        </p:sp>
        <p:sp>
          <p:nvSpPr>
            <p:cNvPr id="1049207" name="object 12"/>
            <p:cNvSpPr/>
            <p:nvPr/>
          </p:nvSpPr>
          <p:spPr>
            <a:xfrm>
              <a:off x="1755647" y="1967483"/>
              <a:ext cx="2028825" cy="923925"/>
            </a:xfrm>
            <a:custGeom>
              <a:avLst/>
              <a:ahLst/>
              <a:rect l="l" t="t" r="r" b="b"/>
              <a:pathLst>
                <a:path w="2028825" h="923925">
                  <a:moveTo>
                    <a:pt x="0" y="65913"/>
                  </a:moveTo>
                  <a:lnTo>
                    <a:pt x="5191" y="40290"/>
                  </a:lnTo>
                  <a:lnTo>
                    <a:pt x="19335" y="19335"/>
                  </a:lnTo>
                  <a:lnTo>
                    <a:pt x="40290" y="5191"/>
                  </a:lnTo>
                  <a:lnTo>
                    <a:pt x="65912" y="0"/>
                  </a:lnTo>
                  <a:lnTo>
                    <a:pt x="1962530" y="0"/>
                  </a:lnTo>
                  <a:lnTo>
                    <a:pt x="1988153" y="5191"/>
                  </a:lnTo>
                  <a:lnTo>
                    <a:pt x="2009108" y="19335"/>
                  </a:lnTo>
                  <a:lnTo>
                    <a:pt x="2023252" y="40290"/>
                  </a:lnTo>
                  <a:lnTo>
                    <a:pt x="2028443" y="65913"/>
                  </a:lnTo>
                  <a:lnTo>
                    <a:pt x="2028443" y="857631"/>
                  </a:lnTo>
                  <a:lnTo>
                    <a:pt x="2023252" y="883253"/>
                  </a:lnTo>
                  <a:lnTo>
                    <a:pt x="2009108" y="904208"/>
                  </a:lnTo>
                  <a:lnTo>
                    <a:pt x="1988153" y="918352"/>
                  </a:lnTo>
                  <a:lnTo>
                    <a:pt x="1962530"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208" name="object 13"/>
          <p:cNvSpPr txBox="1"/>
          <p:nvPr/>
        </p:nvSpPr>
        <p:spPr>
          <a:xfrm>
            <a:off x="2337561" y="2229739"/>
            <a:ext cx="904240" cy="360680"/>
          </a:xfrm>
          <a:prstGeom prst="rect"/>
        </p:spPr>
        <p:txBody>
          <a:bodyPr bIns="0" lIns="0" rIns="0" rtlCol="0" tIns="12065" vert="horz" wrap="square">
            <a:spAutoFit/>
          </a:bodyPr>
          <a:p>
            <a:pPr marL="12700">
              <a:lnSpc>
                <a:spcPct val="100000"/>
              </a:lnSpc>
              <a:spcBef>
                <a:spcPts val="95"/>
              </a:spcBef>
            </a:pPr>
            <a:r>
              <a:rPr dirty="0" sz="2200" spc="-10">
                <a:solidFill>
                  <a:srgbClr val="252525"/>
                </a:solidFill>
                <a:latin typeface="Noto Sans"/>
                <a:cs typeface="Noto Sans"/>
              </a:rPr>
              <a:t>S</a:t>
            </a:r>
            <a:r>
              <a:rPr dirty="0" sz="2200" spc="-15">
                <a:solidFill>
                  <a:srgbClr val="252525"/>
                </a:solidFill>
                <a:latin typeface="Noto Sans"/>
                <a:cs typeface="Noto Sans"/>
              </a:rPr>
              <a:t>i</a:t>
            </a:r>
            <a:r>
              <a:rPr dirty="0" sz="2200" spc="-20">
                <a:solidFill>
                  <a:srgbClr val="252525"/>
                </a:solidFill>
                <a:latin typeface="Noto Sans"/>
                <a:cs typeface="Noto Sans"/>
              </a:rPr>
              <a:t>mp</a:t>
            </a:r>
            <a:r>
              <a:rPr dirty="0" sz="2200" spc="-15">
                <a:solidFill>
                  <a:srgbClr val="252525"/>
                </a:solidFill>
                <a:latin typeface="Noto Sans"/>
                <a:cs typeface="Noto Sans"/>
              </a:rPr>
              <a:t>l</a:t>
            </a:r>
            <a:r>
              <a:rPr dirty="0" sz="2200" spc="-10">
                <a:solidFill>
                  <a:srgbClr val="252525"/>
                </a:solidFill>
                <a:latin typeface="Noto Sans"/>
                <a:cs typeface="Noto Sans"/>
              </a:rPr>
              <a:t>e</a:t>
            </a:r>
            <a:endParaRPr sz="2200">
              <a:latin typeface="Noto Sans"/>
              <a:cs typeface="Noto Sans"/>
            </a:endParaRPr>
          </a:p>
        </p:txBody>
      </p:sp>
      <p:grpSp>
        <p:nvGrpSpPr>
          <p:cNvPr id="181" name="object 14"/>
          <p:cNvGrpSpPr/>
          <p:nvPr/>
        </p:nvGrpSpPr>
        <p:grpSpPr>
          <a:xfrm>
            <a:off x="4372355" y="1915667"/>
            <a:ext cx="2158365" cy="1028700"/>
            <a:chOff x="4372355" y="1915667"/>
            <a:chExt cx="2158365" cy="1028700"/>
          </a:xfrm>
        </p:grpSpPr>
        <p:sp>
          <p:nvSpPr>
            <p:cNvPr id="1049209" name="object 15"/>
            <p:cNvSpPr/>
            <p:nvPr/>
          </p:nvSpPr>
          <p:spPr>
            <a:xfrm>
              <a:off x="4372355"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AD9EF"/>
            </a:solidFill>
          </p:spPr>
          <p:txBody>
            <a:bodyPr bIns="0" lIns="0" rIns="0" rtlCol="0" tIns="0" wrap="square"/>
            <a:p/>
          </p:txBody>
        </p:sp>
        <p:sp>
          <p:nvSpPr>
            <p:cNvPr id="1049210" name="object 16"/>
            <p:cNvSpPr/>
            <p:nvPr/>
          </p:nvSpPr>
          <p:spPr>
            <a:xfrm>
              <a:off x="4436363" y="1967483"/>
              <a:ext cx="2030095" cy="923925"/>
            </a:xfrm>
            <a:custGeom>
              <a:avLst/>
              <a:ahLst/>
              <a:rect l="l" t="t" r="r" b="b"/>
              <a:pathLst>
                <a:path w="2030095" h="923925">
                  <a:moveTo>
                    <a:pt x="0" y="65913"/>
                  </a:moveTo>
                  <a:lnTo>
                    <a:pt x="5191" y="40290"/>
                  </a:lnTo>
                  <a:lnTo>
                    <a:pt x="19335" y="19335"/>
                  </a:lnTo>
                  <a:lnTo>
                    <a:pt x="40290" y="5191"/>
                  </a:lnTo>
                  <a:lnTo>
                    <a:pt x="65912"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211" name="object 17"/>
          <p:cNvSpPr txBox="1"/>
          <p:nvPr/>
        </p:nvSpPr>
        <p:spPr>
          <a:xfrm>
            <a:off x="4844922" y="2229739"/>
            <a:ext cx="1254125" cy="360680"/>
          </a:xfrm>
          <a:prstGeom prst="rect"/>
        </p:spPr>
        <p:txBody>
          <a:bodyPr bIns="0" lIns="0" rIns="0" rtlCol="0" tIns="12065" vert="horz" wrap="square">
            <a:spAutoFit/>
          </a:bodyPr>
          <a:p>
            <a:pPr marL="12700">
              <a:lnSpc>
                <a:spcPct val="100000"/>
              </a:lnSpc>
              <a:spcBef>
                <a:spcPts val="95"/>
              </a:spcBef>
            </a:pPr>
            <a:r>
              <a:rPr dirty="0" sz="2200" spc="-70">
                <a:solidFill>
                  <a:srgbClr val="252525"/>
                </a:solidFill>
                <a:latin typeface="Noto Sans"/>
                <a:cs typeface="Noto Sans"/>
              </a:rPr>
              <a:t>W</a:t>
            </a:r>
            <a:r>
              <a:rPr dirty="0" sz="2200" spc="-50">
                <a:solidFill>
                  <a:srgbClr val="252525"/>
                </a:solidFill>
                <a:latin typeface="Noto Sans"/>
                <a:cs typeface="Noto Sans"/>
              </a:rPr>
              <a:t>eig</a:t>
            </a:r>
            <a:r>
              <a:rPr dirty="0" sz="2200" spc="-65">
                <a:solidFill>
                  <a:srgbClr val="252525"/>
                </a:solidFill>
                <a:latin typeface="Noto Sans"/>
                <a:cs typeface="Noto Sans"/>
              </a:rPr>
              <a:t>h</a:t>
            </a:r>
            <a:r>
              <a:rPr dirty="0" sz="2200" spc="-20">
                <a:solidFill>
                  <a:srgbClr val="252525"/>
                </a:solidFill>
                <a:latin typeface="Noto Sans"/>
                <a:cs typeface="Noto Sans"/>
              </a:rPr>
              <a:t>t</a:t>
            </a:r>
            <a:r>
              <a:rPr dirty="0" sz="2200" spc="-15">
                <a:solidFill>
                  <a:srgbClr val="252525"/>
                </a:solidFill>
                <a:latin typeface="Noto Sans"/>
                <a:cs typeface="Noto Sans"/>
              </a:rPr>
              <a:t>e</a:t>
            </a:r>
            <a:r>
              <a:rPr dirty="0" sz="2200" spc="-10">
                <a:solidFill>
                  <a:srgbClr val="252525"/>
                </a:solidFill>
                <a:latin typeface="Noto Sans"/>
                <a:cs typeface="Noto Sans"/>
              </a:rPr>
              <a:t>d</a:t>
            </a:r>
            <a:endParaRPr sz="2200">
              <a:latin typeface="Noto Sans"/>
              <a:cs typeface="Noto Sans"/>
            </a:endParaRPr>
          </a:p>
        </p:txBody>
      </p:sp>
      <p:grpSp>
        <p:nvGrpSpPr>
          <p:cNvPr id="182" name="object 18"/>
          <p:cNvGrpSpPr/>
          <p:nvPr/>
        </p:nvGrpSpPr>
        <p:grpSpPr>
          <a:xfrm>
            <a:off x="7053071" y="1915667"/>
            <a:ext cx="2158365" cy="1028700"/>
            <a:chOff x="7053071" y="1915667"/>
            <a:chExt cx="2158365" cy="1028700"/>
          </a:xfrm>
        </p:grpSpPr>
        <p:sp>
          <p:nvSpPr>
            <p:cNvPr id="1049212" name="object 19"/>
            <p:cNvSpPr/>
            <p:nvPr/>
          </p:nvSpPr>
          <p:spPr>
            <a:xfrm>
              <a:off x="7053071"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C3B8"/>
            </a:solidFill>
          </p:spPr>
          <p:txBody>
            <a:bodyPr bIns="0" lIns="0" rIns="0" rtlCol="0" tIns="0" wrap="square"/>
            <a:p/>
          </p:txBody>
        </p:sp>
        <p:sp>
          <p:nvSpPr>
            <p:cNvPr id="1049213" name="object 20"/>
            <p:cNvSpPr/>
            <p:nvPr/>
          </p:nvSpPr>
          <p:spPr>
            <a:xfrm>
              <a:off x="7117079" y="1967483"/>
              <a:ext cx="2030095" cy="923925"/>
            </a:xfrm>
            <a:custGeom>
              <a:avLst/>
              <a:ahLst/>
              <a:rect l="l" t="t" r="r" b="b"/>
              <a:pathLst>
                <a:path w="2030095" h="923925">
                  <a:moveTo>
                    <a:pt x="0" y="65913"/>
                  </a:moveTo>
                  <a:lnTo>
                    <a:pt x="5191" y="40290"/>
                  </a:lnTo>
                  <a:lnTo>
                    <a:pt x="19335" y="19335"/>
                  </a:lnTo>
                  <a:lnTo>
                    <a:pt x="40290" y="5191"/>
                  </a:lnTo>
                  <a:lnTo>
                    <a:pt x="65913"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214" name="object 21"/>
          <p:cNvSpPr txBox="1"/>
          <p:nvPr/>
        </p:nvSpPr>
        <p:spPr>
          <a:xfrm>
            <a:off x="7639939" y="2229739"/>
            <a:ext cx="1025525"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Latency</a:t>
            </a:r>
            <a:endParaRPr sz="2200">
              <a:latin typeface="Noto Sans"/>
              <a:cs typeface="Noto Sans"/>
            </a:endParaRPr>
          </a:p>
        </p:txBody>
      </p:sp>
      <p:grpSp>
        <p:nvGrpSpPr>
          <p:cNvPr id="183" name="object 22"/>
          <p:cNvGrpSpPr/>
          <p:nvPr/>
        </p:nvGrpSpPr>
        <p:grpSpPr>
          <a:xfrm>
            <a:off x="9735311" y="1915667"/>
            <a:ext cx="2158365" cy="1028700"/>
            <a:chOff x="9735311" y="1915667"/>
            <a:chExt cx="2158365" cy="1028700"/>
          </a:xfrm>
        </p:grpSpPr>
        <p:sp>
          <p:nvSpPr>
            <p:cNvPr id="1049215" name="object 23"/>
            <p:cNvSpPr/>
            <p:nvPr/>
          </p:nvSpPr>
          <p:spPr>
            <a:xfrm>
              <a:off x="9735311" y="1915667"/>
              <a:ext cx="2158365" cy="1028700"/>
            </a:xfrm>
            <a:custGeom>
              <a:avLst/>
              <a:ahLst/>
              <a:rect l="l" t="t" r="r" b="b"/>
              <a:pathLst>
                <a:path w="2158365" h="1028700">
                  <a:moveTo>
                    <a:pt x="2084451" y="0"/>
                  </a:moveTo>
                  <a:lnTo>
                    <a:pt x="73533" y="0"/>
                  </a:lnTo>
                  <a:lnTo>
                    <a:pt x="44898" y="5774"/>
                  </a:lnTo>
                  <a:lnTo>
                    <a:pt x="21526" y="21526"/>
                  </a:lnTo>
                  <a:lnTo>
                    <a:pt x="5774" y="44898"/>
                  </a:lnTo>
                  <a:lnTo>
                    <a:pt x="0" y="73532"/>
                  </a:lnTo>
                  <a:lnTo>
                    <a:pt x="0" y="955166"/>
                  </a:lnTo>
                  <a:lnTo>
                    <a:pt x="5774" y="983801"/>
                  </a:lnTo>
                  <a:lnTo>
                    <a:pt x="21526" y="1007173"/>
                  </a:lnTo>
                  <a:lnTo>
                    <a:pt x="44898" y="1022925"/>
                  </a:lnTo>
                  <a:lnTo>
                    <a:pt x="73533" y="1028699"/>
                  </a:lnTo>
                  <a:lnTo>
                    <a:pt x="2084451" y="1028699"/>
                  </a:lnTo>
                  <a:lnTo>
                    <a:pt x="2113085" y="1022925"/>
                  </a:lnTo>
                  <a:lnTo>
                    <a:pt x="2136457" y="1007173"/>
                  </a:lnTo>
                  <a:lnTo>
                    <a:pt x="2152209" y="983801"/>
                  </a:lnTo>
                  <a:lnTo>
                    <a:pt x="2157984" y="955166"/>
                  </a:lnTo>
                  <a:lnTo>
                    <a:pt x="2157984" y="73532"/>
                  </a:lnTo>
                  <a:lnTo>
                    <a:pt x="2152209" y="44898"/>
                  </a:lnTo>
                  <a:lnTo>
                    <a:pt x="2136457" y="21526"/>
                  </a:lnTo>
                  <a:lnTo>
                    <a:pt x="2113085" y="5774"/>
                  </a:lnTo>
                  <a:lnTo>
                    <a:pt x="2084451" y="0"/>
                  </a:lnTo>
                  <a:close/>
                </a:path>
              </a:pathLst>
            </a:custGeom>
            <a:solidFill>
              <a:srgbClr val="A7EBD1"/>
            </a:solidFill>
          </p:spPr>
          <p:txBody>
            <a:bodyPr bIns="0" lIns="0" rIns="0" rtlCol="0" tIns="0" wrap="square"/>
            <a:p/>
          </p:txBody>
        </p:sp>
        <p:sp>
          <p:nvSpPr>
            <p:cNvPr id="1049216" name="object 24"/>
            <p:cNvSpPr/>
            <p:nvPr/>
          </p:nvSpPr>
          <p:spPr>
            <a:xfrm>
              <a:off x="9797795" y="1967483"/>
              <a:ext cx="2030095" cy="923925"/>
            </a:xfrm>
            <a:custGeom>
              <a:avLst/>
              <a:ahLst/>
              <a:rect l="l" t="t" r="r" b="b"/>
              <a:pathLst>
                <a:path w="2030095" h="923925">
                  <a:moveTo>
                    <a:pt x="0" y="65913"/>
                  </a:moveTo>
                  <a:lnTo>
                    <a:pt x="5191" y="40290"/>
                  </a:lnTo>
                  <a:lnTo>
                    <a:pt x="19335" y="19335"/>
                  </a:lnTo>
                  <a:lnTo>
                    <a:pt x="40290" y="5191"/>
                  </a:lnTo>
                  <a:lnTo>
                    <a:pt x="65912" y="0"/>
                  </a:lnTo>
                  <a:lnTo>
                    <a:pt x="1964054"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4" y="923544"/>
                  </a:lnTo>
                  <a:lnTo>
                    <a:pt x="65912"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217" name="object 25"/>
          <p:cNvSpPr txBox="1"/>
          <p:nvPr/>
        </p:nvSpPr>
        <p:spPr>
          <a:xfrm>
            <a:off x="10314178" y="2229739"/>
            <a:ext cx="1038860" cy="360680"/>
          </a:xfrm>
          <a:prstGeom prst="rect"/>
        </p:spPr>
        <p:txBody>
          <a:bodyPr bIns="0" lIns="0" rIns="0" rtlCol="0" tIns="12065" vert="horz" wrap="square">
            <a:spAutoFit/>
          </a:bodyPr>
          <a:p>
            <a:pPr marL="12700">
              <a:lnSpc>
                <a:spcPct val="100000"/>
              </a:lnSpc>
              <a:spcBef>
                <a:spcPts val="95"/>
              </a:spcBef>
            </a:pPr>
            <a:r>
              <a:rPr dirty="0" sz="2200" spc="-20">
                <a:solidFill>
                  <a:srgbClr val="252525"/>
                </a:solidFill>
                <a:latin typeface="Noto Sans"/>
                <a:cs typeface="Noto Sans"/>
              </a:rPr>
              <a:t>Fail</a:t>
            </a:r>
            <a:r>
              <a:rPr dirty="0" sz="2200" spc="-50">
                <a:solidFill>
                  <a:srgbClr val="252525"/>
                </a:solidFill>
                <a:latin typeface="Noto Sans"/>
                <a:cs typeface="Noto Sans"/>
              </a:rPr>
              <a:t>o</a:t>
            </a:r>
            <a:r>
              <a:rPr dirty="0" sz="2200" spc="-15">
                <a:solidFill>
                  <a:srgbClr val="252525"/>
                </a:solidFill>
                <a:latin typeface="Noto Sans"/>
                <a:cs typeface="Noto Sans"/>
              </a:rPr>
              <a:t>v</a:t>
            </a:r>
            <a:r>
              <a:rPr dirty="0" sz="2200" spc="-10">
                <a:solidFill>
                  <a:srgbClr val="252525"/>
                </a:solidFill>
                <a:latin typeface="Noto Sans"/>
                <a:cs typeface="Noto Sans"/>
              </a:rPr>
              <a:t>e</a:t>
            </a:r>
            <a:r>
              <a:rPr dirty="0" sz="2200" spc="-15">
                <a:solidFill>
                  <a:srgbClr val="252525"/>
                </a:solidFill>
                <a:latin typeface="Noto Sans"/>
                <a:cs typeface="Noto Sans"/>
              </a:rPr>
              <a:t>r</a:t>
            </a:r>
            <a:endParaRPr sz="2200">
              <a:latin typeface="Noto Sans"/>
              <a:cs typeface="Noto Sans"/>
            </a:endParaRPr>
          </a:p>
        </p:txBody>
      </p:sp>
      <p:grpSp>
        <p:nvGrpSpPr>
          <p:cNvPr id="184" name="object 26"/>
          <p:cNvGrpSpPr/>
          <p:nvPr/>
        </p:nvGrpSpPr>
        <p:grpSpPr>
          <a:xfrm>
            <a:off x="12416028" y="1915667"/>
            <a:ext cx="2158365" cy="1028700"/>
            <a:chOff x="12416028" y="1915667"/>
            <a:chExt cx="2158365" cy="1028700"/>
          </a:xfrm>
        </p:grpSpPr>
        <p:sp>
          <p:nvSpPr>
            <p:cNvPr id="1049218" name="object 27"/>
            <p:cNvSpPr/>
            <p:nvPr/>
          </p:nvSpPr>
          <p:spPr>
            <a:xfrm>
              <a:off x="12416028" y="1915667"/>
              <a:ext cx="2158365" cy="1028700"/>
            </a:xfrm>
            <a:custGeom>
              <a:avLst/>
              <a:ahLst/>
              <a:rect l="l" t="t" r="r" b="b"/>
              <a:pathLst>
                <a:path w="2158365" h="1028700">
                  <a:moveTo>
                    <a:pt x="2084451" y="0"/>
                  </a:moveTo>
                  <a:lnTo>
                    <a:pt x="73532" y="0"/>
                  </a:lnTo>
                  <a:lnTo>
                    <a:pt x="44898" y="5774"/>
                  </a:lnTo>
                  <a:lnTo>
                    <a:pt x="21526" y="21526"/>
                  </a:lnTo>
                  <a:lnTo>
                    <a:pt x="5774" y="44898"/>
                  </a:lnTo>
                  <a:lnTo>
                    <a:pt x="0" y="73532"/>
                  </a:lnTo>
                  <a:lnTo>
                    <a:pt x="0" y="955166"/>
                  </a:lnTo>
                  <a:lnTo>
                    <a:pt x="5774" y="983801"/>
                  </a:lnTo>
                  <a:lnTo>
                    <a:pt x="21526" y="1007173"/>
                  </a:lnTo>
                  <a:lnTo>
                    <a:pt x="44898" y="1022925"/>
                  </a:lnTo>
                  <a:lnTo>
                    <a:pt x="73532" y="1028699"/>
                  </a:lnTo>
                  <a:lnTo>
                    <a:pt x="2084451" y="1028699"/>
                  </a:lnTo>
                  <a:lnTo>
                    <a:pt x="2113085" y="1022925"/>
                  </a:lnTo>
                  <a:lnTo>
                    <a:pt x="2136457" y="1007173"/>
                  </a:lnTo>
                  <a:lnTo>
                    <a:pt x="2152209" y="983801"/>
                  </a:lnTo>
                  <a:lnTo>
                    <a:pt x="2157983" y="955166"/>
                  </a:lnTo>
                  <a:lnTo>
                    <a:pt x="2157983" y="73532"/>
                  </a:lnTo>
                  <a:lnTo>
                    <a:pt x="2152209" y="44898"/>
                  </a:lnTo>
                  <a:lnTo>
                    <a:pt x="2136457" y="21526"/>
                  </a:lnTo>
                  <a:lnTo>
                    <a:pt x="2113085" y="5774"/>
                  </a:lnTo>
                  <a:lnTo>
                    <a:pt x="2084451" y="0"/>
                  </a:lnTo>
                  <a:close/>
                </a:path>
              </a:pathLst>
            </a:custGeom>
            <a:solidFill>
              <a:srgbClr val="FFD966"/>
            </a:solidFill>
          </p:spPr>
          <p:txBody>
            <a:bodyPr bIns="0" lIns="0" rIns="0" rtlCol="0" tIns="0" wrap="square"/>
            <a:p/>
          </p:txBody>
        </p:sp>
        <p:sp>
          <p:nvSpPr>
            <p:cNvPr id="1049219" name="object 28"/>
            <p:cNvSpPr/>
            <p:nvPr/>
          </p:nvSpPr>
          <p:spPr>
            <a:xfrm>
              <a:off x="12478512" y="1967483"/>
              <a:ext cx="2030095" cy="923925"/>
            </a:xfrm>
            <a:custGeom>
              <a:avLst/>
              <a:ahLst/>
              <a:rect l="l" t="t" r="r" b="b"/>
              <a:pathLst>
                <a:path w="2030094" h="923925">
                  <a:moveTo>
                    <a:pt x="0" y="65913"/>
                  </a:moveTo>
                  <a:lnTo>
                    <a:pt x="5191" y="40290"/>
                  </a:lnTo>
                  <a:lnTo>
                    <a:pt x="19335" y="19335"/>
                  </a:lnTo>
                  <a:lnTo>
                    <a:pt x="40290" y="5191"/>
                  </a:lnTo>
                  <a:lnTo>
                    <a:pt x="65913" y="0"/>
                  </a:lnTo>
                  <a:lnTo>
                    <a:pt x="1964055" y="0"/>
                  </a:lnTo>
                  <a:lnTo>
                    <a:pt x="1989677" y="5191"/>
                  </a:lnTo>
                  <a:lnTo>
                    <a:pt x="2010632" y="19335"/>
                  </a:lnTo>
                  <a:lnTo>
                    <a:pt x="2024776" y="40290"/>
                  </a:lnTo>
                  <a:lnTo>
                    <a:pt x="2029968" y="65913"/>
                  </a:lnTo>
                  <a:lnTo>
                    <a:pt x="2029968" y="857631"/>
                  </a:lnTo>
                  <a:lnTo>
                    <a:pt x="2024776" y="883253"/>
                  </a:lnTo>
                  <a:lnTo>
                    <a:pt x="2010632" y="904208"/>
                  </a:lnTo>
                  <a:lnTo>
                    <a:pt x="1989677" y="918352"/>
                  </a:lnTo>
                  <a:lnTo>
                    <a:pt x="1964055" y="923544"/>
                  </a:lnTo>
                  <a:lnTo>
                    <a:pt x="65913" y="923544"/>
                  </a:lnTo>
                  <a:lnTo>
                    <a:pt x="40290" y="918352"/>
                  </a:lnTo>
                  <a:lnTo>
                    <a:pt x="19335" y="904208"/>
                  </a:lnTo>
                  <a:lnTo>
                    <a:pt x="5191" y="883253"/>
                  </a:lnTo>
                  <a:lnTo>
                    <a:pt x="0" y="857631"/>
                  </a:lnTo>
                  <a:lnTo>
                    <a:pt x="0" y="65913"/>
                  </a:lnTo>
                  <a:close/>
                </a:path>
              </a:pathLst>
            </a:custGeom>
            <a:ln w="12192">
              <a:solidFill>
                <a:srgbClr val="FFFFFF"/>
              </a:solidFill>
            </a:ln>
          </p:spPr>
          <p:txBody>
            <a:bodyPr bIns="0" lIns="0" rIns="0" rtlCol="0" tIns="0" wrap="square"/>
            <a:p/>
          </p:txBody>
        </p:sp>
      </p:grpSp>
      <p:sp>
        <p:nvSpPr>
          <p:cNvPr id="1049220" name="object 29"/>
          <p:cNvSpPr txBox="1"/>
          <p:nvPr/>
        </p:nvSpPr>
        <p:spPr>
          <a:xfrm>
            <a:off x="12720573" y="2229739"/>
            <a:ext cx="1590675" cy="360680"/>
          </a:xfrm>
          <a:prstGeom prst="rect"/>
        </p:spPr>
        <p:txBody>
          <a:bodyPr bIns="0" lIns="0" rIns="0" rtlCol="0" tIns="12065" vert="horz" wrap="square">
            <a:spAutoFit/>
          </a:bodyPr>
          <a:p>
            <a:pPr marL="12700">
              <a:lnSpc>
                <a:spcPct val="100000"/>
              </a:lnSpc>
              <a:spcBef>
                <a:spcPts val="95"/>
              </a:spcBef>
            </a:pPr>
            <a:r>
              <a:rPr dirty="0" sz="2200" spc="-15">
                <a:solidFill>
                  <a:srgbClr val="252525"/>
                </a:solidFill>
                <a:latin typeface="Noto Sans"/>
                <a:cs typeface="Noto Sans"/>
              </a:rPr>
              <a:t>Ge</a:t>
            </a:r>
            <a:r>
              <a:rPr dirty="0" sz="2200" spc="-10">
                <a:solidFill>
                  <a:srgbClr val="252525"/>
                </a:solidFill>
                <a:latin typeface="Noto Sans"/>
                <a:cs typeface="Noto Sans"/>
              </a:rPr>
              <a:t>o</a:t>
            </a:r>
            <a:r>
              <a:rPr dirty="0" sz="2200" spc="-15">
                <a:solidFill>
                  <a:srgbClr val="252525"/>
                </a:solidFill>
                <a:latin typeface="Noto Sans"/>
                <a:cs typeface="Noto Sans"/>
              </a:rPr>
              <a:t>loca</a:t>
            </a:r>
            <a:r>
              <a:rPr dirty="0" sz="2200" spc="-5">
                <a:solidFill>
                  <a:srgbClr val="252525"/>
                </a:solidFill>
                <a:latin typeface="Noto Sans"/>
                <a:cs typeface="Noto Sans"/>
              </a:rPr>
              <a:t>t</a:t>
            </a:r>
            <a:r>
              <a:rPr dirty="0" sz="2200" spc="-10">
                <a:solidFill>
                  <a:srgbClr val="252525"/>
                </a:solidFill>
                <a:latin typeface="Noto Sans"/>
                <a:cs typeface="Noto Sans"/>
              </a:rPr>
              <a:t>ion</a:t>
            </a:r>
            <a:endParaRPr sz="2200">
              <a:latin typeface="Noto Sans"/>
              <a:cs typeface="Noto Sans"/>
            </a:endParaRPr>
          </a:p>
        </p:txBody>
      </p:sp>
      <p:sp>
        <p:nvSpPr>
          <p:cNvPr id="1049221" name="object 30"/>
          <p:cNvSpPr/>
          <p:nvPr/>
        </p:nvSpPr>
        <p:spPr>
          <a:xfrm>
            <a:off x="13336523" y="3090672"/>
            <a:ext cx="433070" cy="266700"/>
          </a:xfrm>
          <a:custGeom>
            <a:avLst/>
            <a:ahLst/>
            <a:rect l="l" t="t" r="r" b="b"/>
            <a:pathLst>
              <a:path w="433069" h="266700">
                <a:moveTo>
                  <a:pt x="216408" y="0"/>
                </a:moveTo>
                <a:lnTo>
                  <a:pt x="0" y="266700"/>
                </a:lnTo>
                <a:lnTo>
                  <a:pt x="432816" y="266700"/>
                </a:lnTo>
                <a:lnTo>
                  <a:pt x="216408" y="0"/>
                </a:lnTo>
                <a:close/>
              </a:path>
            </a:pathLst>
          </a:custGeom>
          <a:solidFill>
            <a:srgbClr val="FFD966"/>
          </a:solidFill>
        </p:spPr>
        <p:txBody>
          <a:bodyPr bIns="0" lIns="0" rIns="0" rtlCol="0" tIns="0" wrap="square"/>
          <a:p/>
        </p:txBody>
      </p:sp>
      <p:sp>
        <p:nvSpPr>
          <p:cNvPr id="1049222" name="object 31"/>
          <p:cNvSpPr/>
          <p:nvPr/>
        </p:nvSpPr>
        <p:spPr>
          <a:xfrm>
            <a:off x="7388352" y="5018532"/>
            <a:ext cx="1507236" cy="1819656"/>
          </a:xfrm>
          <a:prstGeom prst="rect"/>
          <a:blipFill>
            <a:blip xmlns:r="http://schemas.openxmlformats.org/officeDocument/2006/relationships" r:embed="rId3" cstate="print"/>
            <a:stretch>
              <a:fillRect/>
            </a:stretch>
          </a:blipFill>
        </p:spPr>
        <p:txBody>
          <a:bodyPr bIns="0" lIns="0" rIns="0" rtlCol="0" tIns="0" wrap="square"/>
          <a:p/>
        </p:txBody>
      </p:sp>
      <p:sp>
        <p:nvSpPr>
          <p:cNvPr id="1049223" name="object 32"/>
          <p:cNvSpPr/>
          <p:nvPr/>
        </p:nvSpPr>
        <p:spPr>
          <a:xfrm>
            <a:off x="5605271" y="711708"/>
            <a:ext cx="4977383" cy="205740"/>
          </a:xfrm>
          <a:prstGeom prst="rect"/>
          <a:blipFill>
            <a:blip xmlns:r="http://schemas.openxmlformats.org/officeDocument/2006/relationships" r:embed="rId4" cstate="print"/>
            <a:stretch>
              <a:fillRect/>
            </a:stretch>
          </a:blipFill>
        </p:spPr>
        <p:txBody>
          <a:bodyPr bIns="0" lIns="0" rIns="0" rtlCol="0" tIns="0" wrap="square"/>
          <a:p/>
        </p:txBody>
      </p:sp>
      <p:pic>
        <p:nvPicPr>
          <p:cNvPr id="2097193"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9224" name="Text Placeholder 2"/>
          <p:cNvSpPr>
            <a:spLocks noGrp="1"/>
          </p:cNvSpPr>
          <p:nvPr>
            <p:ph type="body" idx="1"/>
          </p:nvPr>
        </p:nvSpPr>
        <p:spPr>
          <a:xfrm>
            <a:off x="1316227" y="1533423"/>
            <a:ext cx="13629894" cy="2154436"/>
          </a:xfrm>
        </p:spPr>
        <p:txBody>
          <a:bodyPr/>
          <a:p>
            <a:pPr algn="just"/>
            <a:r>
              <a:rPr dirty="0" sz="2800" lang="en-IN" err="1" smtClean="0">
                <a:latin typeface="Times New Roman" pitchFamily="18" charset="0"/>
                <a:cs typeface="Times New Roman" pitchFamily="18" charset="0"/>
              </a:rPr>
              <a:t>Geolocation</a:t>
            </a:r>
            <a:r>
              <a:rPr dirty="0" sz="2800" lang="en-IN" smtClean="0">
                <a:latin typeface="Times New Roman" pitchFamily="18" charset="0"/>
                <a:cs typeface="Times New Roman" pitchFamily="18" charset="0"/>
              </a:rPr>
              <a:t> Routing Policy is used to route the traffic based on the geographic location from where the DNS query is originated. This policy allows to send the traffic to resources in the same region from where the request was originated i.e. it allows to have site affinity based on the location of the users.</a:t>
            </a:r>
          </a:p>
          <a:p>
            <a:pPr algn="just"/>
            <a:endParaRPr dirty="0" sz="2800" lang="en-IN">
              <a:latin typeface="Times New Roman" pitchFamily="18" charset="0"/>
              <a:cs typeface="Times New Roman" pitchFamily="18" charset="0"/>
            </a:endParaRPr>
          </a:p>
        </p:txBody>
      </p:sp>
      <p:pic>
        <p:nvPicPr>
          <p:cNvPr id="2097194" name="Picture 2"/>
          <p:cNvPicPr>
            <a:picLocks noChangeAspect="1" noChangeArrowheads="1"/>
          </p:cNvPicPr>
          <p:nvPr/>
        </p:nvPicPr>
        <p:blipFill>
          <a:blip xmlns:r="http://schemas.openxmlformats.org/officeDocument/2006/relationships" r:embed="rId1" cstate="print"/>
          <a:srcRect/>
          <a:stretch>
            <a:fillRect/>
          </a:stretch>
        </p:blipFill>
        <p:spPr bwMode="auto">
          <a:xfrm>
            <a:off x="3251200" y="3886200"/>
            <a:ext cx="9067800" cy="4724400"/>
          </a:xfrm>
          <a:prstGeom prst="rect"/>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9225"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226"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37</a:t>
            </a:r>
            <a:endParaRPr sz="2450">
              <a:latin typeface="Carlito"/>
              <a:cs typeface="Carlito"/>
            </a:endParaRPr>
          </a:p>
        </p:txBody>
      </p:sp>
      <p:grpSp>
        <p:nvGrpSpPr>
          <p:cNvPr id="187" name="object 4"/>
          <p:cNvGrpSpPr/>
          <p:nvPr/>
        </p:nvGrpSpPr>
        <p:grpSpPr>
          <a:xfrm>
            <a:off x="0" y="4777738"/>
            <a:ext cx="16256635" cy="4356100"/>
            <a:chOff x="0" y="4777738"/>
            <a:chExt cx="16256635" cy="4356100"/>
          </a:xfrm>
        </p:grpSpPr>
        <p:sp>
          <p:nvSpPr>
            <p:cNvPr id="1049227" name="object 5"/>
            <p:cNvSpPr/>
            <p:nvPr/>
          </p:nvSpPr>
          <p:spPr>
            <a:xfrm>
              <a:off x="0" y="4797550"/>
              <a:ext cx="6621780" cy="4335780"/>
            </a:xfrm>
            <a:prstGeom prst="rect"/>
            <a:blipFill>
              <a:blip xmlns:r="http://schemas.openxmlformats.org/officeDocument/2006/relationships" r:embed="rId1" cstate="print"/>
              <a:stretch>
                <a:fillRect/>
              </a:stretch>
            </a:blipFill>
          </p:spPr>
          <p:txBody>
            <a:bodyPr bIns="0" lIns="0" rIns="0" rtlCol="0" tIns="0" wrap="square"/>
            <a:p/>
          </p:txBody>
        </p:sp>
        <p:sp>
          <p:nvSpPr>
            <p:cNvPr id="1049228" name="object 6"/>
            <p:cNvSpPr/>
            <p:nvPr/>
          </p:nvSpPr>
          <p:spPr>
            <a:xfrm>
              <a:off x="6621780" y="4777738"/>
              <a:ext cx="6620255" cy="4334256"/>
            </a:xfrm>
            <a:prstGeom prst="rect"/>
            <a:blipFill>
              <a:blip xmlns:r="http://schemas.openxmlformats.org/officeDocument/2006/relationships" r:embed="rId1" cstate="print"/>
              <a:stretch>
                <a:fillRect/>
              </a:stretch>
            </a:blipFill>
          </p:spPr>
          <p:txBody>
            <a:bodyPr bIns="0" lIns="0" rIns="0" rtlCol="0" tIns="0" wrap="square"/>
            <a:p/>
          </p:txBody>
        </p:sp>
        <p:sp>
          <p:nvSpPr>
            <p:cNvPr id="1049229" name="object 7"/>
            <p:cNvSpPr/>
            <p:nvPr/>
          </p:nvSpPr>
          <p:spPr>
            <a:xfrm>
              <a:off x="13242036" y="4797550"/>
              <a:ext cx="3014471" cy="4335780"/>
            </a:xfrm>
            <a:prstGeom prst="rect"/>
            <a:blipFill>
              <a:blip xmlns:r="http://schemas.openxmlformats.org/officeDocument/2006/relationships" r:embed="rId2" cstate="print"/>
              <a:stretch>
                <a:fillRect/>
              </a:stretch>
            </a:blipFill>
          </p:spPr>
          <p:txBody>
            <a:bodyPr bIns="0" lIns="0" rIns="0" rtlCol="0" tIns="0" wrap="square"/>
            <a:p/>
          </p:txBody>
        </p:sp>
      </p:grpSp>
      <p:grpSp>
        <p:nvGrpSpPr>
          <p:cNvPr id="188" name="object 8"/>
          <p:cNvGrpSpPr/>
          <p:nvPr/>
        </p:nvGrpSpPr>
        <p:grpSpPr>
          <a:xfrm>
            <a:off x="0" y="0"/>
            <a:ext cx="16256635" cy="6807834"/>
            <a:chOff x="0" y="0"/>
            <a:chExt cx="16256635" cy="6807834"/>
          </a:xfrm>
        </p:grpSpPr>
        <p:sp>
          <p:nvSpPr>
            <p:cNvPr id="1049230" name="object 9"/>
            <p:cNvSpPr/>
            <p:nvPr/>
          </p:nvSpPr>
          <p:spPr>
            <a:xfrm>
              <a:off x="0" y="156971"/>
              <a:ext cx="6621780" cy="4335780"/>
            </a:xfrm>
            <a:prstGeom prst="rect"/>
            <a:blipFill>
              <a:blip xmlns:r="http://schemas.openxmlformats.org/officeDocument/2006/relationships" r:embed="rId1" cstate="print"/>
              <a:stretch>
                <a:fillRect/>
              </a:stretch>
            </a:blipFill>
          </p:spPr>
          <p:txBody>
            <a:bodyPr bIns="0" lIns="0" rIns="0" rtlCol="0" tIns="0" wrap="square"/>
            <a:p/>
          </p:txBody>
        </p:sp>
        <p:sp>
          <p:nvSpPr>
            <p:cNvPr id="1049231" name="object 10"/>
            <p:cNvSpPr/>
            <p:nvPr/>
          </p:nvSpPr>
          <p:spPr>
            <a:xfrm>
              <a:off x="6621780" y="137160"/>
              <a:ext cx="6620255" cy="4334256"/>
            </a:xfrm>
            <a:prstGeom prst="rect"/>
            <a:blipFill>
              <a:blip xmlns:r="http://schemas.openxmlformats.org/officeDocument/2006/relationships" r:embed="rId1" cstate="print"/>
              <a:stretch>
                <a:fillRect/>
              </a:stretch>
            </a:blipFill>
          </p:spPr>
          <p:txBody>
            <a:bodyPr bIns="0" lIns="0" rIns="0" rtlCol="0" tIns="0" wrap="square"/>
            <a:p/>
          </p:txBody>
        </p:sp>
        <p:sp>
          <p:nvSpPr>
            <p:cNvPr id="1049232" name="object 11"/>
            <p:cNvSpPr/>
            <p:nvPr/>
          </p:nvSpPr>
          <p:spPr>
            <a:xfrm>
              <a:off x="13242036" y="156971"/>
              <a:ext cx="3014471" cy="4335780"/>
            </a:xfrm>
            <a:prstGeom prst="rect"/>
            <a:blipFill>
              <a:blip xmlns:r="http://schemas.openxmlformats.org/officeDocument/2006/relationships" r:embed="rId2" cstate="print"/>
              <a:stretch>
                <a:fillRect/>
              </a:stretch>
            </a:blipFill>
          </p:spPr>
          <p:txBody>
            <a:bodyPr bIns="0" lIns="0" rIns="0" rtlCol="0" tIns="0" wrap="square"/>
            <a:p/>
          </p:txBody>
        </p:sp>
        <p:sp>
          <p:nvSpPr>
            <p:cNvPr id="1049233" name="object 12"/>
            <p:cNvSpPr/>
            <p:nvPr/>
          </p:nvSpPr>
          <p:spPr>
            <a:xfrm>
              <a:off x="0" y="2302764"/>
              <a:ext cx="16256508" cy="4504944"/>
            </a:xfrm>
            <a:prstGeom prst="rect"/>
            <a:blipFill>
              <a:blip xmlns:r="http://schemas.openxmlformats.org/officeDocument/2006/relationships" r:embed="rId3" cstate="print"/>
              <a:stretch>
                <a:fillRect/>
              </a:stretch>
            </a:blipFill>
          </p:spPr>
          <p:txBody>
            <a:bodyPr bIns="0" lIns="0" rIns="0" rtlCol="0" tIns="0" wrap="square"/>
            <a:p/>
          </p:txBody>
        </p:sp>
        <p:sp>
          <p:nvSpPr>
            <p:cNvPr id="1049234" name="object 13"/>
            <p:cNvSpPr/>
            <p:nvPr/>
          </p:nvSpPr>
          <p:spPr>
            <a:xfrm>
              <a:off x="0" y="0"/>
              <a:ext cx="1463040" cy="123825"/>
            </a:xfrm>
            <a:custGeom>
              <a:avLst/>
              <a:ah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bIns="0" lIns="0" rIns="0" rtlCol="0" tIns="0" wrap="square"/>
            <a:p/>
          </p:txBody>
        </p:sp>
        <p:sp>
          <p:nvSpPr>
            <p:cNvPr id="1049235" name="object 14"/>
            <p:cNvSpPr/>
            <p:nvPr/>
          </p:nvSpPr>
          <p:spPr>
            <a:xfrm>
              <a:off x="1463039" y="0"/>
              <a:ext cx="7101840" cy="123825"/>
            </a:xfrm>
            <a:custGeom>
              <a:avLst/>
              <a:ah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bIns="0" lIns="0" rIns="0" rtlCol="0" tIns="0" wrap="square"/>
            <a:p/>
          </p:txBody>
        </p:sp>
        <p:sp>
          <p:nvSpPr>
            <p:cNvPr id="1049236" name="object 15"/>
            <p:cNvSpPr/>
            <p:nvPr/>
          </p:nvSpPr>
          <p:spPr>
            <a:xfrm>
              <a:off x="8564880" y="0"/>
              <a:ext cx="1405255" cy="123825"/>
            </a:xfrm>
            <a:custGeom>
              <a:avLst/>
              <a:ah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bIns="0" lIns="0" rIns="0" rtlCol="0" tIns="0" wrap="square"/>
            <a:p/>
          </p:txBody>
        </p:sp>
        <p:sp>
          <p:nvSpPr>
            <p:cNvPr id="1049237" name="object 16"/>
            <p:cNvSpPr/>
            <p:nvPr/>
          </p:nvSpPr>
          <p:spPr>
            <a:xfrm>
              <a:off x="9970007" y="0"/>
              <a:ext cx="469900" cy="123825"/>
            </a:xfrm>
            <a:custGeom>
              <a:avLst/>
              <a:ah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bIns="0" lIns="0" rIns="0" rtlCol="0" tIns="0" wrap="square"/>
            <a:p/>
          </p:txBody>
        </p:sp>
        <p:sp>
          <p:nvSpPr>
            <p:cNvPr id="1049238" name="object 17"/>
            <p:cNvSpPr/>
            <p:nvPr/>
          </p:nvSpPr>
          <p:spPr>
            <a:xfrm>
              <a:off x="10605516" y="0"/>
              <a:ext cx="1670685" cy="123825"/>
            </a:xfrm>
            <a:custGeom>
              <a:avLst/>
              <a:ah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bIns="0" lIns="0" rIns="0" rtlCol="0" tIns="0" wrap="square"/>
            <a:p/>
          </p:txBody>
        </p:sp>
        <p:sp>
          <p:nvSpPr>
            <p:cNvPr id="1049239" name="object 18"/>
            <p:cNvSpPr/>
            <p:nvPr/>
          </p:nvSpPr>
          <p:spPr>
            <a:xfrm>
              <a:off x="12275819" y="0"/>
              <a:ext cx="3980815" cy="123825"/>
            </a:xfrm>
            <a:custGeom>
              <a:avLst/>
              <a:ah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bIns="0" lIns="0" rIns="0" rtlCol="0" tIns="0" wrap="square"/>
            <a:p/>
          </p:txBody>
        </p:sp>
      </p:grpSp>
      <p:sp>
        <p:nvSpPr>
          <p:cNvPr id="1049240" name="object 19"/>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sp>
        <p:nvSpPr>
          <p:cNvPr id="1049241" name="object 21"/>
          <p:cNvSpPr txBox="1">
            <a:spLocks noGrp="1"/>
          </p:cNvSpPr>
          <p:nvPr>
            <p:ph type="title"/>
          </p:nvPr>
        </p:nvSpPr>
        <p:spPr>
          <a:xfrm>
            <a:off x="1005636" y="3915342"/>
            <a:ext cx="9118600" cy="1106805"/>
          </a:xfrm>
          <a:prstGeom prst="rect"/>
        </p:spPr>
        <p:txBody>
          <a:bodyPr bIns="0" lIns="0" rIns="0" rtlCol="0" tIns="72390" vert="horz" wrap="square">
            <a:spAutoFit/>
          </a:bodyPr>
          <a:p>
            <a:pPr marL="12700">
              <a:lnSpc>
                <a:spcPct val="100000"/>
              </a:lnSpc>
              <a:spcBef>
                <a:spcPts val="570"/>
              </a:spcBef>
            </a:pPr>
            <a:r>
              <a:rPr dirty="0" sz="3600" spc="50">
                <a:solidFill>
                  <a:srgbClr val="FFFFFF"/>
                </a:solidFill>
              </a:rPr>
              <a:t>Demo </a:t>
            </a:r>
            <a:r>
              <a:rPr dirty="0" sz="3600" spc="30">
                <a:solidFill>
                  <a:srgbClr val="FFFFFF"/>
                </a:solidFill>
              </a:rPr>
              <a:t>1: </a:t>
            </a:r>
            <a:r>
              <a:rPr dirty="0" sz="3600" spc="70">
                <a:solidFill>
                  <a:srgbClr val="FFFFFF"/>
                </a:solidFill>
              </a:rPr>
              <a:t>Route </a:t>
            </a:r>
            <a:r>
              <a:rPr dirty="0" sz="3600" spc="50">
                <a:solidFill>
                  <a:srgbClr val="FFFFFF"/>
                </a:solidFill>
              </a:rPr>
              <a:t>53 </a:t>
            </a:r>
            <a:r>
              <a:rPr dirty="0" sz="3600" spc="65">
                <a:solidFill>
                  <a:srgbClr val="FFFFFF"/>
                </a:solidFill>
              </a:rPr>
              <a:t>Hosted</a:t>
            </a:r>
            <a:r>
              <a:rPr dirty="0" sz="3600" spc="-204">
                <a:solidFill>
                  <a:srgbClr val="FFFFFF"/>
                </a:solidFill>
              </a:rPr>
              <a:t> </a:t>
            </a:r>
            <a:r>
              <a:rPr dirty="0" sz="3600" spc="90">
                <a:solidFill>
                  <a:srgbClr val="FFFFFF"/>
                </a:solidFill>
              </a:rPr>
              <a:t>Zones</a:t>
            </a:r>
            <a:endParaRPr sz="3600"/>
          </a:p>
          <a:p>
            <a:pPr marL="12700">
              <a:lnSpc>
                <a:spcPct val="100000"/>
              </a:lnSpc>
              <a:spcBef>
                <a:spcPts val="365"/>
              </a:spcBef>
            </a:pPr>
            <a:r>
              <a:rPr b="0" dirty="0" sz="2800" spc="-20">
                <a:solidFill>
                  <a:srgbClr val="0E537A"/>
                </a:solidFill>
                <a:latin typeface="Noto Sans"/>
                <a:cs typeface="Noto Sans"/>
              </a:rPr>
              <a:t>Demonstrate </a:t>
            </a:r>
            <a:r>
              <a:rPr b="0" dirty="0" sz="2800" spc="-40">
                <a:solidFill>
                  <a:srgbClr val="0E537A"/>
                </a:solidFill>
                <a:latin typeface="Noto Sans"/>
                <a:cs typeface="Noto Sans"/>
              </a:rPr>
              <a:t>how </a:t>
            </a:r>
            <a:r>
              <a:rPr b="0" dirty="0" sz="2800" spc="-20">
                <a:solidFill>
                  <a:srgbClr val="0E537A"/>
                </a:solidFill>
                <a:latin typeface="Noto Sans"/>
                <a:cs typeface="Noto Sans"/>
              </a:rPr>
              <a:t>to </a:t>
            </a:r>
            <a:r>
              <a:rPr b="0" dirty="0" sz="2800" spc="-40">
                <a:solidFill>
                  <a:srgbClr val="0E537A"/>
                </a:solidFill>
                <a:latin typeface="Noto Sans"/>
                <a:cs typeface="Noto Sans"/>
              </a:rPr>
              <a:t>configure </a:t>
            </a:r>
            <a:r>
              <a:rPr b="0" dirty="0" sz="2800" spc="-20">
                <a:solidFill>
                  <a:srgbClr val="0E537A"/>
                </a:solidFill>
                <a:latin typeface="Noto Sans"/>
                <a:cs typeface="Noto Sans"/>
              </a:rPr>
              <a:t>Route </a:t>
            </a:r>
            <a:r>
              <a:rPr b="0" dirty="0" sz="2800" spc="-5">
                <a:solidFill>
                  <a:srgbClr val="0E537A"/>
                </a:solidFill>
                <a:latin typeface="Noto Sans"/>
                <a:cs typeface="Noto Sans"/>
              </a:rPr>
              <a:t>53 </a:t>
            </a:r>
            <a:r>
              <a:rPr b="0" dirty="0" sz="2800" spc="-15">
                <a:solidFill>
                  <a:srgbClr val="0E537A"/>
                </a:solidFill>
                <a:latin typeface="Noto Sans"/>
                <a:cs typeface="Noto Sans"/>
              </a:rPr>
              <a:t>Hosted</a:t>
            </a:r>
            <a:r>
              <a:rPr b="0" dirty="0" sz="2800" spc="75">
                <a:solidFill>
                  <a:srgbClr val="0E537A"/>
                </a:solidFill>
                <a:latin typeface="Noto Sans"/>
                <a:cs typeface="Noto Sans"/>
              </a:rPr>
              <a:t> </a:t>
            </a:r>
            <a:r>
              <a:rPr b="0" dirty="0" sz="2800" spc="-10">
                <a:solidFill>
                  <a:srgbClr val="0E537A"/>
                </a:solidFill>
                <a:latin typeface="Noto Sans"/>
                <a:cs typeface="Noto Sans"/>
              </a:rPr>
              <a:t>Zones.</a:t>
            </a:r>
            <a:endParaRPr sz="2800">
              <a:latin typeface="Noto Sans"/>
              <a:cs typeface="Noto Sans"/>
            </a:endParaRPr>
          </a:p>
        </p:txBody>
      </p:sp>
      <p:pic>
        <p:nvPicPr>
          <p:cNvPr id="2097195"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242" name="object 2"/>
          <p:cNvSpPr txBox="1">
            <a:spLocks noGrp="1"/>
          </p:cNvSpPr>
          <p:nvPr>
            <p:ph type="title"/>
          </p:nvPr>
        </p:nvSpPr>
        <p:spPr>
          <a:prstGeom prst="rect"/>
        </p:spPr>
        <p:txBody>
          <a:bodyPr bIns="0" lIns="0" rIns="0" rtlCol="0" tIns="12700" vert="horz" wrap="square">
            <a:spAutoFit/>
          </a:bodyPr>
          <a:p>
            <a:pPr marL="3583940">
              <a:lnSpc>
                <a:spcPct val="100000"/>
              </a:lnSpc>
              <a:spcBef>
                <a:spcPts val="100"/>
              </a:spcBef>
            </a:pPr>
            <a:r>
              <a:rPr dirty="0" spc="-50"/>
              <a:t>Knowledge</a:t>
            </a:r>
            <a:r>
              <a:rPr dirty="0" spc="-85"/>
              <a:t> </a:t>
            </a:r>
            <a:r>
              <a:rPr dirty="0"/>
              <a:t>Check</a:t>
            </a:r>
          </a:p>
        </p:txBody>
      </p:sp>
      <p:sp>
        <p:nvSpPr>
          <p:cNvPr id="1049243" name="object 3"/>
          <p:cNvSpPr/>
          <p:nvPr/>
        </p:nvSpPr>
        <p:spPr>
          <a:xfrm>
            <a:off x="3608832" y="3169920"/>
            <a:ext cx="3555491" cy="3031235"/>
          </a:xfrm>
          <a:prstGeom prst="rect"/>
          <a:blipFill>
            <a:blip xmlns:r="http://schemas.openxmlformats.org/officeDocument/2006/relationships" r:embed="rId1" cstate="print"/>
            <a:stretch>
              <a:fillRect/>
            </a:stretch>
          </a:blipFill>
        </p:spPr>
        <p:txBody>
          <a:bodyPr bIns="0" lIns="0" rIns="0" rtlCol="0" tIns="0" wrap="square"/>
          <a:p/>
        </p:txBody>
      </p:sp>
      <p:grpSp>
        <p:nvGrpSpPr>
          <p:cNvPr id="190" name="object 4"/>
          <p:cNvGrpSpPr/>
          <p:nvPr/>
        </p:nvGrpSpPr>
        <p:grpSpPr>
          <a:xfrm>
            <a:off x="0" y="0"/>
            <a:ext cx="10433685" cy="99060"/>
            <a:chOff x="0" y="0"/>
            <a:chExt cx="10433685" cy="99060"/>
          </a:xfrm>
        </p:grpSpPr>
        <p:sp>
          <p:nvSpPr>
            <p:cNvPr id="1049244" name="object 5"/>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9245" name="object 6"/>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9246" name="object 7"/>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9247" name="object 8"/>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grpSp>
      <p:grpSp>
        <p:nvGrpSpPr>
          <p:cNvPr id="191" name="object 9"/>
          <p:cNvGrpSpPr/>
          <p:nvPr/>
        </p:nvGrpSpPr>
        <p:grpSpPr>
          <a:xfrm>
            <a:off x="10599419" y="0"/>
            <a:ext cx="5651500" cy="99060"/>
            <a:chOff x="10599419" y="0"/>
            <a:chExt cx="5651500" cy="99060"/>
          </a:xfrm>
        </p:grpSpPr>
        <p:sp>
          <p:nvSpPr>
            <p:cNvPr id="1049248" name="object 10"/>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9249" name="object 11"/>
            <p:cNvSpPr/>
            <p:nvPr/>
          </p:nvSpPr>
          <p:spPr>
            <a:xfrm>
              <a:off x="12268199"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grpSp>
      <p:pic>
        <p:nvPicPr>
          <p:cNvPr id="2097196"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9250" name="object 2"/>
          <p:cNvSpPr txBox="1"/>
          <p:nvPr/>
        </p:nvSpPr>
        <p:spPr>
          <a:xfrm>
            <a:off x="495300" y="687323"/>
            <a:ext cx="1690370" cy="1710055"/>
          </a:xfrm>
          <a:prstGeom prst="rect"/>
          <a:solidFill>
            <a:srgbClr val="9CDAEB"/>
          </a:solidFill>
        </p:spPr>
        <p:txBody>
          <a:bodyPr bIns="0" lIns="0" rIns="0" rtlCol="0" tIns="0" vert="horz" wrap="square">
            <a:spAutoFit/>
          </a:bodyPr>
          <a:p>
            <a:pPr>
              <a:lnSpc>
                <a:spcPct val="100000"/>
              </a:lnSpc>
            </a:pPr>
            <a:endParaRPr sz="2400">
              <a:latin typeface="Times New Roman"/>
              <a:cs typeface="Times New Roman"/>
            </a:endParaRPr>
          </a:p>
          <a:p>
            <a:pPr algn="ctr" marL="42545">
              <a:lnSpc>
                <a:spcPct val="100000"/>
              </a:lnSpc>
              <a:spcBef>
                <a:spcPts val="1705"/>
              </a:spcBef>
            </a:pPr>
            <a:r>
              <a:rPr dirty="0" sz="1800" spc="-10">
                <a:latin typeface="Noto Sans"/>
                <a:cs typeface="Noto Sans"/>
              </a:rPr>
              <a:t>KNOWLEDGE</a:t>
            </a:r>
            <a:endParaRPr sz="1800">
              <a:latin typeface="Noto Sans"/>
              <a:cs typeface="Noto Sans"/>
            </a:endParaRPr>
          </a:p>
          <a:p>
            <a:pPr algn="ctr" marL="41910">
              <a:lnSpc>
                <a:spcPct val="100000"/>
              </a:lnSpc>
            </a:pPr>
            <a:r>
              <a:rPr dirty="0" sz="1800" spc="-5">
                <a:latin typeface="Noto Sans"/>
                <a:cs typeface="Noto Sans"/>
              </a:rPr>
              <a:t>CHECK</a:t>
            </a:r>
            <a:endParaRPr sz="1800">
              <a:latin typeface="Noto Sans"/>
              <a:cs typeface="Noto Sans"/>
            </a:endParaRPr>
          </a:p>
        </p:txBody>
      </p:sp>
      <p:sp>
        <p:nvSpPr>
          <p:cNvPr id="1049251" name="object 3"/>
          <p:cNvSpPr txBox="1"/>
          <p:nvPr/>
        </p:nvSpPr>
        <p:spPr>
          <a:xfrm>
            <a:off x="1742948" y="2881376"/>
            <a:ext cx="275590" cy="391160"/>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a.</a:t>
            </a:r>
            <a:endParaRPr sz="2400">
              <a:latin typeface="Noto Sans"/>
              <a:cs typeface="Noto Sans"/>
            </a:endParaRPr>
          </a:p>
        </p:txBody>
      </p:sp>
      <p:sp>
        <p:nvSpPr>
          <p:cNvPr id="1049252" name="object 4"/>
          <p:cNvSpPr txBox="1"/>
          <p:nvPr/>
        </p:nvSpPr>
        <p:spPr>
          <a:xfrm>
            <a:off x="1742948" y="370255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b.</a:t>
            </a:r>
            <a:endParaRPr sz="2400">
              <a:latin typeface="Noto Sans"/>
              <a:cs typeface="Noto Sans"/>
            </a:endParaRPr>
          </a:p>
        </p:txBody>
      </p:sp>
      <p:sp>
        <p:nvSpPr>
          <p:cNvPr id="1049253" name="object 5"/>
          <p:cNvSpPr txBox="1"/>
          <p:nvPr/>
        </p:nvSpPr>
        <p:spPr>
          <a:xfrm>
            <a:off x="1742948" y="4523308"/>
            <a:ext cx="251460" cy="391795"/>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c.</a:t>
            </a:r>
            <a:endParaRPr sz="2400">
              <a:latin typeface="Noto Sans"/>
              <a:cs typeface="Noto Sans"/>
            </a:endParaRPr>
          </a:p>
        </p:txBody>
      </p:sp>
      <p:sp>
        <p:nvSpPr>
          <p:cNvPr id="1049254" name="object 6"/>
          <p:cNvSpPr txBox="1"/>
          <p:nvPr/>
        </p:nvSpPr>
        <p:spPr>
          <a:xfrm>
            <a:off x="1742948" y="534504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d.</a:t>
            </a:r>
            <a:endParaRPr sz="2400">
              <a:latin typeface="Noto Sans"/>
              <a:cs typeface="Noto Sans"/>
            </a:endParaRPr>
          </a:p>
        </p:txBody>
      </p:sp>
      <p:sp>
        <p:nvSpPr>
          <p:cNvPr id="1049255" name="object 7"/>
          <p:cNvSpPr txBox="1"/>
          <p:nvPr/>
        </p:nvSpPr>
        <p:spPr>
          <a:xfrm>
            <a:off x="2191511" y="1335989"/>
            <a:ext cx="13669010" cy="360680"/>
          </a:xfrm>
          <a:prstGeom prst="rect"/>
        </p:spPr>
        <p:txBody>
          <a:bodyPr bIns="0" lIns="0" rIns="0" rtlCol="0" tIns="12065" vert="horz" wrap="square">
            <a:spAutoFit/>
          </a:bodyPr>
          <a:p>
            <a:pPr marL="210185">
              <a:lnSpc>
                <a:spcPct val="100000"/>
              </a:lnSpc>
              <a:spcBef>
                <a:spcPts val="95"/>
              </a:spcBef>
            </a:pPr>
            <a:r>
              <a:rPr dirty="0" sz="2200" spc="-20">
                <a:latin typeface="Noto Sans"/>
                <a:cs typeface="Noto Sans"/>
              </a:rPr>
              <a:t>Which </a:t>
            </a:r>
            <a:r>
              <a:rPr dirty="0" sz="2200" spc="-10">
                <a:latin typeface="Noto Sans"/>
                <a:cs typeface="Noto Sans"/>
              </a:rPr>
              <a:t>of </a:t>
            </a:r>
            <a:r>
              <a:rPr dirty="0" sz="2200" spc="-20">
                <a:latin typeface="Noto Sans"/>
                <a:cs typeface="Noto Sans"/>
              </a:rPr>
              <a:t>the </a:t>
            </a:r>
            <a:r>
              <a:rPr dirty="0" sz="2200" spc="-35">
                <a:latin typeface="Noto Sans"/>
                <a:cs typeface="Noto Sans"/>
              </a:rPr>
              <a:t>following </a:t>
            </a:r>
            <a:r>
              <a:rPr dirty="0" sz="2200" spc="-30">
                <a:latin typeface="Noto Sans"/>
                <a:cs typeface="Noto Sans"/>
              </a:rPr>
              <a:t>are </a:t>
            </a:r>
            <a:r>
              <a:rPr dirty="0" sz="2200" spc="-10">
                <a:latin typeface="Noto Sans"/>
                <a:cs typeface="Noto Sans"/>
              </a:rPr>
              <a:t>Amazon </a:t>
            </a:r>
            <a:r>
              <a:rPr dirty="0" sz="2200" spc="-15">
                <a:latin typeface="Noto Sans"/>
                <a:cs typeface="Noto Sans"/>
              </a:rPr>
              <a:t>Route </a:t>
            </a:r>
            <a:r>
              <a:rPr dirty="0" sz="2200" spc="-5">
                <a:latin typeface="Noto Sans"/>
                <a:cs typeface="Noto Sans"/>
              </a:rPr>
              <a:t>53 </a:t>
            </a:r>
            <a:r>
              <a:rPr dirty="0" sz="2200" spc="-40">
                <a:latin typeface="Noto Sans"/>
                <a:cs typeface="Noto Sans"/>
              </a:rPr>
              <a:t>Routing</a:t>
            </a:r>
            <a:r>
              <a:rPr dirty="0" sz="2200" spc="225">
                <a:latin typeface="Noto Sans"/>
                <a:cs typeface="Noto Sans"/>
              </a:rPr>
              <a:t> </a:t>
            </a:r>
            <a:r>
              <a:rPr dirty="0" sz="2200" spc="-15">
                <a:latin typeface="Noto Sans"/>
                <a:cs typeface="Noto Sans"/>
              </a:rPr>
              <a:t>Policies?</a:t>
            </a:r>
            <a:endParaRPr sz="2200">
              <a:latin typeface="Noto Sans"/>
              <a:cs typeface="Noto Sans"/>
            </a:endParaRPr>
          </a:p>
        </p:txBody>
      </p:sp>
      <p:sp>
        <p:nvSpPr>
          <p:cNvPr id="1049256" name="object 8"/>
          <p:cNvSpPr txBox="1"/>
          <p:nvPr/>
        </p:nvSpPr>
        <p:spPr>
          <a:xfrm>
            <a:off x="2408682" y="2960877"/>
            <a:ext cx="6972934"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Simple, </a:t>
            </a:r>
            <a:r>
              <a:rPr dirty="0" sz="2200" spc="-45">
                <a:latin typeface="Noto Sans"/>
                <a:cs typeface="Noto Sans"/>
              </a:rPr>
              <a:t>Weighted, </a:t>
            </a:r>
            <a:r>
              <a:rPr dirty="0" sz="2200" spc="-20">
                <a:latin typeface="Noto Sans"/>
                <a:cs typeface="Noto Sans"/>
              </a:rPr>
              <a:t>Network, </a:t>
            </a:r>
            <a:r>
              <a:rPr dirty="0" sz="2200" spc="-25">
                <a:latin typeface="Noto Sans"/>
                <a:cs typeface="Noto Sans"/>
              </a:rPr>
              <a:t>Failover, </a:t>
            </a:r>
            <a:r>
              <a:rPr dirty="0" sz="2200" spc="-15">
                <a:latin typeface="Noto Sans"/>
                <a:cs typeface="Noto Sans"/>
              </a:rPr>
              <a:t>and</a:t>
            </a:r>
            <a:r>
              <a:rPr dirty="0" sz="2200" spc="235">
                <a:latin typeface="Noto Sans"/>
                <a:cs typeface="Noto Sans"/>
              </a:rPr>
              <a:t> </a:t>
            </a:r>
            <a:r>
              <a:rPr dirty="0" sz="2200" spc="-10">
                <a:latin typeface="Noto Sans"/>
                <a:cs typeface="Noto Sans"/>
              </a:rPr>
              <a:t>Geolocation</a:t>
            </a:r>
            <a:endParaRPr sz="2200">
              <a:latin typeface="Noto Sans"/>
              <a:cs typeface="Noto Sans"/>
            </a:endParaRPr>
          </a:p>
        </p:txBody>
      </p:sp>
      <p:sp>
        <p:nvSpPr>
          <p:cNvPr id="1049257" name="object 9"/>
          <p:cNvSpPr txBox="1"/>
          <p:nvPr/>
        </p:nvSpPr>
        <p:spPr>
          <a:xfrm>
            <a:off x="2408682" y="3786632"/>
            <a:ext cx="6776084" cy="360680"/>
          </a:xfrm>
          <a:prstGeom prst="rect"/>
        </p:spPr>
        <p:txBody>
          <a:bodyPr bIns="0" lIns="0" rIns="0" rtlCol="0" tIns="12065" vert="horz" wrap="square">
            <a:spAutoFit/>
          </a:bodyPr>
          <a:p>
            <a:pPr marL="12700">
              <a:lnSpc>
                <a:spcPct val="100000"/>
              </a:lnSpc>
              <a:spcBef>
                <a:spcPts val="95"/>
              </a:spcBef>
            </a:pPr>
            <a:r>
              <a:rPr dirty="0" sz="2200" spc="-40">
                <a:latin typeface="Noto Sans"/>
                <a:cs typeface="Noto Sans"/>
              </a:rPr>
              <a:t>Easy, Weighted, </a:t>
            </a:r>
            <a:r>
              <a:rPr dirty="0" sz="2200" spc="-30">
                <a:latin typeface="Noto Sans"/>
                <a:cs typeface="Noto Sans"/>
              </a:rPr>
              <a:t>Latency, </a:t>
            </a:r>
            <a:r>
              <a:rPr dirty="0" sz="2200" spc="-40">
                <a:latin typeface="Noto Sans"/>
                <a:cs typeface="Noto Sans"/>
              </a:rPr>
              <a:t>Migration, </a:t>
            </a:r>
            <a:r>
              <a:rPr dirty="0" sz="2200" spc="-15">
                <a:latin typeface="Noto Sans"/>
                <a:cs typeface="Noto Sans"/>
              </a:rPr>
              <a:t>and</a:t>
            </a:r>
            <a:r>
              <a:rPr dirty="0" sz="2200" spc="200">
                <a:latin typeface="Noto Sans"/>
                <a:cs typeface="Noto Sans"/>
              </a:rPr>
              <a:t> </a:t>
            </a:r>
            <a:r>
              <a:rPr dirty="0" sz="2200" spc="-10">
                <a:latin typeface="Noto Sans"/>
                <a:cs typeface="Noto Sans"/>
              </a:rPr>
              <a:t>Geolocation</a:t>
            </a:r>
            <a:endParaRPr sz="2200">
              <a:latin typeface="Noto Sans"/>
              <a:cs typeface="Noto Sans"/>
            </a:endParaRPr>
          </a:p>
        </p:txBody>
      </p:sp>
      <p:sp>
        <p:nvSpPr>
          <p:cNvPr id="1049258" name="object 10"/>
          <p:cNvSpPr txBox="1"/>
          <p:nvPr/>
        </p:nvSpPr>
        <p:spPr>
          <a:xfrm>
            <a:off x="2408682" y="4593717"/>
            <a:ext cx="6240145" cy="360680"/>
          </a:xfrm>
          <a:prstGeom prst="rect"/>
        </p:spPr>
        <p:txBody>
          <a:bodyPr bIns="0" lIns="0" rIns="0" rtlCol="0" tIns="12065" vert="horz" wrap="square">
            <a:spAutoFit/>
          </a:bodyPr>
          <a:p>
            <a:pPr marL="12700">
              <a:lnSpc>
                <a:spcPct val="100000"/>
              </a:lnSpc>
              <a:spcBef>
                <a:spcPts val="95"/>
              </a:spcBef>
            </a:pPr>
            <a:r>
              <a:rPr dirty="0" sz="2200" spc="-40">
                <a:latin typeface="Noto Sans"/>
                <a:cs typeface="Noto Sans"/>
              </a:rPr>
              <a:t>Easy, </a:t>
            </a:r>
            <a:r>
              <a:rPr dirty="0" sz="2200" spc="-20">
                <a:latin typeface="Noto Sans"/>
                <a:cs typeface="Noto Sans"/>
              </a:rPr>
              <a:t>Defined, </a:t>
            </a:r>
            <a:r>
              <a:rPr dirty="0" sz="2200" spc="-35">
                <a:latin typeface="Noto Sans"/>
                <a:cs typeface="Noto Sans"/>
              </a:rPr>
              <a:t>Latency, </a:t>
            </a:r>
            <a:r>
              <a:rPr dirty="0" sz="2200" spc="-25">
                <a:latin typeface="Noto Sans"/>
                <a:cs typeface="Noto Sans"/>
              </a:rPr>
              <a:t>Failover, </a:t>
            </a:r>
            <a:r>
              <a:rPr dirty="0" sz="2200" spc="-15">
                <a:latin typeface="Noto Sans"/>
                <a:cs typeface="Noto Sans"/>
              </a:rPr>
              <a:t>and</a:t>
            </a:r>
            <a:r>
              <a:rPr dirty="0" sz="2200" spc="200">
                <a:latin typeface="Noto Sans"/>
                <a:cs typeface="Noto Sans"/>
              </a:rPr>
              <a:t> </a:t>
            </a:r>
            <a:r>
              <a:rPr dirty="0" sz="2200" spc="-10">
                <a:latin typeface="Noto Sans"/>
                <a:cs typeface="Noto Sans"/>
              </a:rPr>
              <a:t>Geodiverse</a:t>
            </a:r>
            <a:endParaRPr sz="2200">
              <a:latin typeface="Noto Sans"/>
              <a:cs typeface="Noto Sans"/>
            </a:endParaRPr>
          </a:p>
        </p:txBody>
      </p:sp>
      <p:sp>
        <p:nvSpPr>
          <p:cNvPr id="1049259" name="object 11"/>
          <p:cNvSpPr txBox="1"/>
          <p:nvPr/>
        </p:nvSpPr>
        <p:spPr>
          <a:xfrm>
            <a:off x="2408682" y="5418836"/>
            <a:ext cx="6852284"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Simple, </a:t>
            </a:r>
            <a:r>
              <a:rPr dirty="0" sz="2200" spc="-45">
                <a:latin typeface="Noto Sans"/>
                <a:cs typeface="Noto Sans"/>
              </a:rPr>
              <a:t>Weighted, </a:t>
            </a:r>
            <a:r>
              <a:rPr dirty="0" sz="2200" spc="-35">
                <a:latin typeface="Noto Sans"/>
                <a:cs typeface="Noto Sans"/>
              </a:rPr>
              <a:t>Latency, </a:t>
            </a:r>
            <a:r>
              <a:rPr dirty="0" sz="2200" spc="-25">
                <a:latin typeface="Noto Sans"/>
                <a:cs typeface="Noto Sans"/>
              </a:rPr>
              <a:t>Failover, </a:t>
            </a:r>
            <a:r>
              <a:rPr dirty="0" sz="2200" spc="-15">
                <a:latin typeface="Noto Sans"/>
                <a:cs typeface="Noto Sans"/>
              </a:rPr>
              <a:t>and</a:t>
            </a:r>
            <a:r>
              <a:rPr dirty="0" sz="2200" spc="285">
                <a:latin typeface="Noto Sans"/>
                <a:cs typeface="Noto Sans"/>
              </a:rPr>
              <a:t> </a:t>
            </a:r>
            <a:r>
              <a:rPr dirty="0" sz="2200" spc="-10">
                <a:latin typeface="Noto Sans"/>
                <a:cs typeface="Noto Sans"/>
              </a:rPr>
              <a:t>Geolocation</a:t>
            </a:r>
            <a:endParaRPr sz="2200">
              <a:latin typeface="Noto Sans"/>
              <a:cs typeface="Noto Sans"/>
            </a:endParaRPr>
          </a:p>
        </p:txBody>
      </p:sp>
      <p:pic>
        <p:nvPicPr>
          <p:cNvPr id="2097197" name="Picture 2" descr="C:\Users\Administrator\Desktop\KLE BCA.jpg"/>
          <p:cNvPicPr>
            <a:picLocks noChangeAspect="1" noChangeArrowheads="1"/>
          </p:cNvPicPr>
          <p:nvPr/>
        </p:nvPicPr>
        <p:blipFill>
          <a:blip xmlns:r="http://schemas.openxmlformats.org/officeDocument/2006/relationships" r:embed="rId1" cstate="print"/>
          <a:srcRect/>
          <a:stretch>
            <a:fillRect/>
          </a:stretch>
        </p:blipFill>
        <p:spPr bwMode="auto">
          <a:xfrm>
            <a:off x="14071600" y="7239000"/>
            <a:ext cx="1905000" cy="1905000"/>
          </a:xfrm>
          <a:prstGeom prst="rect"/>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93" name=""/>
        <p:cNvGrpSpPr/>
        <p:nvPr/>
      </p:nvGrpSpPr>
      <p:grpSpPr>
        <a:xfrm>
          <a:off x="0" y="0"/>
          <a:ext cx="0" cy="0"/>
          <a:chOff x="0" y="0"/>
          <a:chExt cx="0" cy="0"/>
        </a:xfrm>
      </p:grpSpPr>
      <p:sp>
        <p:nvSpPr>
          <p:cNvPr id="1049260" name="object 2"/>
          <p:cNvSpPr/>
          <p:nvPr/>
        </p:nvSpPr>
        <p:spPr>
          <a:xfrm>
            <a:off x="14805477" y="8793826"/>
            <a:ext cx="904335" cy="256222"/>
          </a:xfrm>
          <a:prstGeom prst="rect"/>
          <a:blipFill>
            <a:blip xmlns:r="http://schemas.openxmlformats.org/officeDocument/2006/relationships" r:embed="rId1" cstate="print"/>
            <a:stretch>
              <a:fillRect/>
            </a:stretch>
          </a:blipFill>
        </p:spPr>
        <p:txBody>
          <a:bodyPr bIns="0" lIns="0" rIns="0" rtlCol="0" tIns="0" wrap="square"/>
          <a:p/>
        </p:txBody>
      </p:sp>
      <p:grpSp>
        <p:nvGrpSpPr>
          <p:cNvPr id="194" name="object 3"/>
          <p:cNvGrpSpPr/>
          <p:nvPr/>
        </p:nvGrpSpPr>
        <p:grpSpPr>
          <a:xfrm>
            <a:off x="483108" y="675131"/>
            <a:ext cx="15389860" cy="1734820"/>
            <a:chOff x="483108" y="675131"/>
            <a:chExt cx="15389860" cy="1734820"/>
          </a:xfrm>
        </p:grpSpPr>
        <p:sp>
          <p:nvSpPr>
            <p:cNvPr id="1049261" name="object 4"/>
            <p:cNvSpPr/>
            <p:nvPr/>
          </p:nvSpPr>
          <p:spPr>
            <a:xfrm>
              <a:off x="489204" y="681227"/>
              <a:ext cx="15377160" cy="1722120"/>
            </a:xfrm>
            <a:custGeom>
              <a:avLst/>
              <a:ahLst/>
              <a:rect l="l" t="t" r="r" b="b"/>
              <a:pathLst>
                <a:path w="15377160" h="1722120">
                  <a:moveTo>
                    <a:pt x="0" y="1722120"/>
                  </a:moveTo>
                  <a:lnTo>
                    <a:pt x="15377160" y="1722120"/>
                  </a:lnTo>
                  <a:lnTo>
                    <a:pt x="15377160" y="0"/>
                  </a:lnTo>
                  <a:lnTo>
                    <a:pt x="0" y="0"/>
                  </a:lnTo>
                  <a:lnTo>
                    <a:pt x="0" y="1722120"/>
                  </a:lnTo>
                  <a:close/>
                </a:path>
              </a:pathLst>
            </a:custGeom>
            <a:ln w="12191">
              <a:solidFill>
                <a:srgbClr val="C55A11"/>
              </a:solidFill>
            </a:ln>
          </p:spPr>
          <p:txBody>
            <a:bodyPr bIns="0" lIns="0" rIns="0" rtlCol="0" tIns="0" wrap="square"/>
            <a:p/>
          </p:txBody>
        </p:sp>
        <p:sp>
          <p:nvSpPr>
            <p:cNvPr id="1049262" name="object 5"/>
            <p:cNvSpPr/>
            <p:nvPr/>
          </p:nvSpPr>
          <p:spPr>
            <a:xfrm>
              <a:off x="2188463" y="681227"/>
              <a:ext cx="0" cy="1722120"/>
            </a:xfrm>
            <a:custGeom>
              <a:avLst/>
              <a:ahLst/>
              <a:rect l="l" t="t" r="r" b="b"/>
              <a:pathLst>
                <a:path h="1722120">
                  <a:moveTo>
                    <a:pt x="0" y="0"/>
                  </a:moveTo>
                  <a:lnTo>
                    <a:pt x="0" y="1722120"/>
                  </a:lnTo>
                </a:path>
              </a:pathLst>
            </a:custGeom>
            <a:ln w="6096">
              <a:solidFill>
                <a:srgbClr val="C55A11"/>
              </a:solidFill>
            </a:ln>
          </p:spPr>
          <p:txBody>
            <a:bodyPr bIns="0" lIns="0" rIns="0" rtlCol="0" tIns="0" wrap="square"/>
            <a:p/>
          </p:txBody>
        </p:sp>
      </p:grpSp>
      <p:sp>
        <p:nvSpPr>
          <p:cNvPr id="1049263" name="object 6"/>
          <p:cNvSpPr/>
          <p:nvPr/>
        </p:nvSpPr>
        <p:spPr>
          <a:xfrm>
            <a:off x="13872971" y="3840479"/>
            <a:ext cx="1969007" cy="1679448"/>
          </a:xfrm>
          <a:prstGeom prst="rect"/>
          <a:blipFill>
            <a:blip xmlns:r="http://schemas.openxmlformats.org/officeDocument/2006/relationships" r:embed="rId2" cstate="print"/>
            <a:stretch>
              <a:fillRect/>
            </a:stretch>
          </a:blipFill>
        </p:spPr>
        <p:txBody>
          <a:bodyPr bIns="0" lIns="0" rIns="0" rtlCol="0" tIns="0" wrap="square"/>
          <a:p/>
        </p:txBody>
      </p:sp>
      <p:sp>
        <p:nvSpPr>
          <p:cNvPr id="1049264" name="object 7"/>
          <p:cNvSpPr txBox="1"/>
          <p:nvPr/>
        </p:nvSpPr>
        <p:spPr>
          <a:xfrm>
            <a:off x="495300" y="687323"/>
            <a:ext cx="1690370" cy="1710055"/>
          </a:xfrm>
          <a:prstGeom prst="rect"/>
          <a:solidFill>
            <a:srgbClr val="9CDAEB"/>
          </a:solidFill>
        </p:spPr>
        <p:txBody>
          <a:bodyPr bIns="0" lIns="0" rIns="0" rtlCol="0" tIns="0" vert="horz" wrap="square">
            <a:spAutoFit/>
          </a:bodyPr>
          <a:p>
            <a:pPr>
              <a:lnSpc>
                <a:spcPct val="100000"/>
              </a:lnSpc>
            </a:pPr>
            <a:endParaRPr sz="2400">
              <a:latin typeface="Times New Roman"/>
              <a:cs typeface="Times New Roman"/>
            </a:endParaRPr>
          </a:p>
          <a:p>
            <a:pPr algn="ctr" marL="42545">
              <a:lnSpc>
                <a:spcPct val="100000"/>
              </a:lnSpc>
              <a:spcBef>
                <a:spcPts val="1705"/>
              </a:spcBef>
            </a:pPr>
            <a:r>
              <a:rPr dirty="0" sz="1800" spc="-10">
                <a:latin typeface="Noto Sans"/>
                <a:cs typeface="Noto Sans"/>
              </a:rPr>
              <a:t>KNOWLEDGE</a:t>
            </a:r>
            <a:endParaRPr sz="1800">
              <a:latin typeface="Noto Sans"/>
              <a:cs typeface="Noto Sans"/>
            </a:endParaRPr>
          </a:p>
          <a:p>
            <a:pPr algn="ctr" marL="41910">
              <a:lnSpc>
                <a:spcPct val="100000"/>
              </a:lnSpc>
            </a:pPr>
            <a:r>
              <a:rPr dirty="0" sz="1800" spc="-5">
                <a:latin typeface="Noto Sans"/>
                <a:cs typeface="Noto Sans"/>
              </a:rPr>
              <a:t>CHECK</a:t>
            </a:r>
            <a:endParaRPr sz="1800">
              <a:latin typeface="Noto Sans"/>
              <a:cs typeface="Noto Sans"/>
            </a:endParaRPr>
          </a:p>
        </p:txBody>
      </p:sp>
      <p:sp>
        <p:nvSpPr>
          <p:cNvPr id="1049265" name="object 8"/>
          <p:cNvSpPr txBox="1"/>
          <p:nvPr/>
        </p:nvSpPr>
        <p:spPr>
          <a:xfrm>
            <a:off x="1742948" y="2881376"/>
            <a:ext cx="275590" cy="391160"/>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a.</a:t>
            </a:r>
            <a:endParaRPr sz="2400">
              <a:latin typeface="Noto Sans"/>
              <a:cs typeface="Noto Sans"/>
            </a:endParaRPr>
          </a:p>
        </p:txBody>
      </p:sp>
      <p:sp>
        <p:nvSpPr>
          <p:cNvPr id="1049266" name="object 9"/>
          <p:cNvSpPr txBox="1"/>
          <p:nvPr/>
        </p:nvSpPr>
        <p:spPr>
          <a:xfrm>
            <a:off x="1742948" y="370255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b.</a:t>
            </a:r>
            <a:endParaRPr sz="2400">
              <a:latin typeface="Noto Sans"/>
              <a:cs typeface="Noto Sans"/>
            </a:endParaRPr>
          </a:p>
        </p:txBody>
      </p:sp>
      <p:sp>
        <p:nvSpPr>
          <p:cNvPr id="1049267" name="object 10"/>
          <p:cNvSpPr txBox="1"/>
          <p:nvPr/>
        </p:nvSpPr>
        <p:spPr>
          <a:xfrm>
            <a:off x="1742948" y="4523308"/>
            <a:ext cx="251460" cy="391795"/>
          </a:xfrm>
          <a:prstGeom prst="rect"/>
        </p:spPr>
        <p:txBody>
          <a:bodyPr bIns="0" lIns="0" rIns="0" rtlCol="0" tIns="12700" vert="horz" wrap="square">
            <a:spAutoFit/>
          </a:bodyPr>
          <a:p>
            <a:pPr marL="12700">
              <a:lnSpc>
                <a:spcPct val="100000"/>
              </a:lnSpc>
              <a:spcBef>
                <a:spcPts val="100"/>
              </a:spcBef>
            </a:pPr>
            <a:r>
              <a:rPr dirty="0" sz="2400" spc="-15">
                <a:latin typeface="Noto Sans"/>
                <a:cs typeface="Noto Sans"/>
              </a:rPr>
              <a:t>c.</a:t>
            </a:r>
            <a:endParaRPr sz="2400">
              <a:latin typeface="Noto Sans"/>
              <a:cs typeface="Noto Sans"/>
            </a:endParaRPr>
          </a:p>
        </p:txBody>
      </p:sp>
      <p:sp>
        <p:nvSpPr>
          <p:cNvPr id="1049268" name="object 11"/>
          <p:cNvSpPr txBox="1"/>
          <p:nvPr/>
        </p:nvSpPr>
        <p:spPr>
          <a:xfrm>
            <a:off x="1742948" y="5345048"/>
            <a:ext cx="294640" cy="391160"/>
          </a:xfrm>
          <a:prstGeom prst="rect"/>
        </p:spPr>
        <p:txBody>
          <a:bodyPr bIns="0" lIns="0" rIns="0" rtlCol="0" tIns="12700" vert="horz" wrap="square">
            <a:spAutoFit/>
          </a:bodyPr>
          <a:p>
            <a:pPr marL="12700">
              <a:lnSpc>
                <a:spcPct val="100000"/>
              </a:lnSpc>
              <a:spcBef>
                <a:spcPts val="100"/>
              </a:spcBef>
            </a:pPr>
            <a:r>
              <a:rPr dirty="0" sz="2400" spc="-5">
                <a:latin typeface="Noto Sans"/>
                <a:cs typeface="Noto Sans"/>
              </a:rPr>
              <a:t>d.</a:t>
            </a:r>
            <a:endParaRPr sz="2400">
              <a:latin typeface="Noto Sans"/>
              <a:cs typeface="Noto Sans"/>
            </a:endParaRPr>
          </a:p>
        </p:txBody>
      </p:sp>
      <p:grpSp>
        <p:nvGrpSpPr>
          <p:cNvPr id="195" name="object 12"/>
          <p:cNvGrpSpPr/>
          <p:nvPr/>
        </p:nvGrpSpPr>
        <p:grpSpPr>
          <a:xfrm>
            <a:off x="0" y="0"/>
            <a:ext cx="10433685" cy="99060"/>
            <a:chOff x="0" y="0"/>
            <a:chExt cx="10433685" cy="99060"/>
          </a:xfrm>
        </p:grpSpPr>
        <p:sp>
          <p:nvSpPr>
            <p:cNvPr id="1049269" name="object 13"/>
            <p:cNvSpPr/>
            <p:nvPr/>
          </p:nvSpPr>
          <p:spPr>
            <a:xfrm>
              <a:off x="0" y="0"/>
              <a:ext cx="1457325" cy="99060"/>
            </a:xfrm>
            <a:custGeom>
              <a:avLst/>
              <a:ahLst/>
              <a:rect l="l" t="t" r="r" b="b"/>
              <a:pathLst>
                <a:path w="1457325" h="99060">
                  <a:moveTo>
                    <a:pt x="0" y="99059"/>
                  </a:moveTo>
                  <a:lnTo>
                    <a:pt x="1456944" y="99059"/>
                  </a:lnTo>
                  <a:lnTo>
                    <a:pt x="1456944" y="0"/>
                  </a:lnTo>
                  <a:lnTo>
                    <a:pt x="0" y="0"/>
                  </a:lnTo>
                  <a:lnTo>
                    <a:pt x="0" y="99059"/>
                  </a:lnTo>
                  <a:close/>
                </a:path>
              </a:pathLst>
            </a:custGeom>
            <a:solidFill>
              <a:srgbClr val="F9C36E"/>
            </a:solidFill>
          </p:spPr>
          <p:txBody>
            <a:bodyPr bIns="0" lIns="0" rIns="0" rtlCol="0" tIns="0" wrap="square"/>
            <a:p/>
          </p:txBody>
        </p:sp>
        <p:sp>
          <p:nvSpPr>
            <p:cNvPr id="1049270" name="object 14"/>
            <p:cNvSpPr/>
            <p:nvPr/>
          </p:nvSpPr>
          <p:spPr>
            <a:xfrm>
              <a:off x="1456944" y="0"/>
              <a:ext cx="7101840" cy="99060"/>
            </a:xfrm>
            <a:custGeom>
              <a:avLst/>
              <a:ahLst/>
              <a:rect l="l" t="t" r="r" b="b"/>
              <a:pathLst>
                <a:path w="7101840" h="99060">
                  <a:moveTo>
                    <a:pt x="0" y="99059"/>
                  </a:moveTo>
                  <a:lnTo>
                    <a:pt x="7101840" y="99059"/>
                  </a:lnTo>
                  <a:lnTo>
                    <a:pt x="7101840" y="0"/>
                  </a:lnTo>
                  <a:lnTo>
                    <a:pt x="0" y="0"/>
                  </a:lnTo>
                  <a:lnTo>
                    <a:pt x="0" y="99059"/>
                  </a:lnTo>
                  <a:close/>
                </a:path>
              </a:pathLst>
            </a:custGeom>
            <a:solidFill>
              <a:srgbClr val="F69E66"/>
            </a:solidFill>
          </p:spPr>
          <p:txBody>
            <a:bodyPr bIns="0" lIns="0" rIns="0" rtlCol="0" tIns="0" wrap="square"/>
            <a:p/>
          </p:txBody>
        </p:sp>
        <p:sp>
          <p:nvSpPr>
            <p:cNvPr id="1049271" name="object 15"/>
            <p:cNvSpPr/>
            <p:nvPr/>
          </p:nvSpPr>
          <p:spPr>
            <a:xfrm>
              <a:off x="8558783" y="0"/>
              <a:ext cx="1405255" cy="99060"/>
            </a:xfrm>
            <a:custGeom>
              <a:avLst/>
              <a:ahLst/>
              <a:rect l="l" t="t" r="r" b="b"/>
              <a:pathLst>
                <a:path w="1405254" h="99060">
                  <a:moveTo>
                    <a:pt x="0" y="99059"/>
                  </a:moveTo>
                  <a:lnTo>
                    <a:pt x="1405127" y="99059"/>
                  </a:lnTo>
                  <a:lnTo>
                    <a:pt x="1405127" y="0"/>
                  </a:lnTo>
                  <a:lnTo>
                    <a:pt x="0" y="0"/>
                  </a:lnTo>
                  <a:lnTo>
                    <a:pt x="0" y="99059"/>
                  </a:lnTo>
                  <a:close/>
                </a:path>
              </a:pathLst>
            </a:custGeom>
            <a:solidFill>
              <a:srgbClr val="F38573"/>
            </a:solidFill>
          </p:spPr>
          <p:txBody>
            <a:bodyPr bIns="0" lIns="0" rIns="0" rtlCol="0" tIns="0" wrap="square"/>
            <a:p/>
          </p:txBody>
        </p:sp>
        <p:sp>
          <p:nvSpPr>
            <p:cNvPr id="1049272" name="object 16"/>
            <p:cNvSpPr/>
            <p:nvPr/>
          </p:nvSpPr>
          <p:spPr>
            <a:xfrm>
              <a:off x="9963911" y="0"/>
              <a:ext cx="469900" cy="99060"/>
            </a:xfrm>
            <a:custGeom>
              <a:avLst/>
              <a:ahLst/>
              <a:rect l="l" t="t" r="r" b="b"/>
              <a:pathLst>
                <a:path w="469900" h="99060">
                  <a:moveTo>
                    <a:pt x="0" y="99059"/>
                  </a:moveTo>
                  <a:lnTo>
                    <a:pt x="469392" y="99059"/>
                  </a:lnTo>
                  <a:lnTo>
                    <a:pt x="469392" y="0"/>
                  </a:lnTo>
                  <a:lnTo>
                    <a:pt x="0" y="0"/>
                  </a:lnTo>
                  <a:lnTo>
                    <a:pt x="0" y="99059"/>
                  </a:lnTo>
                  <a:close/>
                </a:path>
              </a:pathLst>
            </a:custGeom>
            <a:solidFill>
              <a:srgbClr val="F9C36E"/>
            </a:solidFill>
          </p:spPr>
          <p:txBody>
            <a:bodyPr bIns="0" lIns="0" rIns="0" rtlCol="0" tIns="0" wrap="square"/>
            <a:p/>
          </p:txBody>
        </p:sp>
      </p:grpSp>
      <p:grpSp>
        <p:nvGrpSpPr>
          <p:cNvPr id="196" name="object 17"/>
          <p:cNvGrpSpPr/>
          <p:nvPr/>
        </p:nvGrpSpPr>
        <p:grpSpPr>
          <a:xfrm>
            <a:off x="10599419" y="0"/>
            <a:ext cx="5651500" cy="99060"/>
            <a:chOff x="10599419" y="0"/>
            <a:chExt cx="5651500" cy="99060"/>
          </a:xfrm>
        </p:grpSpPr>
        <p:sp>
          <p:nvSpPr>
            <p:cNvPr id="1049273" name="object 18"/>
            <p:cNvSpPr/>
            <p:nvPr/>
          </p:nvSpPr>
          <p:spPr>
            <a:xfrm>
              <a:off x="10599419" y="0"/>
              <a:ext cx="1668780" cy="99060"/>
            </a:xfrm>
            <a:custGeom>
              <a:avLst/>
              <a:ahLst/>
              <a:rect l="l" t="t" r="r" b="b"/>
              <a:pathLst>
                <a:path w="1668779" h="99060">
                  <a:moveTo>
                    <a:pt x="0" y="99059"/>
                  </a:moveTo>
                  <a:lnTo>
                    <a:pt x="1668779" y="99059"/>
                  </a:lnTo>
                  <a:lnTo>
                    <a:pt x="1668779" y="0"/>
                  </a:lnTo>
                  <a:lnTo>
                    <a:pt x="0" y="0"/>
                  </a:lnTo>
                  <a:lnTo>
                    <a:pt x="0" y="99059"/>
                  </a:lnTo>
                  <a:close/>
                </a:path>
              </a:pathLst>
            </a:custGeom>
            <a:solidFill>
              <a:srgbClr val="9CDAEB"/>
            </a:solidFill>
          </p:spPr>
          <p:txBody>
            <a:bodyPr bIns="0" lIns="0" rIns="0" rtlCol="0" tIns="0" wrap="square"/>
            <a:p/>
          </p:txBody>
        </p:sp>
        <p:sp>
          <p:nvSpPr>
            <p:cNvPr id="1049274" name="object 19"/>
            <p:cNvSpPr/>
            <p:nvPr/>
          </p:nvSpPr>
          <p:spPr>
            <a:xfrm>
              <a:off x="12268199" y="0"/>
              <a:ext cx="3982720" cy="99060"/>
            </a:xfrm>
            <a:custGeom>
              <a:avLst/>
              <a:ahLst/>
              <a:rect l="l" t="t" r="r" b="b"/>
              <a:pathLst>
                <a:path w="3982719" h="99060">
                  <a:moveTo>
                    <a:pt x="0" y="99059"/>
                  </a:moveTo>
                  <a:lnTo>
                    <a:pt x="3982211" y="99059"/>
                  </a:lnTo>
                  <a:lnTo>
                    <a:pt x="3982211" y="0"/>
                  </a:lnTo>
                  <a:lnTo>
                    <a:pt x="0" y="0"/>
                  </a:lnTo>
                  <a:lnTo>
                    <a:pt x="0" y="99059"/>
                  </a:lnTo>
                  <a:close/>
                </a:path>
              </a:pathLst>
            </a:custGeom>
            <a:solidFill>
              <a:srgbClr val="3E96C0"/>
            </a:solidFill>
          </p:spPr>
          <p:txBody>
            <a:bodyPr bIns="0" lIns="0" rIns="0" rtlCol="0" tIns="0" wrap="square"/>
            <a:p/>
          </p:txBody>
        </p:sp>
      </p:grpSp>
      <p:grpSp>
        <p:nvGrpSpPr>
          <p:cNvPr id="197" name="object 20"/>
          <p:cNvGrpSpPr/>
          <p:nvPr/>
        </p:nvGrpSpPr>
        <p:grpSpPr>
          <a:xfrm>
            <a:off x="0" y="6789419"/>
            <a:ext cx="16256635" cy="2354580"/>
            <a:chOff x="0" y="6789419"/>
            <a:chExt cx="16256635" cy="2354580"/>
          </a:xfrm>
        </p:grpSpPr>
        <p:sp>
          <p:nvSpPr>
            <p:cNvPr id="1049275" name="object 21"/>
            <p:cNvSpPr/>
            <p:nvPr/>
          </p:nvSpPr>
          <p:spPr>
            <a:xfrm>
              <a:off x="0" y="6789419"/>
              <a:ext cx="16256508" cy="2354579"/>
            </a:xfrm>
            <a:prstGeom prst="rect"/>
            <a:blipFill>
              <a:blip xmlns:r="http://schemas.openxmlformats.org/officeDocument/2006/relationships" r:embed="rId3" cstate="print"/>
              <a:stretch>
                <a:fillRect/>
              </a:stretch>
            </a:blipFill>
          </p:spPr>
          <p:txBody>
            <a:bodyPr bIns="0" lIns="0" rIns="0" rtlCol="0" tIns="0" wrap="square"/>
            <a:p/>
          </p:txBody>
        </p:sp>
        <p:sp>
          <p:nvSpPr>
            <p:cNvPr id="1049276" name="object 22"/>
            <p:cNvSpPr/>
            <p:nvPr/>
          </p:nvSpPr>
          <p:spPr>
            <a:xfrm>
              <a:off x="0" y="6789419"/>
              <a:ext cx="16256635" cy="2354580"/>
            </a:xfrm>
            <a:custGeom>
              <a:avLst/>
              <a:ahLst/>
              <a:rect l="l" t="t" r="r" b="b"/>
              <a:pathLst>
                <a:path w="16256635" h="2354579">
                  <a:moveTo>
                    <a:pt x="16256508" y="0"/>
                  </a:moveTo>
                  <a:lnTo>
                    <a:pt x="0" y="0"/>
                  </a:lnTo>
                  <a:lnTo>
                    <a:pt x="0" y="2354579"/>
                  </a:lnTo>
                </a:path>
              </a:pathLst>
            </a:custGeom>
            <a:ln w="12192">
              <a:solidFill>
                <a:srgbClr val="D9D9D9"/>
              </a:solidFill>
            </a:ln>
          </p:spPr>
          <p:txBody>
            <a:bodyPr bIns="0" lIns="0" rIns="0" rtlCol="0" tIns="0" wrap="square"/>
            <a:p/>
          </p:txBody>
        </p:sp>
        <p:sp>
          <p:nvSpPr>
            <p:cNvPr id="1049277" name="object 23"/>
            <p:cNvSpPr/>
            <p:nvPr/>
          </p:nvSpPr>
          <p:spPr>
            <a:xfrm>
              <a:off x="396240" y="7365491"/>
              <a:ext cx="15485364" cy="86868"/>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278" name="object 25"/>
          <p:cNvSpPr txBox="1"/>
          <p:nvPr/>
        </p:nvSpPr>
        <p:spPr>
          <a:xfrm>
            <a:off x="568248" y="6862394"/>
            <a:ext cx="13923010" cy="947419"/>
          </a:xfrm>
          <a:prstGeom prst="rect"/>
        </p:spPr>
        <p:txBody>
          <a:bodyPr bIns="0" lIns="0" rIns="0" rtlCol="0" tIns="12065" vert="horz" wrap="square">
            <a:spAutoFit/>
          </a:bodyPr>
          <a:p>
            <a:pPr marL="12700">
              <a:lnSpc>
                <a:spcPct val="100000"/>
              </a:lnSpc>
              <a:spcBef>
                <a:spcPts val="95"/>
              </a:spcBef>
              <a:tabLst>
                <a:tab algn="l" pos="3185795"/>
              </a:tabLst>
            </a:pPr>
            <a:r>
              <a:rPr dirty="0" sz="2200" spc="-15">
                <a:latin typeface="Noto Sans"/>
                <a:cs typeface="Noto Sans"/>
              </a:rPr>
              <a:t>The </a:t>
            </a:r>
            <a:r>
              <a:rPr dirty="0" sz="2200" spc="-20">
                <a:latin typeface="Noto Sans"/>
                <a:cs typeface="Noto Sans"/>
              </a:rPr>
              <a:t>correct</a:t>
            </a:r>
            <a:r>
              <a:rPr dirty="0" sz="2200" spc="50">
                <a:latin typeface="Noto Sans"/>
                <a:cs typeface="Noto Sans"/>
              </a:rPr>
              <a:t> </a:t>
            </a:r>
            <a:r>
              <a:rPr dirty="0" sz="2200" spc="-20">
                <a:solidFill>
                  <a:srgbClr val="404040"/>
                </a:solidFill>
                <a:latin typeface="Noto Sans"/>
                <a:cs typeface="Noto Sans"/>
              </a:rPr>
              <a:t>answer</a:t>
            </a:r>
            <a:r>
              <a:rPr dirty="0" sz="2200" spc="45">
                <a:solidFill>
                  <a:srgbClr val="404040"/>
                </a:solidFill>
                <a:latin typeface="Noto Sans"/>
                <a:cs typeface="Noto Sans"/>
              </a:rPr>
              <a:t> </a:t>
            </a:r>
            <a:r>
              <a:rPr dirty="0" sz="2200" spc="-15">
                <a:latin typeface="Noto Sans"/>
                <a:cs typeface="Noto Sans"/>
              </a:rPr>
              <a:t>is	</a:t>
            </a:r>
            <a:r>
              <a:rPr baseline="1262" b="1" dirty="0" sz="3300" spc="-7">
                <a:solidFill>
                  <a:srgbClr val="3B9F37"/>
                </a:solidFill>
                <a:latin typeface="Noto Sans"/>
                <a:cs typeface="Noto Sans"/>
              </a:rPr>
              <a:t>d</a:t>
            </a:r>
            <a:r>
              <a:rPr baseline="1262" dirty="0" sz="3300" spc="-7">
                <a:latin typeface="Noto Sans"/>
                <a:cs typeface="Noto Sans"/>
              </a:rPr>
              <a:t>.</a:t>
            </a:r>
            <a:endParaRPr baseline="1262" sz="3300">
              <a:latin typeface="Noto Sans"/>
              <a:cs typeface="Noto Sans"/>
            </a:endParaRPr>
          </a:p>
          <a:p>
            <a:pPr marL="12700">
              <a:lnSpc>
                <a:spcPct val="100000"/>
              </a:lnSpc>
              <a:spcBef>
                <a:spcPts val="1739"/>
              </a:spcBef>
            </a:pPr>
            <a:r>
              <a:rPr b="1" dirty="0" sz="2400">
                <a:solidFill>
                  <a:srgbClr val="404040"/>
                </a:solidFill>
                <a:latin typeface="Noto Sans"/>
                <a:cs typeface="Noto Sans"/>
              </a:rPr>
              <a:t>Simple, </a:t>
            </a:r>
            <a:r>
              <a:rPr b="1" dirty="0" sz="2400" spc="-30">
                <a:solidFill>
                  <a:srgbClr val="404040"/>
                </a:solidFill>
                <a:latin typeface="Noto Sans"/>
                <a:cs typeface="Noto Sans"/>
              </a:rPr>
              <a:t>Weighted, </a:t>
            </a:r>
            <a:r>
              <a:rPr b="1" dirty="0" sz="2400" spc="-15">
                <a:solidFill>
                  <a:srgbClr val="404040"/>
                </a:solidFill>
                <a:latin typeface="Noto Sans"/>
                <a:cs typeface="Noto Sans"/>
              </a:rPr>
              <a:t>Latency, </a:t>
            </a:r>
            <a:r>
              <a:rPr b="1" dirty="0" sz="2400" spc="-5">
                <a:solidFill>
                  <a:srgbClr val="404040"/>
                </a:solidFill>
                <a:latin typeface="Noto Sans"/>
                <a:cs typeface="Noto Sans"/>
              </a:rPr>
              <a:t>Failover, </a:t>
            </a:r>
            <a:r>
              <a:rPr b="1" dirty="0" sz="2400">
                <a:solidFill>
                  <a:srgbClr val="404040"/>
                </a:solidFill>
                <a:latin typeface="Noto Sans"/>
                <a:cs typeface="Noto Sans"/>
              </a:rPr>
              <a:t>and </a:t>
            </a:r>
            <a:r>
              <a:rPr b="1" dirty="0" sz="2400" spc="-5">
                <a:solidFill>
                  <a:srgbClr val="404040"/>
                </a:solidFill>
                <a:latin typeface="Noto Sans"/>
                <a:cs typeface="Noto Sans"/>
              </a:rPr>
              <a:t>Geolocation </a:t>
            </a:r>
            <a:r>
              <a:rPr b="1" dirty="0" sz="2400" spc="-20">
                <a:solidFill>
                  <a:srgbClr val="404040"/>
                </a:solidFill>
                <a:latin typeface="Noto Sans"/>
                <a:cs typeface="Noto Sans"/>
              </a:rPr>
              <a:t>are </a:t>
            </a:r>
            <a:r>
              <a:rPr b="1" dirty="0" sz="2400" spc="-5">
                <a:solidFill>
                  <a:srgbClr val="404040"/>
                </a:solidFill>
                <a:latin typeface="Noto Sans"/>
                <a:cs typeface="Noto Sans"/>
              </a:rPr>
              <a:t>Amazon Route 53 </a:t>
            </a:r>
            <a:r>
              <a:rPr b="1" dirty="0" sz="2400" spc="-30">
                <a:solidFill>
                  <a:srgbClr val="404040"/>
                </a:solidFill>
                <a:latin typeface="Noto Sans"/>
                <a:cs typeface="Noto Sans"/>
              </a:rPr>
              <a:t>Routing</a:t>
            </a:r>
            <a:r>
              <a:rPr b="1" dirty="0" sz="2400" spc="155">
                <a:solidFill>
                  <a:srgbClr val="404040"/>
                </a:solidFill>
                <a:latin typeface="Noto Sans"/>
                <a:cs typeface="Noto Sans"/>
              </a:rPr>
              <a:t> </a:t>
            </a:r>
            <a:r>
              <a:rPr b="1" dirty="0" sz="2400">
                <a:solidFill>
                  <a:srgbClr val="404040"/>
                </a:solidFill>
                <a:latin typeface="Noto Sans"/>
                <a:cs typeface="Noto Sans"/>
              </a:rPr>
              <a:t>Policies.</a:t>
            </a:r>
            <a:endParaRPr sz="2400">
              <a:latin typeface="Noto Sans"/>
              <a:cs typeface="Noto Sans"/>
            </a:endParaRPr>
          </a:p>
        </p:txBody>
      </p:sp>
      <p:sp>
        <p:nvSpPr>
          <p:cNvPr id="1049279" name="object 26"/>
          <p:cNvSpPr txBox="1"/>
          <p:nvPr/>
        </p:nvSpPr>
        <p:spPr>
          <a:xfrm>
            <a:off x="2191511" y="1335989"/>
            <a:ext cx="13669010" cy="360680"/>
          </a:xfrm>
          <a:prstGeom prst="rect"/>
        </p:spPr>
        <p:txBody>
          <a:bodyPr bIns="0" lIns="0" rIns="0" rtlCol="0" tIns="12065" vert="horz" wrap="square">
            <a:spAutoFit/>
          </a:bodyPr>
          <a:p>
            <a:pPr marL="210185">
              <a:lnSpc>
                <a:spcPct val="100000"/>
              </a:lnSpc>
              <a:spcBef>
                <a:spcPts val="95"/>
              </a:spcBef>
            </a:pPr>
            <a:r>
              <a:rPr dirty="0" sz="2200" spc="-20">
                <a:latin typeface="Noto Sans"/>
                <a:cs typeface="Noto Sans"/>
              </a:rPr>
              <a:t>Which </a:t>
            </a:r>
            <a:r>
              <a:rPr dirty="0" sz="2200" spc="-10">
                <a:latin typeface="Noto Sans"/>
                <a:cs typeface="Noto Sans"/>
              </a:rPr>
              <a:t>of </a:t>
            </a:r>
            <a:r>
              <a:rPr dirty="0" sz="2200" spc="-20">
                <a:latin typeface="Noto Sans"/>
                <a:cs typeface="Noto Sans"/>
              </a:rPr>
              <a:t>the </a:t>
            </a:r>
            <a:r>
              <a:rPr dirty="0" sz="2200" spc="-35">
                <a:latin typeface="Noto Sans"/>
                <a:cs typeface="Noto Sans"/>
              </a:rPr>
              <a:t>following </a:t>
            </a:r>
            <a:r>
              <a:rPr dirty="0" sz="2200" spc="-30">
                <a:latin typeface="Noto Sans"/>
                <a:cs typeface="Noto Sans"/>
              </a:rPr>
              <a:t>are </a:t>
            </a:r>
            <a:r>
              <a:rPr dirty="0" sz="2200" spc="-10">
                <a:latin typeface="Noto Sans"/>
                <a:cs typeface="Noto Sans"/>
              </a:rPr>
              <a:t>Amazon </a:t>
            </a:r>
            <a:r>
              <a:rPr dirty="0" sz="2200" spc="-15">
                <a:latin typeface="Noto Sans"/>
                <a:cs typeface="Noto Sans"/>
              </a:rPr>
              <a:t>Route </a:t>
            </a:r>
            <a:r>
              <a:rPr dirty="0" sz="2200" spc="-5">
                <a:latin typeface="Noto Sans"/>
                <a:cs typeface="Noto Sans"/>
              </a:rPr>
              <a:t>53 </a:t>
            </a:r>
            <a:r>
              <a:rPr dirty="0" sz="2200" spc="-40">
                <a:latin typeface="Noto Sans"/>
                <a:cs typeface="Noto Sans"/>
              </a:rPr>
              <a:t>Routing</a:t>
            </a:r>
            <a:r>
              <a:rPr dirty="0" sz="2200" spc="225">
                <a:latin typeface="Noto Sans"/>
                <a:cs typeface="Noto Sans"/>
              </a:rPr>
              <a:t> </a:t>
            </a:r>
            <a:r>
              <a:rPr dirty="0" sz="2200" spc="-15">
                <a:latin typeface="Noto Sans"/>
                <a:cs typeface="Noto Sans"/>
              </a:rPr>
              <a:t>Policies?</a:t>
            </a:r>
            <a:endParaRPr sz="2200">
              <a:latin typeface="Noto Sans"/>
              <a:cs typeface="Noto Sans"/>
            </a:endParaRPr>
          </a:p>
        </p:txBody>
      </p:sp>
      <p:sp>
        <p:nvSpPr>
          <p:cNvPr id="1049280" name="object 27"/>
          <p:cNvSpPr txBox="1"/>
          <p:nvPr/>
        </p:nvSpPr>
        <p:spPr>
          <a:xfrm>
            <a:off x="2408682" y="2960877"/>
            <a:ext cx="6972934"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Simple, </a:t>
            </a:r>
            <a:r>
              <a:rPr dirty="0" sz="2200" spc="-45">
                <a:latin typeface="Noto Sans"/>
                <a:cs typeface="Noto Sans"/>
              </a:rPr>
              <a:t>Weighted, </a:t>
            </a:r>
            <a:r>
              <a:rPr dirty="0" sz="2200" spc="-20">
                <a:latin typeface="Noto Sans"/>
                <a:cs typeface="Noto Sans"/>
              </a:rPr>
              <a:t>Network, </a:t>
            </a:r>
            <a:r>
              <a:rPr dirty="0" sz="2200" spc="-25">
                <a:latin typeface="Noto Sans"/>
                <a:cs typeface="Noto Sans"/>
              </a:rPr>
              <a:t>Failover, </a:t>
            </a:r>
            <a:r>
              <a:rPr dirty="0" sz="2200" spc="-15">
                <a:latin typeface="Noto Sans"/>
                <a:cs typeface="Noto Sans"/>
              </a:rPr>
              <a:t>and</a:t>
            </a:r>
            <a:r>
              <a:rPr dirty="0" sz="2200" spc="235">
                <a:latin typeface="Noto Sans"/>
                <a:cs typeface="Noto Sans"/>
              </a:rPr>
              <a:t> </a:t>
            </a:r>
            <a:r>
              <a:rPr dirty="0" sz="2200" spc="-10">
                <a:latin typeface="Noto Sans"/>
                <a:cs typeface="Noto Sans"/>
              </a:rPr>
              <a:t>Geolocation</a:t>
            </a:r>
            <a:endParaRPr sz="2200">
              <a:latin typeface="Noto Sans"/>
              <a:cs typeface="Noto Sans"/>
            </a:endParaRPr>
          </a:p>
        </p:txBody>
      </p:sp>
      <p:sp>
        <p:nvSpPr>
          <p:cNvPr id="1049281" name="object 28"/>
          <p:cNvSpPr txBox="1"/>
          <p:nvPr/>
        </p:nvSpPr>
        <p:spPr>
          <a:xfrm>
            <a:off x="2408682" y="3786632"/>
            <a:ext cx="6774180" cy="360680"/>
          </a:xfrm>
          <a:prstGeom prst="rect"/>
        </p:spPr>
        <p:txBody>
          <a:bodyPr bIns="0" lIns="0" rIns="0" rtlCol="0" tIns="12065" vert="horz" wrap="square">
            <a:spAutoFit/>
          </a:bodyPr>
          <a:p>
            <a:pPr marL="12700">
              <a:lnSpc>
                <a:spcPct val="100000"/>
              </a:lnSpc>
              <a:spcBef>
                <a:spcPts val="95"/>
              </a:spcBef>
            </a:pPr>
            <a:r>
              <a:rPr dirty="0" sz="2200" spc="-40">
                <a:latin typeface="Noto Sans"/>
                <a:cs typeface="Noto Sans"/>
              </a:rPr>
              <a:t>Easy, Weighted, </a:t>
            </a:r>
            <a:r>
              <a:rPr dirty="0" sz="2200" spc="-30">
                <a:latin typeface="Noto Sans"/>
                <a:cs typeface="Noto Sans"/>
              </a:rPr>
              <a:t>Latency, </a:t>
            </a:r>
            <a:r>
              <a:rPr dirty="0" sz="2200" spc="-40">
                <a:latin typeface="Noto Sans"/>
                <a:cs typeface="Noto Sans"/>
              </a:rPr>
              <a:t>Migration, </a:t>
            </a:r>
            <a:r>
              <a:rPr dirty="0" sz="2200" spc="-15">
                <a:latin typeface="Noto Sans"/>
                <a:cs typeface="Noto Sans"/>
              </a:rPr>
              <a:t>and</a:t>
            </a:r>
            <a:r>
              <a:rPr dirty="0" sz="2200" spc="185">
                <a:latin typeface="Noto Sans"/>
                <a:cs typeface="Noto Sans"/>
              </a:rPr>
              <a:t> </a:t>
            </a:r>
            <a:r>
              <a:rPr dirty="0" sz="2200" spc="-10">
                <a:latin typeface="Noto Sans"/>
                <a:cs typeface="Noto Sans"/>
              </a:rPr>
              <a:t>Geolocation</a:t>
            </a:r>
            <a:endParaRPr sz="2200">
              <a:latin typeface="Noto Sans"/>
              <a:cs typeface="Noto Sans"/>
            </a:endParaRPr>
          </a:p>
        </p:txBody>
      </p:sp>
      <p:sp>
        <p:nvSpPr>
          <p:cNvPr id="1049282" name="object 29"/>
          <p:cNvSpPr txBox="1"/>
          <p:nvPr/>
        </p:nvSpPr>
        <p:spPr>
          <a:xfrm>
            <a:off x="2408682" y="4593717"/>
            <a:ext cx="6240145" cy="360680"/>
          </a:xfrm>
          <a:prstGeom prst="rect"/>
        </p:spPr>
        <p:txBody>
          <a:bodyPr bIns="0" lIns="0" rIns="0" rtlCol="0" tIns="12065" vert="horz" wrap="square">
            <a:spAutoFit/>
          </a:bodyPr>
          <a:p>
            <a:pPr marL="12700">
              <a:lnSpc>
                <a:spcPct val="100000"/>
              </a:lnSpc>
              <a:spcBef>
                <a:spcPts val="95"/>
              </a:spcBef>
            </a:pPr>
            <a:r>
              <a:rPr dirty="0" sz="2200" spc="-40">
                <a:latin typeface="Noto Sans"/>
                <a:cs typeface="Noto Sans"/>
              </a:rPr>
              <a:t>Easy, </a:t>
            </a:r>
            <a:r>
              <a:rPr dirty="0" sz="2200" spc="-20">
                <a:latin typeface="Noto Sans"/>
                <a:cs typeface="Noto Sans"/>
              </a:rPr>
              <a:t>Defined, </a:t>
            </a:r>
            <a:r>
              <a:rPr dirty="0" sz="2200" spc="-35">
                <a:latin typeface="Noto Sans"/>
                <a:cs typeface="Noto Sans"/>
              </a:rPr>
              <a:t>Latency, </a:t>
            </a:r>
            <a:r>
              <a:rPr dirty="0" sz="2200" spc="-25">
                <a:latin typeface="Noto Sans"/>
                <a:cs typeface="Noto Sans"/>
              </a:rPr>
              <a:t>Failover, </a:t>
            </a:r>
            <a:r>
              <a:rPr dirty="0" sz="2200" spc="-15">
                <a:latin typeface="Noto Sans"/>
                <a:cs typeface="Noto Sans"/>
              </a:rPr>
              <a:t>and</a:t>
            </a:r>
            <a:r>
              <a:rPr dirty="0" sz="2200" spc="200">
                <a:latin typeface="Noto Sans"/>
                <a:cs typeface="Noto Sans"/>
              </a:rPr>
              <a:t> </a:t>
            </a:r>
            <a:r>
              <a:rPr dirty="0" sz="2200" spc="-10">
                <a:latin typeface="Noto Sans"/>
                <a:cs typeface="Noto Sans"/>
              </a:rPr>
              <a:t>Geodiverse</a:t>
            </a:r>
            <a:endParaRPr sz="2200">
              <a:latin typeface="Noto Sans"/>
              <a:cs typeface="Noto Sans"/>
            </a:endParaRPr>
          </a:p>
        </p:txBody>
      </p:sp>
      <p:sp>
        <p:nvSpPr>
          <p:cNvPr id="1049283" name="object 30"/>
          <p:cNvSpPr txBox="1"/>
          <p:nvPr/>
        </p:nvSpPr>
        <p:spPr>
          <a:xfrm>
            <a:off x="2408682" y="5418836"/>
            <a:ext cx="6852284" cy="360680"/>
          </a:xfrm>
          <a:prstGeom prst="rect"/>
        </p:spPr>
        <p:txBody>
          <a:bodyPr bIns="0" lIns="0" rIns="0" rtlCol="0" tIns="12065" vert="horz" wrap="square">
            <a:spAutoFit/>
          </a:bodyPr>
          <a:p>
            <a:pPr marL="12700">
              <a:lnSpc>
                <a:spcPct val="100000"/>
              </a:lnSpc>
              <a:spcBef>
                <a:spcPts val="95"/>
              </a:spcBef>
            </a:pPr>
            <a:r>
              <a:rPr dirty="0" sz="2200" spc="-25">
                <a:latin typeface="Noto Sans"/>
                <a:cs typeface="Noto Sans"/>
              </a:rPr>
              <a:t>Simple, </a:t>
            </a:r>
            <a:r>
              <a:rPr dirty="0" sz="2200" spc="-45">
                <a:latin typeface="Noto Sans"/>
                <a:cs typeface="Noto Sans"/>
              </a:rPr>
              <a:t>Weighted, </a:t>
            </a:r>
            <a:r>
              <a:rPr dirty="0" sz="2200" spc="-35">
                <a:latin typeface="Noto Sans"/>
                <a:cs typeface="Noto Sans"/>
              </a:rPr>
              <a:t>Latency, </a:t>
            </a:r>
            <a:r>
              <a:rPr dirty="0" sz="2200" spc="-25">
                <a:latin typeface="Noto Sans"/>
                <a:cs typeface="Noto Sans"/>
              </a:rPr>
              <a:t>Failover, </a:t>
            </a:r>
            <a:r>
              <a:rPr dirty="0" sz="2200" spc="-15">
                <a:latin typeface="Noto Sans"/>
                <a:cs typeface="Noto Sans"/>
              </a:rPr>
              <a:t>and</a:t>
            </a:r>
            <a:r>
              <a:rPr dirty="0" sz="2200" spc="285">
                <a:latin typeface="Noto Sans"/>
                <a:cs typeface="Noto Sans"/>
              </a:rPr>
              <a:t> </a:t>
            </a:r>
            <a:r>
              <a:rPr dirty="0" sz="2200" spc="-10">
                <a:latin typeface="Noto Sans"/>
                <a:cs typeface="Noto Sans"/>
              </a:rPr>
              <a:t>Geolocation</a:t>
            </a:r>
            <a:endParaRPr sz="2200">
              <a:latin typeface="Noto Sans"/>
              <a:cs typeface="Noto Sans"/>
            </a:endParaRPr>
          </a:p>
        </p:txBody>
      </p:sp>
      <p:pic>
        <p:nvPicPr>
          <p:cNvPr id="2097198"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9284"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285"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41</a:t>
            </a:r>
            <a:endParaRPr sz="2450">
              <a:latin typeface="Carlito"/>
              <a:cs typeface="Carlito"/>
            </a:endParaRPr>
          </a:p>
        </p:txBody>
      </p:sp>
      <p:grpSp>
        <p:nvGrpSpPr>
          <p:cNvPr id="199" name="object 4"/>
          <p:cNvGrpSpPr/>
          <p:nvPr/>
        </p:nvGrpSpPr>
        <p:grpSpPr>
          <a:xfrm>
            <a:off x="0" y="0"/>
            <a:ext cx="16256635" cy="9144000"/>
            <a:chOff x="0" y="0"/>
            <a:chExt cx="16256635" cy="9144000"/>
          </a:xfrm>
        </p:grpSpPr>
        <p:sp>
          <p:nvSpPr>
            <p:cNvPr id="1049286" name="object 5"/>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287" name="object 6"/>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288" name="object 7"/>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9289" name="object 8"/>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9290" name="object 9"/>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291" name="object 10"/>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9292" name="object 11"/>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9293" name="object 12"/>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9294" name="object 13"/>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9295" name="object 14"/>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9296" name="object 15"/>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9297" name="object 16"/>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9298" name="object 17"/>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9299" name="object 18"/>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9300" name="object 19"/>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9301" name="object 20"/>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302" name="object 22"/>
          <p:cNvSpPr txBox="1">
            <a:spLocks noGrp="1"/>
          </p:cNvSpPr>
          <p:nvPr>
            <p:ph type="title"/>
          </p:nvPr>
        </p:nvSpPr>
        <p:spPr>
          <a:xfrm>
            <a:off x="1005636" y="1543780"/>
            <a:ext cx="7337425" cy="1119505"/>
          </a:xfrm>
          <a:prstGeom prst="rect"/>
        </p:spPr>
        <p:txBody>
          <a:bodyPr bIns="0" lIns="0" rIns="0" rtlCol="0" tIns="108585" vert="horz" wrap="square">
            <a:spAutoFit/>
          </a:bodyPr>
          <a:p>
            <a:pPr marL="12700">
              <a:lnSpc>
                <a:spcPct val="100000"/>
              </a:lnSpc>
              <a:spcBef>
                <a:spcPts val="855"/>
              </a:spcBef>
            </a:pPr>
            <a:r>
              <a:rPr dirty="0" sz="3200" spc="60">
                <a:solidFill>
                  <a:srgbClr val="FFFFFF"/>
                </a:solidFill>
              </a:rPr>
              <a:t>Amazon </a:t>
            </a:r>
            <a:r>
              <a:rPr dirty="0" sz="3200" spc="65">
                <a:solidFill>
                  <a:srgbClr val="FFFFFF"/>
                </a:solidFill>
              </a:rPr>
              <a:t>Route </a:t>
            </a:r>
            <a:r>
              <a:rPr dirty="0" sz="3200" spc="45">
                <a:solidFill>
                  <a:srgbClr val="FFFFFF"/>
                </a:solidFill>
              </a:rPr>
              <a:t>53 </a:t>
            </a:r>
            <a:r>
              <a:rPr dirty="0" sz="3200" spc="75">
                <a:solidFill>
                  <a:srgbClr val="FFFFFF"/>
                </a:solidFill>
              </a:rPr>
              <a:t>Best</a:t>
            </a:r>
            <a:r>
              <a:rPr dirty="0" sz="3200" spc="-190">
                <a:solidFill>
                  <a:srgbClr val="FFFFFF"/>
                </a:solidFill>
              </a:rPr>
              <a:t> </a:t>
            </a:r>
            <a:r>
              <a:rPr dirty="0" sz="3200" spc="60">
                <a:solidFill>
                  <a:srgbClr val="FFFFFF"/>
                </a:solidFill>
              </a:rPr>
              <a:t>Practices</a:t>
            </a:r>
            <a:endParaRPr sz="3200"/>
          </a:p>
          <a:p>
            <a:pPr marL="12700">
              <a:lnSpc>
                <a:spcPct val="100000"/>
              </a:lnSpc>
              <a:spcBef>
                <a:spcPts val="655"/>
              </a:spcBef>
            </a:pPr>
            <a:r>
              <a:rPr b="0" dirty="0" sz="2800" spc="-25">
                <a:solidFill>
                  <a:srgbClr val="0E537A"/>
                </a:solidFill>
                <a:latin typeface="Noto Sans"/>
                <a:cs typeface="Noto Sans"/>
              </a:rPr>
              <a:t>Overview </a:t>
            </a:r>
            <a:r>
              <a:rPr b="0" dirty="0" sz="2800" spc="-15">
                <a:solidFill>
                  <a:srgbClr val="0E537A"/>
                </a:solidFill>
                <a:latin typeface="Noto Sans"/>
                <a:cs typeface="Noto Sans"/>
              </a:rPr>
              <a:t>of </a:t>
            </a:r>
            <a:r>
              <a:rPr b="0" dirty="0" sz="2800" spc="-55">
                <a:solidFill>
                  <a:srgbClr val="0E537A"/>
                </a:solidFill>
                <a:latin typeface="Noto Sans"/>
                <a:cs typeface="Noto Sans"/>
              </a:rPr>
              <a:t>AWS </a:t>
            </a:r>
            <a:r>
              <a:rPr b="0" dirty="0" sz="2800" spc="-15">
                <a:solidFill>
                  <a:srgbClr val="0E537A"/>
                </a:solidFill>
                <a:latin typeface="Noto Sans"/>
                <a:cs typeface="Noto Sans"/>
              </a:rPr>
              <a:t>Best </a:t>
            </a:r>
            <a:r>
              <a:rPr b="0" dirty="0" sz="2800" spc="-25">
                <a:solidFill>
                  <a:srgbClr val="0E537A"/>
                </a:solidFill>
                <a:latin typeface="Noto Sans"/>
                <a:cs typeface="Noto Sans"/>
              </a:rPr>
              <a:t>Practices </a:t>
            </a:r>
            <a:r>
              <a:rPr b="0" dirty="0" sz="2800" spc="-15">
                <a:solidFill>
                  <a:srgbClr val="0E537A"/>
                </a:solidFill>
                <a:latin typeface="Noto Sans"/>
                <a:cs typeface="Noto Sans"/>
              </a:rPr>
              <a:t>for </a:t>
            </a:r>
            <a:r>
              <a:rPr b="0" dirty="0" sz="2800" spc="-20">
                <a:solidFill>
                  <a:srgbClr val="0E537A"/>
                </a:solidFill>
                <a:latin typeface="Noto Sans"/>
                <a:cs typeface="Noto Sans"/>
              </a:rPr>
              <a:t>Route</a:t>
            </a:r>
            <a:r>
              <a:rPr b="0" dirty="0" sz="2800" spc="155">
                <a:solidFill>
                  <a:srgbClr val="0E537A"/>
                </a:solidFill>
                <a:latin typeface="Noto Sans"/>
                <a:cs typeface="Noto Sans"/>
              </a:rPr>
              <a:t> </a:t>
            </a:r>
            <a:r>
              <a:rPr b="0" dirty="0" sz="2800" spc="-10">
                <a:solidFill>
                  <a:srgbClr val="0E537A"/>
                </a:solidFill>
                <a:latin typeface="Noto Sans"/>
                <a:cs typeface="Noto Sans"/>
              </a:rPr>
              <a:t>53</a:t>
            </a:r>
            <a:endParaRPr sz="2800">
              <a:latin typeface="Noto Sans"/>
              <a:cs typeface="Noto Sans"/>
            </a:endParaRPr>
          </a:p>
        </p:txBody>
      </p:sp>
      <p:pic>
        <p:nvPicPr>
          <p:cNvPr id="2097199"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9303" name="object 2"/>
          <p:cNvSpPr txBox="1">
            <a:spLocks noGrp="1"/>
          </p:cNvSpPr>
          <p:nvPr>
            <p:ph type="title"/>
          </p:nvPr>
        </p:nvSpPr>
        <p:spPr>
          <a:xfrm>
            <a:off x="5670041" y="268350"/>
            <a:ext cx="491807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 </a:t>
            </a:r>
            <a:r>
              <a:rPr dirty="0" sz="3200" spc="75"/>
              <a:t>Best</a:t>
            </a:r>
            <a:r>
              <a:rPr dirty="0" sz="3200" spc="-180"/>
              <a:t> </a:t>
            </a:r>
            <a:r>
              <a:rPr dirty="0" sz="3200" spc="60"/>
              <a:t>Practices</a:t>
            </a:r>
            <a:endParaRPr sz="3200"/>
          </a:p>
        </p:txBody>
      </p:sp>
      <p:sp>
        <p:nvSpPr>
          <p:cNvPr id="1049304" name="object 3"/>
          <p:cNvSpPr/>
          <p:nvPr/>
        </p:nvSpPr>
        <p:spPr>
          <a:xfrm>
            <a:off x="5702808" y="711708"/>
            <a:ext cx="4916424" cy="216407"/>
          </a:xfrm>
          <a:prstGeom prst="rect"/>
          <a:blipFill>
            <a:blip xmlns:r="http://schemas.openxmlformats.org/officeDocument/2006/relationships" r:embed="rId1" cstate="print"/>
            <a:stretch>
              <a:fillRect/>
            </a:stretch>
          </a:blipFill>
        </p:spPr>
        <p:txBody>
          <a:bodyPr bIns="0" lIns="0" rIns="0" rtlCol="0" tIns="0" wrap="square"/>
          <a:p/>
        </p:txBody>
      </p:sp>
      <p:grpSp>
        <p:nvGrpSpPr>
          <p:cNvPr id="201" name="object 4"/>
          <p:cNvGrpSpPr/>
          <p:nvPr/>
        </p:nvGrpSpPr>
        <p:grpSpPr>
          <a:xfrm>
            <a:off x="767841" y="1776729"/>
            <a:ext cx="14722475" cy="4926330"/>
            <a:chOff x="767841" y="1776729"/>
            <a:chExt cx="14722475" cy="4926330"/>
          </a:xfrm>
        </p:grpSpPr>
        <p:sp>
          <p:nvSpPr>
            <p:cNvPr id="1049305" name="object 5"/>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9306" name="object 6"/>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07" name="object 7"/>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sp>
          <p:nvSpPr>
            <p:cNvPr id="1049308" name="object 8"/>
            <p:cNvSpPr/>
            <p:nvPr/>
          </p:nvSpPr>
          <p:spPr>
            <a:xfrm>
              <a:off x="964691" y="2036063"/>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09" name="object 9"/>
            <p:cNvSpPr/>
            <p:nvPr/>
          </p:nvSpPr>
          <p:spPr>
            <a:xfrm>
              <a:off x="911351" y="3122675"/>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10" name="object 10"/>
            <p:cNvSpPr/>
            <p:nvPr/>
          </p:nvSpPr>
          <p:spPr>
            <a:xfrm>
              <a:off x="911351" y="3122675"/>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11" name="object 11"/>
          <p:cNvSpPr txBox="1"/>
          <p:nvPr/>
        </p:nvSpPr>
        <p:spPr>
          <a:xfrm>
            <a:off x="1510030" y="3441572"/>
            <a:ext cx="3057525" cy="330835"/>
          </a:xfrm>
          <a:prstGeom prst="rect"/>
        </p:spPr>
        <p:txBody>
          <a:bodyPr bIns="0" lIns="0" rIns="0" rtlCol="0" tIns="13335" vert="horz" wrap="square">
            <a:spAutoFit/>
          </a:bodyPr>
          <a:p>
            <a:pPr marL="12700">
              <a:lnSpc>
                <a:spcPct val="100000"/>
              </a:lnSpc>
              <a:spcBef>
                <a:spcPts val="105"/>
              </a:spcBef>
            </a:pPr>
            <a:r>
              <a:rPr dirty="0" sz="2000">
                <a:latin typeface="Noto Sans"/>
                <a:cs typeface="Noto Sans"/>
              </a:rPr>
              <a:t>TTL </a:t>
            </a:r>
            <a:r>
              <a:rPr dirty="0" sz="2000" spc="-15">
                <a:latin typeface="Noto Sans"/>
                <a:cs typeface="Noto Sans"/>
              </a:rPr>
              <a:t>Resource Record</a:t>
            </a:r>
            <a:r>
              <a:rPr dirty="0" sz="2000" spc="-50">
                <a:latin typeface="Noto Sans"/>
                <a:cs typeface="Noto Sans"/>
              </a:rPr>
              <a:t> </a:t>
            </a:r>
            <a:r>
              <a:rPr dirty="0" sz="2000" spc="-10">
                <a:latin typeface="Noto Sans"/>
                <a:cs typeface="Noto Sans"/>
              </a:rPr>
              <a:t>Sets</a:t>
            </a:r>
            <a:endParaRPr sz="2000">
              <a:latin typeface="Noto Sans"/>
              <a:cs typeface="Noto Sans"/>
            </a:endParaRPr>
          </a:p>
        </p:txBody>
      </p:sp>
      <p:grpSp>
        <p:nvGrpSpPr>
          <p:cNvPr id="202" name="object 12"/>
          <p:cNvGrpSpPr/>
          <p:nvPr/>
        </p:nvGrpSpPr>
        <p:grpSpPr>
          <a:xfrm>
            <a:off x="905002" y="3175761"/>
            <a:ext cx="4272280" cy="2098040"/>
            <a:chOff x="905002" y="3175761"/>
            <a:chExt cx="4272280" cy="2098040"/>
          </a:xfrm>
        </p:grpSpPr>
        <p:sp>
          <p:nvSpPr>
            <p:cNvPr id="1049312" name="object 13"/>
            <p:cNvSpPr/>
            <p:nvPr/>
          </p:nvSpPr>
          <p:spPr>
            <a:xfrm>
              <a:off x="964692" y="3182111"/>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9313" name="object 14"/>
            <p:cNvSpPr/>
            <p:nvPr/>
          </p:nvSpPr>
          <p:spPr>
            <a:xfrm>
              <a:off x="911352" y="4268723"/>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14" name="object 15"/>
            <p:cNvSpPr/>
            <p:nvPr/>
          </p:nvSpPr>
          <p:spPr>
            <a:xfrm>
              <a:off x="911352" y="4268723"/>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15" name="object 16"/>
          <p:cNvSpPr txBox="1"/>
          <p:nvPr/>
        </p:nvSpPr>
        <p:spPr>
          <a:xfrm>
            <a:off x="1577086" y="4587620"/>
            <a:ext cx="292544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Alias </a:t>
            </a:r>
            <a:r>
              <a:rPr dirty="0" sz="2000" spc="-15">
                <a:latin typeface="Noto Sans"/>
                <a:cs typeface="Noto Sans"/>
              </a:rPr>
              <a:t>Records </a:t>
            </a:r>
            <a:r>
              <a:rPr dirty="0" sz="2000" spc="-5">
                <a:latin typeface="Noto Sans"/>
                <a:cs typeface="Noto Sans"/>
              </a:rPr>
              <a:t>vs.</a:t>
            </a:r>
            <a:r>
              <a:rPr dirty="0" sz="2000" spc="-75">
                <a:latin typeface="Noto Sans"/>
                <a:cs typeface="Noto Sans"/>
              </a:rPr>
              <a:t> </a:t>
            </a:r>
            <a:r>
              <a:rPr dirty="0" sz="2000" spc="-5">
                <a:latin typeface="Noto Sans"/>
                <a:cs typeface="Noto Sans"/>
              </a:rPr>
              <a:t>CNAME</a:t>
            </a:r>
            <a:endParaRPr sz="2000">
              <a:latin typeface="Noto Sans"/>
              <a:cs typeface="Noto Sans"/>
            </a:endParaRPr>
          </a:p>
        </p:txBody>
      </p:sp>
      <p:grpSp>
        <p:nvGrpSpPr>
          <p:cNvPr id="203" name="object 17"/>
          <p:cNvGrpSpPr/>
          <p:nvPr/>
        </p:nvGrpSpPr>
        <p:grpSpPr>
          <a:xfrm>
            <a:off x="905002" y="4321809"/>
            <a:ext cx="4272280" cy="2096135"/>
            <a:chOff x="905002" y="4321809"/>
            <a:chExt cx="4272280" cy="2096135"/>
          </a:xfrm>
        </p:grpSpPr>
        <p:sp>
          <p:nvSpPr>
            <p:cNvPr id="1049316" name="object 18"/>
            <p:cNvSpPr/>
            <p:nvPr/>
          </p:nvSpPr>
          <p:spPr>
            <a:xfrm>
              <a:off x="964692" y="4328159"/>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17" name="object 19"/>
            <p:cNvSpPr/>
            <p:nvPr/>
          </p:nvSpPr>
          <p:spPr>
            <a:xfrm>
              <a:off x="911352" y="5413247"/>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18" name="object 20"/>
            <p:cNvSpPr/>
            <p:nvPr/>
          </p:nvSpPr>
          <p:spPr>
            <a:xfrm>
              <a:off x="911352" y="5413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grpSp>
      <p:sp>
        <p:nvSpPr>
          <p:cNvPr id="1049319" name="object 21"/>
          <p:cNvSpPr txBox="1"/>
          <p:nvPr/>
        </p:nvSpPr>
        <p:spPr>
          <a:xfrm>
            <a:off x="2000757" y="5733669"/>
            <a:ext cx="207835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Minimize</a:t>
            </a:r>
            <a:r>
              <a:rPr dirty="0" sz="2000" spc="-75">
                <a:latin typeface="Noto Sans"/>
                <a:cs typeface="Noto Sans"/>
              </a:rPr>
              <a:t> </a:t>
            </a:r>
            <a:r>
              <a:rPr dirty="0" sz="2000" spc="-15">
                <a:latin typeface="Noto Sans"/>
                <a:cs typeface="Noto Sans"/>
              </a:rPr>
              <a:t>Latency</a:t>
            </a:r>
            <a:endParaRPr sz="2000">
              <a:latin typeface="Noto Sans"/>
              <a:cs typeface="Noto Sans"/>
            </a:endParaRPr>
          </a:p>
        </p:txBody>
      </p:sp>
      <p:grpSp>
        <p:nvGrpSpPr>
          <p:cNvPr id="204" name="object 22"/>
          <p:cNvGrpSpPr/>
          <p:nvPr/>
        </p:nvGrpSpPr>
        <p:grpSpPr>
          <a:xfrm>
            <a:off x="911097" y="1968754"/>
            <a:ext cx="4272280" cy="5532755"/>
            <a:chOff x="911097" y="1968754"/>
            <a:chExt cx="4272280" cy="5532755"/>
          </a:xfrm>
        </p:grpSpPr>
        <p:sp>
          <p:nvSpPr>
            <p:cNvPr id="1049320" name="object 23"/>
            <p:cNvSpPr/>
            <p:nvPr/>
          </p:nvSpPr>
          <p:spPr>
            <a:xfrm>
              <a:off x="964691" y="5474207"/>
              <a:ext cx="4165600" cy="2021205"/>
            </a:xfrm>
            <a:custGeom>
              <a:avLst/>
              <a:ahLst/>
              <a:rect l="l" t="t" r="r" b="b"/>
              <a:pathLst>
                <a:path w="4165600" h="2021204">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 w="4165600" h="2021204">
                  <a:moveTo>
                    <a:pt x="0" y="1290573"/>
                  </a:moveTo>
                  <a:lnTo>
                    <a:pt x="7446" y="1244417"/>
                  </a:lnTo>
                  <a:lnTo>
                    <a:pt x="28180" y="1204325"/>
                  </a:lnTo>
                  <a:lnTo>
                    <a:pt x="59796" y="1172707"/>
                  </a:lnTo>
                  <a:lnTo>
                    <a:pt x="99888" y="1151971"/>
                  </a:lnTo>
                  <a:lnTo>
                    <a:pt x="146050" y="1144523"/>
                  </a:lnTo>
                  <a:lnTo>
                    <a:pt x="4019042" y="1144523"/>
                  </a:lnTo>
                  <a:lnTo>
                    <a:pt x="4065198" y="1151971"/>
                  </a:lnTo>
                  <a:lnTo>
                    <a:pt x="4105290" y="1172707"/>
                  </a:lnTo>
                  <a:lnTo>
                    <a:pt x="4136908" y="1204325"/>
                  </a:lnTo>
                  <a:lnTo>
                    <a:pt x="4157644" y="1244417"/>
                  </a:lnTo>
                  <a:lnTo>
                    <a:pt x="4165092" y="1290573"/>
                  </a:lnTo>
                  <a:lnTo>
                    <a:pt x="4165092" y="1874773"/>
                  </a:lnTo>
                  <a:lnTo>
                    <a:pt x="4157644" y="1920930"/>
                  </a:lnTo>
                  <a:lnTo>
                    <a:pt x="4136908" y="1961022"/>
                  </a:lnTo>
                  <a:lnTo>
                    <a:pt x="4105290" y="1992640"/>
                  </a:lnTo>
                  <a:lnTo>
                    <a:pt x="4065198" y="2013376"/>
                  </a:lnTo>
                  <a:lnTo>
                    <a:pt x="4019042" y="2020823"/>
                  </a:lnTo>
                  <a:lnTo>
                    <a:pt x="146050" y="2020823"/>
                  </a:lnTo>
                  <a:lnTo>
                    <a:pt x="99888" y="2013376"/>
                  </a:lnTo>
                  <a:lnTo>
                    <a:pt x="59796" y="1992640"/>
                  </a:lnTo>
                  <a:lnTo>
                    <a:pt x="28180" y="1961022"/>
                  </a:lnTo>
                  <a:lnTo>
                    <a:pt x="7446" y="1920930"/>
                  </a:lnTo>
                  <a:lnTo>
                    <a:pt x="0" y="1874773"/>
                  </a:lnTo>
                  <a:lnTo>
                    <a:pt x="0" y="1290573"/>
                  </a:lnTo>
                  <a:close/>
                </a:path>
              </a:pathLst>
            </a:custGeom>
            <a:ln w="12192">
              <a:solidFill>
                <a:srgbClr val="FFFFFF"/>
              </a:solidFill>
            </a:ln>
          </p:spPr>
          <p:txBody>
            <a:bodyPr bIns="0" lIns="0" rIns="0" rtlCol="0" tIns="0" wrap="square"/>
            <a:p/>
          </p:txBody>
        </p:sp>
        <p:sp>
          <p:nvSpPr>
            <p:cNvPr id="1049321" name="object 24"/>
            <p:cNvSpPr/>
            <p:nvPr/>
          </p:nvSpPr>
          <p:spPr>
            <a:xfrm>
              <a:off x="917447" y="1975104"/>
              <a:ext cx="4259580" cy="998219"/>
            </a:xfrm>
            <a:custGeom>
              <a:avLst/>
              <a:ahLst/>
              <a:rect l="l" t="t" r="r" b="b"/>
              <a:pathLst>
                <a:path w="4259580" h="998219">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9322" name="object 25"/>
            <p:cNvSpPr/>
            <p:nvPr/>
          </p:nvSpPr>
          <p:spPr>
            <a:xfrm>
              <a:off x="917447" y="1975104"/>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bIns="0" lIns="0" rIns="0" rtlCol="0" tIns="0" wrap="square"/>
            <a:p/>
          </p:txBody>
        </p:sp>
      </p:grpSp>
      <p:sp>
        <p:nvSpPr>
          <p:cNvPr id="1049323" name="object 26"/>
          <p:cNvSpPr txBox="1"/>
          <p:nvPr/>
        </p:nvSpPr>
        <p:spPr>
          <a:xfrm>
            <a:off x="1591183" y="2293747"/>
            <a:ext cx="2911475" cy="330835"/>
          </a:xfrm>
          <a:prstGeom prst="rect"/>
        </p:spPr>
        <p:txBody>
          <a:bodyPr bIns="0" lIns="0" rIns="0" rtlCol="0" tIns="12700" vert="horz" wrap="square">
            <a:spAutoFit/>
          </a:bodyPr>
          <a:p>
            <a:pPr marL="12700">
              <a:lnSpc>
                <a:spcPct val="100000"/>
              </a:lnSpc>
              <a:spcBef>
                <a:spcPts val="100"/>
              </a:spcBef>
            </a:pPr>
            <a:r>
              <a:rPr b="1" dirty="0" sz="2000" spc="-95">
                <a:latin typeface="Noto Sans"/>
                <a:cs typeface="Noto Sans"/>
              </a:rPr>
              <a:t>Name </a:t>
            </a:r>
            <a:r>
              <a:rPr b="1" dirty="0" sz="2000" spc="-75">
                <a:latin typeface="Noto Sans"/>
                <a:cs typeface="Noto Sans"/>
              </a:rPr>
              <a:t>Server</a:t>
            </a:r>
            <a:r>
              <a:rPr b="1" dirty="0" sz="2000" spc="30">
                <a:latin typeface="Noto Sans"/>
                <a:cs typeface="Noto Sans"/>
              </a:rPr>
              <a:t> </a:t>
            </a:r>
            <a:r>
              <a:rPr b="1" dirty="0" sz="2000" spc="-90">
                <a:latin typeface="Noto Sans"/>
                <a:cs typeface="Noto Sans"/>
              </a:rPr>
              <a:t>Delegation</a:t>
            </a:r>
            <a:endParaRPr sz="2000">
              <a:latin typeface="Noto Sans"/>
              <a:cs typeface="Noto Sans"/>
            </a:endParaRPr>
          </a:p>
        </p:txBody>
      </p:sp>
      <p:sp>
        <p:nvSpPr>
          <p:cNvPr id="1049324" name="object 27"/>
          <p:cNvSpPr/>
          <p:nvPr/>
        </p:nvSpPr>
        <p:spPr>
          <a:xfrm>
            <a:off x="972311" y="2034539"/>
            <a:ext cx="4163695" cy="875030"/>
          </a:xfrm>
          <a:custGeom>
            <a:avLst/>
            <a:ahLst/>
            <a:rect l="l" t="t" r="r" b="b"/>
            <a:pathLst>
              <a:path w="4163695" h="875030">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25" name="object 28"/>
          <p:cNvSpPr txBox="1"/>
          <p:nvPr/>
        </p:nvSpPr>
        <p:spPr>
          <a:xfrm>
            <a:off x="5696203" y="2163215"/>
            <a:ext cx="9109710" cy="2037714"/>
          </a:xfrm>
          <a:prstGeom prst="rect"/>
        </p:spPr>
        <p:txBody>
          <a:bodyPr bIns="0" lIns="0" rIns="0" rtlCol="0" tIns="12700" vert="horz" wrap="square">
            <a:spAutoFit/>
          </a:bodyPr>
          <a:p>
            <a:pPr indent="-457200" marL="469900" marR="227329">
              <a:lnSpc>
                <a:spcPct val="150000"/>
              </a:lnSpc>
              <a:spcBef>
                <a:spcPts val="100"/>
              </a:spcBef>
              <a:buAutoNum type="arabicPeriod"/>
              <a:tabLst>
                <a:tab algn="l" pos="469265"/>
                <a:tab algn="l" pos="469900"/>
              </a:tabLst>
            </a:pPr>
            <a:r>
              <a:rPr dirty="0" sz="2200" spc="-15">
                <a:solidFill>
                  <a:srgbClr val="404040"/>
                </a:solidFill>
                <a:latin typeface="Noto Sans"/>
                <a:cs typeface="Noto Sans"/>
              </a:rPr>
              <a:t>Route </a:t>
            </a:r>
            <a:r>
              <a:rPr dirty="0" sz="2200">
                <a:solidFill>
                  <a:srgbClr val="404040"/>
                </a:solidFill>
                <a:latin typeface="Noto Sans"/>
                <a:cs typeface="Noto Sans"/>
              </a:rPr>
              <a:t>53 </a:t>
            </a:r>
            <a:r>
              <a:rPr dirty="0" sz="2200" spc="-10">
                <a:solidFill>
                  <a:srgbClr val="404040"/>
                </a:solidFill>
                <a:latin typeface="Noto Sans"/>
                <a:cs typeface="Noto Sans"/>
              </a:rPr>
              <a:t>hosted zones </a:t>
            </a:r>
            <a:r>
              <a:rPr dirty="0" sz="2200" spc="-40">
                <a:solidFill>
                  <a:srgbClr val="404040"/>
                </a:solidFill>
                <a:latin typeface="Noto Sans"/>
                <a:cs typeface="Noto Sans"/>
              </a:rPr>
              <a:t>assign </a:t>
            </a:r>
            <a:r>
              <a:rPr dirty="0" sz="2200" spc="-15">
                <a:solidFill>
                  <a:srgbClr val="404040"/>
                </a:solidFill>
                <a:latin typeface="Noto Sans"/>
                <a:cs typeface="Noto Sans"/>
              </a:rPr>
              <a:t>a </a:t>
            </a:r>
            <a:r>
              <a:rPr dirty="0" sz="2200" spc="-25">
                <a:solidFill>
                  <a:srgbClr val="404040"/>
                </a:solidFill>
                <a:latin typeface="Noto Sans"/>
                <a:cs typeface="Noto Sans"/>
              </a:rPr>
              <a:t>delegation </a:t>
            </a:r>
            <a:r>
              <a:rPr dirty="0" sz="2200" spc="-15">
                <a:solidFill>
                  <a:srgbClr val="404040"/>
                </a:solidFill>
                <a:latin typeface="Noto Sans"/>
                <a:cs typeface="Noto Sans"/>
              </a:rPr>
              <a:t>set </a:t>
            </a:r>
            <a:r>
              <a:rPr dirty="0" sz="2200" spc="-10">
                <a:solidFill>
                  <a:srgbClr val="404040"/>
                </a:solidFill>
                <a:latin typeface="Noto Sans"/>
                <a:cs typeface="Noto Sans"/>
              </a:rPr>
              <a:t>of </a:t>
            </a:r>
            <a:r>
              <a:rPr dirty="0" sz="2200" spc="-5">
                <a:solidFill>
                  <a:srgbClr val="404040"/>
                </a:solidFill>
                <a:latin typeface="Noto Sans"/>
                <a:cs typeface="Noto Sans"/>
              </a:rPr>
              <a:t>4 </a:t>
            </a:r>
            <a:r>
              <a:rPr dirty="0" sz="2200" spc="-15">
                <a:solidFill>
                  <a:srgbClr val="404040"/>
                </a:solidFill>
                <a:latin typeface="Noto Sans"/>
                <a:cs typeface="Noto Sans"/>
              </a:rPr>
              <a:t>name servers  </a:t>
            </a:r>
            <a:r>
              <a:rPr dirty="0" sz="2200" spc="-20">
                <a:solidFill>
                  <a:srgbClr val="404040"/>
                </a:solidFill>
                <a:latin typeface="Noto Sans"/>
                <a:cs typeface="Noto Sans"/>
              </a:rPr>
              <a:t>(.com, </a:t>
            </a:r>
            <a:r>
              <a:rPr dirty="0" sz="2200" spc="-25">
                <a:solidFill>
                  <a:srgbClr val="404040"/>
                </a:solidFill>
                <a:latin typeface="Noto Sans"/>
                <a:cs typeface="Noto Sans"/>
              </a:rPr>
              <a:t>.net, </a:t>
            </a:r>
            <a:r>
              <a:rPr dirty="0" sz="2200" spc="-50">
                <a:solidFill>
                  <a:srgbClr val="404040"/>
                </a:solidFill>
                <a:latin typeface="Noto Sans"/>
                <a:cs typeface="Noto Sans"/>
              </a:rPr>
              <a:t>.org, </a:t>
            </a:r>
            <a:r>
              <a:rPr dirty="0" sz="2200" spc="-15">
                <a:solidFill>
                  <a:srgbClr val="404040"/>
                </a:solidFill>
                <a:latin typeface="Noto Sans"/>
                <a:cs typeface="Noto Sans"/>
              </a:rPr>
              <a:t>and</a:t>
            </a:r>
            <a:r>
              <a:rPr dirty="0" sz="2200" spc="105">
                <a:solidFill>
                  <a:srgbClr val="404040"/>
                </a:solidFill>
                <a:latin typeface="Noto Sans"/>
                <a:cs typeface="Noto Sans"/>
              </a:rPr>
              <a:t> </a:t>
            </a:r>
            <a:r>
              <a:rPr dirty="0" sz="2200" spc="-15">
                <a:solidFill>
                  <a:srgbClr val="404040"/>
                </a:solidFill>
                <a:latin typeface="Noto Sans"/>
                <a:cs typeface="Noto Sans"/>
              </a:rPr>
              <a:t>.co.uk).</a:t>
            </a:r>
            <a:endParaRPr sz="2200">
              <a:latin typeface="Noto Sans"/>
              <a:cs typeface="Noto Sans"/>
            </a:endParaRPr>
          </a:p>
          <a:p>
            <a:pPr indent="-457200" marL="469900" marR="5080">
              <a:lnSpc>
                <a:spcPct val="150000"/>
              </a:lnSpc>
              <a:buAutoNum type="arabicPeriod"/>
              <a:tabLst>
                <a:tab algn="l" pos="469265"/>
                <a:tab algn="l" pos="469900"/>
              </a:tabLst>
            </a:pPr>
            <a:r>
              <a:rPr dirty="0" sz="2200" spc="-15">
                <a:solidFill>
                  <a:srgbClr val="404040"/>
                </a:solidFill>
                <a:latin typeface="Noto Sans"/>
                <a:cs typeface="Noto Sans"/>
              </a:rPr>
              <a:t>Update your </a:t>
            </a:r>
            <a:r>
              <a:rPr dirty="0" sz="2200" spc="-35">
                <a:solidFill>
                  <a:srgbClr val="404040"/>
                </a:solidFill>
                <a:latin typeface="Noto Sans"/>
                <a:cs typeface="Noto Sans"/>
              </a:rPr>
              <a:t>registrar</a:t>
            </a:r>
            <a:r>
              <a:rPr dirty="0" sz="2200" spc="-35">
                <a:solidFill>
                  <a:srgbClr val="FF0000"/>
                </a:solidFill>
                <a:latin typeface="Noto Sans"/>
                <a:cs typeface="Noto Sans"/>
              </a:rPr>
              <a:t>’</a:t>
            </a:r>
            <a:r>
              <a:rPr dirty="0" sz="2200" spc="-35">
                <a:solidFill>
                  <a:srgbClr val="404040"/>
                </a:solidFill>
                <a:latin typeface="Noto Sans"/>
                <a:cs typeface="Noto Sans"/>
              </a:rPr>
              <a:t>s </a:t>
            </a:r>
            <a:r>
              <a:rPr dirty="0" sz="2200" spc="-15">
                <a:solidFill>
                  <a:srgbClr val="404040"/>
                </a:solidFill>
                <a:latin typeface="Noto Sans"/>
                <a:cs typeface="Noto Sans"/>
              </a:rPr>
              <a:t>name server </a:t>
            </a:r>
            <a:r>
              <a:rPr dirty="0" sz="2200" spc="-30">
                <a:solidFill>
                  <a:srgbClr val="404040"/>
                </a:solidFill>
                <a:latin typeface="Noto Sans"/>
                <a:cs typeface="Noto Sans"/>
              </a:rPr>
              <a:t>configuration </a:t>
            </a:r>
            <a:r>
              <a:rPr dirty="0" sz="2200" spc="-20">
                <a:solidFill>
                  <a:srgbClr val="404040"/>
                </a:solidFill>
                <a:latin typeface="Noto Sans"/>
                <a:cs typeface="Noto Sans"/>
              </a:rPr>
              <a:t>with all </a:t>
            </a:r>
            <a:r>
              <a:rPr dirty="0" sz="2200" spc="-10">
                <a:solidFill>
                  <a:srgbClr val="404040"/>
                </a:solidFill>
                <a:latin typeface="Noto Sans"/>
                <a:cs typeface="Noto Sans"/>
              </a:rPr>
              <a:t>of </a:t>
            </a:r>
            <a:r>
              <a:rPr dirty="0" sz="2200" spc="-20">
                <a:solidFill>
                  <a:srgbClr val="404040"/>
                </a:solidFill>
                <a:latin typeface="Noto Sans"/>
                <a:cs typeface="Noto Sans"/>
              </a:rPr>
              <a:t>these  </a:t>
            </a:r>
            <a:r>
              <a:rPr dirty="0" sz="2200" spc="-15">
                <a:solidFill>
                  <a:srgbClr val="404040"/>
                </a:solidFill>
                <a:latin typeface="Noto Sans"/>
                <a:cs typeface="Noto Sans"/>
              </a:rPr>
              <a:t>name servers to </a:t>
            </a:r>
            <a:r>
              <a:rPr dirty="0" sz="2200" spc="-25">
                <a:solidFill>
                  <a:srgbClr val="404040"/>
                </a:solidFill>
                <a:latin typeface="Noto Sans"/>
                <a:cs typeface="Noto Sans"/>
              </a:rPr>
              <a:t>provide </a:t>
            </a:r>
            <a:r>
              <a:rPr dirty="0" sz="2200" spc="-20">
                <a:solidFill>
                  <a:srgbClr val="404040"/>
                </a:solidFill>
                <a:latin typeface="Noto Sans"/>
                <a:cs typeface="Noto Sans"/>
              </a:rPr>
              <a:t>maximum</a:t>
            </a:r>
            <a:r>
              <a:rPr dirty="0" sz="2200" spc="165">
                <a:solidFill>
                  <a:srgbClr val="404040"/>
                </a:solidFill>
                <a:latin typeface="Noto Sans"/>
                <a:cs typeface="Noto Sans"/>
              </a:rPr>
              <a:t> </a:t>
            </a:r>
            <a:r>
              <a:rPr dirty="0" sz="2200" spc="-25">
                <a:solidFill>
                  <a:srgbClr val="404040"/>
                </a:solidFill>
                <a:latin typeface="Noto Sans"/>
                <a:cs typeface="Noto Sans"/>
              </a:rPr>
              <a:t>availability.</a:t>
            </a:r>
            <a:endParaRPr sz="2200">
              <a:latin typeface="Noto Sans"/>
              <a:cs typeface="Noto Sans"/>
            </a:endParaRPr>
          </a:p>
        </p:txBody>
      </p:sp>
      <p:sp>
        <p:nvSpPr>
          <p:cNvPr id="1049326" name="object 29"/>
          <p:cNvSpPr txBox="1"/>
          <p:nvPr/>
        </p:nvSpPr>
        <p:spPr>
          <a:xfrm>
            <a:off x="1177239" y="1101039"/>
            <a:ext cx="5424805" cy="360680"/>
          </a:xfrm>
          <a:prstGeom prst="rect"/>
        </p:spPr>
        <p:txBody>
          <a:bodyPr bIns="0" lIns="0" rIns="0" rtlCol="0" tIns="12065" vert="horz" wrap="square">
            <a:spAutoFit/>
          </a:bodyPr>
          <a:p>
            <a:pPr marL="12700">
              <a:lnSpc>
                <a:spcPct val="100000"/>
              </a:lnSpc>
              <a:spcBef>
                <a:spcPts val="95"/>
              </a:spcBef>
            </a:pPr>
            <a:r>
              <a:rPr dirty="0" sz="2200" spc="-40">
                <a:solidFill>
                  <a:srgbClr val="404040"/>
                </a:solidFill>
                <a:latin typeface="Noto Sans"/>
                <a:cs typeface="Noto Sans"/>
              </a:rPr>
              <a:t>Following </a:t>
            </a:r>
            <a:r>
              <a:rPr dirty="0" sz="2200" spc="-30">
                <a:solidFill>
                  <a:srgbClr val="404040"/>
                </a:solidFill>
                <a:latin typeface="Noto Sans"/>
                <a:cs typeface="Noto Sans"/>
              </a:rPr>
              <a:t>are </a:t>
            </a:r>
            <a:r>
              <a:rPr dirty="0" sz="2200" spc="-20">
                <a:solidFill>
                  <a:srgbClr val="404040"/>
                </a:solidFill>
                <a:latin typeface="Noto Sans"/>
                <a:cs typeface="Noto Sans"/>
              </a:rPr>
              <a:t>the </a:t>
            </a:r>
            <a:r>
              <a:rPr dirty="0" sz="2200" spc="-15">
                <a:solidFill>
                  <a:srgbClr val="404040"/>
                </a:solidFill>
                <a:latin typeface="Noto Sans"/>
                <a:cs typeface="Noto Sans"/>
              </a:rPr>
              <a:t>Route </a:t>
            </a:r>
            <a:r>
              <a:rPr dirty="0" sz="2200">
                <a:solidFill>
                  <a:srgbClr val="404040"/>
                </a:solidFill>
                <a:latin typeface="Noto Sans"/>
                <a:cs typeface="Noto Sans"/>
              </a:rPr>
              <a:t>53 </a:t>
            </a:r>
            <a:r>
              <a:rPr dirty="0" sz="2200" spc="-10">
                <a:solidFill>
                  <a:srgbClr val="404040"/>
                </a:solidFill>
                <a:latin typeface="Noto Sans"/>
                <a:cs typeface="Noto Sans"/>
              </a:rPr>
              <a:t>best</a:t>
            </a:r>
            <a:r>
              <a:rPr dirty="0" sz="2200" spc="170">
                <a:solidFill>
                  <a:srgbClr val="404040"/>
                </a:solidFill>
                <a:latin typeface="Noto Sans"/>
                <a:cs typeface="Noto Sans"/>
              </a:rPr>
              <a:t> </a:t>
            </a:r>
            <a:r>
              <a:rPr dirty="0" sz="2200" spc="-20">
                <a:solidFill>
                  <a:srgbClr val="404040"/>
                </a:solidFill>
                <a:latin typeface="Noto Sans"/>
                <a:cs typeface="Noto Sans"/>
              </a:rPr>
              <a:t>practices:</a:t>
            </a:r>
            <a:endParaRPr sz="2200">
              <a:latin typeface="Noto Sans"/>
              <a:cs typeface="Noto Sans"/>
            </a:endParaRPr>
          </a:p>
        </p:txBody>
      </p:sp>
      <p:pic>
        <p:nvPicPr>
          <p:cNvPr id="2097200"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64" name="object 2"/>
          <p:cNvSpPr txBox="1">
            <a:spLocks noGrp="1"/>
          </p:cNvSpPr>
          <p:nvPr>
            <p:ph type="title"/>
          </p:nvPr>
        </p:nvSpPr>
        <p:spPr>
          <a:xfrm>
            <a:off x="5145785" y="268350"/>
            <a:ext cx="5965825" cy="419100"/>
          </a:xfrm>
          <a:prstGeom prst="rect"/>
        </p:spPr>
        <p:txBody>
          <a:bodyPr bIns="0" lIns="0" rIns="0" rtlCol="0" tIns="12700" vert="horz" wrap="square">
            <a:spAutoFit/>
          </a:bodyPr>
          <a:p>
            <a:pPr marL="12700">
              <a:lnSpc>
                <a:spcPct val="100000"/>
              </a:lnSpc>
              <a:spcBef>
                <a:spcPts val="100"/>
              </a:spcBef>
            </a:pPr>
            <a:r>
              <a:rPr dirty="0" sz="3200" spc="45"/>
              <a:t>Domain </a:t>
            </a:r>
            <a:r>
              <a:rPr dirty="0" sz="3200" spc="70"/>
              <a:t>Name </a:t>
            </a:r>
            <a:r>
              <a:rPr dirty="0" sz="3200" spc="80"/>
              <a:t>Servers</a:t>
            </a:r>
            <a:r>
              <a:rPr dirty="0" sz="3200" spc="-170"/>
              <a:t> </a:t>
            </a:r>
            <a:r>
              <a:rPr dirty="0" sz="3200" spc="50"/>
              <a:t>(DNS)</a:t>
            </a:r>
            <a:endParaRPr sz="3200"/>
          </a:p>
        </p:txBody>
      </p:sp>
      <p:sp>
        <p:nvSpPr>
          <p:cNvPr id="1048665" name="object 3"/>
          <p:cNvSpPr/>
          <p:nvPr/>
        </p:nvSpPr>
        <p:spPr>
          <a:xfrm>
            <a:off x="5199888" y="722376"/>
            <a:ext cx="5841492"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666" name="object 4"/>
          <p:cNvSpPr txBox="1"/>
          <p:nvPr/>
        </p:nvSpPr>
        <p:spPr>
          <a:xfrm>
            <a:off x="4697984" y="6012941"/>
            <a:ext cx="2567305" cy="266701"/>
          </a:xfrm>
          <a:prstGeom prst="rect"/>
        </p:spPr>
        <p:txBody>
          <a:bodyPr bIns="0" lIns="0" rIns="0" rtlCol="0" tIns="12700" vert="horz" wrap="square">
            <a:spAutoFit/>
          </a:bodyPr>
          <a:p>
            <a:pPr marL="12700">
              <a:lnSpc>
                <a:spcPct val="100000"/>
              </a:lnSpc>
              <a:spcBef>
                <a:spcPts val="100"/>
              </a:spcBef>
            </a:pPr>
            <a:r>
              <a:rPr dirty="0" sz="2000" spc="-20">
                <a:solidFill>
                  <a:srgbClr val="404040"/>
                </a:solidFill>
                <a:latin typeface="Noto Sans"/>
                <a:cs typeface="Noto Sans"/>
                <a:hlinkClick r:id="rId2"/>
              </a:rPr>
              <a:t>www.simplilearn.com</a:t>
            </a:r>
            <a:endParaRPr sz="2000">
              <a:latin typeface="Noto Sans"/>
              <a:cs typeface="Noto Sans"/>
            </a:endParaRPr>
          </a:p>
        </p:txBody>
      </p:sp>
      <p:sp>
        <p:nvSpPr>
          <p:cNvPr id="1048667" name="object 5"/>
          <p:cNvSpPr txBox="1"/>
          <p:nvPr/>
        </p:nvSpPr>
        <p:spPr>
          <a:xfrm>
            <a:off x="10354182" y="5914771"/>
            <a:ext cx="1386205" cy="266701"/>
          </a:xfrm>
          <a:prstGeom prst="rect"/>
        </p:spPr>
        <p:txBody>
          <a:bodyPr bIns="0" lIns="0" rIns="0" rtlCol="0" tIns="12700" vert="horz" wrap="square">
            <a:spAutoFit/>
          </a:bodyPr>
          <a:p>
            <a:pPr marL="12700">
              <a:lnSpc>
                <a:spcPct val="100000"/>
              </a:lnSpc>
              <a:spcBef>
                <a:spcPts val="100"/>
              </a:spcBef>
            </a:pPr>
            <a:r>
              <a:rPr dirty="0" sz="2000" spc="-10">
                <a:solidFill>
                  <a:srgbClr val="404040"/>
                </a:solidFill>
                <a:latin typeface="Noto Sans"/>
                <a:cs typeface="Noto Sans"/>
              </a:rPr>
              <a:t>192.168.0.1</a:t>
            </a:r>
            <a:endParaRPr sz="2000">
              <a:latin typeface="Noto Sans"/>
              <a:cs typeface="Noto Sans"/>
            </a:endParaRPr>
          </a:p>
        </p:txBody>
      </p:sp>
      <p:sp>
        <p:nvSpPr>
          <p:cNvPr id="1048668" name="object 6"/>
          <p:cNvSpPr txBox="1"/>
          <p:nvPr/>
        </p:nvSpPr>
        <p:spPr>
          <a:xfrm>
            <a:off x="5055870" y="4624577"/>
            <a:ext cx="1742439" cy="267336"/>
          </a:xfrm>
          <a:prstGeom prst="rect"/>
        </p:spPr>
        <p:txBody>
          <a:bodyPr bIns="0" lIns="0" rIns="0" rtlCol="0" tIns="13335" vert="horz" wrap="square">
            <a:spAutoFit/>
          </a:bodyPr>
          <a:p>
            <a:pPr marL="12700">
              <a:lnSpc>
                <a:spcPct val="100000"/>
              </a:lnSpc>
              <a:spcBef>
                <a:spcPts val="105"/>
              </a:spcBef>
            </a:pPr>
            <a:r>
              <a:rPr dirty="0" sz="2000" spc="-5">
                <a:solidFill>
                  <a:srgbClr val="404040"/>
                </a:solidFill>
                <a:latin typeface="Noto Sans"/>
                <a:cs typeface="Noto Sans"/>
              </a:rPr>
              <a:t>Domain</a:t>
            </a:r>
            <a:r>
              <a:rPr dirty="0" sz="2000" spc="-75">
                <a:solidFill>
                  <a:srgbClr val="404040"/>
                </a:solidFill>
                <a:latin typeface="Noto Sans"/>
                <a:cs typeface="Noto Sans"/>
              </a:rPr>
              <a:t> </a:t>
            </a:r>
            <a:r>
              <a:rPr dirty="0" sz="2000" spc="-10">
                <a:solidFill>
                  <a:srgbClr val="404040"/>
                </a:solidFill>
                <a:latin typeface="Noto Sans"/>
                <a:cs typeface="Noto Sans"/>
              </a:rPr>
              <a:t>Name</a:t>
            </a:r>
            <a:endParaRPr sz="2000">
              <a:latin typeface="Noto Sans"/>
              <a:cs typeface="Noto Sans"/>
            </a:endParaRPr>
          </a:p>
        </p:txBody>
      </p:sp>
      <p:sp>
        <p:nvSpPr>
          <p:cNvPr id="1048669" name="object 7"/>
          <p:cNvSpPr txBox="1"/>
          <p:nvPr/>
        </p:nvSpPr>
        <p:spPr>
          <a:xfrm>
            <a:off x="10212705" y="4526660"/>
            <a:ext cx="1519555" cy="267336"/>
          </a:xfrm>
          <a:prstGeom prst="rect"/>
        </p:spPr>
        <p:txBody>
          <a:bodyPr bIns="0" lIns="0" rIns="0" rtlCol="0" tIns="13335" vert="horz" wrap="square">
            <a:spAutoFit/>
          </a:bodyPr>
          <a:p>
            <a:pPr marL="12700">
              <a:lnSpc>
                <a:spcPct val="100000"/>
              </a:lnSpc>
              <a:spcBef>
                <a:spcPts val="105"/>
              </a:spcBef>
            </a:pPr>
            <a:r>
              <a:rPr dirty="0" sz="2000" spc="-60">
                <a:solidFill>
                  <a:srgbClr val="404040"/>
                </a:solidFill>
                <a:latin typeface="Noto Sans"/>
                <a:cs typeface="Noto Sans"/>
              </a:rPr>
              <a:t>IP</a:t>
            </a:r>
            <a:r>
              <a:rPr dirty="0" sz="2000" spc="-45">
                <a:solidFill>
                  <a:srgbClr val="404040"/>
                </a:solidFill>
                <a:latin typeface="Noto Sans"/>
                <a:cs typeface="Noto Sans"/>
              </a:rPr>
              <a:t> </a:t>
            </a:r>
            <a:r>
              <a:rPr dirty="0" sz="2000" spc="-15">
                <a:solidFill>
                  <a:srgbClr val="404040"/>
                </a:solidFill>
                <a:latin typeface="Noto Sans"/>
                <a:cs typeface="Noto Sans"/>
              </a:rPr>
              <a:t>addresses</a:t>
            </a:r>
            <a:endParaRPr sz="2000">
              <a:latin typeface="Noto Sans"/>
              <a:cs typeface="Noto Sans"/>
            </a:endParaRPr>
          </a:p>
        </p:txBody>
      </p:sp>
      <p:sp>
        <p:nvSpPr>
          <p:cNvPr id="1048670" name="object 8"/>
          <p:cNvSpPr/>
          <p:nvPr/>
        </p:nvSpPr>
        <p:spPr>
          <a:xfrm>
            <a:off x="7728204" y="4443984"/>
            <a:ext cx="1406652" cy="1697736"/>
          </a:xfrm>
          <a:prstGeom prst="rect"/>
          <a:blipFill>
            <a:blip xmlns:r="http://schemas.openxmlformats.org/officeDocument/2006/relationships" r:embed="rId3" cstate="print"/>
            <a:stretch>
              <a:fillRect/>
            </a:stretch>
          </a:blipFill>
        </p:spPr>
        <p:txBody>
          <a:bodyPr bIns="0" lIns="0" rIns="0" rtlCol="0" tIns="0" wrap="square"/>
          <a:p/>
        </p:txBody>
      </p:sp>
      <p:sp>
        <p:nvSpPr>
          <p:cNvPr id="1048671" name="object 9"/>
          <p:cNvSpPr/>
          <p:nvPr/>
        </p:nvSpPr>
        <p:spPr>
          <a:xfrm>
            <a:off x="4715255" y="5455920"/>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672" name="object 10"/>
          <p:cNvSpPr/>
          <p:nvPr/>
        </p:nvSpPr>
        <p:spPr>
          <a:xfrm>
            <a:off x="9715500" y="5394959"/>
            <a:ext cx="2675890" cy="76200"/>
          </a:xfrm>
          <a:custGeom>
            <a:avLst/>
            <a:ahLst/>
            <a:rect l="l" t="t" r="r" b="b"/>
            <a:pathLst>
              <a:path w="2675890" h="76200">
                <a:moveTo>
                  <a:pt x="2599690" y="0"/>
                </a:moveTo>
                <a:lnTo>
                  <a:pt x="2599690" y="76200"/>
                </a:lnTo>
                <a:lnTo>
                  <a:pt x="2663190" y="44450"/>
                </a:lnTo>
                <a:lnTo>
                  <a:pt x="2612390" y="44450"/>
                </a:lnTo>
                <a:lnTo>
                  <a:pt x="2612390" y="31750"/>
                </a:lnTo>
                <a:lnTo>
                  <a:pt x="2663190" y="31750"/>
                </a:lnTo>
                <a:lnTo>
                  <a:pt x="2599690" y="0"/>
                </a:lnTo>
                <a:close/>
              </a:path>
              <a:path w="2675890" h="76200">
                <a:moveTo>
                  <a:pt x="2599690" y="31750"/>
                </a:moveTo>
                <a:lnTo>
                  <a:pt x="0" y="31750"/>
                </a:lnTo>
                <a:lnTo>
                  <a:pt x="0" y="44450"/>
                </a:lnTo>
                <a:lnTo>
                  <a:pt x="2599690" y="44450"/>
                </a:lnTo>
                <a:lnTo>
                  <a:pt x="2599690" y="31750"/>
                </a:lnTo>
                <a:close/>
              </a:path>
              <a:path w="2675890" h="76200">
                <a:moveTo>
                  <a:pt x="2663190" y="31750"/>
                </a:moveTo>
                <a:lnTo>
                  <a:pt x="2612390" y="31750"/>
                </a:lnTo>
                <a:lnTo>
                  <a:pt x="2612390" y="44450"/>
                </a:lnTo>
                <a:lnTo>
                  <a:pt x="2663190" y="44450"/>
                </a:lnTo>
                <a:lnTo>
                  <a:pt x="2675890" y="38100"/>
                </a:lnTo>
                <a:lnTo>
                  <a:pt x="2663190" y="31750"/>
                </a:lnTo>
                <a:close/>
              </a:path>
            </a:pathLst>
          </a:custGeom>
          <a:solidFill>
            <a:srgbClr val="EC7C30"/>
          </a:solidFill>
        </p:spPr>
        <p:txBody>
          <a:bodyPr bIns="0" lIns="0" rIns="0" rtlCol="0" tIns="0" wrap="square"/>
          <a:p/>
        </p:txBody>
      </p:sp>
      <p:sp>
        <p:nvSpPr>
          <p:cNvPr id="1048673" name="object 11"/>
          <p:cNvSpPr/>
          <p:nvPr/>
        </p:nvSpPr>
        <p:spPr>
          <a:xfrm>
            <a:off x="12821411" y="4346447"/>
            <a:ext cx="1795272" cy="2170176"/>
          </a:xfrm>
          <a:prstGeom prst="rect"/>
          <a:blipFill>
            <a:blip xmlns:r="http://schemas.openxmlformats.org/officeDocument/2006/relationships" r:embed="rId4" cstate="print"/>
            <a:stretch>
              <a:fillRect/>
            </a:stretch>
          </a:blipFill>
        </p:spPr>
        <p:txBody>
          <a:bodyPr bIns="0" lIns="0" rIns="0" rtlCol="0" tIns="0" wrap="square"/>
          <a:p/>
        </p:txBody>
      </p:sp>
      <p:sp>
        <p:nvSpPr>
          <p:cNvPr id="1048674" name="object 12"/>
          <p:cNvSpPr/>
          <p:nvPr/>
        </p:nvSpPr>
        <p:spPr>
          <a:xfrm>
            <a:off x="2124455" y="4607052"/>
            <a:ext cx="1962912" cy="1551432"/>
          </a:xfrm>
          <a:prstGeom prst="rect"/>
          <a:blipFill>
            <a:blip xmlns:r="http://schemas.openxmlformats.org/officeDocument/2006/relationships" r:embed="rId5" cstate="print"/>
            <a:stretch>
              <a:fillRect/>
            </a:stretch>
          </a:blipFill>
        </p:spPr>
        <p:txBody>
          <a:bodyPr bIns="0" lIns="0" rIns="0" rtlCol="0" tIns="0" wrap="square"/>
          <a:p/>
        </p:txBody>
      </p:sp>
      <p:sp>
        <p:nvSpPr>
          <p:cNvPr id="1048675" name="object 13"/>
          <p:cNvSpPr/>
          <p:nvPr/>
        </p:nvSpPr>
        <p:spPr>
          <a:xfrm>
            <a:off x="4883658" y="4595621"/>
            <a:ext cx="2109470" cy="426720"/>
          </a:xfrm>
          <a:custGeom>
            <a:avLst/>
            <a:ahLst/>
            <a:rect l="l" t="t" r="r" b="b"/>
            <a:pathLst>
              <a:path w="2109470" h="426720">
                <a:moveTo>
                  <a:pt x="0" y="71119"/>
                </a:moveTo>
                <a:lnTo>
                  <a:pt x="5593" y="43451"/>
                </a:lnTo>
                <a:lnTo>
                  <a:pt x="20843" y="20843"/>
                </a:lnTo>
                <a:lnTo>
                  <a:pt x="43451" y="5593"/>
                </a:lnTo>
                <a:lnTo>
                  <a:pt x="71119" y="0"/>
                </a:lnTo>
                <a:lnTo>
                  <a:pt x="2038095" y="0"/>
                </a:lnTo>
                <a:lnTo>
                  <a:pt x="2065764" y="5593"/>
                </a:lnTo>
                <a:lnTo>
                  <a:pt x="2088372" y="20843"/>
                </a:lnTo>
                <a:lnTo>
                  <a:pt x="2103622" y="43451"/>
                </a:lnTo>
                <a:lnTo>
                  <a:pt x="2109216" y="71119"/>
                </a:lnTo>
                <a:lnTo>
                  <a:pt x="2109216" y="355600"/>
                </a:lnTo>
                <a:lnTo>
                  <a:pt x="2103622" y="383268"/>
                </a:lnTo>
                <a:lnTo>
                  <a:pt x="2088372" y="405876"/>
                </a:lnTo>
                <a:lnTo>
                  <a:pt x="2065764" y="421126"/>
                </a:lnTo>
                <a:lnTo>
                  <a:pt x="2038095" y="426719"/>
                </a:lnTo>
                <a:lnTo>
                  <a:pt x="71119" y="426719"/>
                </a:lnTo>
                <a:lnTo>
                  <a:pt x="43451" y="421126"/>
                </a:lnTo>
                <a:lnTo>
                  <a:pt x="20843" y="405876"/>
                </a:lnTo>
                <a:lnTo>
                  <a:pt x="5593" y="383268"/>
                </a:lnTo>
                <a:lnTo>
                  <a:pt x="0" y="355600"/>
                </a:lnTo>
                <a:lnTo>
                  <a:pt x="0" y="71119"/>
                </a:lnTo>
                <a:close/>
              </a:path>
            </a:pathLst>
          </a:custGeom>
          <a:ln w="28956">
            <a:solidFill>
              <a:srgbClr val="A9D18E"/>
            </a:solidFill>
          </a:ln>
        </p:spPr>
        <p:txBody>
          <a:bodyPr bIns="0" lIns="0" rIns="0" rtlCol="0" tIns="0" wrap="square"/>
          <a:p/>
        </p:txBody>
      </p:sp>
      <p:sp>
        <p:nvSpPr>
          <p:cNvPr id="1048676" name="object 14"/>
          <p:cNvSpPr/>
          <p:nvPr/>
        </p:nvSpPr>
        <p:spPr>
          <a:xfrm>
            <a:off x="9955530" y="4495038"/>
            <a:ext cx="2011680" cy="426720"/>
          </a:xfrm>
          <a:custGeom>
            <a:avLst/>
            <a:ahLst/>
            <a:rect l="l" t="t" r="r" b="b"/>
            <a:pathLst>
              <a:path w="2011679" h="426720">
                <a:moveTo>
                  <a:pt x="0" y="71120"/>
                </a:moveTo>
                <a:lnTo>
                  <a:pt x="5593" y="43451"/>
                </a:lnTo>
                <a:lnTo>
                  <a:pt x="20843" y="20843"/>
                </a:lnTo>
                <a:lnTo>
                  <a:pt x="43451" y="5593"/>
                </a:lnTo>
                <a:lnTo>
                  <a:pt x="71120" y="0"/>
                </a:lnTo>
                <a:lnTo>
                  <a:pt x="1940560" y="0"/>
                </a:lnTo>
                <a:lnTo>
                  <a:pt x="1968228" y="5593"/>
                </a:lnTo>
                <a:lnTo>
                  <a:pt x="1990836" y="20843"/>
                </a:lnTo>
                <a:lnTo>
                  <a:pt x="2006086" y="43451"/>
                </a:lnTo>
                <a:lnTo>
                  <a:pt x="2011679" y="71120"/>
                </a:lnTo>
                <a:lnTo>
                  <a:pt x="2011679" y="355600"/>
                </a:lnTo>
                <a:lnTo>
                  <a:pt x="2006086" y="383268"/>
                </a:lnTo>
                <a:lnTo>
                  <a:pt x="1990836" y="405876"/>
                </a:lnTo>
                <a:lnTo>
                  <a:pt x="1968228" y="421126"/>
                </a:lnTo>
                <a:lnTo>
                  <a:pt x="1940560" y="426720"/>
                </a:lnTo>
                <a:lnTo>
                  <a:pt x="71120" y="426720"/>
                </a:lnTo>
                <a:lnTo>
                  <a:pt x="43451" y="421126"/>
                </a:lnTo>
                <a:lnTo>
                  <a:pt x="20843" y="405876"/>
                </a:lnTo>
                <a:lnTo>
                  <a:pt x="5593" y="383268"/>
                </a:lnTo>
                <a:lnTo>
                  <a:pt x="0" y="355600"/>
                </a:lnTo>
                <a:lnTo>
                  <a:pt x="0" y="71120"/>
                </a:lnTo>
                <a:close/>
              </a:path>
            </a:pathLst>
          </a:custGeom>
          <a:ln w="28956">
            <a:solidFill>
              <a:srgbClr val="A9D18E"/>
            </a:solidFill>
          </a:ln>
        </p:spPr>
        <p:txBody>
          <a:bodyPr bIns="0" lIns="0" rIns="0" rtlCol="0" tIns="0" wrap="square"/>
          <a:p/>
        </p:txBody>
      </p:sp>
      <p:sp>
        <p:nvSpPr>
          <p:cNvPr id="1048677" name="object 15"/>
          <p:cNvSpPr/>
          <p:nvPr/>
        </p:nvSpPr>
        <p:spPr>
          <a:xfrm>
            <a:off x="4607814" y="5996178"/>
            <a:ext cx="2758440" cy="426720"/>
          </a:xfrm>
          <a:custGeom>
            <a:avLst/>
            <a:ahLst/>
            <a:rect l="l" t="t" r="r" b="b"/>
            <a:pathLst>
              <a:path w="2758440" h="426720">
                <a:moveTo>
                  <a:pt x="0" y="71120"/>
                </a:moveTo>
                <a:lnTo>
                  <a:pt x="5593" y="43451"/>
                </a:lnTo>
                <a:lnTo>
                  <a:pt x="20843" y="20843"/>
                </a:lnTo>
                <a:lnTo>
                  <a:pt x="43451" y="5593"/>
                </a:lnTo>
                <a:lnTo>
                  <a:pt x="71120" y="0"/>
                </a:lnTo>
                <a:lnTo>
                  <a:pt x="2687319" y="0"/>
                </a:lnTo>
                <a:lnTo>
                  <a:pt x="2714988" y="5593"/>
                </a:lnTo>
                <a:lnTo>
                  <a:pt x="2737596" y="20843"/>
                </a:lnTo>
                <a:lnTo>
                  <a:pt x="2752846" y="43451"/>
                </a:lnTo>
                <a:lnTo>
                  <a:pt x="2758440" y="71120"/>
                </a:lnTo>
                <a:lnTo>
                  <a:pt x="2758440" y="355600"/>
                </a:lnTo>
                <a:lnTo>
                  <a:pt x="2752846" y="383268"/>
                </a:lnTo>
                <a:lnTo>
                  <a:pt x="2737596" y="405876"/>
                </a:lnTo>
                <a:lnTo>
                  <a:pt x="2714988" y="421126"/>
                </a:lnTo>
                <a:lnTo>
                  <a:pt x="2687319" y="426720"/>
                </a:lnTo>
                <a:lnTo>
                  <a:pt x="71120" y="426720"/>
                </a:lnTo>
                <a:lnTo>
                  <a:pt x="43451" y="421126"/>
                </a:lnTo>
                <a:lnTo>
                  <a:pt x="20843" y="405876"/>
                </a:lnTo>
                <a:lnTo>
                  <a:pt x="5593" y="383268"/>
                </a:lnTo>
                <a:lnTo>
                  <a:pt x="0" y="355600"/>
                </a:lnTo>
                <a:lnTo>
                  <a:pt x="0" y="71120"/>
                </a:lnTo>
                <a:close/>
              </a:path>
            </a:pathLst>
          </a:custGeom>
          <a:ln w="28956">
            <a:solidFill>
              <a:srgbClr val="A9D18E"/>
            </a:solidFill>
          </a:ln>
        </p:spPr>
        <p:txBody>
          <a:bodyPr bIns="0" lIns="0" rIns="0" rtlCol="0" tIns="0" wrap="square"/>
          <a:p/>
        </p:txBody>
      </p:sp>
      <p:sp>
        <p:nvSpPr>
          <p:cNvPr id="1048678" name="object 16"/>
          <p:cNvSpPr/>
          <p:nvPr/>
        </p:nvSpPr>
        <p:spPr>
          <a:xfrm>
            <a:off x="10245090" y="5880353"/>
            <a:ext cx="1588135" cy="426720"/>
          </a:xfrm>
          <a:custGeom>
            <a:avLst/>
            <a:ahLst/>
            <a:rect l="l" t="t" r="r" b="b"/>
            <a:pathLst>
              <a:path w="1588134" h="426720">
                <a:moveTo>
                  <a:pt x="0" y="71120"/>
                </a:moveTo>
                <a:lnTo>
                  <a:pt x="5593" y="43451"/>
                </a:lnTo>
                <a:lnTo>
                  <a:pt x="20843" y="20843"/>
                </a:lnTo>
                <a:lnTo>
                  <a:pt x="43451" y="5593"/>
                </a:lnTo>
                <a:lnTo>
                  <a:pt x="71119" y="0"/>
                </a:lnTo>
                <a:lnTo>
                  <a:pt x="1516887" y="0"/>
                </a:lnTo>
                <a:lnTo>
                  <a:pt x="1544556" y="5593"/>
                </a:lnTo>
                <a:lnTo>
                  <a:pt x="1567164" y="20843"/>
                </a:lnTo>
                <a:lnTo>
                  <a:pt x="1582414" y="43451"/>
                </a:lnTo>
                <a:lnTo>
                  <a:pt x="1588007" y="71120"/>
                </a:lnTo>
                <a:lnTo>
                  <a:pt x="1588007" y="355600"/>
                </a:lnTo>
                <a:lnTo>
                  <a:pt x="1582414" y="383268"/>
                </a:lnTo>
                <a:lnTo>
                  <a:pt x="1567164" y="405876"/>
                </a:lnTo>
                <a:lnTo>
                  <a:pt x="1544556" y="421126"/>
                </a:lnTo>
                <a:lnTo>
                  <a:pt x="1516887" y="426720"/>
                </a:lnTo>
                <a:lnTo>
                  <a:pt x="71119" y="426720"/>
                </a:lnTo>
                <a:lnTo>
                  <a:pt x="43451" y="421126"/>
                </a:lnTo>
                <a:lnTo>
                  <a:pt x="20843" y="405876"/>
                </a:lnTo>
                <a:lnTo>
                  <a:pt x="5593" y="383268"/>
                </a:lnTo>
                <a:lnTo>
                  <a:pt x="0" y="355600"/>
                </a:lnTo>
                <a:lnTo>
                  <a:pt x="0" y="71120"/>
                </a:lnTo>
                <a:close/>
              </a:path>
            </a:pathLst>
          </a:custGeom>
          <a:ln w="28956">
            <a:solidFill>
              <a:srgbClr val="A9D18E"/>
            </a:solidFill>
          </a:ln>
        </p:spPr>
        <p:txBody>
          <a:bodyPr bIns="0" lIns="0" rIns="0" rtlCol="0" tIns="0" wrap="square"/>
          <a:p/>
        </p:txBody>
      </p:sp>
      <p:sp>
        <p:nvSpPr>
          <p:cNvPr id="1048679" name="object 17"/>
          <p:cNvSpPr txBox="1"/>
          <p:nvPr/>
        </p:nvSpPr>
        <p:spPr>
          <a:xfrm>
            <a:off x="1193800" y="1371600"/>
            <a:ext cx="13961161" cy="1434465"/>
          </a:xfrm>
          <a:prstGeom prst="rect"/>
        </p:spPr>
        <p:txBody>
          <a:bodyPr bIns="0" lIns="0" rIns="0" rtlCol="0" tIns="12065" vert="horz" wrap="square">
            <a:spAutoFit/>
          </a:bodyPr>
          <a:p>
            <a:pPr algn="just" marL="12700">
              <a:lnSpc>
                <a:spcPct val="100000"/>
              </a:lnSpc>
              <a:spcBef>
                <a:spcPts val="95"/>
              </a:spcBef>
            </a:pPr>
            <a:r>
              <a:rPr dirty="0" sz="2800" spc="-10">
                <a:latin typeface="Times New Roman" pitchFamily="18" charset="0"/>
                <a:cs typeface="Times New Roman" pitchFamily="18" charset="0"/>
              </a:rPr>
              <a:t>DNS </a:t>
            </a:r>
            <a:r>
              <a:rPr dirty="0" sz="2800" spc="-25">
                <a:latin typeface="Times New Roman" pitchFamily="18" charset="0"/>
                <a:cs typeface="Times New Roman" pitchFamily="18" charset="0"/>
              </a:rPr>
              <a:t>provides </a:t>
            </a:r>
            <a:r>
              <a:rPr dirty="0" sz="2800" spc="-15">
                <a:latin typeface="Times New Roman" pitchFamily="18" charset="0"/>
                <a:cs typeface="Times New Roman" pitchFamily="18" charset="0"/>
              </a:rPr>
              <a:t>a </a:t>
            </a:r>
            <a:r>
              <a:rPr dirty="0" sz="2800" spc="-20">
                <a:latin typeface="Times New Roman" pitchFamily="18" charset="0"/>
                <a:cs typeface="Times New Roman" pitchFamily="18" charset="0"/>
              </a:rPr>
              <a:t>directory </a:t>
            </a:r>
            <a:r>
              <a:rPr dirty="0" sz="2800" spc="-10">
                <a:latin typeface="Times New Roman" pitchFamily="18" charset="0"/>
                <a:cs typeface="Times New Roman" pitchFamily="18" charset="0"/>
              </a:rPr>
              <a:t>of domain </a:t>
            </a:r>
            <a:r>
              <a:rPr dirty="0" sz="2800" spc="-15">
                <a:latin typeface="Times New Roman" pitchFamily="18" charset="0"/>
                <a:cs typeface="Times New Roman" pitchFamily="18" charset="0"/>
              </a:rPr>
              <a:t>names and </a:t>
            </a:r>
            <a:r>
              <a:rPr dirty="0" sz="2800" spc="-20">
                <a:latin typeface="Times New Roman" pitchFamily="18" charset="0"/>
                <a:cs typeface="Times New Roman" pitchFamily="18" charset="0"/>
              </a:rPr>
              <a:t>translates them </a:t>
            </a:r>
            <a:r>
              <a:rPr dirty="0" sz="2800" spc="-15">
                <a:latin typeface="Times New Roman" pitchFamily="18" charset="0"/>
                <a:cs typeface="Times New Roman" pitchFamily="18" charset="0"/>
              </a:rPr>
              <a:t>to </a:t>
            </a:r>
            <a:r>
              <a:rPr dirty="0" sz="2800" spc="-70">
                <a:latin typeface="Times New Roman" pitchFamily="18" charset="0"/>
                <a:cs typeface="Times New Roman" pitchFamily="18" charset="0"/>
              </a:rPr>
              <a:t>IP</a:t>
            </a:r>
            <a:r>
              <a:rPr dirty="0" sz="2800" spc="370">
                <a:latin typeface="Times New Roman" pitchFamily="18" charset="0"/>
                <a:cs typeface="Times New Roman" pitchFamily="18" charset="0"/>
              </a:rPr>
              <a:t> </a:t>
            </a:r>
            <a:r>
              <a:rPr dirty="0" sz="2800" spc="-20">
                <a:latin typeface="Times New Roman" pitchFamily="18" charset="0"/>
                <a:cs typeface="Times New Roman" pitchFamily="18" charset="0"/>
              </a:rPr>
              <a:t>addresses</a:t>
            </a:r>
            <a:r>
              <a:rPr dirty="0" sz="2800" spc="-20" smtClean="0">
                <a:latin typeface="Times New Roman" pitchFamily="18" charset="0"/>
                <a:cs typeface="Times New Roman" pitchFamily="18" charset="0"/>
              </a:rPr>
              <a:t>.</a:t>
            </a:r>
            <a:r>
              <a:rPr dirty="0" sz="2800" lang="en-IN" spc="-20" smtClean="0">
                <a:latin typeface="Times New Roman" pitchFamily="18" charset="0"/>
                <a:cs typeface="Times New Roman" pitchFamily="18" charset="0"/>
              </a:rPr>
              <a:t> </a:t>
            </a:r>
            <a:r>
              <a:rPr dirty="0" sz="2800" lang="en-IN" smtClean="0">
                <a:latin typeface="Times New Roman" pitchFamily="18" charset="0"/>
                <a:cs typeface="Times New Roman" pitchFamily="18" charset="0"/>
              </a:rPr>
              <a:t>Humans access information online through domain names, like nytimes.com or espn.com. Web browsers interact through Internet Protocol (IP) addresses. </a:t>
            </a:r>
            <a:r>
              <a:rPr b="1" dirty="0" sz="2800" lang="en-IN" smtClean="0">
                <a:latin typeface="Times New Roman" pitchFamily="18" charset="0"/>
                <a:cs typeface="Times New Roman" pitchFamily="18" charset="0"/>
              </a:rPr>
              <a:t>DNS</a:t>
            </a:r>
            <a:r>
              <a:rPr dirty="0" sz="2800" lang="en-IN" smtClean="0">
                <a:latin typeface="Times New Roman" pitchFamily="18" charset="0"/>
                <a:cs typeface="Times New Roman" pitchFamily="18" charset="0"/>
              </a:rPr>
              <a:t> translates domain names to IP addresses so browsers can load Internet resources.</a:t>
            </a:r>
            <a:endParaRPr dirty="0" sz="2800">
              <a:latin typeface="Times New Roman" pitchFamily="18" charset="0"/>
              <a:cs typeface="Times New Roman" pitchFamily="18" charset="0"/>
            </a:endParaRPr>
          </a:p>
        </p:txBody>
      </p:sp>
      <p:pic>
        <p:nvPicPr>
          <p:cNvPr id="2097156" name="Picture 2" descr="C:\Users\Administrator\Desktop\KLE BCA.jpg"/>
          <p:cNvPicPr>
            <a:picLocks noChangeAspect="1" noChangeArrowheads="1"/>
          </p:cNvPicPr>
          <p:nvPr/>
        </p:nvPicPr>
        <p:blipFill>
          <a:blip xmlns:r="http://schemas.openxmlformats.org/officeDocument/2006/relationships" r:embed="rId6" cstate="print"/>
          <a:srcRect/>
          <a:stretch>
            <a:fillRect/>
          </a:stretch>
        </p:blipFill>
        <p:spPr bwMode="auto">
          <a:xfrm>
            <a:off x="14071600" y="7239000"/>
            <a:ext cx="1905000" cy="1905000"/>
          </a:xfrm>
          <a:prstGeom prst="rect"/>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9327" name="object 2"/>
          <p:cNvSpPr txBox="1">
            <a:spLocks noGrp="1"/>
          </p:cNvSpPr>
          <p:nvPr>
            <p:ph type="title"/>
          </p:nvPr>
        </p:nvSpPr>
        <p:spPr>
          <a:xfrm>
            <a:off x="4812029" y="268350"/>
            <a:ext cx="663257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 </a:t>
            </a:r>
            <a:r>
              <a:rPr dirty="0" sz="3200" spc="75"/>
              <a:t>Best </a:t>
            </a:r>
            <a:r>
              <a:rPr dirty="0" sz="3200" spc="60"/>
              <a:t>Practices</a:t>
            </a:r>
            <a:r>
              <a:rPr dirty="0" sz="3200" spc="-254"/>
              <a:t> </a:t>
            </a:r>
            <a:r>
              <a:rPr dirty="0" sz="3200" spc="55"/>
              <a:t>(contd.)</a:t>
            </a:r>
            <a:endParaRPr sz="3200"/>
          </a:p>
        </p:txBody>
      </p:sp>
      <p:sp>
        <p:nvSpPr>
          <p:cNvPr id="1049328" name="object 3"/>
          <p:cNvSpPr/>
          <p:nvPr/>
        </p:nvSpPr>
        <p:spPr>
          <a:xfrm>
            <a:off x="4860035" y="711708"/>
            <a:ext cx="6502908" cy="272796"/>
          </a:xfrm>
          <a:prstGeom prst="rect"/>
          <a:blipFill>
            <a:blip xmlns:r="http://schemas.openxmlformats.org/officeDocument/2006/relationships" r:embed="rId1" cstate="print"/>
            <a:stretch>
              <a:fillRect/>
            </a:stretch>
          </a:blipFill>
        </p:spPr>
        <p:txBody>
          <a:bodyPr bIns="0" lIns="0" rIns="0" rtlCol="0" tIns="0" wrap="square"/>
          <a:p/>
        </p:txBody>
      </p:sp>
      <p:grpSp>
        <p:nvGrpSpPr>
          <p:cNvPr id="206" name="object 4"/>
          <p:cNvGrpSpPr/>
          <p:nvPr/>
        </p:nvGrpSpPr>
        <p:grpSpPr>
          <a:xfrm>
            <a:off x="767841" y="1776729"/>
            <a:ext cx="14722475" cy="4926330"/>
            <a:chOff x="767841" y="1776729"/>
            <a:chExt cx="14722475" cy="4926330"/>
          </a:xfrm>
        </p:grpSpPr>
        <p:sp>
          <p:nvSpPr>
            <p:cNvPr id="1049329" name="object 5"/>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9330" name="object 6"/>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31" name="object 7"/>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grpSp>
      <p:sp>
        <p:nvSpPr>
          <p:cNvPr id="1049332" name="object 8"/>
          <p:cNvSpPr txBox="1"/>
          <p:nvPr/>
        </p:nvSpPr>
        <p:spPr>
          <a:xfrm>
            <a:off x="1584705" y="2295524"/>
            <a:ext cx="2911475" cy="330835"/>
          </a:xfrm>
          <a:prstGeom prst="rect"/>
        </p:spPr>
        <p:txBody>
          <a:bodyPr bIns="0" lIns="0" rIns="0" rtlCol="0" tIns="12700" vert="horz" wrap="square">
            <a:spAutoFit/>
          </a:bodyPr>
          <a:p>
            <a:pPr marL="12700">
              <a:lnSpc>
                <a:spcPct val="100000"/>
              </a:lnSpc>
              <a:spcBef>
                <a:spcPts val="100"/>
              </a:spcBef>
            </a:pPr>
            <a:r>
              <a:rPr dirty="0" sz="2000" spc="-10">
                <a:latin typeface="Noto Sans"/>
                <a:cs typeface="Noto Sans"/>
              </a:rPr>
              <a:t>Name Server</a:t>
            </a:r>
            <a:r>
              <a:rPr dirty="0" sz="2000" spc="-55">
                <a:latin typeface="Noto Sans"/>
                <a:cs typeface="Noto Sans"/>
              </a:rPr>
              <a:t> </a:t>
            </a:r>
            <a:r>
              <a:rPr dirty="0" sz="2000" spc="-20">
                <a:latin typeface="Noto Sans"/>
                <a:cs typeface="Noto Sans"/>
              </a:rPr>
              <a:t>Delegation</a:t>
            </a:r>
            <a:endParaRPr sz="2000">
              <a:latin typeface="Noto Sans"/>
              <a:cs typeface="Noto Sans"/>
            </a:endParaRPr>
          </a:p>
        </p:txBody>
      </p:sp>
      <p:grpSp>
        <p:nvGrpSpPr>
          <p:cNvPr id="207" name="object 9"/>
          <p:cNvGrpSpPr/>
          <p:nvPr/>
        </p:nvGrpSpPr>
        <p:grpSpPr>
          <a:xfrm>
            <a:off x="905002" y="2029714"/>
            <a:ext cx="4272280" cy="3243580"/>
            <a:chOff x="905002" y="2029714"/>
            <a:chExt cx="4272280" cy="3243580"/>
          </a:xfrm>
        </p:grpSpPr>
        <p:sp>
          <p:nvSpPr>
            <p:cNvPr id="1049333" name="object 10"/>
            <p:cNvSpPr/>
            <p:nvPr/>
          </p:nvSpPr>
          <p:spPr>
            <a:xfrm>
              <a:off x="964692"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34" name="object 11"/>
            <p:cNvSpPr/>
            <p:nvPr/>
          </p:nvSpPr>
          <p:spPr>
            <a:xfrm>
              <a:off x="911352" y="3122676"/>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35" name="object 12"/>
            <p:cNvSpPr/>
            <p:nvPr/>
          </p:nvSpPr>
          <p:spPr>
            <a:xfrm>
              <a:off x="911352" y="3122676"/>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9336" name="object 13"/>
            <p:cNvSpPr/>
            <p:nvPr/>
          </p:nvSpPr>
          <p:spPr>
            <a:xfrm>
              <a:off x="964692" y="3182112"/>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9337" name="object 14"/>
            <p:cNvSpPr/>
            <p:nvPr/>
          </p:nvSpPr>
          <p:spPr>
            <a:xfrm>
              <a:off x="911352" y="4268724"/>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38" name="object 15"/>
            <p:cNvSpPr/>
            <p:nvPr/>
          </p:nvSpPr>
          <p:spPr>
            <a:xfrm>
              <a:off x="911352" y="4268724"/>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39" name="object 16"/>
          <p:cNvSpPr txBox="1"/>
          <p:nvPr/>
        </p:nvSpPr>
        <p:spPr>
          <a:xfrm>
            <a:off x="1577086" y="4587620"/>
            <a:ext cx="292544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Alias </a:t>
            </a:r>
            <a:r>
              <a:rPr dirty="0" sz="2000" spc="-15">
                <a:latin typeface="Noto Sans"/>
                <a:cs typeface="Noto Sans"/>
              </a:rPr>
              <a:t>Records </a:t>
            </a:r>
            <a:r>
              <a:rPr dirty="0" sz="2000" spc="-5">
                <a:latin typeface="Noto Sans"/>
                <a:cs typeface="Noto Sans"/>
              </a:rPr>
              <a:t>vs.</a:t>
            </a:r>
            <a:r>
              <a:rPr dirty="0" sz="2000" spc="-75">
                <a:latin typeface="Noto Sans"/>
                <a:cs typeface="Noto Sans"/>
              </a:rPr>
              <a:t> </a:t>
            </a:r>
            <a:r>
              <a:rPr dirty="0" sz="2000" spc="-5">
                <a:latin typeface="Noto Sans"/>
                <a:cs typeface="Noto Sans"/>
              </a:rPr>
              <a:t>CNAME</a:t>
            </a:r>
            <a:endParaRPr sz="2000">
              <a:latin typeface="Noto Sans"/>
              <a:cs typeface="Noto Sans"/>
            </a:endParaRPr>
          </a:p>
        </p:txBody>
      </p:sp>
      <p:grpSp>
        <p:nvGrpSpPr>
          <p:cNvPr id="208" name="object 17"/>
          <p:cNvGrpSpPr/>
          <p:nvPr/>
        </p:nvGrpSpPr>
        <p:grpSpPr>
          <a:xfrm>
            <a:off x="905002" y="4321809"/>
            <a:ext cx="4272280" cy="2096135"/>
            <a:chOff x="905002" y="4321809"/>
            <a:chExt cx="4272280" cy="2096135"/>
          </a:xfrm>
        </p:grpSpPr>
        <p:sp>
          <p:nvSpPr>
            <p:cNvPr id="1049340" name="object 18"/>
            <p:cNvSpPr/>
            <p:nvPr/>
          </p:nvSpPr>
          <p:spPr>
            <a:xfrm>
              <a:off x="964692" y="4328159"/>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41" name="object 19"/>
            <p:cNvSpPr/>
            <p:nvPr/>
          </p:nvSpPr>
          <p:spPr>
            <a:xfrm>
              <a:off x="911352" y="5413247"/>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42" name="object 20"/>
            <p:cNvSpPr/>
            <p:nvPr/>
          </p:nvSpPr>
          <p:spPr>
            <a:xfrm>
              <a:off x="911352" y="5413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grpSp>
      <p:sp>
        <p:nvSpPr>
          <p:cNvPr id="1049343" name="object 21"/>
          <p:cNvSpPr txBox="1"/>
          <p:nvPr/>
        </p:nvSpPr>
        <p:spPr>
          <a:xfrm>
            <a:off x="2000757" y="5733669"/>
            <a:ext cx="207835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Minimize</a:t>
            </a:r>
            <a:r>
              <a:rPr dirty="0" sz="2000" spc="-75">
                <a:latin typeface="Noto Sans"/>
                <a:cs typeface="Noto Sans"/>
              </a:rPr>
              <a:t> </a:t>
            </a:r>
            <a:r>
              <a:rPr dirty="0" sz="2000" spc="-15">
                <a:latin typeface="Noto Sans"/>
                <a:cs typeface="Noto Sans"/>
              </a:rPr>
              <a:t>Latency</a:t>
            </a:r>
            <a:endParaRPr sz="2000">
              <a:latin typeface="Noto Sans"/>
              <a:cs typeface="Noto Sans"/>
            </a:endParaRPr>
          </a:p>
        </p:txBody>
      </p:sp>
      <p:grpSp>
        <p:nvGrpSpPr>
          <p:cNvPr id="209" name="object 22"/>
          <p:cNvGrpSpPr/>
          <p:nvPr/>
        </p:nvGrpSpPr>
        <p:grpSpPr>
          <a:xfrm>
            <a:off x="911097" y="3111754"/>
            <a:ext cx="4272280" cy="4389755"/>
            <a:chOff x="911097" y="3111754"/>
            <a:chExt cx="4272280" cy="4389755"/>
          </a:xfrm>
        </p:grpSpPr>
        <p:sp>
          <p:nvSpPr>
            <p:cNvPr id="1049344" name="object 23"/>
            <p:cNvSpPr/>
            <p:nvPr/>
          </p:nvSpPr>
          <p:spPr>
            <a:xfrm>
              <a:off x="964691" y="5474208"/>
              <a:ext cx="4165600" cy="2021205"/>
            </a:xfrm>
            <a:custGeom>
              <a:avLst/>
              <a:ahLst/>
              <a:rect l="l" t="t" r="r" b="b"/>
              <a:pathLst>
                <a:path w="4165600" h="2021204">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 w="4165600" h="2021204">
                  <a:moveTo>
                    <a:pt x="0" y="1290573"/>
                  </a:moveTo>
                  <a:lnTo>
                    <a:pt x="7446" y="1244417"/>
                  </a:lnTo>
                  <a:lnTo>
                    <a:pt x="28180" y="1204325"/>
                  </a:lnTo>
                  <a:lnTo>
                    <a:pt x="59796" y="1172707"/>
                  </a:lnTo>
                  <a:lnTo>
                    <a:pt x="99888" y="1151971"/>
                  </a:lnTo>
                  <a:lnTo>
                    <a:pt x="146050" y="1144523"/>
                  </a:lnTo>
                  <a:lnTo>
                    <a:pt x="4019042" y="1144523"/>
                  </a:lnTo>
                  <a:lnTo>
                    <a:pt x="4065198" y="1151971"/>
                  </a:lnTo>
                  <a:lnTo>
                    <a:pt x="4105290" y="1172707"/>
                  </a:lnTo>
                  <a:lnTo>
                    <a:pt x="4136908" y="1204325"/>
                  </a:lnTo>
                  <a:lnTo>
                    <a:pt x="4157644" y="1244417"/>
                  </a:lnTo>
                  <a:lnTo>
                    <a:pt x="4165092" y="1290573"/>
                  </a:lnTo>
                  <a:lnTo>
                    <a:pt x="4165092" y="1874773"/>
                  </a:lnTo>
                  <a:lnTo>
                    <a:pt x="4157644" y="1920930"/>
                  </a:lnTo>
                  <a:lnTo>
                    <a:pt x="4136908" y="1961022"/>
                  </a:lnTo>
                  <a:lnTo>
                    <a:pt x="4105290" y="1992640"/>
                  </a:lnTo>
                  <a:lnTo>
                    <a:pt x="4065198" y="2013376"/>
                  </a:lnTo>
                  <a:lnTo>
                    <a:pt x="4019042" y="2020823"/>
                  </a:lnTo>
                  <a:lnTo>
                    <a:pt x="146050" y="2020823"/>
                  </a:lnTo>
                  <a:lnTo>
                    <a:pt x="99888" y="2013376"/>
                  </a:lnTo>
                  <a:lnTo>
                    <a:pt x="59796" y="1992640"/>
                  </a:lnTo>
                  <a:lnTo>
                    <a:pt x="28180" y="1961022"/>
                  </a:lnTo>
                  <a:lnTo>
                    <a:pt x="7446" y="1920930"/>
                  </a:lnTo>
                  <a:lnTo>
                    <a:pt x="0" y="1874773"/>
                  </a:lnTo>
                  <a:lnTo>
                    <a:pt x="0" y="1290573"/>
                  </a:lnTo>
                  <a:close/>
                </a:path>
              </a:pathLst>
            </a:custGeom>
            <a:ln w="12192">
              <a:solidFill>
                <a:srgbClr val="FFFFFF"/>
              </a:solidFill>
            </a:ln>
          </p:spPr>
          <p:txBody>
            <a:bodyPr bIns="0" lIns="0" rIns="0" rtlCol="0" tIns="0" wrap="square"/>
            <a:p/>
          </p:txBody>
        </p:sp>
        <p:sp>
          <p:nvSpPr>
            <p:cNvPr id="1049345" name="object 24"/>
            <p:cNvSpPr/>
            <p:nvPr/>
          </p:nvSpPr>
          <p:spPr>
            <a:xfrm>
              <a:off x="917447" y="3118104"/>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70"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9346" name="object 25"/>
            <p:cNvSpPr/>
            <p:nvPr/>
          </p:nvSpPr>
          <p:spPr>
            <a:xfrm>
              <a:off x="917447" y="3118104"/>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70" y="998220"/>
                  </a:lnTo>
                  <a:lnTo>
                    <a:pt x="122141" y="992272"/>
                  </a:lnTo>
                  <a:lnTo>
                    <a:pt x="82399" y="975491"/>
                  </a:lnTo>
                  <a:lnTo>
                    <a:pt x="48728" y="949467"/>
                  </a:lnTo>
                  <a:lnTo>
                    <a:pt x="22714" y="915792"/>
                  </a:lnTo>
                  <a:lnTo>
                    <a:pt x="5942" y="876055"/>
                  </a:lnTo>
                  <a:lnTo>
                    <a:pt x="0" y="831850"/>
                  </a:lnTo>
                  <a:lnTo>
                    <a:pt x="0" y="166370"/>
                  </a:lnTo>
                  <a:close/>
                </a:path>
              </a:pathLst>
            </a:custGeom>
            <a:ln w="12192">
              <a:solidFill>
                <a:srgbClr val="566A86"/>
              </a:solidFill>
            </a:ln>
          </p:spPr>
          <p:txBody>
            <a:bodyPr bIns="0" lIns="0" rIns="0" rtlCol="0" tIns="0" wrap="square"/>
            <a:p/>
          </p:txBody>
        </p:sp>
      </p:grpSp>
      <p:sp>
        <p:nvSpPr>
          <p:cNvPr id="1049347" name="object 26"/>
          <p:cNvSpPr txBox="1"/>
          <p:nvPr/>
        </p:nvSpPr>
        <p:spPr>
          <a:xfrm>
            <a:off x="1516507" y="3436746"/>
            <a:ext cx="3057525" cy="330835"/>
          </a:xfrm>
          <a:prstGeom prst="rect"/>
        </p:spPr>
        <p:txBody>
          <a:bodyPr bIns="0" lIns="0" rIns="0" rtlCol="0" tIns="13335" vert="horz" wrap="square">
            <a:spAutoFit/>
          </a:bodyPr>
          <a:p>
            <a:pPr marL="12700">
              <a:lnSpc>
                <a:spcPct val="100000"/>
              </a:lnSpc>
              <a:spcBef>
                <a:spcPts val="105"/>
              </a:spcBef>
            </a:pPr>
            <a:r>
              <a:rPr b="1" dirty="0" sz="2000" spc="-60">
                <a:latin typeface="Noto Sans"/>
                <a:cs typeface="Noto Sans"/>
              </a:rPr>
              <a:t>TTL </a:t>
            </a:r>
            <a:r>
              <a:rPr b="1" dirty="0" sz="2000" spc="-75">
                <a:latin typeface="Noto Sans"/>
                <a:cs typeface="Noto Sans"/>
              </a:rPr>
              <a:t>Resource </a:t>
            </a:r>
            <a:r>
              <a:rPr b="1" dirty="0" sz="2000" spc="-70">
                <a:latin typeface="Noto Sans"/>
                <a:cs typeface="Noto Sans"/>
              </a:rPr>
              <a:t>Record</a:t>
            </a:r>
            <a:r>
              <a:rPr b="1" dirty="0" sz="2000" spc="65">
                <a:latin typeface="Noto Sans"/>
                <a:cs typeface="Noto Sans"/>
              </a:rPr>
              <a:t> </a:t>
            </a:r>
            <a:r>
              <a:rPr b="1" dirty="0" sz="2000" spc="-70">
                <a:latin typeface="Noto Sans"/>
                <a:cs typeface="Noto Sans"/>
              </a:rPr>
              <a:t>Sets</a:t>
            </a:r>
            <a:endParaRPr sz="2000">
              <a:latin typeface="Noto Sans"/>
              <a:cs typeface="Noto Sans"/>
            </a:endParaRPr>
          </a:p>
        </p:txBody>
      </p:sp>
      <p:sp>
        <p:nvSpPr>
          <p:cNvPr id="1049348" name="object 27"/>
          <p:cNvSpPr/>
          <p:nvPr/>
        </p:nvSpPr>
        <p:spPr>
          <a:xfrm>
            <a:off x="972311" y="3177539"/>
            <a:ext cx="4163695" cy="875030"/>
          </a:xfrm>
          <a:custGeom>
            <a:avLst/>
            <a:ahLst/>
            <a:rect l="l" t="t" r="r" b="b"/>
            <a:pathLst>
              <a:path w="4163695" h="875029">
                <a:moveTo>
                  <a:pt x="0" y="145796"/>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6"/>
                </a:lnTo>
                <a:lnTo>
                  <a:pt x="4163567" y="728980"/>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80"/>
                </a:lnTo>
                <a:lnTo>
                  <a:pt x="0" y="145796"/>
                </a:lnTo>
                <a:close/>
              </a:path>
            </a:pathLst>
          </a:custGeom>
          <a:ln w="12191">
            <a:solidFill>
              <a:srgbClr val="FFFFFF"/>
            </a:solidFill>
          </a:ln>
        </p:spPr>
        <p:txBody>
          <a:bodyPr bIns="0" lIns="0" rIns="0" rtlCol="0" tIns="0" wrap="square"/>
          <a:p/>
        </p:txBody>
      </p:sp>
      <p:sp>
        <p:nvSpPr>
          <p:cNvPr id="1049349" name="object 28"/>
          <p:cNvSpPr txBox="1"/>
          <p:nvPr/>
        </p:nvSpPr>
        <p:spPr>
          <a:xfrm>
            <a:off x="5696203" y="2163215"/>
            <a:ext cx="8926195" cy="1534795"/>
          </a:xfrm>
          <a:prstGeom prst="rect"/>
        </p:spPr>
        <p:txBody>
          <a:bodyPr bIns="0" lIns="0" rIns="0" rtlCol="0" tIns="180340" vert="horz" wrap="square">
            <a:spAutoFit/>
          </a:bodyPr>
          <a:p>
            <a:pPr indent="-457200" marL="469900">
              <a:lnSpc>
                <a:spcPct val="100000"/>
              </a:lnSpc>
              <a:spcBef>
                <a:spcPts val="1420"/>
              </a:spcBef>
              <a:buAutoNum type="arabicPeriod"/>
              <a:tabLst>
                <a:tab algn="l" pos="469265"/>
                <a:tab algn="l" pos="469900"/>
              </a:tabLst>
            </a:pPr>
            <a:r>
              <a:rPr dirty="0" sz="2200" spc="-20">
                <a:solidFill>
                  <a:srgbClr val="404040"/>
                </a:solidFill>
                <a:latin typeface="Noto Sans"/>
                <a:cs typeface="Noto Sans"/>
              </a:rPr>
              <a:t>Resource </a:t>
            </a:r>
            <a:r>
              <a:rPr dirty="0" sz="2200" spc="-25">
                <a:solidFill>
                  <a:srgbClr val="404040"/>
                </a:solidFill>
                <a:latin typeface="Noto Sans"/>
                <a:cs typeface="Noto Sans"/>
              </a:rPr>
              <a:t>records </a:t>
            </a:r>
            <a:r>
              <a:rPr dirty="0" sz="2200" spc="-20">
                <a:solidFill>
                  <a:srgbClr val="404040"/>
                </a:solidFill>
                <a:latin typeface="Noto Sans"/>
                <a:cs typeface="Noto Sans"/>
              </a:rPr>
              <a:t>can </a:t>
            </a:r>
            <a:r>
              <a:rPr dirty="0" sz="2200" spc="-15">
                <a:solidFill>
                  <a:srgbClr val="404040"/>
                </a:solidFill>
                <a:latin typeface="Noto Sans"/>
                <a:cs typeface="Noto Sans"/>
              </a:rPr>
              <a:t>benefit </a:t>
            </a:r>
            <a:r>
              <a:rPr dirty="0" sz="2200" spc="-25">
                <a:solidFill>
                  <a:srgbClr val="404040"/>
                </a:solidFill>
                <a:latin typeface="Noto Sans"/>
                <a:cs typeface="Noto Sans"/>
              </a:rPr>
              <a:t>from </a:t>
            </a:r>
            <a:r>
              <a:rPr dirty="0" sz="2200" spc="-15">
                <a:solidFill>
                  <a:srgbClr val="404040"/>
                </a:solidFill>
                <a:latin typeface="Noto Sans"/>
                <a:cs typeface="Noto Sans"/>
              </a:rPr>
              <a:t>a </a:t>
            </a:r>
            <a:r>
              <a:rPr dirty="0" sz="2200" spc="-25">
                <a:solidFill>
                  <a:srgbClr val="404040"/>
                </a:solidFill>
                <a:latin typeface="Noto Sans"/>
                <a:cs typeface="Noto Sans"/>
              </a:rPr>
              <a:t>lower </a:t>
            </a:r>
            <a:r>
              <a:rPr dirty="0" sz="2200">
                <a:solidFill>
                  <a:srgbClr val="404040"/>
                </a:solidFill>
                <a:latin typeface="Noto Sans"/>
                <a:cs typeface="Noto Sans"/>
              </a:rPr>
              <a:t>TTL</a:t>
            </a:r>
            <a:r>
              <a:rPr dirty="0" sz="2200" spc="260">
                <a:solidFill>
                  <a:srgbClr val="404040"/>
                </a:solidFill>
                <a:latin typeface="Noto Sans"/>
                <a:cs typeface="Noto Sans"/>
              </a:rPr>
              <a:t> </a:t>
            </a:r>
            <a:r>
              <a:rPr dirty="0" sz="2200" spc="-15">
                <a:solidFill>
                  <a:srgbClr val="404040"/>
                </a:solidFill>
                <a:latin typeface="Noto Sans"/>
                <a:cs typeface="Noto Sans"/>
              </a:rPr>
              <a:t>value.</a:t>
            </a:r>
            <a:endParaRPr sz="2200">
              <a:latin typeface="Noto Sans"/>
              <a:cs typeface="Noto Sans"/>
            </a:endParaRPr>
          </a:p>
          <a:p>
            <a:pPr indent="-457200" marL="469900" marR="5080">
              <a:lnSpc>
                <a:spcPts val="3960"/>
              </a:lnSpc>
              <a:spcBef>
                <a:spcPts val="350"/>
              </a:spcBef>
              <a:buAutoNum type="arabicPeriod"/>
              <a:tabLst>
                <a:tab algn="l" pos="469265"/>
                <a:tab algn="l" pos="469900"/>
              </a:tabLst>
            </a:pPr>
            <a:r>
              <a:rPr dirty="0" sz="2200" spc="-15">
                <a:solidFill>
                  <a:srgbClr val="404040"/>
                </a:solidFill>
                <a:latin typeface="Noto Sans"/>
                <a:cs typeface="Noto Sans"/>
              </a:rPr>
              <a:t>For </a:t>
            </a:r>
            <a:r>
              <a:rPr dirty="0" sz="2200" spc="-45">
                <a:solidFill>
                  <a:srgbClr val="404040"/>
                </a:solidFill>
                <a:latin typeface="Noto Sans"/>
                <a:cs typeface="Noto Sans"/>
              </a:rPr>
              <a:t>long </a:t>
            </a:r>
            <a:r>
              <a:rPr dirty="0" sz="2200" spc="-15">
                <a:solidFill>
                  <a:srgbClr val="404040"/>
                </a:solidFill>
                <a:latin typeface="Noto Sans"/>
                <a:cs typeface="Noto Sans"/>
              </a:rPr>
              <a:t>TTLs, </a:t>
            </a:r>
            <a:r>
              <a:rPr dirty="0" sz="2200" spc="-10">
                <a:solidFill>
                  <a:srgbClr val="404040"/>
                </a:solidFill>
                <a:latin typeface="Noto Sans"/>
                <a:cs typeface="Noto Sans"/>
              </a:rPr>
              <a:t>DNS </a:t>
            </a:r>
            <a:r>
              <a:rPr dirty="0" sz="2200" spc="-20">
                <a:solidFill>
                  <a:srgbClr val="404040"/>
                </a:solidFill>
                <a:latin typeface="Noto Sans"/>
                <a:cs typeface="Noto Sans"/>
              </a:rPr>
              <a:t>resolvers </a:t>
            </a:r>
            <a:r>
              <a:rPr dirty="0" sz="2200" spc="-30">
                <a:solidFill>
                  <a:srgbClr val="404040"/>
                </a:solidFill>
                <a:latin typeface="Noto Sans"/>
                <a:cs typeface="Noto Sans"/>
              </a:rPr>
              <a:t>take </a:t>
            </a:r>
            <a:r>
              <a:rPr dirty="0" sz="2200" spc="-35">
                <a:solidFill>
                  <a:srgbClr val="404040"/>
                </a:solidFill>
                <a:latin typeface="Noto Sans"/>
                <a:cs typeface="Noto Sans"/>
              </a:rPr>
              <a:t>longer </a:t>
            </a:r>
            <a:r>
              <a:rPr dirty="0" sz="2200" spc="-15">
                <a:solidFill>
                  <a:srgbClr val="404040"/>
                </a:solidFill>
                <a:latin typeface="Noto Sans"/>
                <a:cs typeface="Noto Sans"/>
              </a:rPr>
              <a:t>to </a:t>
            </a:r>
            <a:r>
              <a:rPr dirty="0" sz="2200" spc="-25">
                <a:solidFill>
                  <a:srgbClr val="404040"/>
                </a:solidFill>
                <a:latin typeface="Noto Sans"/>
                <a:cs typeface="Noto Sans"/>
              </a:rPr>
              <a:t>request </a:t>
            </a:r>
            <a:r>
              <a:rPr dirty="0" sz="2200" spc="-15">
                <a:solidFill>
                  <a:srgbClr val="404040"/>
                </a:solidFill>
                <a:latin typeface="Noto Sans"/>
                <a:cs typeface="Noto Sans"/>
              </a:rPr>
              <a:t>updated </a:t>
            </a:r>
            <a:r>
              <a:rPr dirty="0" sz="2200" spc="-10">
                <a:solidFill>
                  <a:srgbClr val="404040"/>
                </a:solidFill>
                <a:latin typeface="Noto Sans"/>
                <a:cs typeface="Noto Sans"/>
              </a:rPr>
              <a:t>DNS  </a:t>
            </a:r>
            <a:r>
              <a:rPr dirty="0" sz="2200" spc="-25">
                <a:solidFill>
                  <a:srgbClr val="404040"/>
                </a:solidFill>
                <a:latin typeface="Noto Sans"/>
                <a:cs typeface="Noto Sans"/>
              </a:rPr>
              <a:t>records.</a:t>
            </a:r>
            <a:endParaRPr sz="2200">
              <a:latin typeface="Noto Sans"/>
              <a:cs typeface="Noto Sans"/>
            </a:endParaRPr>
          </a:p>
        </p:txBody>
      </p:sp>
      <p:sp>
        <p:nvSpPr>
          <p:cNvPr id="1049350" name="object 29"/>
          <p:cNvSpPr txBox="1"/>
          <p:nvPr/>
        </p:nvSpPr>
        <p:spPr>
          <a:xfrm>
            <a:off x="1177239" y="1101039"/>
            <a:ext cx="5424805" cy="360680"/>
          </a:xfrm>
          <a:prstGeom prst="rect"/>
        </p:spPr>
        <p:txBody>
          <a:bodyPr bIns="0" lIns="0" rIns="0" rtlCol="0" tIns="12065" vert="horz" wrap="square">
            <a:spAutoFit/>
          </a:bodyPr>
          <a:p>
            <a:pPr marL="12700">
              <a:lnSpc>
                <a:spcPct val="100000"/>
              </a:lnSpc>
              <a:spcBef>
                <a:spcPts val="95"/>
              </a:spcBef>
            </a:pPr>
            <a:r>
              <a:rPr dirty="0" sz="2200" spc="-40">
                <a:solidFill>
                  <a:srgbClr val="404040"/>
                </a:solidFill>
                <a:latin typeface="Noto Sans"/>
                <a:cs typeface="Noto Sans"/>
              </a:rPr>
              <a:t>Following </a:t>
            </a:r>
            <a:r>
              <a:rPr dirty="0" sz="2200" spc="-30">
                <a:solidFill>
                  <a:srgbClr val="404040"/>
                </a:solidFill>
                <a:latin typeface="Noto Sans"/>
                <a:cs typeface="Noto Sans"/>
              </a:rPr>
              <a:t>are </a:t>
            </a:r>
            <a:r>
              <a:rPr dirty="0" sz="2200" spc="-20">
                <a:solidFill>
                  <a:srgbClr val="404040"/>
                </a:solidFill>
                <a:latin typeface="Noto Sans"/>
                <a:cs typeface="Noto Sans"/>
              </a:rPr>
              <a:t>the </a:t>
            </a:r>
            <a:r>
              <a:rPr dirty="0" sz="2200" spc="-15">
                <a:solidFill>
                  <a:srgbClr val="404040"/>
                </a:solidFill>
                <a:latin typeface="Noto Sans"/>
                <a:cs typeface="Noto Sans"/>
              </a:rPr>
              <a:t>Route </a:t>
            </a:r>
            <a:r>
              <a:rPr dirty="0" sz="2200">
                <a:solidFill>
                  <a:srgbClr val="404040"/>
                </a:solidFill>
                <a:latin typeface="Noto Sans"/>
                <a:cs typeface="Noto Sans"/>
              </a:rPr>
              <a:t>53 </a:t>
            </a:r>
            <a:r>
              <a:rPr dirty="0" sz="2200" spc="-10">
                <a:solidFill>
                  <a:srgbClr val="404040"/>
                </a:solidFill>
                <a:latin typeface="Noto Sans"/>
                <a:cs typeface="Noto Sans"/>
              </a:rPr>
              <a:t>best</a:t>
            </a:r>
            <a:r>
              <a:rPr dirty="0" sz="2200" spc="170">
                <a:solidFill>
                  <a:srgbClr val="404040"/>
                </a:solidFill>
                <a:latin typeface="Noto Sans"/>
                <a:cs typeface="Noto Sans"/>
              </a:rPr>
              <a:t> </a:t>
            </a:r>
            <a:r>
              <a:rPr dirty="0" sz="2200" spc="-20">
                <a:solidFill>
                  <a:srgbClr val="404040"/>
                </a:solidFill>
                <a:latin typeface="Noto Sans"/>
                <a:cs typeface="Noto Sans"/>
              </a:rPr>
              <a:t>practices:</a:t>
            </a:r>
            <a:endParaRPr sz="2200">
              <a:latin typeface="Noto Sans"/>
              <a:cs typeface="Noto Sans"/>
            </a:endParaRPr>
          </a:p>
        </p:txBody>
      </p:sp>
      <p:pic>
        <p:nvPicPr>
          <p:cNvPr id="2097201"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351" name="object 2"/>
          <p:cNvSpPr txBox="1">
            <a:spLocks noGrp="1"/>
          </p:cNvSpPr>
          <p:nvPr>
            <p:ph type="title"/>
          </p:nvPr>
        </p:nvSpPr>
        <p:spPr>
          <a:xfrm>
            <a:off x="4812029" y="268350"/>
            <a:ext cx="663384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 </a:t>
            </a:r>
            <a:r>
              <a:rPr dirty="0" sz="3200" spc="75"/>
              <a:t>Best </a:t>
            </a:r>
            <a:r>
              <a:rPr dirty="0" sz="3200" spc="60"/>
              <a:t>Practices</a:t>
            </a:r>
            <a:r>
              <a:rPr dirty="0" sz="3200" spc="-240"/>
              <a:t> </a:t>
            </a:r>
            <a:r>
              <a:rPr dirty="0" sz="3200" spc="55"/>
              <a:t>(contd.)</a:t>
            </a:r>
            <a:endParaRPr sz="3200"/>
          </a:p>
        </p:txBody>
      </p:sp>
      <p:grpSp>
        <p:nvGrpSpPr>
          <p:cNvPr id="211" name="object 3"/>
          <p:cNvGrpSpPr/>
          <p:nvPr/>
        </p:nvGrpSpPr>
        <p:grpSpPr>
          <a:xfrm>
            <a:off x="767841" y="1776729"/>
            <a:ext cx="14722475" cy="4926330"/>
            <a:chOff x="767841" y="1776729"/>
            <a:chExt cx="14722475" cy="4926330"/>
          </a:xfrm>
        </p:grpSpPr>
        <p:sp>
          <p:nvSpPr>
            <p:cNvPr id="1049352"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9353" name="object 5"/>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54" name="object 6"/>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grpSp>
      <p:sp>
        <p:nvSpPr>
          <p:cNvPr id="1049355" name="object 7"/>
          <p:cNvSpPr txBox="1"/>
          <p:nvPr/>
        </p:nvSpPr>
        <p:spPr>
          <a:xfrm>
            <a:off x="1584705" y="2295524"/>
            <a:ext cx="2911475" cy="330835"/>
          </a:xfrm>
          <a:prstGeom prst="rect"/>
        </p:spPr>
        <p:txBody>
          <a:bodyPr bIns="0" lIns="0" rIns="0" rtlCol="0" tIns="12700" vert="horz" wrap="square">
            <a:spAutoFit/>
          </a:bodyPr>
          <a:p>
            <a:pPr marL="12700">
              <a:lnSpc>
                <a:spcPct val="100000"/>
              </a:lnSpc>
              <a:spcBef>
                <a:spcPts val="100"/>
              </a:spcBef>
            </a:pPr>
            <a:r>
              <a:rPr dirty="0" sz="2000" spc="-10">
                <a:latin typeface="Noto Sans"/>
                <a:cs typeface="Noto Sans"/>
              </a:rPr>
              <a:t>Name Server</a:t>
            </a:r>
            <a:r>
              <a:rPr dirty="0" sz="2000" spc="-55">
                <a:latin typeface="Noto Sans"/>
                <a:cs typeface="Noto Sans"/>
              </a:rPr>
              <a:t> </a:t>
            </a:r>
            <a:r>
              <a:rPr dirty="0" sz="2000" spc="-20">
                <a:latin typeface="Noto Sans"/>
                <a:cs typeface="Noto Sans"/>
              </a:rPr>
              <a:t>Delegation</a:t>
            </a:r>
            <a:endParaRPr sz="2000">
              <a:latin typeface="Noto Sans"/>
              <a:cs typeface="Noto Sans"/>
            </a:endParaRPr>
          </a:p>
        </p:txBody>
      </p:sp>
      <p:grpSp>
        <p:nvGrpSpPr>
          <p:cNvPr id="212" name="object 8"/>
          <p:cNvGrpSpPr/>
          <p:nvPr/>
        </p:nvGrpSpPr>
        <p:grpSpPr>
          <a:xfrm>
            <a:off x="905002" y="2029714"/>
            <a:ext cx="4272280" cy="2098040"/>
            <a:chOff x="905002" y="2029714"/>
            <a:chExt cx="4272280" cy="2098040"/>
          </a:xfrm>
        </p:grpSpPr>
        <p:sp>
          <p:nvSpPr>
            <p:cNvPr id="1049356" name="object 9"/>
            <p:cNvSpPr/>
            <p:nvPr/>
          </p:nvSpPr>
          <p:spPr>
            <a:xfrm>
              <a:off x="964692"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57" name="object 10"/>
            <p:cNvSpPr/>
            <p:nvPr/>
          </p:nvSpPr>
          <p:spPr>
            <a:xfrm>
              <a:off x="911352" y="3122676"/>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58" name="object 11"/>
            <p:cNvSpPr/>
            <p:nvPr/>
          </p:nvSpPr>
          <p:spPr>
            <a:xfrm>
              <a:off x="911352" y="3122676"/>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59" name="object 12"/>
          <p:cNvSpPr txBox="1"/>
          <p:nvPr/>
        </p:nvSpPr>
        <p:spPr>
          <a:xfrm>
            <a:off x="1510030" y="3441572"/>
            <a:ext cx="3057525" cy="330835"/>
          </a:xfrm>
          <a:prstGeom prst="rect"/>
        </p:spPr>
        <p:txBody>
          <a:bodyPr bIns="0" lIns="0" rIns="0" rtlCol="0" tIns="13335" vert="horz" wrap="square">
            <a:spAutoFit/>
          </a:bodyPr>
          <a:p>
            <a:pPr marL="12700">
              <a:lnSpc>
                <a:spcPct val="100000"/>
              </a:lnSpc>
              <a:spcBef>
                <a:spcPts val="105"/>
              </a:spcBef>
            </a:pPr>
            <a:r>
              <a:rPr dirty="0" sz="2000">
                <a:latin typeface="Noto Sans"/>
                <a:cs typeface="Noto Sans"/>
              </a:rPr>
              <a:t>TTL </a:t>
            </a:r>
            <a:r>
              <a:rPr dirty="0" sz="2000" spc="-15">
                <a:latin typeface="Noto Sans"/>
                <a:cs typeface="Noto Sans"/>
              </a:rPr>
              <a:t>Resource Record</a:t>
            </a:r>
            <a:r>
              <a:rPr dirty="0" sz="2000" spc="-50">
                <a:latin typeface="Noto Sans"/>
                <a:cs typeface="Noto Sans"/>
              </a:rPr>
              <a:t> </a:t>
            </a:r>
            <a:r>
              <a:rPr dirty="0" sz="2000" spc="-10">
                <a:latin typeface="Noto Sans"/>
                <a:cs typeface="Noto Sans"/>
              </a:rPr>
              <a:t>Sets</a:t>
            </a:r>
            <a:endParaRPr sz="2000">
              <a:latin typeface="Noto Sans"/>
              <a:cs typeface="Noto Sans"/>
            </a:endParaRPr>
          </a:p>
        </p:txBody>
      </p:sp>
      <p:grpSp>
        <p:nvGrpSpPr>
          <p:cNvPr id="213" name="object 13"/>
          <p:cNvGrpSpPr/>
          <p:nvPr/>
        </p:nvGrpSpPr>
        <p:grpSpPr>
          <a:xfrm>
            <a:off x="905002" y="3175761"/>
            <a:ext cx="4272280" cy="3242310"/>
            <a:chOff x="905002" y="3175761"/>
            <a:chExt cx="4272280" cy="3242310"/>
          </a:xfrm>
        </p:grpSpPr>
        <p:sp>
          <p:nvSpPr>
            <p:cNvPr id="1049360" name="object 14"/>
            <p:cNvSpPr/>
            <p:nvPr/>
          </p:nvSpPr>
          <p:spPr>
            <a:xfrm>
              <a:off x="964692" y="3182111"/>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9361" name="object 15"/>
            <p:cNvSpPr/>
            <p:nvPr/>
          </p:nvSpPr>
          <p:spPr>
            <a:xfrm>
              <a:off x="911352" y="4268723"/>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62" name="object 16"/>
            <p:cNvSpPr/>
            <p:nvPr/>
          </p:nvSpPr>
          <p:spPr>
            <a:xfrm>
              <a:off x="911352" y="4268723"/>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sp>
          <p:nvSpPr>
            <p:cNvPr id="1049363" name="object 17"/>
            <p:cNvSpPr/>
            <p:nvPr/>
          </p:nvSpPr>
          <p:spPr>
            <a:xfrm>
              <a:off x="964692" y="4328159"/>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64" name="object 18"/>
            <p:cNvSpPr/>
            <p:nvPr/>
          </p:nvSpPr>
          <p:spPr>
            <a:xfrm>
              <a:off x="911352" y="5413247"/>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65" name="object 19"/>
            <p:cNvSpPr/>
            <p:nvPr/>
          </p:nvSpPr>
          <p:spPr>
            <a:xfrm>
              <a:off x="911352" y="5413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grpSp>
      <p:sp>
        <p:nvSpPr>
          <p:cNvPr id="1049366" name="object 20"/>
          <p:cNvSpPr txBox="1"/>
          <p:nvPr/>
        </p:nvSpPr>
        <p:spPr>
          <a:xfrm>
            <a:off x="2000757" y="5733669"/>
            <a:ext cx="207835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Minimize</a:t>
            </a:r>
            <a:r>
              <a:rPr dirty="0" sz="2000" spc="-75">
                <a:latin typeface="Noto Sans"/>
                <a:cs typeface="Noto Sans"/>
              </a:rPr>
              <a:t> </a:t>
            </a:r>
            <a:r>
              <a:rPr dirty="0" sz="2000" spc="-15">
                <a:latin typeface="Noto Sans"/>
                <a:cs typeface="Noto Sans"/>
              </a:rPr>
              <a:t>Latency</a:t>
            </a:r>
            <a:endParaRPr sz="2000">
              <a:latin typeface="Noto Sans"/>
              <a:cs typeface="Noto Sans"/>
            </a:endParaRPr>
          </a:p>
        </p:txBody>
      </p:sp>
      <p:grpSp>
        <p:nvGrpSpPr>
          <p:cNvPr id="214" name="object 21"/>
          <p:cNvGrpSpPr/>
          <p:nvPr/>
        </p:nvGrpSpPr>
        <p:grpSpPr>
          <a:xfrm>
            <a:off x="911097" y="4263897"/>
            <a:ext cx="4272280" cy="3237865"/>
            <a:chOff x="911097" y="4263897"/>
            <a:chExt cx="4272280" cy="3237865"/>
          </a:xfrm>
        </p:grpSpPr>
        <p:sp>
          <p:nvSpPr>
            <p:cNvPr id="1049367" name="object 22"/>
            <p:cNvSpPr/>
            <p:nvPr/>
          </p:nvSpPr>
          <p:spPr>
            <a:xfrm>
              <a:off x="964691" y="5474207"/>
              <a:ext cx="4165600" cy="2021205"/>
            </a:xfrm>
            <a:custGeom>
              <a:avLst/>
              <a:ahLst/>
              <a:rect l="l" t="t" r="r" b="b"/>
              <a:pathLst>
                <a:path w="4165600" h="2021204">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 w="4165600" h="2021204">
                  <a:moveTo>
                    <a:pt x="0" y="1290573"/>
                  </a:moveTo>
                  <a:lnTo>
                    <a:pt x="7446" y="1244417"/>
                  </a:lnTo>
                  <a:lnTo>
                    <a:pt x="28180" y="1204325"/>
                  </a:lnTo>
                  <a:lnTo>
                    <a:pt x="59796" y="1172707"/>
                  </a:lnTo>
                  <a:lnTo>
                    <a:pt x="99888" y="1151971"/>
                  </a:lnTo>
                  <a:lnTo>
                    <a:pt x="146050" y="1144523"/>
                  </a:lnTo>
                  <a:lnTo>
                    <a:pt x="4019042" y="1144523"/>
                  </a:lnTo>
                  <a:lnTo>
                    <a:pt x="4065198" y="1151971"/>
                  </a:lnTo>
                  <a:lnTo>
                    <a:pt x="4105290" y="1172707"/>
                  </a:lnTo>
                  <a:lnTo>
                    <a:pt x="4136908" y="1204325"/>
                  </a:lnTo>
                  <a:lnTo>
                    <a:pt x="4157644" y="1244417"/>
                  </a:lnTo>
                  <a:lnTo>
                    <a:pt x="4165092" y="1290573"/>
                  </a:lnTo>
                  <a:lnTo>
                    <a:pt x="4165092" y="1874773"/>
                  </a:lnTo>
                  <a:lnTo>
                    <a:pt x="4157644" y="1920930"/>
                  </a:lnTo>
                  <a:lnTo>
                    <a:pt x="4136908" y="1961022"/>
                  </a:lnTo>
                  <a:lnTo>
                    <a:pt x="4105290" y="1992640"/>
                  </a:lnTo>
                  <a:lnTo>
                    <a:pt x="4065198" y="2013376"/>
                  </a:lnTo>
                  <a:lnTo>
                    <a:pt x="4019042" y="2020823"/>
                  </a:lnTo>
                  <a:lnTo>
                    <a:pt x="146050" y="2020823"/>
                  </a:lnTo>
                  <a:lnTo>
                    <a:pt x="99888" y="2013376"/>
                  </a:lnTo>
                  <a:lnTo>
                    <a:pt x="59796" y="1992640"/>
                  </a:lnTo>
                  <a:lnTo>
                    <a:pt x="28180" y="1961022"/>
                  </a:lnTo>
                  <a:lnTo>
                    <a:pt x="7446" y="1920930"/>
                  </a:lnTo>
                  <a:lnTo>
                    <a:pt x="0" y="1874773"/>
                  </a:lnTo>
                  <a:lnTo>
                    <a:pt x="0" y="1290573"/>
                  </a:lnTo>
                  <a:close/>
                </a:path>
              </a:pathLst>
            </a:custGeom>
            <a:ln w="12192">
              <a:solidFill>
                <a:srgbClr val="FFFFFF"/>
              </a:solidFill>
            </a:ln>
          </p:spPr>
          <p:txBody>
            <a:bodyPr bIns="0" lIns="0" rIns="0" rtlCol="0" tIns="0" wrap="square"/>
            <a:p/>
          </p:txBody>
        </p:sp>
        <p:sp>
          <p:nvSpPr>
            <p:cNvPr id="1049368" name="object 23"/>
            <p:cNvSpPr/>
            <p:nvPr/>
          </p:nvSpPr>
          <p:spPr>
            <a:xfrm>
              <a:off x="917447" y="4270247"/>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70"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9369" name="object 24"/>
            <p:cNvSpPr/>
            <p:nvPr/>
          </p:nvSpPr>
          <p:spPr>
            <a:xfrm>
              <a:off x="917447" y="4270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70" y="998219"/>
                  </a:lnTo>
                  <a:lnTo>
                    <a:pt x="122141" y="992272"/>
                  </a:lnTo>
                  <a:lnTo>
                    <a:pt x="82399" y="975491"/>
                  </a:lnTo>
                  <a:lnTo>
                    <a:pt x="48728" y="949467"/>
                  </a:lnTo>
                  <a:lnTo>
                    <a:pt x="22714" y="915792"/>
                  </a:lnTo>
                  <a:lnTo>
                    <a:pt x="5942" y="876055"/>
                  </a:lnTo>
                  <a:lnTo>
                    <a:pt x="0" y="831850"/>
                  </a:lnTo>
                  <a:lnTo>
                    <a:pt x="0" y="166369"/>
                  </a:lnTo>
                  <a:close/>
                </a:path>
              </a:pathLst>
            </a:custGeom>
            <a:ln w="12192">
              <a:solidFill>
                <a:srgbClr val="566A86"/>
              </a:solidFill>
            </a:ln>
          </p:spPr>
          <p:txBody>
            <a:bodyPr bIns="0" lIns="0" rIns="0" rtlCol="0" tIns="0" wrap="square"/>
            <a:p/>
          </p:txBody>
        </p:sp>
      </p:grpSp>
      <p:sp>
        <p:nvSpPr>
          <p:cNvPr id="1049370" name="object 25"/>
          <p:cNvSpPr txBox="1"/>
          <p:nvPr/>
        </p:nvSpPr>
        <p:spPr>
          <a:xfrm>
            <a:off x="5696203" y="2163215"/>
            <a:ext cx="8917940" cy="1534795"/>
          </a:xfrm>
          <a:prstGeom prst="rect"/>
        </p:spPr>
        <p:txBody>
          <a:bodyPr bIns="0" lIns="0" rIns="0" rtlCol="0" tIns="12700" vert="horz" wrap="square">
            <a:spAutoFit/>
          </a:bodyPr>
          <a:p>
            <a:pPr indent="-457200" marL="469900" marR="5080">
              <a:lnSpc>
                <a:spcPct val="150000"/>
              </a:lnSpc>
              <a:spcBef>
                <a:spcPts val="100"/>
              </a:spcBef>
              <a:buAutoNum type="arabicPeriod"/>
              <a:tabLst>
                <a:tab algn="l" pos="469265"/>
                <a:tab algn="l" pos="469900"/>
              </a:tabLst>
            </a:pPr>
            <a:r>
              <a:rPr dirty="0" sz="2200" spc="-20">
                <a:solidFill>
                  <a:srgbClr val="404040"/>
                </a:solidFill>
                <a:latin typeface="Noto Sans"/>
                <a:cs typeface="Noto Sans"/>
              </a:rPr>
              <a:t>When </a:t>
            </a:r>
            <a:r>
              <a:rPr dirty="0" sz="2200" spc="-45">
                <a:solidFill>
                  <a:srgbClr val="404040"/>
                </a:solidFill>
                <a:latin typeface="Noto Sans"/>
                <a:cs typeface="Noto Sans"/>
              </a:rPr>
              <a:t>configuring </a:t>
            </a:r>
            <a:r>
              <a:rPr dirty="0" sz="2200" spc="-25">
                <a:solidFill>
                  <a:srgbClr val="404040"/>
                </a:solidFill>
                <a:latin typeface="Noto Sans"/>
                <a:cs typeface="Noto Sans"/>
              </a:rPr>
              <a:t>resource </a:t>
            </a:r>
            <a:r>
              <a:rPr dirty="0" sz="2200" spc="-30">
                <a:solidFill>
                  <a:srgbClr val="404040"/>
                </a:solidFill>
                <a:latin typeface="Noto Sans"/>
                <a:cs typeface="Noto Sans"/>
              </a:rPr>
              <a:t>record </a:t>
            </a:r>
            <a:r>
              <a:rPr dirty="0" sz="2200" spc="-15">
                <a:solidFill>
                  <a:srgbClr val="404040"/>
                </a:solidFill>
                <a:latin typeface="Noto Sans"/>
                <a:cs typeface="Noto Sans"/>
              </a:rPr>
              <a:t>sets </a:t>
            </a:r>
            <a:r>
              <a:rPr dirty="0" sz="2200" spc="-20">
                <a:solidFill>
                  <a:srgbClr val="404040"/>
                </a:solidFill>
                <a:latin typeface="Noto Sans"/>
                <a:cs typeface="Noto Sans"/>
              </a:rPr>
              <a:t>that route </a:t>
            </a:r>
            <a:r>
              <a:rPr dirty="0" sz="2200" spc="-10">
                <a:solidFill>
                  <a:srgbClr val="404040"/>
                </a:solidFill>
                <a:latin typeface="Noto Sans"/>
                <a:cs typeface="Noto Sans"/>
              </a:rPr>
              <a:t>DNS queries </a:t>
            </a:r>
            <a:r>
              <a:rPr dirty="0" sz="2200" spc="-20">
                <a:solidFill>
                  <a:srgbClr val="404040"/>
                </a:solidFill>
                <a:latin typeface="Noto Sans"/>
                <a:cs typeface="Noto Sans"/>
              </a:rPr>
              <a:t>to  </a:t>
            </a:r>
            <a:r>
              <a:rPr dirty="0" sz="2200" spc="-40">
                <a:solidFill>
                  <a:srgbClr val="404040"/>
                </a:solidFill>
                <a:latin typeface="Noto Sans"/>
                <a:cs typeface="Noto Sans"/>
              </a:rPr>
              <a:t>AWS </a:t>
            </a:r>
            <a:r>
              <a:rPr dirty="0" sz="2200" spc="-30">
                <a:solidFill>
                  <a:srgbClr val="404040"/>
                </a:solidFill>
                <a:latin typeface="Noto Sans"/>
                <a:cs typeface="Noto Sans"/>
              </a:rPr>
              <a:t>resources, </a:t>
            </a:r>
            <a:r>
              <a:rPr dirty="0" sz="2200" spc="-15">
                <a:solidFill>
                  <a:srgbClr val="404040"/>
                </a:solidFill>
                <a:latin typeface="Noto Sans"/>
                <a:cs typeface="Noto Sans"/>
              </a:rPr>
              <a:t>use Alias </a:t>
            </a:r>
            <a:r>
              <a:rPr dirty="0" sz="2200" spc="-20">
                <a:solidFill>
                  <a:srgbClr val="404040"/>
                </a:solidFill>
                <a:latin typeface="Noto Sans"/>
                <a:cs typeface="Noto Sans"/>
              </a:rPr>
              <a:t>Record</a:t>
            </a:r>
            <a:r>
              <a:rPr dirty="0" sz="2200" spc="180">
                <a:solidFill>
                  <a:srgbClr val="404040"/>
                </a:solidFill>
                <a:latin typeface="Noto Sans"/>
                <a:cs typeface="Noto Sans"/>
              </a:rPr>
              <a:t> </a:t>
            </a:r>
            <a:r>
              <a:rPr dirty="0" sz="2200" spc="-15">
                <a:solidFill>
                  <a:srgbClr val="404040"/>
                </a:solidFill>
                <a:latin typeface="Noto Sans"/>
                <a:cs typeface="Noto Sans"/>
              </a:rPr>
              <a:t>sets.</a:t>
            </a:r>
            <a:endParaRPr sz="2200">
              <a:latin typeface="Noto Sans"/>
              <a:cs typeface="Noto Sans"/>
            </a:endParaRPr>
          </a:p>
          <a:p>
            <a:pPr indent="-457200" marL="469900">
              <a:lnSpc>
                <a:spcPct val="100000"/>
              </a:lnSpc>
              <a:spcBef>
                <a:spcPts val="1320"/>
              </a:spcBef>
              <a:buAutoNum type="arabicPeriod"/>
              <a:tabLst>
                <a:tab algn="l" pos="469265"/>
                <a:tab algn="l" pos="469900"/>
              </a:tabLst>
            </a:pPr>
            <a:r>
              <a:rPr dirty="0" sz="2200" spc="-15">
                <a:solidFill>
                  <a:srgbClr val="404040"/>
                </a:solidFill>
                <a:latin typeface="Noto Sans"/>
                <a:cs typeface="Noto Sans"/>
              </a:rPr>
              <a:t>Alias </a:t>
            </a:r>
            <a:r>
              <a:rPr dirty="0" sz="2200" spc="-20">
                <a:solidFill>
                  <a:srgbClr val="404040"/>
                </a:solidFill>
                <a:latin typeface="Noto Sans"/>
                <a:cs typeface="Noto Sans"/>
              </a:rPr>
              <a:t>Record </a:t>
            </a:r>
            <a:r>
              <a:rPr dirty="0" sz="2200" spc="-15">
                <a:solidFill>
                  <a:srgbClr val="404040"/>
                </a:solidFill>
                <a:latin typeface="Noto Sans"/>
                <a:cs typeface="Noto Sans"/>
              </a:rPr>
              <a:t>sets </a:t>
            </a:r>
            <a:r>
              <a:rPr dirty="0" sz="2200" spc="-30">
                <a:solidFill>
                  <a:srgbClr val="404040"/>
                </a:solidFill>
                <a:latin typeface="Noto Sans"/>
                <a:cs typeface="Noto Sans"/>
              </a:rPr>
              <a:t>are </a:t>
            </a:r>
            <a:r>
              <a:rPr dirty="0" sz="2200" spc="-25">
                <a:solidFill>
                  <a:srgbClr val="404040"/>
                </a:solidFill>
                <a:latin typeface="Noto Sans"/>
                <a:cs typeface="Noto Sans"/>
              </a:rPr>
              <a:t>free </a:t>
            </a:r>
            <a:r>
              <a:rPr dirty="0" sz="2200" spc="-10">
                <a:solidFill>
                  <a:srgbClr val="404040"/>
                </a:solidFill>
                <a:latin typeface="Noto Sans"/>
                <a:cs typeface="Noto Sans"/>
              </a:rPr>
              <a:t>of</a:t>
            </a:r>
            <a:r>
              <a:rPr dirty="0" sz="2200" spc="180">
                <a:solidFill>
                  <a:srgbClr val="404040"/>
                </a:solidFill>
                <a:latin typeface="Noto Sans"/>
                <a:cs typeface="Noto Sans"/>
              </a:rPr>
              <a:t> </a:t>
            </a:r>
            <a:r>
              <a:rPr dirty="0" sz="2200" spc="-40">
                <a:solidFill>
                  <a:srgbClr val="404040"/>
                </a:solidFill>
                <a:latin typeface="Noto Sans"/>
                <a:cs typeface="Noto Sans"/>
              </a:rPr>
              <a:t>charge.</a:t>
            </a:r>
            <a:endParaRPr sz="2200">
              <a:latin typeface="Noto Sans"/>
              <a:cs typeface="Noto Sans"/>
            </a:endParaRPr>
          </a:p>
        </p:txBody>
      </p:sp>
      <p:sp>
        <p:nvSpPr>
          <p:cNvPr id="1049371" name="object 26"/>
          <p:cNvSpPr txBox="1"/>
          <p:nvPr/>
        </p:nvSpPr>
        <p:spPr>
          <a:xfrm>
            <a:off x="1583563" y="4589526"/>
            <a:ext cx="2925445" cy="330835"/>
          </a:xfrm>
          <a:prstGeom prst="rect"/>
        </p:spPr>
        <p:txBody>
          <a:bodyPr bIns="0" lIns="0" rIns="0" rtlCol="0" tIns="13335" vert="horz" wrap="square">
            <a:spAutoFit/>
          </a:bodyPr>
          <a:p>
            <a:pPr marL="12700">
              <a:lnSpc>
                <a:spcPct val="100000"/>
              </a:lnSpc>
              <a:spcBef>
                <a:spcPts val="105"/>
              </a:spcBef>
            </a:pPr>
            <a:r>
              <a:rPr b="1" dirty="0" sz="2000" spc="-95">
                <a:latin typeface="Noto Sans"/>
                <a:cs typeface="Noto Sans"/>
              </a:rPr>
              <a:t>Alias </a:t>
            </a:r>
            <a:r>
              <a:rPr b="1" dirty="0" sz="2000" spc="-65">
                <a:latin typeface="Noto Sans"/>
                <a:cs typeface="Noto Sans"/>
              </a:rPr>
              <a:t>Records </a:t>
            </a:r>
            <a:r>
              <a:rPr b="1" dirty="0" sz="2000" spc="-70">
                <a:latin typeface="Noto Sans"/>
                <a:cs typeface="Noto Sans"/>
              </a:rPr>
              <a:t>vs.</a:t>
            </a:r>
            <a:r>
              <a:rPr b="1" dirty="0" sz="2000" spc="45">
                <a:latin typeface="Noto Sans"/>
                <a:cs typeface="Noto Sans"/>
              </a:rPr>
              <a:t> </a:t>
            </a:r>
            <a:r>
              <a:rPr b="1" dirty="0" sz="2000" spc="-65">
                <a:latin typeface="Noto Sans"/>
                <a:cs typeface="Noto Sans"/>
              </a:rPr>
              <a:t>CNAME</a:t>
            </a:r>
            <a:endParaRPr sz="2000">
              <a:latin typeface="Noto Sans"/>
              <a:cs typeface="Noto Sans"/>
            </a:endParaRPr>
          </a:p>
        </p:txBody>
      </p:sp>
      <p:sp>
        <p:nvSpPr>
          <p:cNvPr id="1049372" name="object 27"/>
          <p:cNvSpPr/>
          <p:nvPr/>
        </p:nvSpPr>
        <p:spPr>
          <a:xfrm>
            <a:off x="972311" y="4329684"/>
            <a:ext cx="4163695" cy="875030"/>
          </a:xfrm>
          <a:custGeom>
            <a:avLst/>
            <a:ahLst/>
            <a:rect l="l" t="t" r="r" b="b"/>
            <a:pathLst>
              <a:path w="4163695" h="875029">
                <a:moveTo>
                  <a:pt x="0" y="145795"/>
                </a:moveTo>
                <a:lnTo>
                  <a:pt x="7433" y="99714"/>
                </a:lnTo>
                <a:lnTo>
                  <a:pt x="28131" y="59692"/>
                </a:lnTo>
                <a:lnTo>
                  <a:pt x="59692" y="28131"/>
                </a:lnTo>
                <a:lnTo>
                  <a:pt x="99714" y="7433"/>
                </a:lnTo>
                <a:lnTo>
                  <a:pt x="145796" y="0"/>
                </a:lnTo>
                <a:lnTo>
                  <a:pt x="4017772" y="0"/>
                </a:lnTo>
                <a:lnTo>
                  <a:pt x="4063853" y="7433"/>
                </a:lnTo>
                <a:lnTo>
                  <a:pt x="4103875" y="28131"/>
                </a:lnTo>
                <a:lnTo>
                  <a:pt x="4135436" y="59692"/>
                </a:lnTo>
                <a:lnTo>
                  <a:pt x="4156134" y="99714"/>
                </a:lnTo>
                <a:lnTo>
                  <a:pt x="4163567" y="145795"/>
                </a:lnTo>
                <a:lnTo>
                  <a:pt x="4163567" y="728979"/>
                </a:lnTo>
                <a:lnTo>
                  <a:pt x="4156134" y="775061"/>
                </a:lnTo>
                <a:lnTo>
                  <a:pt x="4135436" y="815083"/>
                </a:lnTo>
                <a:lnTo>
                  <a:pt x="4103875" y="846644"/>
                </a:lnTo>
                <a:lnTo>
                  <a:pt x="4063853" y="867342"/>
                </a:lnTo>
                <a:lnTo>
                  <a:pt x="4017772" y="874776"/>
                </a:lnTo>
                <a:lnTo>
                  <a:pt x="145796" y="874776"/>
                </a:lnTo>
                <a:lnTo>
                  <a:pt x="99714" y="867342"/>
                </a:lnTo>
                <a:lnTo>
                  <a:pt x="59692" y="846644"/>
                </a:lnTo>
                <a:lnTo>
                  <a:pt x="28131" y="815083"/>
                </a:lnTo>
                <a:lnTo>
                  <a:pt x="7433" y="775061"/>
                </a:lnTo>
                <a:lnTo>
                  <a:pt x="0" y="728979"/>
                </a:lnTo>
                <a:lnTo>
                  <a:pt x="0" y="145795"/>
                </a:lnTo>
                <a:close/>
              </a:path>
            </a:pathLst>
          </a:custGeom>
          <a:ln w="12191">
            <a:solidFill>
              <a:srgbClr val="FFFFFF"/>
            </a:solidFill>
          </a:ln>
        </p:spPr>
        <p:txBody>
          <a:bodyPr bIns="0" lIns="0" rIns="0" rtlCol="0" tIns="0" wrap="square"/>
          <a:p/>
        </p:txBody>
      </p:sp>
      <p:sp>
        <p:nvSpPr>
          <p:cNvPr id="1049373" name="object 28"/>
          <p:cNvSpPr/>
          <p:nvPr/>
        </p:nvSpPr>
        <p:spPr>
          <a:xfrm>
            <a:off x="4860035" y="711708"/>
            <a:ext cx="6502908" cy="272796"/>
          </a:xfrm>
          <a:prstGeom prst="rect"/>
          <a:blipFill>
            <a:blip xmlns:r="http://schemas.openxmlformats.org/officeDocument/2006/relationships" r:embed="rId1" cstate="print"/>
            <a:stretch>
              <a:fillRect/>
            </a:stretch>
          </a:blipFill>
        </p:spPr>
        <p:txBody>
          <a:bodyPr bIns="0" lIns="0" rIns="0" rtlCol="0" tIns="0" wrap="square"/>
          <a:p/>
        </p:txBody>
      </p:sp>
      <p:sp>
        <p:nvSpPr>
          <p:cNvPr id="1049374" name="object 29"/>
          <p:cNvSpPr txBox="1"/>
          <p:nvPr/>
        </p:nvSpPr>
        <p:spPr>
          <a:xfrm>
            <a:off x="1177239" y="1101039"/>
            <a:ext cx="5424805" cy="360680"/>
          </a:xfrm>
          <a:prstGeom prst="rect"/>
        </p:spPr>
        <p:txBody>
          <a:bodyPr bIns="0" lIns="0" rIns="0" rtlCol="0" tIns="12065" vert="horz" wrap="square">
            <a:spAutoFit/>
          </a:bodyPr>
          <a:p>
            <a:pPr marL="12700">
              <a:lnSpc>
                <a:spcPct val="100000"/>
              </a:lnSpc>
              <a:spcBef>
                <a:spcPts val="95"/>
              </a:spcBef>
            </a:pPr>
            <a:r>
              <a:rPr dirty="0" sz="2200" spc="-40">
                <a:solidFill>
                  <a:srgbClr val="404040"/>
                </a:solidFill>
                <a:latin typeface="Noto Sans"/>
                <a:cs typeface="Noto Sans"/>
              </a:rPr>
              <a:t>Following </a:t>
            </a:r>
            <a:r>
              <a:rPr dirty="0" sz="2200" spc="-30">
                <a:solidFill>
                  <a:srgbClr val="404040"/>
                </a:solidFill>
                <a:latin typeface="Noto Sans"/>
                <a:cs typeface="Noto Sans"/>
              </a:rPr>
              <a:t>are </a:t>
            </a:r>
            <a:r>
              <a:rPr dirty="0" sz="2200" spc="-20">
                <a:solidFill>
                  <a:srgbClr val="404040"/>
                </a:solidFill>
                <a:latin typeface="Noto Sans"/>
                <a:cs typeface="Noto Sans"/>
              </a:rPr>
              <a:t>the </a:t>
            </a:r>
            <a:r>
              <a:rPr dirty="0" sz="2200" spc="-15">
                <a:solidFill>
                  <a:srgbClr val="404040"/>
                </a:solidFill>
                <a:latin typeface="Noto Sans"/>
                <a:cs typeface="Noto Sans"/>
              </a:rPr>
              <a:t>Route </a:t>
            </a:r>
            <a:r>
              <a:rPr dirty="0" sz="2200">
                <a:solidFill>
                  <a:srgbClr val="404040"/>
                </a:solidFill>
                <a:latin typeface="Noto Sans"/>
                <a:cs typeface="Noto Sans"/>
              </a:rPr>
              <a:t>53 </a:t>
            </a:r>
            <a:r>
              <a:rPr dirty="0" sz="2200" spc="-10">
                <a:solidFill>
                  <a:srgbClr val="404040"/>
                </a:solidFill>
                <a:latin typeface="Noto Sans"/>
                <a:cs typeface="Noto Sans"/>
              </a:rPr>
              <a:t>best</a:t>
            </a:r>
            <a:r>
              <a:rPr dirty="0" sz="2200" spc="170">
                <a:solidFill>
                  <a:srgbClr val="404040"/>
                </a:solidFill>
                <a:latin typeface="Noto Sans"/>
                <a:cs typeface="Noto Sans"/>
              </a:rPr>
              <a:t> </a:t>
            </a:r>
            <a:r>
              <a:rPr dirty="0" sz="2200" spc="-20">
                <a:solidFill>
                  <a:srgbClr val="404040"/>
                </a:solidFill>
                <a:latin typeface="Noto Sans"/>
                <a:cs typeface="Noto Sans"/>
              </a:rPr>
              <a:t>practices:</a:t>
            </a:r>
            <a:endParaRPr sz="2200">
              <a:latin typeface="Noto Sans"/>
              <a:cs typeface="Noto Sans"/>
            </a:endParaRPr>
          </a:p>
        </p:txBody>
      </p:sp>
      <p:pic>
        <p:nvPicPr>
          <p:cNvPr id="2097202"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9375" name="object 2"/>
          <p:cNvSpPr txBox="1">
            <a:spLocks noGrp="1"/>
          </p:cNvSpPr>
          <p:nvPr>
            <p:ph type="title"/>
          </p:nvPr>
        </p:nvSpPr>
        <p:spPr>
          <a:xfrm>
            <a:off x="4812029" y="268350"/>
            <a:ext cx="663384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 </a:t>
            </a:r>
            <a:r>
              <a:rPr dirty="0" sz="3200" spc="75"/>
              <a:t>Best </a:t>
            </a:r>
            <a:r>
              <a:rPr dirty="0" sz="3200" spc="60"/>
              <a:t>Practices</a:t>
            </a:r>
            <a:r>
              <a:rPr dirty="0" sz="3200" spc="-240"/>
              <a:t> </a:t>
            </a:r>
            <a:r>
              <a:rPr dirty="0" sz="3200" spc="55"/>
              <a:t>(contd.)</a:t>
            </a:r>
            <a:endParaRPr sz="3200"/>
          </a:p>
        </p:txBody>
      </p:sp>
      <p:grpSp>
        <p:nvGrpSpPr>
          <p:cNvPr id="216" name="object 3"/>
          <p:cNvGrpSpPr/>
          <p:nvPr/>
        </p:nvGrpSpPr>
        <p:grpSpPr>
          <a:xfrm>
            <a:off x="767841" y="1776729"/>
            <a:ext cx="14722475" cy="4926330"/>
            <a:chOff x="767841" y="1776729"/>
            <a:chExt cx="14722475" cy="4926330"/>
          </a:xfrm>
        </p:grpSpPr>
        <p:sp>
          <p:nvSpPr>
            <p:cNvPr id="1049376" name="object 4"/>
            <p:cNvSpPr/>
            <p:nvPr/>
          </p:nvSpPr>
          <p:spPr>
            <a:xfrm>
              <a:off x="774191" y="1783079"/>
              <a:ext cx="14709775" cy="4913630"/>
            </a:xfrm>
            <a:custGeom>
              <a:avLst/>
              <a:ahLst/>
              <a:rect l="l" t="t" r="r" b="b"/>
              <a:pathLst>
                <a:path w="14709775" h="4913630">
                  <a:moveTo>
                    <a:pt x="0" y="131572"/>
                  </a:moveTo>
                  <a:lnTo>
                    <a:pt x="6710" y="89993"/>
                  </a:lnTo>
                  <a:lnTo>
                    <a:pt x="25395" y="53876"/>
                  </a:lnTo>
                  <a:lnTo>
                    <a:pt x="53887" y="25391"/>
                  </a:lnTo>
                  <a:lnTo>
                    <a:pt x="90019" y="6709"/>
                  </a:lnTo>
                  <a:lnTo>
                    <a:pt x="131622" y="0"/>
                  </a:lnTo>
                  <a:lnTo>
                    <a:pt x="14578075" y="0"/>
                  </a:lnTo>
                  <a:lnTo>
                    <a:pt x="14619654" y="6709"/>
                  </a:lnTo>
                  <a:lnTo>
                    <a:pt x="14655771" y="25391"/>
                  </a:lnTo>
                  <a:lnTo>
                    <a:pt x="14684256" y="53876"/>
                  </a:lnTo>
                  <a:lnTo>
                    <a:pt x="14702938" y="89993"/>
                  </a:lnTo>
                  <a:lnTo>
                    <a:pt x="14709648" y="131572"/>
                  </a:lnTo>
                  <a:lnTo>
                    <a:pt x="14709648" y="4781804"/>
                  </a:lnTo>
                  <a:lnTo>
                    <a:pt x="14702938" y="4823382"/>
                  </a:lnTo>
                  <a:lnTo>
                    <a:pt x="14684256" y="4859499"/>
                  </a:lnTo>
                  <a:lnTo>
                    <a:pt x="14655771" y="4887984"/>
                  </a:lnTo>
                  <a:lnTo>
                    <a:pt x="14619654" y="4906666"/>
                  </a:lnTo>
                  <a:lnTo>
                    <a:pt x="14578075" y="4913376"/>
                  </a:lnTo>
                  <a:lnTo>
                    <a:pt x="131622" y="4913376"/>
                  </a:lnTo>
                  <a:lnTo>
                    <a:pt x="90019" y="4906666"/>
                  </a:lnTo>
                  <a:lnTo>
                    <a:pt x="53887" y="4887984"/>
                  </a:lnTo>
                  <a:lnTo>
                    <a:pt x="25395" y="4859499"/>
                  </a:lnTo>
                  <a:lnTo>
                    <a:pt x="6710" y="4823382"/>
                  </a:lnTo>
                  <a:lnTo>
                    <a:pt x="0" y="4781804"/>
                  </a:lnTo>
                  <a:lnTo>
                    <a:pt x="0" y="131572"/>
                  </a:lnTo>
                  <a:close/>
                </a:path>
              </a:pathLst>
            </a:custGeom>
            <a:ln w="12191">
              <a:solidFill>
                <a:srgbClr val="767070"/>
              </a:solidFill>
            </a:ln>
          </p:spPr>
          <p:txBody>
            <a:bodyPr bIns="0" lIns="0" rIns="0" rtlCol="0" tIns="0" wrap="square"/>
            <a:p/>
          </p:txBody>
        </p:sp>
        <p:sp>
          <p:nvSpPr>
            <p:cNvPr id="1049377" name="object 5"/>
            <p:cNvSpPr/>
            <p:nvPr/>
          </p:nvSpPr>
          <p:spPr>
            <a:xfrm>
              <a:off x="911351" y="1976627"/>
              <a:ext cx="4259580" cy="998219"/>
            </a:xfrm>
            <a:custGeom>
              <a:avLst/>
              <a:ahLst/>
              <a:rect l="l" t="t" r="r" b="b"/>
              <a:pathLst>
                <a:path w="4259580" h="998219">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78" name="object 6"/>
            <p:cNvSpPr/>
            <p:nvPr/>
          </p:nvSpPr>
          <p:spPr>
            <a:xfrm>
              <a:off x="911351" y="1976627"/>
              <a:ext cx="4259580" cy="998219"/>
            </a:xfrm>
            <a:custGeom>
              <a:avLst/>
              <a:ahLst/>
              <a:rect l="l" t="t" r="r" b="b"/>
              <a:pathLst>
                <a:path w="4259580" h="998219">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74F"/>
              </a:solidFill>
            </a:ln>
          </p:spPr>
          <p:txBody>
            <a:bodyPr bIns="0" lIns="0" rIns="0" rtlCol="0" tIns="0" wrap="square"/>
            <a:p/>
          </p:txBody>
        </p:sp>
      </p:grpSp>
      <p:sp>
        <p:nvSpPr>
          <p:cNvPr id="1049379" name="object 7"/>
          <p:cNvSpPr txBox="1"/>
          <p:nvPr/>
        </p:nvSpPr>
        <p:spPr>
          <a:xfrm>
            <a:off x="1584705" y="2295524"/>
            <a:ext cx="2911475" cy="330835"/>
          </a:xfrm>
          <a:prstGeom prst="rect"/>
        </p:spPr>
        <p:txBody>
          <a:bodyPr bIns="0" lIns="0" rIns="0" rtlCol="0" tIns="12700" vert="horz" wrap="square">
            <a:spAutoFit/>
          </a:bodyPr>
          <a:p>
            <a:pPr marL="12700">
              <a:lnSpc>
                <a:spcPct val="100000"/>
              </a:lnSpc>
              <a:spcBef>
                <a:spcPts val="100"/>
              </a:spcBef>
            </a:pPr>
            <a:r>
              <a:rPr dirty="0" sz="2000" spc="-10">
                <a:latin typeface="Noto Sans"/>
                <a:cs typeface="Noto Sans"/>
              </a:rPr>
              <a:t>Name Server</a:t>
            </a:r>
            <a:r>
              <a:rPr dirty="0" sz="2000" spc="-55">
                <a:latin typeface="Noto Sans"/>
                <a:cs typeface="Noto Sans"/>
              </a:rPr>
              <a:t> </a:t>
            </a:r>
            <a:r>
              <a:rPr dirty="0" sz="2000" spc="-20">
                <a:latin typeface="Noto Sans"/>
                <a:cs typeface="Noto Sans"/>
              </a:rPr>
              <a:t>Delegation</a:t>
            </a:r>
            <a:endParaRPr sz="2000">
              <a:latin typeface="Noto Sans"/>
              <a:cs typeface="Noto Sans"/>
            </a:endParaRPr>
          </a:p>
        </p:txBody>
      </p:sp>
      <p:grpSp>
        <p:nvGrpSpPr>
          <p:cNvPr id="217" name="object 8"/>
          <p:cNvGrpSpPr/>
          <p:nvPr/>
        </p:nvGrpSpPr>
        <p:grpSpPr>
          <a:xfrm>
            <a:off x="905002" y="2029714"/>
            <a:ext cx="4272280" cy="2098040"/>
            <a:chOff x="905002" y="2029714"/>
            <a:chExt cx="4272280" cy="2098040"/>
          </a:xfrm>
        </p:grpSpPr>
        <p:sp>
          <p:nvSpPr>
            <p:cNvPr id="1049380" name="object 9"/>
            <p:cNvSpPr/>
            <p:nvPr/>
          </p:nvSpPr>
          <p:spPr>
            <a:xfrm>
              <a:off x="964692" y="2036064"/>
              <a:ext cx="4165600" cy="875030"/>
            </a:xfrm>
            <a:custGeom>
              <a:avLst/>
              <a:ahLst/>
              <a:rect l="l" t="t" r="r" b="b"/>
              <a:pathLst>
                <a:path w="4165600" h="875030">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81" name="object 10"/>
            <p:cNvSpPr/>
            <p:nvPr/>
          </p:nvSpPr>
          <p:spPr>
            <a:xfrm>
              <a:off x="911352" y="3122676"/>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82" name="object 11"/>
            <p:cNvSpPr/>
            <p:nvPr/>
          </p:nvSpPr>
          <p:spPr>
            <a:xfrm>
              <a:off x="911352" y="3122676"/>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83" name="object 12"/>
          <p:cNvSpPr txBox="1"/>
          <p:nvPr/>
        </p:nvSpPr>
        <p:spPr>
          <a:xfrm>
            <a:off x="1510030" y="3441572"/>
            <a:ext cx="3057525" cy="330835"/>
          </a:xfrm>
          <a:prstGeom prst="rect"/>
        </p:spPr>
        <p:txBody>
          <a:bodyPr bIns="0" lIns="0" rIns="0" rtlCol="0" tIns="13335" vert="horz" wrap="square">
            <a:spAutoFit/>
          </a:bodyPr>
          <a:p>
            <a:pPr marL="12700">
              <a:lnSpc>
                <a:spcPct val="100000"/>
              </a:lnSpc>
              <a:spcBef>
                <a:spcPts val="105"/>
              </a:spcBef>
            </a:pPr>
            <a:r>
              <a:rPr dirty="0" sz="2000">
                <a:latin typeface="Noto Sans"/>
                <a:cs typeface="Noto Sans"/>
              </a:rPr>
              <a:t>TTL </a:t>
            </a:r>
            <a:r>
              <a:rPr dirty="0" sz="2000" spc="-15">
                <a:latin typeface="Noto Sans"/>
                <a:cs typeface="Noto Sans"/>
              </a:rPr>
              <a:t>Resource Record</a:t>
            </a:r>
            <a:r>
              <a:rPr dirty="0" sz="2000" spc="-50">
                <a:latin typeface="Noto Sans"/>
                <a:cs typeface="Noto Sans"/>
              </a:rPr>
              <a:t> </a:t>
            </a:r>
            <a:r>
              <a:rPr dirty="0" sz="2000" spc="-10">
                <a:latin typeface="Noto Sans"/>
                <a:cs typeface="Noto Sans"/>
              </a:rPr>
              <a:t>Sets</a:t>
            </a:r>
            <a:endParaRPr sz="2000">
              <a:latin typeface="Noto Sans"/>
              <a:cs typeface="Noto Sans"/>
            </a:endParaRPr>
          </a:p>
        </p:txBody>
      </p:sp>
      <p:grpSp>
        <p:nvGrpSpPr>
          <p:cNvPr id="218" name="object 13"/>
          <p:cNvGrpSpPr/>
          <p:nvPr/>
        </p:nvGrpSpPr>
        <p:grpSpPr>
          <a:xfrm>
            <a:off x="905002" y="3175761"/>
            <a:ext cx="4272280" cy="2098040"/>
            <a:chOff x="905002" y="3175761"/>
            <a:chExt cx="4272280" cy="2098040"/>
          </a:xfrm>
        </p:grpSpPr>
        <p:sp>
          <p:nvSpPr>
            <p:cNvPr id="1049384" name="object 14"/>
            <p:cNvSpPr/>
            <p:nvPr/>
          </p:nvSpPr>
          <p:spPr>
            <a:xfrm>
              <a:off x="964692" y="3182111"/>
              <a:ext cx="4165600" cy="875030"/>
            </a:xfrm>
            <a:custGeom>
              <a:avLst/>
              <a:ahLst/>
              <a:rect l="l" t="t" r="r" b="b"/>
              <a:pathLst>
                <a:path w="4165600" h="875029">
                  <a:moveTo>
                    <a:pt x="0" y="145796"/>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6"/>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6"/>
                  </a:lnTo>
                  <a:close/>
                </a:path>
              </a:pathLst>
            </a:custGeom>
            <a:ln w="12192">
              <a:solidFill>
                <a:srgbClr val="FFFFFF"/>
              </a:solidFill>
            </a:ln>
          </p:spPr>
          <p:txBody>
            <a:bodyPr bIns="0" lIns="0" rIns="0" rtlCol="0" tIns="0" wrap="square"/>
            <a:p/>
          </p:txBody>
        </p:sp>
        <p:sp>
          <p:nvSpPr>
            <p:cNvPr id="1049385" name="object 15"/>
            <p:cNvSpPr/>
            <p:nvPr/>
          </p:nvSpPr>
          <p:spPr>
            <a:xfrm>
              <a:off x="911352" y="4268723"/>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70"/>
                  </a:lnTo>
                  <a:lnTo>
                    <a:pt x="0" y="831850"/>
                  </a:lnTo>
                  <a:lnTo>
                    <a:pt x="5942" y="876055"/>
                  </a:lnTo>
                  <a:lnTo>
                    <a:pt x="22714" y="915792"/>
                  </a:lnTo>
                  <a:lnTo>
                    <a:pt x="48728" y="949467"/>
                  </a:lnTo>
                  <a:lnTo>
                    <a:pt x="82399" y="975491"/>
                  </a:lnTo>
                  <a:lnTo>
                    <a:pt x="122141" y="992272"/>
                  </a:lnTo>
                  <a:lnTo>
                    <a:pt x="166369" y="998220"/>
                  </a:lnTo>
                  <a:lnTo>
                    <a:pt x="4093210" y="998220"/>
                  </a:lnTo>
                  <a:lnTo>
                    <a:pt x="4137415" y="992272"/>
                  </a:lnTo>
                  <a:lnTo>
                    <a:pt x="4177152" y="975491"/>
                  </a:lnTo>
                  <a:lnTo>
                    <a:pt x="4210827" y="949467"/>
                  </a:lnTo>
                  <a:lnTo>
                    <a:pt x="4236851" y="915792"/>
                  </a:lnTo>
                  <a:lnTo>
                    <a:pt x="4253632" y="876055"/>
                  </a:lnTo>
                  <a:lnTo>
                    <a:pt x="4259580" y="831850"/>
                  </a:lnTo>
                  <a:lnTo>
                    <a:pt x="4259580" y="166370"/>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86" name="object 16"/>
            <p:cNvSpPr/>
            <p:nvPr/>
          </p:nvSpPr>
          <p:spPr>
            <a:xfrm>
              <a:off x="911352" y="4268723"/>
              <a:ext cx="4259580" cy="998219"/>
            </a:xfrm>
            <a:custGeom>
              <a:avLst/>
              <a:ahLst/>
              <a:rect l="l" t="t" r="r" b="b"/>
              <a:pathLst>
                <a:path w="4259580" h="998220">
                  <a:moveTo>
                    <a:pt x="0" y="166370"/>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70"/>
                  </a:lnTo>
                  <a:lnTo>
                    <a:pt x="4259580" y="831850"/>
                  </a:lnTo>
                  <a:lnTo>
                    <a:pt x="4253632" y="876055"/>
                  </a:lnTo>
                  <a:lnTo>
                    <a:pt x="4236851" y="915792"/>
                  </a:lnTo>
                  <a:lnTo>
                    <a:pt x="4210827" y="949467"/>
                  </a:lnTo>
                  <a:lnTo>
                    <a:pt x="4177152" y="975491"/>
                  </a:lnTo>
                  <a:lnTo>
                    <a:pt x="4137415" y="992272"/>
                  </a:lnTo>
                  <a:lnTo>
                    <a:pt x="4093210" y="998220"/>
                  </a:lnTo>
                  <a:lnTo>
                    <a:pt x="166369" y="998220"/>
                  </a:lnTo>
                  <a:lnTo>
                    <a:pt x="122141" y="992272"/>
                  </a:lnTo>
                  <a:lnTo>
                    <a:pt x="82399" y="975491"/>
                  </a:lnTo>
                  <a:lnTo>
                    <a:pt x="48728" y="949467"/>
                  </a:lnTo>
                  <a:lnTo>
                    <a:pt x="22714" y="915792"/>
                  </a:lnTo>
                  <a:lnTo>
                    <a:pt x="5942" y="876055"/>
                  </a:lnTo>
                  <a:lnTo>
                    <a:pt x="0" y="831850"/>
                  </a:lnTo>
                  <a:lnTo>
                    <a:pt x="0" y="166370"/>
                  </a:lnTo>
                  <a:close/>
                </a:path>
              </a:pathLst>
            </a:custGeom>
            <a:ln w="12191">
              <a:solidFill>
                <a:srgbClr val="FFAB56"/>
              </a:solidFill>
            </a:ln>
          </p:spPr>
          <p:txBody>
            <a:bodyPr bIns="0" lIns="0" rIns="0" rtlCol="0" tIns="0" wrap="square"/>
            <a:p/>
          </p:txBody>
        </p:sp>
      </p:grpSp>
      <p:sp>
        <p:nvSpPr>
          <p:cNvPr id="1049387" name="object 17"/>
          <p:cNvSpPr txBox="1"/>
          <p:nvPr/>
        </p:nvSpPr>
        <p:spPr>
          <a:xfrm>
            <a:off x="1577086" y="4587620"/>
            <a:ext cx="2925445" cy="330835"/>
          </a:xfrm>
          <a:prstGeom prst="rect"/>
        </p:spPr>
        <p:txBody>
          <a:bodyPr bIns="0" lIns="0" rIns="0" rtlCol="0" tIns="13335" vert="horz" wrap="square">
            <a:spAutoFit/>
          </a:bodyPr>
          <a:p>
            <a:pPr marL="12700">
              <a:lnSpc>
                <a:spcPct val="100000"/>
              </a:lnSpc>
              <a:spcBef>
                <a:spcPts val="105"/>
              </a:spcBef>
            </a:pPr>
            <a:r>
              <a:rPr dirty="0" sz="2000" spc="-10">
                <a:latin typeface="Noto Sans"/>
                <a:cs typeface="Noto Sans"/>
              </a:rPr>
              <a:t>Alias </a:t>
            </a:r>
            <a:r>
              <a:rPr dirty="0" sz="2000" spc="-15">
                <a:latin typeface="Noto Sans"/>
                <a:cs typeface="Noto Sans"/>
              </a:rPr>
              <a:t>Records </a:t>
            </a:r>
            <a:r>
              <a:rPr dirty="0" sz="2000" spc="-5">
                <a:latin typeface="Noto Sans"/>
                <a:cs typeface="Noto Sans"/>
              </a:rPr>
              <a:t>vs.</a:t>
            </a:r>
            <a:r>
              <a:rPr dirty="0" sz="2000" spc="-75">
                <a:latin typeface="Noto Sans"/>
                <a:cs typeface="Noto Sans"/>
              </a:rPr>
              <a:t> </a:t>
            </a:r>
            <a:r>
              <a:rPr dirty="0" sz="2000" spc="-5">
                <a:latin typeface="Noto Sans"/>
                <a:cs typeface="Noto Sans"/>
              </a:rPr>
              <a:t>CNAME</a:t>
            </a:r>
            <a:endParaRPr sz="2000">
              <a:latin typeface="Noto Sans"/>
              <a:cs typeface="Noto Sans"/>
            </a:endParaRPr>
          </a:p>
        </p:txBody>
      </p:sp>
      <p:grpSp>
        <p:nvGrpSpPr>
          <p:cNvPr id="219" name="object 18"/>
          <p:cNvGrpSpPr/>
          <p:nvPr/>
        </p:nvGrpSpPr>
        <p:grpSpPr>
          <a:xfrm>
            <a:off x="905002" y="4321809"/>
            <a:ext cx="4278630" cy="3180080"/>
            <a:chOff x="905002" y="4321809"/>
            <a:chExt cx="4278630" cy="3180080"/>
          </a:xfrm>
        </p:grpSpPr>
        <p:sp>
          <p:nvSpPr>
            <p:cNvPr id="1049388" name="object 19"/>
            <p:cNvSpPr/>
            <p:nvPr/>
          </p:nvSpPr>
          <p:spPr>
            <a:xfrm>
              <a:off x="964692" y="4328159"/>
              <a:ext cx="4165600" cy="875030"/>
            </a:xfrm>
            <a:custGeom>
              <a:avLst/>
              <a:ahLst/>
              <a:rect l="l" t="t" r="r" b="b"/>
              <a:pathLst>
                <a:path w="4165600" h="875029">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6"/>
                  </a:lnTo>
                  <a:lnTo>
                    <a:pt x="145796" y="874776"/>
                  </a:lnTo>
                  <a:lnTo>
                    <a:pt x="99714" y="867342"/>
                  </a:lnTo>
                  <a:lnTo>
                    <a:pt x="59692" y="846644"/>
                  </a:lnTo>
                  <a:lnTo>
                    <a:pt x="28131" y="815083"/>
                  </a:lnTo>
                  <a:lnTo>
                    <a:pt x="7433" y="775061"/>
                  </a:lnTo>
                  <a:lnTo>
                    <a:pt x="0" y="728979"/>
                  </a:lnTo>
                  <a:lnTo>
                    <a:pt x="0" y="145795"/>
                  </a:lnTo>
                  <a:close/>
                </a:path>
              </a:pathLst>
            </a:custGeom>
            <a:ln w="12192">
              <a:solidFill>
                <a:srgbClr val="FFFFFF"/>
              </a:solidFill>
            </a:ln>
          </p:spPr>
          <p:txBody>
            <a:bodyPr bIns="0" lIns="0" rIns="0" rtlCol="0" tIns="0" wrap="square"/>
            <a:p/>
          </p:txBody>
        </p:sp>
        <p:sp>
          <p:nvSpPr>
            <p:cNvPr id="1049389" name="object 20"/>
            <p:cNvSpPr/>
            <p:nvPr/>
          </p:nvSpPr>
          <p:spPr>
            <a:xfrm>
              <a:off x="911352" y="5413247"/>
              <a:ext cx="4259580" cy="998219"/>
            </a:xfrm>
            <a:custGeom>
              <a:avLst/>
              <a:ahLst/>
              <a:rect l="l" t="t" r="r" b="b"/>
              <a:pathLst>
                <a:path w="4259580" h="998220">
                  <a:moveTo>
                    <a:pt x="4093210" y="0"/>
                  </a:moveTo>
                  <a:lnTo>
                    <a:pt x="166369" y="0"/>
                  </a:lnTo>
                  <a:lnTo>
                    <a:pt x="122141" y="5947"/>
                  </a:lnTo>
                  <a:lnTo>
                    <a:pt x="82399" y="22728"/>
                  </a:lnTo>
                  <a:lnTo>
                    <a:pt x="48728" y="48752"/>
                  </a:lnTo>
                  <a:lnTo>
                    <a:pt x="22714" y="82427"/>
                  </a:lnTo>
                  <a:lnTo>
                    <a:pt x="5942" y="122164"/>
                  </a:lnTo>
                  <a:lnTo>
                    <a:pt x="0" y="166369"/>
                  </a:lnTo>
                  <a:lnTo>
                    <a:pt x="0" y="831850"/>
                  </a:lnTo>
                  <a:lnTo>
                    <a:pt x="5942" y="876055"/>
                  </a:lnTo>
                  <a:lnTo>
                    <a:pt x="22714" y="915792"/>
                  </a:lnTo>
                  <a:lnTo>
                    <a:pt x="48728" y="949467"/>
                  </a:lnTo>
                  <a:lnTo>
                    <a:pt x="82399" y="975491"/>
                  </a:lnTo>
                  <a:lnTo>
                    <a:pt x="122141" y="992272"/>
                  </a:lnTo>
                  <a:lnTo>
                    <a:pt x="166369" y="998219"/>
                  </a:lnTo>
                  <a:lnTo>
                    <a:pt x="4093210" y="998219"/>
                  </a:lnTo>
                  <a:lnTo>
                    <a:pt x="4137415" y="992272"/>
                  </a:lnTo>
                  <a:lnTo>
                    <a:pt x="4177152" y="975491"/>
                  </a:lnTo>
                  <a:lnTo>
                    <a:pt x="4210827" y="949467"/>
                  </a:lnTo>
                  <a:lnTo>
                    <a:pt x="4236851" y="915792"/>
                  </a:lnTo>
                  <a:lnTo>
                    <a:pt x="4253632" y="876055"/>
                  </a:lnTo>
                  <a:lnTo>
                    <a:pt x="4259580" y="831850"/>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FFD4AB"/>
            </a:solidFill>
          </p:spPr>
          <p:txBody>
            <a:bodyPr bIns="0" lIns="0" rIns="0" rtlCol="0" tIns="0" wrap="square"/>
            <a:p/>
          </p:txBody>
        </p:sp>
        <p:sp>
          <p:nvSpPr>
            <p:cNvPr id="1049390" name="object 21"/>
            <p:cNvSpPr/>
            <p:nvPr/>
          </p:nvSpPr>
          <p:spPr>
            <a:xfrm>
              <a:off x="911352" y="5413247"/>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69" y="0"/>
                  </a:lnTo>
                  <a:lnTo>
                    <a:pt x="4093210" y="0"/>
                  </a:lnTo>
                  <a:lnTo>
                    <a:pt x="4137415" y="5947"/>
                  </a:lnTo>
                  <a:lnTo>
                    <a:pt x="4177152" y="22728"/>
                  </a:lnTo>
                  <a:lnTo>
                    <a:pt x="4210827" y="48752"/>
                  </a:lnTo>
                  <a:lnTo>
                    <a:pt x="4236851" y="82427"/>
                  </a:lnTo>
                  <a:lnTo>
                    <a:pt x="4253632" y="122164"/>
                  </a:lnTo>
                  <a:lnTo>
                    <a:pt x="4259580" y="166369"/>
                  </a:lnTo>
                  <a:lnTo>
                    <a:pt x="4259580" y="831850"/>
                  </a:lnTo>
                  <a:lnTo>
                    <a:pt x="4253632" y="876055"/>
                  </a:lnTo>
                  <a:lnTo>
                    <a:pt x="4236851" y="915792"/>
                  </a:lnTo>
                  <a:lnTo>
                    <a:pt x="4210827" y="949467"/>
                  </a:lnTo>
                  <a:lnTo>
                    <a:pt x="4177152" y="975491"/>
                  </a:lnTo>
                  <a:lnTo>
                    <a:pt x="4137415" y="992272"/>
                  </a:lnTo>
                  <a:lnTo>
                    <a:pt x="4093210" y="998219"/>
                  </a:lnTo>
                  <a:lnTo>
                    <a:pt x="166369" y="998219"/>
                  </a:lnTo>
                  <a:lnTo>
                    <a:pt x="122141" y="992272"/>
                  </a:lnTo>
                  <a:lnTo>
                    <a:pt x="82399" y="975491"/>
                  </a:lnTo>
                  <a:lnTo>
                    <a:pt x="48728" y="949467"/>
                  </a:lnTo>
                  <a:lnTo>
                    <a:pt x="22714" y="915792"/>
                  </a:lnTo>
                  <a:lnTo>
                    <a:pt x="5942" y="876055"/>
                  </a:lnTo>
                  <a:lnTo>
                    <a:pt x="0" y="831850"/>
                  </a:lnTo>
                  <a:lnTo>
                    <a:pt x="0" y="166369"/>
                  </a:lnTo>
                  <a:close/>
                </a:path>
              </a:pathLst>
            </a:custGeom>
            <a:ln w="12191">
              <a:solidFill>
                <a:srgbClr val="FFAB56"/>
              </a:solidFill>
            </a:ln>
          </p:spPr>
          <p:txBody>
            <a:bodyPr bIns="0" lIns="0" rIns="0" rtlCol="0" tIns="0" wrap="square"/>
            <a:p/>
          </p:txBody>
        </p:sp>
        <p:sp>
          <p:nvSpPr>
            <p:cNvPr id="1049391" name="object 22"/>
            <p:cNvSpPr/>
            <p:nvPr/>
          </p:nvSpPr>
          <p:spPr>
            <a:xfrm>
              <a:off x="964692" y="5474207"/>
              <a:ext cx="4165600" cy="2021205"/>
            </a:xfrm>
            <a:custGeom>
              <a:avLst/>
              <a:ahLst/>
              <a:rect l="l" t="t" r="r" b="b"/>
              <a:pathLst>
                <a:path w="4165600" h="2021204">
                  <a:moveTo>
                    <a:pt x="0" y="145795"/>
                  </a:moveTo>
                  <a:lnTo>
                    <a:pt x="7433" y="99714"/>
                  </a:lnTo>
                  <a:lnTo>
                    <a:pt x="28131" y="59692"/>
                  </a:lnTo>
                  <a:lnTo>
                    <a:pt x="59692" y="28131"/>
                  </a:lnTo>
                  <a:lnTo>
                    <a:pt x="99714" y="7433"/>
                  </a:lnTo>
                  <a:lnTo>
                    <a:pt x="145796" y="0"/>
                  </a:lnTo>
                  <a:lnTo>
                    <a:pt x="4019296" y="0"/>
                  </a:lnTo>
                  <a:lnTo>
                    <a:pt x="4065377" y="7433"/>
                  </a:lnTo>
                  <a:lnTo>
                    <a:pt x="4105399" y="28131"/>
                  </a:lnTo>
                  <a:lnTo>
                    <a:pt x="4136960" y="59692"/>
                  </a:lnTo>
                  <a:lnTo>
                    <a:pt x="4157658" y="99714"/>
                  </a:lnTo>
                  <a:lnTo>
                    <a:pt x="4165092" y="145795"/>
                  </a:lnTo>
                  <a:lnTo>
                    <a:pt x="4165092" y="728979"/>
                  </a:lnTo>
                  <a:lnTo>
                    <a:pt x="4157658" y="775061"/>
                  </a:lnTo>
                  <a:lnTo>
                    <a:pt x="4136960" y="815083"/>
                  </a:lnTo>
                  <a:lnTo>
                    <a:pt x="4105399" y="846644"/>
                  </a:lnTo>
                  <a:lnTo>
                    <a:pt x="4065377" y="867342"/>
                  </a:lnTo>
                  <a:lnTo>
                    <a:pt x="4019296" y="874775"/>
                  </a:lnTo>
                  <a:lnTo>
                    <a:pt x="145796" y="874775"/>
                  </a:lnTo>
                  <a:lnTo>
                    <a:pt x="99714" y="867342"/>
                  </a:lnTo>
                  <a:lnTo>
                    <a:pt x="59692" y="846644"/>
                  </a:lnTo>
                  <a:lnTo>
                    <a:pt x="28131" y="815083"/>
                  </a:lnTo>
                  <a:lnTo>
                    <a:pt x="7433" y="775061"/>
                  </a:lnTo>
                  <a:lnTo>
                    <a:pt x="0" y="728979"/>
                  </a:lnTo>
                  <a:lnTo>
                    <a:pt x="0" y="145795"/>
                  </a:lnTo>
                  <a:close/>
                </a:path>
                <a:path w="4165600" h="2021204">
                  <a:moveTo>
                    <a:pt x="0" y="1290573"/>
                  </a:moveTo>
                  <a:lnTo>
                    <a:pt x="7446" y="1244417"/>
                  </a:lnTo>
                  <a:lnTo>
                    <a:pt x="28180" y="1204325"/>
                  </a:lnTo>
                  <a:lnTo>
                    <a:pt x="59796" y="1172707"/>
                  </a:lnTo>
                  <a:lnTo>
                    <a:pt x="99888" y="1151971"/>
                  </a:lnTo>
                  <a:lnTo>
                    <a:pt x="146050" y="1144523"/>
                  </a:lnTo>
                  <a:lnTo>
                    <a:pt x="4019042" y="1144523"/>
                  </a:lnTo>
                  <a:lnTo>
                    <a:pt x="4065198" y="1151971"/>
                  </a:lnTo>
                  <a:lnTo>
                    <a:pt x="4105290" y="1172707"/>
                  </a:lnTo>
                  <a:lnTo>
                    <a:pt x="4136908" y="1204325"/>
                  </a:lnTo>
                  <a:lnTo>
                    <a:pt x="4157644" y="1244417"/>
                  </a:lnTo>
                  <a:lnTo>
                    <a:pt x="4165092" y="1290573"/>
                  </a:lnTo>
                  <a:lnTo>
                    <a:pt x="4165092" y="1874773"/>
                  </a:lnTo>
                  <a:lnTo>
                    <a:pt x="4157644" y="1920930"/>
                  </a:lnTo>
                  <a:lnTo>
                    <a:pt x="4136908" y="1961022"/>
                  </a:lnTo>
                  <a:lnTo>
                    <a:pt x="4105290" y="1992640"/>
                  </a:lnTo>
                  <a:lnTo>
                    <a:pt x="4065198" y="2013376"/>
                  </a:lnTo>
                  <a:lnTo>
                    <a:pt x="4019042" y="2020823"/>
                  </a:lnTo>
                  <a:lnTo>
                    <a:pt x="146050" y="2020823"/>
                  </a:lnTo>
                  <a:lnTo>
                    <a:pt x="99888" y="2013376"/>
                  </a:lnTo>
                  <a:lnTo>
                    <a:pt x="59796" y="1992640"/>
                  </a:lnTo>
                  <a:lnTo>
                    <a:pt x="28180" y="1961022"/>
                  </a:lnTo>
                  <a:lnTo>
                    <a:pt x="7446" y="1920930"/>
                  </a:lnTo>
                  <a:lnTo>
                    <a:pt x="0" y="1874773"/>
                  </a:lnTo>
                  <a:lnTo>
                    <a:pt x="0" y="1290573"/>
                  </a:lnTo>
                  <a:close/>
                </a:path>
              </a:pathLst>
            </a:custGeom>
            <a:ln w="12192">
              <a:solidFill>
                <a:srgbClr val="FFFFFF"/>
              </a:solidFill>
            </a:ln>
          </p:spPr>
          <p:txBody>
            <a:bodyPr bIns="0" lIns="0" rIns="0" rtlCol="0" tIns="0" wrap="square"/>
            <a:p/>
          </p:txBody>
        </p:sp>
        <p:sp>
          <p:nvSpPr>
            <p:cNvPr id="1049392" name="object 23"/>
            <p:cNvSpPr/>
            <p:nvPr/>
          </p:nvSpPr>
          <p:spPr>
            <a:xfrm>
              <a:off x="917448" y="5416295"/>
              <a:ext cx="4259580" cy="998219"/>
            </a:xfrm>
            <a:custGeom>
              <a:avLst/>
              <a:ahLst/>
              <a:rect l="l" t="t" r="r" b="b"/>
              <a:pathLst>
                <a:path w="4259580" h="998220">
                  <a:moveTo>
                    <a:pt x="4093210" y="0"/>
                  </a:moveTo>
                  <a:lnTo>
                    <a:pt x="166370" y="0"/>
                  </a:lnTo>
                  <a:lnTo>
                    <a:pt x="122141" y="5947"/>
                  </a:lnTo>
                  <a:lnTo>
                    <a:pt x="82399" y="22728"/>
                  </a:lnTo>
                  <a:lnTo>
                    <a:pt x="48728" y="48752"/>
                  </a:lnTo>
                  <a:lnTo>
                    <a:pt x="22714" y="82427"/>
                  </a:lnTo>
                  <a:lnTo>
                    <a:pt x="5942" y="122164"/>
                  </a:lnTo>
                  <a:lnTo>
                    <a:pt x="0" y="166369"/>
                  </a:lnTo>
                  <a:lnTo>
                    <a:pt x="0" y="831849"/>
                  </a:lnTo>
                  <a:lnTo>
                    <a:pt x="5942" y="876055"/>
                  </a:lnTo>
                  <a:lnTo>
                    <a:pt x="22714" y="915792"/>
                  </a:lnTo>
                  <a:lnTo>
                    <a:pt x="48728" y="949467"/>
                  </a:lnTo>
                  <a:lnTo>
                    <a:pt x="82399" y="975491"/>
                  </a:lnTo>
                  <a:lnTo>
                    <a:pt x="122141" y="992272"/>
                  </a:lnTo>
                  <a:lnTo>
                    <a:pt x="166370" y="998219"/>
                  </a:lnTo>
                  <a:lnTo>
                    <a:pt x="4093210" y="998219"/>
                  </a:lnTo>
                  <a:lnTo>
                    <a:pt x="4137415" y="992272"/>
                  </a:lnTo>
                  <a:lnTo>
                    <a:pt x="4177152" y="975491"/>
                  </a:lnTo>
                  <a:lnTo>
                    <a:pt x="4210827" y="949467"/>
                  </a:lnTo>
                  <a:lnTo>
                    <a:pt x="4236851" y="915792"/>
                  </a:lnTo>
                  <a:lnTo>
                    <a:pt x="4253632" y="876055"/>
                  </a:lnTo>
                  <a:lnTo>
                    <a:pt x="4259580" y="831849"/>
                  </a:lnTo>
                  <a:lnTo>
                    <a:pt x="4259580" y="166369"/>
                  </a:lnTo>
                  <a:lnTo>
                    <a:pt x="4253632" y="122164"/>
                  </a:lnTo>
                  <a:lnTo>
                    <a:pt x="4236851" y="82427"/>
                  </a:lnTo>
                  <a:lnTo>
                    <a:pt x="4210827" y="48752"/>
                  </a:lnTo>
                  <a:lnTo>
                    <a:pt x="4177152" y="22728"/>
                  </a:lnTo>
                  <a:lnTo>
                    <a:pt x="4137415" y="5947"/>
                  </a:lnTo>
                  <a:lnTo>
                    <a:pt x="4093210" y="0"/>
                  </a:lnTo>
                  <a:close/>
                </a:path>
              </a:pathLst>
            </a:custGeom>
            <a:solidFill>
              <a:srgbClr val="ACB8C9"/>
            </a:solidFill>
          </p:spPr>
          <p:txBody>
            <a:bodyPr bIns="0" lIns="0" rIns="0" rtlCol="0" tIns="0" wrap="square"/>
            <a:p/>
          </p:txBody>
        </p:sp>
        <p:sp>
          <p:nvSpPr>
            <p:cNvPr id="1049393" name="object 24"/>
            <p:cNvSpPr/>
            <p:nvPr/>
          </p:nvSpPr>
          <p:spPr>
            <a:xfrm>
              <a:off x="917448" y="5416295"/>
              <a:ext cx="4259580" cy="998219"/>
            </a:xfrm>
            <a:custGeom>
              <a:avLst/>
              <a:ahLst/>
              <a:rect l="l" t="t" r="r" b="b"/>
              <a:pathLst>
                <a:path w="4259580" h="998220">
                  <a:moveTo>
                    <a:pt x="0" y="166369"/>
                  </a:moveTo>
                  <a:lnTo>
                    <a:pt x="5942" y="122164"/>
                  </a:lnTo>
                  <a:lnTo>
                    <a:pt x="22714" y="82427"/>
                  </a:lnTo>
                  <a:lnTo>
                    <a:pt x="48728" y="48752"/>
                  </a:lnTo>
                  <a:lnTo>
                    <a:pt x="82399" y="22728"/>
                  </a:lnTo>
                  <a:lnTo>
                    <a:pt x="122141" y="5947"/>
                  </a:lnTo>
                  <a:lnTo>
                    <a:pt x="166370" y="0"/>
                  </a:lnTo>
                  <a:lnTo>
                    <a:pt x="4093210" y="0"/>
                  </a:lnTo>
                  <a:lnTo>
                    <a:pt x="4137415" y="5947"/>
                  </a:lnTo>
                  <a:lnTo>
                    <a:pt x="4177152" y="22728"/>
                  </a:lnTo>
                  <a:lnTo>
                    <a:pt x="4210827" y="48752"/>
                  </a:lnTo>
                  <a:lnTo>
                    <a:pt x="4236851" y="82427"/>
                  </a:lnTo>
                  <a:lnTo>
                    <a:pt x="4253632" y="122164"/>
                  </a:lnTo>
                  <a:lnTo>
                    <a:pt x="4259580" y="166369"/>
                  </a:lnTo>
                  <a:lnTo>
                    <a:pt x="4259580" y="831849"/>
                  </a:lnTo>
                  <a:lnTo>
                    <a:pt x="4253632" y="876055"/>
                  </a:lnTo>
                  <a:lnTo>
                    <a:pt x="4236851" y="915792"/>
                  </a:lnTo>
                  <a:lnTo>
                    <a:pt x="4210827" y="949467"/>
                  </a:lnTo>
                  <a:lnTo>
                    <a:pt x="4177152" y="975491"/>
                  </a:lnTo>
                  <a:lnTo>
                    <a:pt x="4137415" y="992272"/>
                  </a:lnTo>
                  <a:lnTo>
                    <a:pt x="4093210" y="998219"/>
                  </a:lnTo>
                  <a:lnTo>
                    <a:pt x="166370" y="998219"/>
                  </a:lnTo>
                  <a:lnTo>
                    <a:pt x="122141" y="992272"/>
                  </a:lnTo>
                  <a:lnTo>
                    <a:pt x="82399" y="975491"/>
                  </a:lnTo>
                  <a:lnTo>
                    <a:pt x="48728" y="949467"/>
                  </a:lnTo>
                  <a:lnTo>
                    <a:pt x="22714" y="915792"/>
                  </a:lnTo>
                  <a:lnTo>
                    <a:pt x="5942" y="876055"/>
                  </a:lnTo>
                  <a:lnTo>
                    <a:pt x="0" y="831849"/>
                  </a:lnTo>
                  <a:lnTo>
                    <a:pt x="0" y="166369"/>
                  </a:lnTo>
                  <a:close/>
                </a:path>
              </a:pathLst>
            </a:custGeom>
            <a:ln w="12191">
              <a:solidFill>
                <a:srgbClr val="566A86"/>
              </a:solidFill>
            </a:ln>
          </p:spPr>
          <p:txBody>
            <a:bodyPr bIns="0" lIns="0" rIns="0" rtlCol="0" tIns="0" wrap="square"/>
            <a:p/>
          </p:txBody>
        </p:sp>
      </p:grpSp>
      <p:sp>
        <p:nvSpPr>
          <p:cNvPr id="1049394" name="object 25"/>
          <p:cNvSpPr txBox="1"/>
          <p:nvPr/>
        </p:nvSpPr>
        <p:spPr>
          <a:xfrm>
            <a:off x="2007489" y="5736463"/>
            <a:ext cx="2078355" cy="330835"/>
          </a:xfrm>
          <a:prstGeom prst="rect"/>
        </p:spPr>
        <p:txBody>
          <a:bodyPr bIns="0" lIns="0" rIns="0" rtlCol="0" tIns="13335" vert="horz" wrap="square">
            <a:spAutoFit/>
          </a:bodyPr>
          <a:p>
            <a:pPr marL="12700">
              <a:lnSpc>
                <a:spcPct val="100000"/>
              </a:lnSpc>
              <a:spcBef>
                <a:spcPts val="105"/>
              </a:spcBef>
            </a:pPr>
            <a:r>
              <a:rPr b="1" dirty="0" sz="2000" spc="-90">
                <a:latin typeface="Noto Sans"/>
                <a:cs typeface="Noto Sans"/>
              </a:rPr>
              <a:t>Minimize</a:t>
            </a:r>
            <a:r>
              <a:rPr b="1" dirty="0" sz="2000" spc="-60">
                <a:latin typeface="Noto Sans"/>
                <a:cs typeface="Noto Sans"/>
              </a:rPr>
              <a:t> </a:t>
            </a:r>
            <a:r>
              <a:rPr b="1" dirty="0" sz="2000" spc="-105">
                <a:latin typeface="Noto Sans"/>
                <a:cs typeface="Noto Sans"/>
              </a:rPr>
              <a:t>Latency</a:t>
            </a:r>
            <a:endParaRPr sz="2000">
              <a:latin typeface="Noto Sans"/>
              <a:cs typeface="Noto Sans"/>
            </a:endParaRPr>
          </a:p>
        </p:txBody>
      </p:sp>
      <p:sp>
        <p:nvSpPr>
          <p:cNvPr id="1049395" name="object 26"/>
          <p:cNvSpPr/>
          <p:nvPr/>
        </p:nvSpPr>
        <p:spPr>
          <a:xfrm>
            <a:off x="972311" y="5475732"/>
            <a:ext cx="4163695" cy="876300"/>
          </a:xfrm>
          <a:custGeom>
            <a:avLst/>
            <a:ahLst/>
            <a:rect l="l" t="t" r="r" b="b"/>
            <a:pathLst>
              <a:path w="4163695" h="876300">
                <a:moveTo>
                  <a:pt x="0" y="146050"/>
                </a:moveTo>
                <a:lnTo>
                  <a:pt x="7446" y="99893"/>
                </a:lnTo>
                <a:lnTo>
                  <a:pt x="28180" y="59801"/>
                </a:lnTo>
                <a:lnTo>
                  <a:pt x="59796" y="28183"/>
                </a:lnTo>
                <a:lnTo>
                  <a:pt x="99888" y="7447"/>
                </a:lnTo>
                <a:lnTo>
                  <a:pt x="146050" y="0"/>
                </a:lnTo>
                <a:lnTo>
                  <a:pt x="4017517" y="0"/>
                </a:lnTo>
                <a:lnTo>
                  <a:pt x="4063674" y="7447"/>
                </a:lnTo>
                <a:lnTo>
                  <a:pt x="4103766" y="28183"/>
                </a:lnTo>
                <a:lnTo>
                  <a:pt x="4135384" y="59801"/>
                </a:lnTo>
                <a:lnTo>
                  <a:pt x="4156120" y="99893"/>
                </a:lnTo>
                <a:lnTo>
                  <a:pt x="4163567" y="146050"/>
                </a:lnTo>
                <a:lnTo>
                  <a:pt x="4163567" y="730249"/>
                </a:lnTo>
                <a:lnTo>
                  <a:pt x="4156120" y="776406"/>
                </a:lnTo>
                <a:lnTo>
                  <a:pt x="4135384" y="816498"/>
                </a:lnTo>
                <a:lnTo>
                  <a:pt x="4103766" y="848116"/>
                </a:lnTo>
                <a:lnTo>
                  <a:pt x="4063674" y="868852"/>
                </a:lnTo>
                <a:lnTo>
                  <a:pt x="4017517" y="876299"/>
                </a:lnTo>
                <a:lnTo>
                  <a:pt x="146050" y="876299"/>
                </a:lnTo>
                <a:lnTo>
                  <a:pt x="99888" y="868852"/>
                </a:lnTo>
                <a:lnTo>
                  <a:pt x="59796" y="848116"/>
                </a:lnTo>
                <a:lnTo>
                  <a:pt x="28180" y="816498"/>
                </a:lnTo>
                <a:lnTo>
                  <a:pt x="7446" y="776406"/>
                </a:lnTo>
                <a:lnTo>
                  <a:pt x="0" y="730249"/>
                </a:lnTo>
                <a:lnTo>
                  <a:pt x="0" y="146050"/>
                </a:lnTo>
                <a:close/>
              </a:path>
            </a:pathLst>
          </a:custGeom>
          <a:ln w="12192">
            <a:solidFill>
              <a:srgbClr val="FFFFFF"/>
            </a:solidFill>
          </a:ln>
        </p:spPr>
        <p:txBody>
          <a:bodyPr bIns="0" lIns="0" rIns="0" rtlCol="0" tIns="0" wrap="square"/>
          <a:p/>
        </p:txBody>
      </p:sp>
      <p:sp>
        <p:nvSpPr>
          <p:cNvPr id="1049396" name="object 27"/>
          <p:cNvSpPr txBox="1"/>
          <p:nvPr/>
        </p:nvSpPr>
        <p:spPr>
          <a:xfrm>
            <a:off x="5696203" y="2163215"/>
            <a:ext cx="9345295" cy="2037714"/>
          </a:xfrm>
          <a:prstGeom prst="rect"/>
        </p:spPr>
        <p:txBody>
          <a:bodyPr bIns="0" lIns="0" rIns="0" rtlCol="0" tIns="12700" vert="horz" wrap="square">
            <a:spAutoFit/>
          </a:bodyPr>
          <a:p>
            <a:pPr indent="-457200" marL="469900" marR="5080">
              <a:lnSpc>
                <a:spcPct val="150000"/>
              </a:lnSpc>
              <a:spcBef>
                <a:spcPts val="100"/>
              </a:spcBef>
              <a:buAutoNum type="arabicPeriod"/>
              <a:tabLst>
                <a:tab algn="l" pos="469265"/>
                <a:tab algn="l" pos="469900"/>
              </a:tabLst>
            </a:pPr>
            <a:r>
              <a:rPr dirty="0" sz="2200" spc="-15">
                <a:solidFill>
                  <a:srgbClr val="404040"/>
                </a:solidFill>
                <a:latin typeface="Noto Sans"/>
                <a:cs typeface="Noto Sans"/>
              </a:rPr>
              <a:t>Use latency </a:t>
            </a:r>
            <a:r>
              <a:rPr dirty="0" sz="2200" spc="-10">
                <a:solidFill>
                  <a:srgbClr val="404040"/>
                </a:solidFill>
                <a:latin typeface="Noto Sans"/>
                <a:cs typeface="Noto Sans"/>
              </a:rPr>
              <a:t>or Geolocation </a:t>
            </a:r>
            <a:r>
              <a:rPr dirty="0" sz="2200" spc="-40">
                <a:solidFill>
                  <a:srgbClr val="404040"/>
                </a:solidFill>
                <a:latin typeface="Noto Sans"/>
                <a:cs typeface="Noto Sans"/>
              </a:rPr>
              <a:t>routing </a:t>
            </a:r>
            <a:r>
              <a:rPr dirty="0" sz="2200" spc="-15">
                <a:solidFill>
                  <a:srgbClr val="404040"/>
                </a:solidFill>
                <a:latin typeface="Noto Sans"/>
                <a:cs typeface="Noto Sans"/>
              </a:rPr>
              <a:t>policies to </a:t>
            </a:r>
            <a:r>
              <a:rPr dirty="0" sz="2200" spc="-25">
                <a:solidFill>
                  <a:srgbClr val="404040"/>
                </a:solidFill>
                <a:latin typeface="Noto Sans"/>
                <a:cs typeface="Noto Sans"/>
              </a:rPr>
              <a:t>provide </a:t>
            </a:r>
            <a:r>
              <a:rPr dirty="0" sz="2200" spc="-15">
                <a:solidFill>
                  <a:srgbClr val="404040"/>
                </a:solidFill>
                <a:latin typeface="Noto Sans"/>
                <a:cs typeface="Noto Sans"/>
              </a:rPr>
              <a:t>users </a:t>
            </a:r>
            <a:r>
              <a:rPr dirty="0" sz="2200" spc="-20">
                <a:solidFill>
                  <a:srgbClr val="404040"/>
                </a:solidFill>
                <a:latin typeface="Noto Sans"/>
                <a:cs typeface="Noto Sans"/>
              </a:rPr>
              <a:t>with the  </a:t>
            </a:r>
            <a:r>
              <a:rPr dirty="0" sz="2200" spc="-15">
                <a:solidFill>
                  <a:srgbClr val="404040"/>
                </a:solidFill>
                <a:latin typeface="Noto Sans"/>
                <a:cs typeface="Noto Sans"/>
              </a:rPr>
              <a:t>best </a:t>
            </a:r>
            <a:r>
              <a:rPr dirty="0" sz="2200" spc="-20">
                <a:solidFill>
                  <a:srgbClr val="404040"/>
                </a:solidFill>
                <a:latin typeface="Noto Sans"/>
                <a:cs typeface="Noto Sans"/>
              </a:rPr>
              <a:t>response</a:t>
            </a:r>
            <a:r>
              <a:rPr dirty="0" sz="2200" spc="55">
                <a:solidFill>
                  <a:srgbClr val="404040"/>
                </a:solidFill>
                <a:latin typeface="Noto Sans"/>
                <a:cs typeface="Noto Sans"/>
              </a:rPr>
              <a:t> </a:t>
            </a:r>
            <a:r>
              <a:rPr dirty="0" sz="2200" spc="-20">
                <a:solidFill>
                  <a:srgbClr val="404040"/>
                </a:solidFill>
                <a:latin typeface="Noto Sans"/>
                <a:cs typeface="Noto Sans"/>
              </a:rPr>
              <a:t>times.</a:t>
            </a:r>
            <a:endParaRPr sz="2200">
              <a:latin typeface="Noto Sans"/>
              <a:cs typeface="Noto Sans"/>
            </a:endParaRPr>
          </a:p>
          <a:p>
            <a:pPr indent="-457200" marL="469900" marR="52705">
              <a:lnSpc>
                <a:spcPct val="150000"/>
              </a:lnSpc>
              <a:buAutoNum type="arabicPeriod"/>
              <a:tabLst>
                <a:tab algn="l" pos="469265"/>
                <a:tab algn="l" pos="469900"/>
              </a:tabLst>
            </a:pPr>
            <a:r>
              <a:rPr dirty="0" sz="2200" spc="-15">
                <a:solidFill>
                  <a:srgbClr val="404040"/>
                </a:solidFill>
                <a:latin typeface="Noto Sans"/>
                <a:cs typeface="Noto Sans"/>
              </a:rPr>
              <a:t>Use health </a:t>
            </a:r>
            <a:r>
              <a:rPr dirty="0" sz="2200" spc="-20">
                <a:solidFill>
                  <a:srgbClr val="404040"/>
                </a:solidFill>
                <a:latin typeface="Noto Sans"/>
                <a:cs typeface="Noto Sans"/>
              </a:rPr>
              <a:t>checks </a:t>
            </a:r>
            <a:r>
              <a:rPr dirty="0" sz="2200" spc="-15">
                <a:solidFill>
                  <a:srgbClr val="404040"/>
                </a:solidFill>
                <a:latin typeface="Noto Sans"/>
                <a:cs typeface="Noto Sans"/>
              </a:rPr>
              <a:t>to </a:t>
            </a:r>
            <a:r>
              <a:rPr dirty="0" sz="2200" spc="-25">
                <a:solidFill>
                  <a:srgbClr val="404040"/>
                </a:solidFill>
                <a:latin typeface="Noto Sans"/>
                <a:cs typeface="Noto Sans"/>
              </a:rPr>
              <a:t>ensure </a:t>
            </a:r>
            <a:r>
              <a:rPr dirty="0" sz="2200" spc="-15">
                <a:solidFill>
                  <a:srgbClr val="404040"/>
                </a:solidFill>
                <a:latin typeface="Noto Sans"/>
                <a:cs typeface="Noto Sans"/>
              </a:rPr>
              <a:t>users </a:t>
            </a:r>
            <a:r>
              <a:rPr dirty="0" sz="2200" spc="-30">
                <a:solidFill>
                  <a:srgbClr val="404040"/>
                </a:solidFill>
                <a:latin typeface="Noto Sans"/>
                <a:cs typeface="Noto Sans"/>
              </a:rPr>
              <a:t>are </a:t>
            </a:r>
            <a:r>
              <a:rPr dirty="0" sz="2200" spc="-25">
                <a:solidFill>
                  <a:srgbClr val="404040"/>
                </a:solidFill>
                <a:latin typeface="Noto Sans"/>
                <a:cs typeface="Noto Sans"/>
              </a:rPr>
              <a:t>rerouted </a:t>
            </a:r>
            <a:r>
              <a:rPr dirty="0" sz="2200" spc="-15">
                <a:solidFill>
                  <a:srgbClr val="404040"/>
                </a:solidFill>
                <a:latin typeface="Noto Sans"/>
                <a:cs typeface="Noto Sans"/>
              </a:rPr>
              <a:t>to healthy </a:t>
            </a:r>
            <a:r>
              <a:rPr dirty="0" sz="2200" spc="-20">
                <a:solidFill>
                  <a:srgbClr val="404040"/>
                </a:solidFill>
                <a:latin typeface="Noto Sans"/>
                <a:cs typeface="Noto Sans"/>
              </a:rPr>
              <a:t>instances  </a:t>
            </a:r>
            <a:r>
              <a:rPr dirty="0" sz="2200" spc="-40">
                <a:solidFill>
                  <a:srgbClr val="404040"/>
                </a:solidFill>
                <a:latin typeface="Noto Sans"/>
                <a:cs typeface="Noto Sans"/>
              </a:rPr>
              <a:t>during </a:t>
            </a:r>
            <a:r>
              <a:rPr dirty="0" sz="2200" spc="-15">
                <a:solidFill>
                  <a:srgbClr val="404040"/>
                </a:solidFill>
                <a:latin typeface="Noto Sans"/>
                <a:cs typeface="Noto Sans"/>
              </a:rPr>
              <a:t>an</a:t>
            </a:r>
            <a:r>
              <a:rPr dirty="0" sz="2200" spc="65">
                <a:solidFill>
                  <a:srgbClr val="404040"/>
                </a:solidFill>
                <a:latin typeface="Noto Sans"/>
                <a:cs typeface="Noto Sans"/>
              </a:rPr>
              <a:t> </a:t>
            </a:r>
            <a:r>
              <a:rPr dirty="0" sz="2200" spc="-30">
                <a:solidFill>
                  <a:srgbClr val="404040"/>
                </a:solidFill>
                <a:latin typeface="Noto Sans"/>
                <a:cs typeface="Noto Sans"/>
              </a:rPr>
              <a:t>outage.</a:t>
            </a:r>
            <a:endParaRPr sz="2200">
              <a:latin typeface="Noto Sans"/>
              <a:cs typeface="Noto Sans"/>
            </a:endParaRPr>
          </a:p>
        </p:txBody>
      </p:sp>
      <p:sp>
        <p:nvSpPr>
          <p:cNvPr id="1049397" name="object 28"/>
          <p:cNvSpPr/>
          <p:nvPr/>
        </p:nvSpPr>
        <p:spPr>
          <a:xfrm>
            <a:off x="4860035" y="711708"/>
            <a:ext cx="6502908" cy="272796"/>
          </a:xfrm>
          <a:prstGeom prst="rect"/>
          <a:blipFill>
            <a:blip xmlns:r="http://schemas.openxmlformats.org/officeDocument/2006/relationships" r:embed="rId1" cstate="print"/>
            <a:stretch>
              <a:fillRect/>
            </a:stretch>
          </a:blipFill>
        </p:spPr>
        <p:txBody>
          <a:bodyPr bIns="0" lIns="0" rIns="0" rtlCol="0" tIns="0" wrap="square"/>
          <a:p/>
        </p:txBody>
      </p:sp>
      <p:sp>
        <p:nvSpPr>
          <p:cNvPr id="1049398" name="object 29"/>
          <p:cNvSpPr txBox="1"/>
          <p:nvPr/>
        </p:nvSpPr>
        <p:spPr>
          <a:xfrm>
            <a:off x="1177239" y="1101039"/>
            <a:ext cx="5424805" cy="360680"/>
          </a:xfrm>
          <a:prstGeom prst="rect"/>
        </p:spPr>
        <p:txBody>
          <a:bodyPr bIns="0" lIns="0" rIns="0" rtlCol="0" tIns="12065" vert="horz" wrap="square">
            <a:spAutoFit/>
          </a:bodyPr>
          <a:p>
            <a:pPr marL="12700">
              <a:lnSpc>
                <a:spcPct val="100000"/>
              </a:lnSpc>
              <a:spcBef>
                <a:spcPts val="95"/>
              </a:spcBef>
            </a:pPr>
            <a:r>
              <a:rPr dirty="0" sz="2200" spc="-40">
                <a:solidFill>
                  <a:srgbClr val="404040"/>
                </a:solidFill>
                <a:latin typeface="Noto Sans"/>
                <a:cs typeface="Noto Sans"/>
              </a:rPr>
              <a:t>Following </a:t>
            </a:r>
            <a:r>
              <a:rPr dirty="0" sz="2200" spc="-30">
                <a:solidFill>
                  <a:srgbClr val="404040"/>
                </a:solidFill>
                <a:latin typeface="Noto Sans"/>
                <a:cs typeface="Noto Sans"/>
              </a:rPr>
              <a:t>are </a:t>
            </a:r>
            <a:r>
              <a:rPr dirty="0" sz="2200" spc="-20">
                <a:solidFill>
                  <a:srgbClr val="404040"/>
                </a:solidFill>
                <a:latin typeface="Noto Sans"/>
                <a:cs typeface="Noto Sans"/>
              </a:rPr>
              <a:t>the </a:t>
            </a:r>
            <a:r>
              <a:rPr dirty="0" sz="2200" spc="-15">
                <a:solidFill>
                  <a:srgbClr val="404040"/>
                </a:solidFill>
                <a:latin typeface="Noto Sans"/>
                <a:cs typeface="Noto Sans"/>
              </a:rPr>
              <a:t>Route </a:t>
            </a:r>
            <a:r>
              <a:rPr dirty="0" sz="2200">
                <a:solidFill>
                  <a:srgbClr val="404040"/>
                </a:solidFill>
                <a:latin typeface="Noto Sans"/>
                <a:cs typeface="Noto Sans"/>
              </a:rPr>
              <a:t>53 </a:t>
            </a:r>
            <a:r>
              <a:rPr dirty="0" sz="2200" spc="-10">
                <a:solidFill>
                  <a:srgbClr val="404040"/>
                </a:solidFill>
                <a:latin typeface="Noto Sans"/>
                <a:cs typeface="Noto Sans"/>
              </a:rPr>
              <a:t>best</a:t>
            </a:r>
            <a:r>
              <a:rPr dirty="0" sz="2200" spc="170">
                <a:solidFill>
                  <a:srgbClr val="404040"/>
                </a:solidFill>
                <a:latin typeface="Noto Sans"/>
                <a:cs typeface="Noto Sans"/>
              </a:rPr>
              <a:t> </a:t>
            </a:r>
            <a:r>
              <a:rPr dirty="0" sz="2200" spc="-20">
                <a:solidFill>
                  <a:srgbClr val="404040"/>
                </a:solidFill>
                <a:latin typeface="Noto Sans"/>
                <a:cs typeface="Noto Sans"/>
              </a:rPr>
              <a:t>practices:</a:t>
            </a:r>
            <a:endParaRPr sz="2200">
              <a:latin typeface="Noto Sans"/>
              <a:cs typeface="Noto Sans"/>
            </a:endParaRPr>
          </a:p>
        </p:txBody>
      </p:sp>
      <p:pic>
        <p:nvPicPr>
          <p:cNvPr id="2097203"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9399" name="object 2"/>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46</a:t>
            </a:r>
            <a:endParaRPr sz="2450">
              <a:latin typeface="Carlito"/>
              <a:cs typeface="Carlito"/>
            </a:endParaRPr>
          </a:p>
        </p:txBody>
      </p:sp>
      <p:grpSp>
        <p:nvGrpSpPr>
          <p:cNvPr id="221" name="object 3"/>
          <p:cNvGrpSpPr/>
          <p:nvPr/>
        </p:nvGrpSpPr>
        <p:grpSpPr>
          <a:xfrm>
            <a:off x="0" y="0"/>
            <a:ext cx="16256635" cy="9144000"/>
            <a:chOff x="0" y="0"/>
            <a:chExt cx="16256635" cy="9144000"/>
          </a:xfrm>
        </p:grpSpPr>
        <p:sp>
          <p:nvSpPr>
            <p:cNvPr id="1049400" name="object 4"/>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01" name="object 5"/>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02" name="object 6"/>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9403" name="object 7"/>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9404" name="object 8"/>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05" name="object 9"/>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9406" name="object 10"/>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9407" name="object 11"/>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9408" name="object 12"/>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9409" name="object 13"/>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9410" name="object 14"/>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9411" name="object 15"/>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9412" name="object 16"/>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9413" name="object 17"/>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9414" name="object 18"/>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9415" name="object 19"/>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416" name="object 20"/>
          <p:cNvSpPr txBox="1">
            <a:spLocks noGrp="1"/>
          </p:cNvSpPr>
          <p:nvPr>
            <p:ph type="title"/>
          </p:nvPr>
        </p:nvSpPr>
        <p:spPr>
          <a:xfrm>
            <a:off x="1005636" y="1543780"/>
            <a:ext cx="8822055" cy="1119505"/>
          </a:xfrm>
          <a:prstGeom prst="rect"/>
        </p:spPr>
        <p:txBody>
          <a:bodyPr bIns="0" lIns="0" rIns="0" rtlCol="0" tIns="108585" vert="horz" wrap="square">
            <a:spAutoFit/>
          </a:bodyPr>
          <a:p>
            <a:pPr marL="12700">
              <a:lnSpc>
                <a:spcPct val="100000"/>
              </a:lnSpc>
              <a:spcBef>
                <a:spcPts val="855"/>
              </a:spcBef>
            </a:pPr>
            <a:r>
              <a:rPr dirty="0" sz="3200" spc="60">
                <a:solidFill>
                  <a:srgbClr val="FFFFFF"/>
                </a:solidFill>
              </a:rPr>
              <a:t>Amazon </a:t>
            </a:r>
            <a:r>
              <a:rPr dirty="0" sz="3200" spc="65">
                <a:solidFill>
                  <a:srgbClr val="FFFFFF"/>
                </a:solidFill>
              </a:rPr>
              <a:t>Route </a:t>
            </a:r>
            <a:r>
              <a:rPr dirty="0" sz="3200" spc="45">
                <a:solidFill>
                  <a:srgbClr val="FFFFFF"/>
                </a:solidFill>
              </a:rPr>
              <a:t>53</a:t>
            </a:r>
            <a:r>
              <a:rPr dirty="0" sz="3200" spc="-140">
                <a:solidFill>
                  <a:srgbClr val="FFFFFF"/>
                </a:solidFill>
              </a:rPr>
              <a:t> </a:t>
            </a:r>
            <a:r>
              <a:rPr dirty="0" sz="3200" spc="80">
                <a:solidFill>
                  <a:srgbClr val="FFFFFF"/>
                </a:solidFill>
              </a:rPr>
              <a:t>Costs</a:t>
            </a:r>
            <a:endParaRPr sz="3200"/>
          </a:p>
          <a:p>
            <a:pPr marL="12700">
              <a:lnSpc>
                <a:spcPct val="100000"/>
              </a:lnSpc>
              <a:spcBef>
                <a:spcPts val="655"/>
              </a:spcBef>
            </a:pPr>
            <a:r>
              <a:rPr b="0" dirty="0" sz="2800" spc="-15">
                <a:solidFill>
                  <a:srgbClr val="0E537A"/>
                </a:solidFill>
                <a:latin typeface="Noto Sans"/>
                <a:cs typeface="Noto Sans"/>
              </a:rPr>
              <a:t>Details about </a:t>
            </a:r>
            <a:r>
              <a:rPr b="0" dirty="0" sz="2800" spc="-20">
                <a:solidFill>
                  <a:srgbClr val="0E537A"/>
                </a:solidFill>
                <a:latin typeface="Noto Sans"/>
                <a:cs typeface="Noto Sans"/>
              </a:rPr>
              <a:t>costs associated with </a:t>
            </a:r>
            <a:r>
              <a:rPr b="0" dirty="0" sz="2800" spc="-15">
                <a:solidFill>
                  <a:srgbClr val="0E537A"/>
                </a:solidFill>
                <a:latin typeface="Noto Sans"/>
                <a:cs typeface="Noto Sans"/>
              </a:rPr>
              <a:t>Amazon </a:t>
            </a:r>
            <a:r>
              <a:rPr b="0" dirty="0" sz="2800" spc="-20">
                <a:solidFill>
                  <a:srgbClr val="0E537A"/>
                </a:solidFill>
                <a:latin typeface="Noto Sans"/>
                <a:cs typeface="Noto Sans"/>
              </a:rPr>
              <a:t>Route</a:t>
            </a:r>
            <a:r>
              <a:rPr b="0" dirty="0" sz="2800" spc="135">
                <a:solidFill>
                  <a:srgbClr val="0E537A"/>
                </a:solidFill>
                <a:latin typeface="Noto Sans"/>
                <a:cs typeface="Noto Sans"/>
              </a:rPr>
              <a:t> </a:t>
            </a:r>
            <a:r>
              <a:rPr b="0" dirty="0" sz="2800" spc="-5">
                <a:solidFill>
                  <a:srgbClr val="0E537A"/>
                </a:solidFill>
                <a:latin typeface="Noto Sans"/>
                <a:cs typeface="Noto Sans"/>
              </a:rPr>
              <a:t>53</a:t>
            </a:r>
            <a:endParaRPr sz="2800">
              <a:latin typeface="Noto Sans"/>
              <a:cs typeface="Noto Sans"/>
            </a:endParaRPr>
          </a:p>
        </p:txBody>
      </p:sp>
      <p:pic>
        <p:nvPicPr>
          <p:cNvPr id="2097204"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grpSp>
        <p:nvGrpSpPr>
          <p:cNvPr id="223" name="object 4"/>
          <p:cNvGrpSpPr/>
          <p:nvPr/>
        </p:nvGrpSpPr>
        <p:grpSpPr>
          <a:xfrm>
            <a:off x="9413747" y="1647444"/>
            <a:ext cx="944880" cy="3374390"/>
            <a:chOff x="9413747" y="1647444"/>
            <a:chExt cx="944880" cy="3374390"/>
          </a:xfrm>
        </p:grpSpPr>
        <p:sp>
          <p:nvSpPr>
            <p:cNvPr id="1049417" name="object 5"/>
            <p:cNvSpPr/>
            <p:nvPr/>
          </p:nvSpPr>
          <p:spPr>
            <a:xfrm>
              <a:off x="9413747" y="1647444"/>
              <a:ext cx="944880" cy="3374390"/>
            </a:xfrm>
            <a:custGeom>
              <a:avLst/>
              <a:ahLst/>
              <a:rect l="l" t="t" r="r" b="b"/>
              <a:pathLst>
                <a:path w="944879" h="3374390">
                  <a:moveTo>
                    <a:pt x="470661" y="0"/>
                  </a:moveTo>
                  <a:lnTo>
                    <a:pt x="422346" y="2461"/>
                  </a:lnTo>
                  <a:lnTo>
                    <a:pt x="375470" y="9684"/>
                  </a:lnTo>
                  <a:lnTo>
                    <a:pt x="330266" y="21426"/>
                  </a:lnTo>
                  <a:lnTo>
                    <a:pt x="286964" y="37445"/>
                  </a:lnTo>
                  <a:lnTo>
                    <a:pt x="245796" y="57498"/>
                  </a:lnTo>
                  <a:lnTo>
                    <a:pt x="206995" y="81344"/>
                  </a:lnTo>
                  <a:lnTo>
                    <a:pt x="170790" y="108741"/>
                  </a:lnTo>
                  <a:lnTo>
                    <a:pt x="137414" y="139445"/>
                  </a:lnTo>
                  <a:lnTo>
                    <a:pt x="107097" y="173216"/>
                  </a:lnTo>
                  <a:lnTo>
                    <a:pt x="80072" y="209810"/>
                  </a:lnTo>
                  <a:lnTo>
                    <a:pt x="56570" y="248985"/>
                  </a:lnTo>
                  <a:lnTo>
                    <a:pt x="36822" y="290500"/>
                  </a:lnTo>
                  <a:lnTo>
                    <a:pt x="21059" y="334112"/>
                  </a:lnTo>
                  <a:lnTo>
                    <a:pt x="9514" y="379578"/>
                  </a:lnTo>
                  <a:lnTo>
                    <a:pt x="2417" y="426657"/>
                  </a:lnTo>
                  <a:lnTo>
                    <a:pt x="0" y="475106"/>
                  </a:lnTo>
                  <a:lnTo>
                    <a:pt x="2682" y="526022"/>
                  </a:lnTo>
                  <a:lnTo>
                    <a:pt x="10555" y="575308"/>
                  </a:lnTo>
                  <a:lnTo>
                    <a:pt x="23353" y="622700"/>
                  </a:lnTo>
                  <a:lnTo>
                    <a:pt x="40814" y="667936"/>
                  </a:lnTo>
                  <a:lnTo>
                    <a:pt x="62672" y="710752"/>
                  </a:lnTo>
                  <a:lnTo>
                    <a:pt x="88664" y="750885"/>
                  </a:lnTo>
                  <a:lnTo>
                    <a:pt x="118526" y="788071"/>
                  </a:lnTo>
                  <a:lnTo>
                    <a:pt x="151995" y="822046"/>
                  </a:lnTo>
                  <a:lnTo>
                    <a:pt x="188806" y="852549"/>
                  </a:lnTo>
                  <a:lnTo>
                    <a:pt x="228695" y="879315"/>
                  </a:lnTo>
                  <a:lnTo>
                    <a:pt x="271399" y="902080"/>
                  </a:lnTo>
                  <a:lnTo>
                    <a:pt x="271399" y="3208908"/>
                  </a:lnTo>
                  <a:lnTo>
                    <a:pt x="277172" y="3253427"/>
                  </a:lnTo>
                  <a:lnTo>
                    <a:pt x="293539" y="3293062"/>
                  </a:lnTo>
                  <a:lnTo>
                    <a:pt x="319071" y="3326383"/>
                  </a:lnTo>
                  <a:lnTo>
                    <a:pt x="352340" y="3351958"/>
                  </a:lnTo>
                  <a:lnTo>
                    <a:pt x="391916" y="3368352"/>
                  </a:lnTo>
                  <a:lnTo>
                    <a:pt x="436372" y="3374135"/>
                  </a:lnTo>
                  <a:lnTo>
                    <a:pt x="536067" y="3374135"/>
                  </a:lnTo>
                  <a:lnTo>
                    <a:pt x="579278" y="3368352"/>
                  </a:lnTo>
                  <a:lnTo>
                    <a:pt x="618485" y="3351958"/>
                  </a:lnTo>
                  <a:lnTo>
                    <a:pt x="651970" y="3326383"/>
                  </a:lnTo>
                  <a:lnTo>
                    <a:pt x="678015" y="3293062"/>
                  </a:lnTo>
                  <a:lnTo>
                    <a:pt x="694902" y="3253427"/>
                  </a:lnTo>
                  <a:lnTo>
                    <a:pt x="700912" y="3208908"/>
                  </a:lnTo>
                  <a:lnTo>
                    <a:pt x="700912" y="888237"/>
                  </a:lnTo>
                  <a:lnTo>
                    <a:pt x="742802" y="861352"/>
                  </a:lnTo>
                  <a:lnTo>
                    <a:pt x="781686" y="830434"/>
                  </a:lnTo>
                  <a:lnTo>
                    <a:pt x="817233" y="795793"/>
                  </a:lnTo>
                  <a:lnTo>
                    <a:pt x="849114" y="757738"/>
                  </a:lnTo>
                  <a:lnTo>
                    <a:pt x="876998" y="716581"/>
                  </a:lnTo>
                  <a:lnTo>
                    <a:pt x="900553" y="672631"/>
                  </a:lnTo>
                  <a:lnTo>
                    <a:pt x="919450" y="626199"/>
                  </a:lnTo>
                  <a:lnTo>
                    <a:pt x="933357" y="577593"/>
                  </a:lnTo>
                  <a:lnTo>
                    <a:pt x="941944" y="527126"/>
                  </a:lnTo>
                  <a:lnTo>
                    <a:pt x="944879" y="475106"/>
                  </a:lnTo>
                  <a:lnTo>
                    <a:pt x="942424" y="426657"/>
                  </a:lnTo>
                  <a:lnTo>
                    <a:pt x="935218" y="379578"/>
                  </a:lnTo>
                  <a:lnTo>
                    <a:pt x="923503" y="334112"/>
                  </a:lnTo>
                  <a:lnTo>
                    <a:pt x="907520" y="290500"/>
                  </a:lnTo>
                  <a:lnTo>
                    <a:pt x="887510" y="248985"/>
                  </a:lnTo>
                  <a:lnTo>
                    <a:pt x="863715" y="209810"/>
                  </a:lnTo>
                  <a:lnTo>
                    <a:pt x="836377" y="173216"/>
                  </a:lnTo>
                  <a:lnTo>
                    <a:pt x="805735" y="139446"/>
                  </a:lnTo>
                  <a:lnTo>
                    <a:pt x="772032" y="108741"/>
                  </a:lnTo>
                  <a:lnTo>
                    <a:pt x="735509" y="81344"/>
                  </a:lnTo>
                  <a:lnTo>
                    <a:pt x="696408" y="57498"/>
                  </a:lnTo>
                  <a:lnTo>
                    <a:pt x="654968" y="37445"/>
                  </a:lnTo>
                  <a:lnTo>
                    <a:pt x="611433" y="21426"/>
                  </a:lnTo>
                  <a:lnTo>
                    <a:pt x="566042" y="9684"/>
                  </a:lnTo>
                  <a:lnTo>
                    <a:pt x="519038" y="2461"/>
                  </a:lnTo>
                  <a:lnTo>
                    <a:pt x="470661" y="0"/>
                  </a:lnTo>
                  <a:close/>
                </a:path>
              </a:pathLst>
            </a:custGeom>
            <a:solidFill>
              <a:srgbClr val="FFC000"/>
            </a:solidFill>
          </p:spPr>
          <p:txBody>
            <a:bodyPr bIns="0" lIns="0" rIns="0" rtlCol="0" tIns="0" wrap="square"/>
            <a:p/>
          </p:txBody>
        </p:sp>
        <p:sp>
          <p:nvSpPr>
            <p:cNvPr id="1049418" name="object 6"/>
            <p:cNvSpPr/>
            <p:nvPr/>
          </p:nvSpPr>
          <p:spPr>
            <a:xfrm>
              <a:off x="9549383" y="1757172"/>
              <a:ext cx="673735" cy="675640"/>
            </a:xfrm>
            <a:custGeom>
              <a:avLst/>
              <a:ahLst/>
              <a:rect l="l" t="t" r="r" b="b"/>
              <a:pathLst>
                <a:path w="673734" h="675639">
                  <a:moveTo>
                    <a:pt x="336804" y="0"/>
                  </a:moveTo>
                  <a:lnTo>
                    <a:pt x="291199" y="3023"/>
                  </a:lnTo>
                  <a:lnTo>
                    <a:pt x="247429" y="11846"/>
                  </a:lnTo>
                  <a:lnTo>
                    <a:pt x="205900" y="26098"/>
                  </a:lnTo>
                  <a:lnTo>
                    <a:pt x="167019" y="45409"/>
                  </a:lnTo>
                  <a:lnTo>
                    <a:pt x="131190" y="69409"/>
                  </a:lnTo>
                  <a:lnTo>
                    <a:pt x="98821" y="97726"/>
                  </a:lnTo>
                  <a:lnTo>
                    <a:pt x="70318" y="129991"/>
                  </a:lnTo>
                  <a:lnTo>
                    <a:pt x="46086" y="165833"/>
                  </a:lnTo>
                  <a:lnTo>
                    <a:pt x="26533" y="204882"/>
                  </a:lnTo>
                  <a:lnTo>
                    <a:pt x="12063" y="246768"/>
                  </a:lnTo>
                  <a:lnTo>
                    <a:pt x="3083" y="291119"/>
                  </a:lnTo>
                  <a:lnTo>
                    <a:pt x="0" y="337566"/>
                  </a:lnTo>
                  <a:lnTo>
                    <a:pt x="3455" y="384651"/>
                  </a:lnTo>
                  <a:lnTo>
                    <a:pt x="13471" y="429956"/>
                  </a:lnTo>
                  <a:lnTo>
                    <a:pt x="29528" y="472995"/>
                  </a:lnTo>
                  <a:lnTo>
                    <a:pt x="51101" y="513286"/>
                  </a:lnTo>
                  <a:lnTo>
                    <a:pt x="77669" y="550344"/>
                  </a:lnTo>
                  <a:lnTo>
                    <a:pt x="108710" y="583686"/>
                  </a:lnTo>
                  <a:lnTo>
                    <a:pt x="143700" y="612827"/>
                  </a:lnTo>
                  <a:lnTo>
                    <a:pt x="182118" y="637285"/>
                  </a:lnTo>
                  <a:lnTo>
                    <a:pt x="217414" y="653379"/>
                  </a:lnTo>
                  <a:lnTo>
                    <a:pt x="255603" y="665257"/>
                  </a:lnTo>
                  <a:lnTo>
                    <a:pt x="295721" y="672611"/>
                  </a:lnTo>
                  <a:lnTo>
                    <a:pt x="336804" y="675131"/>
                  </a:lnTo>
                  <a:lnTo>
                    <a:pt x="384476" y="671466"/>
                  </a:lnTo>
                  <a:lnTo>
                    <a:pt x="429577" y="661336"/>
                  </a:lnTo>
                  <a:lnTo>
                    <a:pt x="472106" y="646039"/>
                  </a:lnTo>
                  <a:lnTo>
                    <a:pt x="512064" y="626872"/>
                  </a:lnTo>
                  <a:lnTo>
                    <a:pt x="551323" y="597656"/>
                  </a:lnTo>
                  <a:lnTo>
                    <a:pt x="586189" y="563496"/>
                  </a:lnTo>
                  <a:lnTo>
                    <a:pt x="616060" y="524935"/>
                  </a:lnTo>
                  <a:lnTo>
                    <a:pt x="640337" y="482517"/>
                  </a:lnTo>
                  <a:lnTo>
                    <a:pt x="658421" y="436786"/>
                  </a:lnTo>
                  <a:lnTo>
                    <a:pt x="669711" y="388288"/>
                  </a:lnTo>
                  <a:lnTo>
                    <a:pt x="673608" y="337566"/>
                  </a:lnTo>
                  <a:lnTo>
                    <a:pt x="670524" y="291119"/>
                  </a:lnTo>
                  <a:lnTo>
                    <a:pt x="661544" y="246768"/>
                  </a:lnTo>
                  <a:lnTo>
                    <a:pt x="647074" y="204882"/>
                  </a:lnTo>
                  <a:lnTo>
                    <a:pt x="627521" y="165833"/>
                  </a:lnTo>
                  <a:lnTo>
                    <a:pt x="603289" y="129991"/>
                  </a:lnTo>
                  <a:lnTo>
                    <a:pt x="574786" y="97726"/>
                  </a:lnTo>
                  <a:lnTo>
                    <a:pt x="542417" y="69409"/>
                  </a:lnTo>
                  <a:lnTo>
                    <a:pt x="506588" y="45409"/>
                  </a:lnTo>
                  <a:lnTo>
                    <a:pt x="467707" y="26098"/>
                  </a:lnTo>
                  <a:lnTo>
                    <a:pt x="426178" y="11846"/>
                  </a:lnTo>
                  <a:lnTo>
                    <a:pt x="382408" y="3023"/>
                  </a:lnTo>
                  <a:lnTo>
                    <a:pt x="336804" y="0"/>
                  </a:lnTo>
                  <a:close/>
                </a:path>
              </a:pathLst>
            </a:custGeom>
            <a:solidFill>
              <a:srgbClr val="E7E6E6"/>
            </a:solidFill>
          </p:spPr>
          <p:txBody>
            <a:bodyPr bIns="0" lIns="0" rIns="0" rtlCol="0" tIns="0" wrap="square"/>
            <a:p/>
          </p:txBody>
        </p:sp>
      </p:grpSp>
      <p:sp>
        <p:nvSpPr>
          <p:cNvPr id="1049419" name="object 7"/>
          <p:cNvSpPr txBox="1"/>
          <p:nvPr/>
        </p:nvSpPr>
        <p:spPr>
          <a:xfrm>
            <a:off x="9717151" y="1955672"/>
            <a:ext cx="287655"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04</a:t>
            </a:r>
            <a:endParaRPr sz="1800">
              <a:latin typeface="Noto Sans"/>
              <a:cs typeface="Noto Sans"/>
            </a:endParaRPr>
          </a:p>
        </p:txBody>
      </p:sp>
      <p:sp>
        <p:nvSpPr>
          <p:cNvPr id="1049420" name="object 8"/>
          <p:cNvSpPr txBox="1">
            <a:spLocks noGrp="1"/>
          </p:cNvSpPr>
          <p:nvPr>
            <p:ph type="title"/>
          </p:nvPr>
        </p:nvSpPr>
        <p:spPr>
          <a:xfrm>
            <a:off x="5519165" y="268350"/>
            <a:ext cx="5220335" cy="513715"/>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 </a:t>
            </a:r>
            <a:r>
              <a:rPr dirty="0" sz="3200" spc="80"/>
              <a:t>Costs</a:t>
            </a:r>
            <a:r>
              <a:rPr dirty="0" sz="3200" spc="-140"/>
              <a:t> </a:t>
            </a:r>
            <a:r>
              <a:rPr dirty="0" sz="3200" spc="80"/>
              <a:t>Overview</a:t>
            </a:r>
            <a:endParaRPr sz="3200"/>
          </a:p>
        </p:txBody>
      </p:sp>
      <p:grpSp>
        <p:nvGrpSpPr>
          <p:cNvPr id="224" name="object 9"/>
          <p:cNvGrpSpPr/>
          <p:nvPr/>
        </p:nvGrpSpPr>
        <p:grpSpPr>
          <a:xfrm>
            <a:off x="6978395" y="4340352"/>
            <a:ext cx="3375660" cy="946785"/>
            <a:chOff x="6978395" y="4340352"/>
            <a:chExt cx="3375660" cy="946785"/>
          </a:xfrm>
        </p:grpSpPr>
        <p:sp>
          <p:nvSpPr>
            <p:cNvPr id="1049421" name="object 10"/>
            <p:cNvSpPr/>
            <p:nvPr/>
          </p:nvSpPr>
          <p:spPr>
            <a:xfrm>
              <a:off x="6978395" y="4340352"/>
              <a:ext cx="3375660" cy="946785"/>
            </a:xfrm>
            <a:custGeom>
              <a:avLst/>
              <a:ahLst/>
              <a:rect l="l" t="t" r="r" b="b"/>
              <a:pathLst>
                <a:path w="3375659" h="946785">
                  <a:moveTo>
                    <a:pt x="2900299" y="0"/>
                  </a:moveTo>
                  <a:lnTo>
                    <a:pt x="2849351" y="2765"/>
                  </a:lnTo>
                  <a:lnTo>
                    <a:pt x="2800040" y="10867"/>
                  </a:lnTo>
                  <a:lnTo>
                    <a:pt x="2752627" y="24010"/>
                  </a:lnTo>
                  <a:lnTo>
                    <a:pt x="2707375" y="41901"/>
                  </a:lnTo>
                  <a:lnTo>
                    <a:pt x="2664547" y="64244"/>
                  </a:lnTo>
                  <a:lnTo>
                    <a:pt x="2624405" y="90746"/>
                  </a:lnTo>
                  <a:lnTo>
                    <a:pt x="2587214" y="121112"/>
                  </a:lnTo>
                  <a:lnTo>
                    <a:pt x="2553234" y="155048"/>
                  </a:lnTo>
                  <a:lnTo>
                    <a:pt x="2522730" y="192261"/>
                  </a:lnTo>
                  <a:lnTo>
                    <a:pt x="2495963" y="232454"/>
                  </a:lnTo>
                  <a:lnTo>
                    <a:pt x="2473198" y="275336"/>
                  </a:lnTo>
                  <a:lnTo>
                    <a:pt x="165353" y="275336"/>
                  </a:lnTo>
                  <a:lnTo>
                    <a:pt x="120826" y="281119"/>
                  </a:lnTo>
                  <a:lnTo>
                    <a:pt x="81167" y="297513"/>
                  </a:lnTo>
                  <a:lnTo>
                    <a:pt x="47815" y="323088"/>
                  </a:lnTo>
                  <a:lnTo>
                    <a:pt x="22210" y="356409"/>
                  </a:lnTo>
                  <a:lnTo>
                    <a:pt x="5792" y="396044"/>
                  </a:lnTo>
                  <a:lnTo>
                    <a:pt x="0" y="440563"/>
                  </a:lnTo>
                  <a:lnTo>
                    <a:pt x="0" y="540258"/>
                  </a:lnTo>
                  <a:lnTo>
                    <a:pt x="5792" y="583585"/>
                  </a:lnTo>
                  <a:lnTo>
                    <a:pt x="22210" y="622887"/>
                  </a:lnTo>
                  <a:lnTo>
                    <a:pt x="47815" y="656447"/>
                  </a:lnTo>
                  <a:lnTo>
                    <a:pt x="81167" y="682545"/>
                  </a:lnTo>
                  <a:lnTo>
                    <a:pt x="120826" y="699463"/>
                  </a:lnTo>
                  <a:lnTo>
                    <a:pt x="165353" y="705485"/>
                  </a:lnTo>
                  <a:lnTo>
                    <a:pt x="2486913" y="705485"/>
                  </a:lnTo>
                  <a:lnTo>
                    <a:pt x="2513836" y="747350"/>
                  </a:lnTo>
                  <a:lnTo>
                    <a:pt x="2544792" y="786038"/>
                  </a:lnTo>
                  <a:lnTo>
                    <a:pt x="2579469" y="821259"/>
                  </a:lnTo>
                  <a:lnTo>
                    <a:pt x="2617557" y="852723"/>
                  </a:lnTo>
                  <a:lnTo>
                    <a:pt x="2658745" y="880141"/>
                  </a:lnTo>
                  <a:lnTo>
                    <a:pt x="2702721" y="903224"/>
                  </a:lnTo>
                  <a:lnTo>
                    <a:pt x="2749176" y="921680"/>
                  </a:lnTo>
                  <a:lnTo>
                    <a:pt x="2797797" y="935222"/>
                  </a:lnTo>
                  <a:lnTo>
                    <a:pt x="2848275" y="943560"/>
                  </a:lnTo>
                  <a:lnTo>
                    <a:pt x="2900299" y="946403"/>
                  </a:lnTo>
                  <a:lnTo>
                    <a:pt x="2948772" y="943982"/>
                  </a:lnTo>
                  <a:lnTo>
                    <a:pt x="2995874" y="936872"/>
                  </a:lnTo>
                  <a:lnTo>
                    <a:pt x="3041364" y="925306"/>
                  </a:lnTo>
                  <a:lnTo>
                    <a:pt x="3084998" y="909516"/>
                  </a:lnTo>
                  <a:lnTo>
                    <a:pt x="3126535" y="889733"/>
                  </a:lnTo>
                  <a:lnTo>
                    <a:pt x="3165731" y="866190"/>
                  </a:lnTo>
                  <a:lnTo>
                    <a:pt x="3202345" y="839119"/>
                  </a:lnTo>
                  <a:lnTo>
                    <a:pt x="3236134" y="808751"/>
                  </a:lnTo>
                  <a:lnTo>
                    <a:pt x="3266856" y="775319"/>
                  </a:lnTo>
                  <a:lnTo>
                    <a:pt x="3294268" y="739055"/>
                  </a:lnTo>
                  <a:lnTo>
                    <a:pt x="3318127" y="700190"/>
                  </a:lnTo>
                  <a:lnTo>
                    <a:pt x="3338193" y="658957"/>
                  </a:lnTo>
                  <a:lnTo>
                    <a:pt x="3354221" y="615587"/>
                  </a:lnTo>
                  <a:lnTo>
                    <a:pt x="3365970" y="570313"/>
                  </a:lnTo>
                  <a:lnTo>
                    <a:pt x="3373197" y="523367"/>
                  </a:lnTo>
                  <a:lnTo>
                    <a:pt x="3375659" y="474980"/>
                  </a:lnTo>
                  <a:lnTo>
                    <a:pt x="3373197" y="426532"/>
                  </a:lnTo>
                  <a:lnTo>
                    <a:pt x="3365970" y="379457"/>
                  </a:lnTo>
                  <a:lnTo>
                    <a:pt x="3354221" y="333996"/>
                  </a:lnTo>
                  <a:lnTo>
                    <a:pt x="3338193" y="290393"/>
                  </a:lnTo>
                  <a:lnTo>
                    <a:pt x="3318127" y="248888"/>
                  </a:lnTo>
                  <a:lnTo>
                    <a:pt x="3294268" y="209723"/>
                  </a:lnTo>
                  <a:lnTo>
                    <a:pt x="3266856" y="173141"/>
                  </a:lnTo>
                  <a:lnTo>
                    <a:pt x="3236134" y="139382"/>
                  </a:lnTo>
                  <a:lnTo>
                    <a:pt x="3202345" y="108689"/>
                  </a:lnTo>
                  <a:lnTo>
                    <a:pt x="3165731" y="81304"/>
                  </a:lnTo>
                  <a:lnTo>
                    <a:pt x="3126535" y="57469"/>
                  </a:lnTo>
                  <a:lnTo>
                    <a:pt x="3084998" y="37425"/>
                  </a:lnTo>
                  <a:lnTo>
                    <a:pt x="3041364" y="21414"/>
                  </a:lnTo>
                  <a:lnTo>
                    <a:pt x="2995874" y="9678"/>
                  </a:lnTo>
                  <a:lnTo>
                    <a:pt x="2948772" y="2460"/>
                  </a:lnTo>
                  <a:lnTo>
                    <a:pt x="2900299" y="0"/>
                  </a:lnTo>
                  <a:close/>
                </a:path>
              </a:pathLst>
            </a:custGeom>
            <a:solidFill>
              <a:srgbClr val="A4A4A4"/>
            </a:solidFill>
          </p:spPr>
          <p:txBody>
            <a:bodyPr bIns="0" lIns="0" rIns="0" rtlCol="0" tIns="0" wrap="square"/>
            <a:p/>
          </p:txBody>
        </p:sp>
        <p:sp>
          <p:nvSpPr>
            <p:cNvPr id="1049422" name="object 11"/>
            <p:cNvSpPr/>
            <p:nvPr/>
          </p:nvSpPr>
          <p:spPr>
            <a:xfrm>
              <a:off x="9534143" y="4477512"/>
              <a:ext cx="675640" cy="675640"/>
            </a:xfrm>
            <a:custGeom>
              <a:avLst/>
              <a:ahLst/>
              <a:rect l="l" t="t" r="r" b="b"/>
              <a:pathLst>
                <a:path w="675640" h="675639">
                  <a:moveTo>
                    <a:pt x="337565" y="0"/>
                  </a:moveTo>
                  <a:lnTo>
                    <a:pt x="290480" y="3325"/>
                  </a:lnTo>
                  <a:lnTo>
                    <a:pt x="245175" y="13031"/>
                  </a:lnTo>
                  <a:lnTo>
                    <a:pt x="202136" y="28711"/>
                  </a:lnTo>
                  <a:lnTo>
                    <a:pt x="161845" y="49958"/>
                  </a:lnTo>
                  <a:lnTo>
                    <a:pt x="124787" y="76367"/>
                  </a:lnTo>
                  <a:lnTo>
                    <a:pt x="91445" y="107531"/>
                  </a:lnTo>
                  <a:lnTo>
                    <a:pt x="62304" y="143043"/>
                  </a:lnTo>
                  <a:lnTo>
                    <a:pt x="37846" y="182499"/>
                  </a:lnTo>
                  <a:lnTo>
                    <a:pt x="21752" y="217890"/>
                  </a:lnTo>
                  <a:lnTo>
                    <a:pt x="9874" y="256174"/>
                  </a:lnTo>
                  <a:lnTo>
                    <a:pt x="2520" y="296388"/>
                  </a:lnTo>
                  <a:lnTo>
                    <a:pt x="0" y="337565"/>
                  </a:lnTo>
                  <a:lnTo>
                    <a:pt x="3182" y="383887"/>
                  </a:lnTo>
                  <a:lnTo>
                    <a:pt x="12509" y="429244"/>
                  </a:lnTo>
                  <a:lnTo>
                    <a:pt x="27646" y="472672"/>
                  </a:lnTo>
                  <a:lnTo>
                    <a:pt x="48259" y="513207"/>
                  </a:lnTo>
                  <a:lnTo>
                    <a:pt x="77475" y="552567"/>
                  </a:lnTo>
                  <a:lnTo>
                    <a:pt x="111635" y="587518"/>
                  </a:lnTo>
                  <a:lnTo>
                    <a:pt x="150196" y="617459"/>
                  </a:lnTo>
                  <a:lnTo>
                    <a:pt x="192614" y="641791"/>
                  </a:lnTo>
                  <a:lnTo>
                    <a:pt x="238345" y="659914"/>
                  </a:lnTo>
                  <a:lnTo>
                    <a:pt x="286843" y="671227"/>
                  </a:lnTo>
                  <a:lnTo>
                    <a:pt x="337565" y="675132"/>
                  </a:lnTo>
                  <a:lnTo>
                    <a:pt x="383292" y="672043"/>
                  </a:lnTo>
                  <a:lnTo>
                    <a:pt x="427173" y="663047"/>
                  </a:lnTo>
                  <a:lnTo>
                    <a:pt x="468802" y="648551"/>
                  </a:lnTo>
                  <a:lnTo>
                    <a:pt x="507774" y="628960"/>
                  </a:lnTo>
                  <a:lnTo>
                    <a:pt x="543681" y="604681"/>
                  </a:lnTo>
                  <a:lnTo>
                    <a:pt x="576119" y="576119"/>
                  </a:lnTo>
                  <a:lnTo>
                    <a:pt x="604681" y="543681"/>
                  </a:lnTo>
                  <a:lnTo>
                    <a:pt x="628960" y="507774"/>
                  </a:lnTo>
                  <a:lnTo>
                    <a:pt x="648551" y="468802"/>
                  </a:lnTo>
                  <a:lnTo>
                    <a:pt x="663047" y="427173"/>
                  </a:lnTo>
                  <a:lnTo>
                    <a:pt x="672043" y="383292"/>
                  </a:lnTo>
                  <a:lnTo>
                    <a:pt x="675131" y="337565"/>
                  </a:lnTo>
                  <a:lnTo>
                    <a:pt x="672043" y="291839"/>
                  </a:lnTo>
                  <a:lnTo>
                    <a:pt x="663047" y="247958"/>
                  </a:lnTo>
                  <a:lnTo>
                    <a:pt x="648551" y="206329"/>
                  </a:lnTo>
                  <a:lnTo>
                    <a:pt x="628960" y="167357"/>
                  </a:lnTo>
                  <a:lnTo>
                    <a:pt x="604681" y="131450"/>
                  </a:lnTo>
                  <a:lnTo>
                    <a:pt x="576119" y="99012"/>
                  </a:lnTo>
                  <a:lnTo>
                    <a:pt x="543681" y="70450"/>
                  </a:lnTo>
                  <a:lnTo>
                    <a:pt x="507774" y="46171"/>
                  </a:lnTo>
                  <a:lnTo>
                    <a:pt x="468802" y="26580"/>
                  </a:lnTo>
                  <a:lnTo>
                    <a:pt x="427173" y="12084"/>
                  </a:lnTo>
                  <a:lnTo>
                    <a:pt x="383292" y="3088"/>
                  </a:lnTo>
                  <a:lnTo>
                    <a:pt x="337565" y="0"/>
                  </a:lnTo>
                  <a:close/>
                </a:path>
              </a:pathLst>
            </a:custGeom>
            <a:solidFill>
              <a:srgbClr val="E7E6E6"/>
            </a:solidFill>
          </p:spPr>
          <p:txBody>
            <a:bodyPr bIns="0" lIns="0" rIns="0" rtlCol="0" tIns="0" wrap="square"/>
            <a:p/>
          </p:txBody>
        </p:sp>
      </p:grpSp>
      <p:sp>
        <p:nvSpPr>
          <p:cNvPr id="1049423" name="object 12"/>
          <p:cNvSpPr txBox="1"/>
          <p:nvPr/>
        </p:nvSpPr>
        <p:spPr>
          <a:xfrm>
            <a:off x="9728707" y="4652517"/>
            <a:ext cx="287655"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03</a:t>
            </a:r>
            <a:endParaRPr sz="1800">
              <a:latin typeface="Noto Sans"/>
              <a:cs typeface="Noto Sans"/>
            </a:endParaRPr>
          </a:p>
        </p:txBody>
      </p:sp>
      <p:sp>
        <p:nvSpPr>
          <p:cNvPr id="1049424" name="object 13"/>
          <p:cNvSpPr txBox="1"/>
          <p:nvPr/>
        </p:nvSpPr>
        <p:spPr>
          <a:xfrm>
            <a:off x="7825231" y="7213472"/>
            <a:ext cx="3343275" cy="635635"/>
          </a:xfrm>
          <a:prstGeom prst="rect"/>
        </p:spPr>
        <p:txBody>
          <a:bodyPr bIns="0" lIns="0" rIns="0" rtlCol="0" tIns="12700" vert="horz" wrap="square">
            <a:spAutoFit/>
          </a:bodyPr>
          <a:p>
            <a:pPr marL="12700">
              <a:lnSpc>
                <a:spcPct val="100000"/>
              </a:lnSpc>
              <a:spcBef>
                <a:spcPts val="100"/>
              </a:spcBef>
            </a:pPr>
            <a:r>
              <a:rPr b="1" dirty="0" sz="2000" spc="-10">
                <a:latin typeface="Carlito"/>
                <a:cs typeface="Carlito"/>
              </a:rPr>
              <a:t>Hosted</a:t>
            </a:r>
            <a:r>
              <a:rPr b="1" dirty="0" sz="2000" spc="-25">
                <a:latin typeface="Carlito"/>
                <a:cs typeface="Carlito"/>
              </a:rPr>
              <a:t> </a:t>
            </a:r>
            <a:r>
              <a:rPr b="1" dirty="0" sz="2000" spc="-5">
                <a:latin typeface="Carlito"/>
                <a:cs typeface="Carlito"/>
              </a:rPr>
              <a:t>Zones</a:t>
            </a:r>
            <a:endParaRPr sz="2000">
              <a:latin typeface="Carlito"/>
              <a:cs typeface="Carlito"/>
            </a:endParaRPr>
          </a:p>
          <a:p>
            <a:pPr marL="12700">
              <a:lnSpc>
                <a:spcPct val="100000"/>
              </a:lnSpc>
            </a:pPr>
            <a:r>
              <a:rPr dirty="0" sz="2000" spc="-10">
                <a:latin typeface="Carlito"/>
                <a:cs typeface="Carlito"/>
              </a:rPr>
              <a:t>Cost </a:t>
            </a:r>
            <a:r>
              <a:rPr dirty="0" sz="2000">
                <a:latin typeface="Carlito"/>
                <a:cs typeface="Carlito"/>
              </a:rPr>
              <a:t>per </a:t>
            </a:r>
            <a:r>
              <a:rPr dirty="0" sz="2000" spc="-10">
                <a:latin typeface="Carlito"/>
                <a:cs typeface="Carlito"/>
              </a:rPr>
              <a:t>hosted </a:t>
            </a:r>
            <a:r>
              <a:rPr dirty="0" sz="2000" spc="-15">
                <a:latin typeface="Carlito"/>
                <a:cs typeface="Carlito"/>
              </a:rPr>
              <a:t>zone </a:t>
            </a:r>
            <a:r>
              <a:rPr dirty="0" sz="2000" spc="-5">
                <a:latin typeface="Carlito"/>
                <a:cs typeface="Carlito"/>
              </a:rPr>
              <a:t>per</a:t>
            </a:r>
            <a:r>
              <a:rPr dirty="0" sz="2000" spc="-35">
                <a:latin typeface="Carlito"/>
                <a:cs typeface="Carlito"/>
              </a:rPr>
              <a:t> </a:t>
            </a:r>
            <a:r>
              <a:rPr dirty="0" sz="2000" spc="-5">
                <a:latin typeface="Carlito"/>
                <a:cs typeface="Carlito"/>
              </a:rPr>
              <a:t>month</a:t>
            </a:r>
            <a:endParaRPr sz="2000">
              <a:latin typeface="Carlito"/>
              <a:cs typeface="Carlito"/>
            </a:endParaRPr>
          </a:p>
        </p:txBody>
      </p:sp>
      <p:grpSp>
        <p:nvGrpSpPr>
          <p:cNvPr id="225" name="object 14"/>
          <p:cNvGrpSpPr/>
          <p:nvPr/>
        </p:nvGrpSpPr>
        <p:grpSpPr>
          <a:xfrm>
            <a:off x="6627876" y="4360164"/>
            <a:ext cx="944880" cy="3377565"/>
            <a:chOff x="6627876" y="4360164"/>
            <a:chExt cx="944880" cy="3377565"/>
          </a:xfrm>
        </p:grpSpPr>
        <p:sp>
          <p:nvSpPr>
            <p:cNvPr id="1049425" name="object 15"/>
            <p:cNvSpPr/>
            <p:nvPr/>
          </p:nvSpPr>
          <p:spPr>
            <a:xfrm>
              <a:off x="6627876" y="4360164"/>
              <a:ext cx="944880" cy="3377565"/>
            </a:xfrm>
            <a:custGeom>
              <a:avLst/>
              <a:ahLst/>
              <a:rect l="l" t="t" r="r" b="b"/>
              <a:pathLst>
                <a:path w="944879" h="3377565">
                  <a:moveTo>
                    <a:pt x="474218" y="0"/>
                  </a:moveTo>
                  <a:lnTo>
                    <a:pt x="425841" y="2462"/>
                  </a:lnTo>
                  <a:lnTo>
                    <a:pt x="378837" y="9690"/>
                  </a:lnTo>
                  <a:lnTo>
                    <a:pt x="333446" y="21440"/>
                  </a:lnTo>
                  <a:lnTo>
                    <a:pt x="289911" y="37470"/>
                  </a:lnTo>
                  <a:lnTo>
                    <a:pt x="248471" y="57539"/>
                  </a:lnTo>
                  <a:lnTo>
                    <a:pt x="209370" y="81405"/>
                  </a:lnTo>
                  <a:lnTo>
                    <a:pt x="172847" y="108825"/>
                  </a:lnTo>
                  <a:lnTo>
                    <a:pt x="139144" y="139557"/>
                  </a:lnTo>
                  <a:lnTo>
                    <a:pt x="108502" y="173359"/>
                  </a:lnTo>
                  <a:lnTo>
                    <a:pt x="81164" y="209990"/>
                  </a:lnTo>
                  <a:lnTo>
                    <a:pt x="57369" y="249207"/>
                  </a:lnTo>
                  <a:lnTo>
                    <a:pt x="37359" y="290768"/>
                  </a:lnTo>
                  <a:lnTo>
                    <a:pt x="21376" y="334431"/>
                  </a:lnTo>
                  <a:lnTo>
                    <a:pt x="9661" y="379955"/>
                  </a:lnTo>
                  <a:lnTo>
                    <a:pt x="2455" y="427097"/>
                  </a:lnTo>
                  <a:lnTo>
                    <a:pt x="0" y="475614"/>
                  </a:lnTo>
                  <a:lnTo>
                    <a:pt x="2682" y="526565"/>
                  </a:lnTo>
                  <a:lnTo>
                    <a:pt x="10555" y="575884"/>
                  </a:lnTo>
                  <a:lnTo>
                    <a:pt x="23353" y="623310"/>
                  </a:lnTo>
                  <a:lnTo>
                    <a:pt x="40814" y="668577"/>
                  </a:lnTo>
                  <a:lnTo>
                    <a:pt x="62672" y="711421"/>
                  </a:lnTo>
                  <a:lnTo>
                    <a:pt x="88664" y="751580"/>
                  </a:lnTo>
                  <a:lnTo>
                    <a:pt x="118526" y="788788"/>
                  </a:lnTo>
                  <a:lnTo>
                    <a:pt x="151995" y="822783"/>
                  </a:lnTo>
                  <a:lnTo>
                    <a:pt x="188806" y="853299"/>
                  </a:lnTo>
                  <a:lnTo>
                    <a:pt x="228695" y="880074"/>
                  </a:lnTo>
                  <a:lnTo>
                    <a:pt x="271399" y="902843"/>
                  </a:lnTo>
                  <a:lnTo>
                    <a:pt x="271399" y="3211830"/>
                  </a:lnTo>
                  <a:lnTo>
                    <a:pt x="277419" y="3256357"/>
                  </a:lnTo>
                  <a:lnTo>
                    <a:pt x="294329" y="3296016"/>
                  </a:lnTo>
                  <a:lnTo>
                    <a:pt x="320405" y="3329368"/>
                  </a:lnTo>
                  <a:lnTo>
                    <a:pt x="353920" y="3354973"/>
                  </a:lnTo>
                  <a:lnTo>
                    <a:pt x="393151" y="3371391"/>
                  </a:lnTo>
                  <a:lnTo>
                    <a:pt x="436372" y="3377184"/>
                  </a:lnTo>
                  <a:lnTo>
                    <a:pt x="536067" y="3377184"/>
                  </a:lnTo>
                  <a:lnTo>
                    <a:pt x="580468" y="3371391"/>
                  </a:lnTo>
                  <a:lnTo>
                    <a:pt x="620009" y="3354973"/>
                  </a:lnTo>
                  <a:lnTo>
                    <a:pt x="653256" y="3329368"/>
                  </a:lnTo>
                  <a:lnTo>
                    <a:pt x="678777" y="3296016"/>
                  </a:lnTo>
                  <a:lnTo>
                    <a:pt x="695140" y="3256357"/>
                  </a:lnTo>
                  <a:lnTo>
                    <a:pt x="700913" y="3211830"/>
                  </a:lnTo>
                  <a:lnTo>
                    <a:pt x="700913" y="889126"/>
                  </a:lnTo>
                  <a:lnTo>
                    <a:pt x="742802" y="863033"/>
                  </a:lnTo>
                  <a:lnTo>
                    <a:pt x="781686" y="832552"/>
                  </a:lnTo>
                  <a:lnTo>
                    <a:pt x="817233" y="798056"/>
                  </a:lnTo>
                  <a:lnTo>
                    <a:pt x="849114" y="759920"/>
                  </a:lnTo>
                  <a:lnTo>
                    <a:pt x="876998" y="718518"/>
                  </a:lnTo>
                  <a:lnTo>
                    <a:pt x="900553" y="674224"/>
                  </a:lnTo>
                  <a:lnTo>
                    <a:pt x="919450" y="627413"/>
                  </a:lnTo>
                  <a:lnTo>
                    <a:pt x="933357" y="578458"/>
                  </a:lnTo>
                  <a:lnTo>
                    <a:pt x="941944" y="527734"/>
                  </a:lnTo>
                  <a:lnTo>
                    <a:pt x="944879" y="475614"/>
                  </a:lnTo>
                  <a:lnTo>
                    <a:pt x="942462" y="427097"/>
                  </a:lnTo>
                  <a:lnTo>
                    <a:pt x="935365" y="379955"/>
                  </a:lnTo>
                  <a:lnTo>
                    <a:pt x="923820" y="334431"/>
                  </a:lnTo>
                  <a:lnTo>
                    <a:pt x="908057" y="290768"/>
                  </a:lnTo>
                  <a:lnTo>
                    <a:pt x="888309" y="249207"/>
                  </a:lnTo>
                  <a:lnTo>
                    <a:pt x="864807" y="209990"/>
                  </a:lnTo>
                  <a:lnTo>
                    <a:pt x="837782" y="173359"/>
                  </a:lnTo>
                  <a:lnTo>
                    <a:pt x="807465" y="139557"/>
                  </a:lnTo>
                  <a:lnTo>
                    <a:pt x="774089" y="108825"/>
                  </a:lnTo>
                  <a:lnTo>
                    <a:pt x="737884" y="81405"/>
                  </a:lnTo>
                  <a:lnTo>
                    <a:pt x="699083" y="57539"/>
                  </a:lnTo>
                  <a:lnTo>
                    <a:pt x="657915" y="37470"/>
                  </a:lnTo>
                  <a:lnTo>
                    <a:pt x="614613" y="21440"/>
                  </a:lnTo>
                  <a:lnTo>
                    <a:pt x="569409" y="9690"/>
                  </a:lnTo>
                  <a:lnTo>
                    <a:pt x="522533" y="2462"/>
                  </a:lnTo>
                  <a:lnTo>
                    <a:pt x="474218" y="0"/>
                  </a:lnTo>
                  <a:close/>
                </a:path>
              </a:pathLst>
            </a:custGeom>
            <a:solidFill>
              <a:srgbClr val="EC7C30"/>
            </a:solidFill>
          </p:spPr>
          <p:txBody>
            <a:bodyPr bIns="0" lIns="0" rIns="0" rtlCol="0" tIns="0" wrap="square"/>
            <a:p/>
          </p:txBody>
        </p:sp>
        <p:sp>
          <p:nvSpPr>
            <p:cNvPr id="1049426" name="object 16"/>
            <p:cNvSpPr/>
            <p:nvPr/>
          </p:nvSpPr>
          <p:spPr>
            <a:xfrm>
              <a:off x="6765036" y="4498848"/>
              <a:ext cx="673735" cy="675640"/>
            </a:xfrm>
            <a:custGeom>
              <a:avLst/>
              <a:ahLst/>
              <a:rect l="l" t="t" r="r" b="b"/>
              <a:pathLst>
                <a:path w="673734" h="675639">
                  <a:moveTo>
                    <a:pt x="336804" y="0"/>
                  </a:moveTo>
                  <a:lnTo>
                    <a:pt x="290478" y="3088"/>
                  </a:lnTo>
                  <a:lnTo>
                    <a:pt x="246238" y="12084"/>
                  </a:lnTo>
                  <a:lnTo>
                    <a:pt x="204454" y="26580"/>
                  </a:lnTo>
                  <a:lnTo>
                    <a:pt x="165495" y="46171"/>
                  </a:lnTo>
                  <a:lnTo>
                    <a:pt x="129732" y="70450"/>
                  </a:lnTo>
                  <a:lnTo>
                    <a:pt x="97535" y="99012"/>
                  </a:lnTo>
                  <a:lnTo>
                    <a:pt x="69276" y="131450"/>
                  </a:lnTo>
                  <a:lnTo>
                    <a:pt x="45324" y="167357"/>
                  </a:lnTo>
                  <a:lnTo>
                    <a:pt x="26050" y="206329"/>
                  </a:lnTo>
                  <a:lnTo>
                    <a:pt x="11825" y="247958"/>
                  </a:lnTo>
                  <a:lnTo>
                    <a:pt x="3018" y="291839"/>
                  </a:lnTo>
                  <a:lnTo>
                    <a:pt x="0" y="337565"/>
                  </a:lnTo>
                  <a:lnTo>
                    <a:pt x="3307" y="385636"/>
                  </a:lnTo>
                  <a:lnTo>
                    <a:pt x="12936" y="431403"/>
                  </a:lnTo>
                  <a:lnTo>
                    <a:pt x="28443" y="474502"/>
                  </a:lnTo>
                  <a:lnTo>
                    <a:pt x="49387" y="514572"/>
                  </a:lnTo>
                  <a:lnTo>
                    <a:pt x="75325" y="551248"/>
                  </a:lnTo>
                  <a:lnTo>
                    <a:pt x="105816" y="584168"/>
                  </a:lnTo>
                  <a:lnTo>
                    <a:pt x="140418" y="612968"/>
                  </a:lnTo>
                  <a:lnTo>
                    <a:pt x="178689" y="637286"/>
                  </a:lnTo>
                  <a:lnTo>
                    <a:pt x="215485" y="653379"/>
                  </a:lnTo>
                  <a:lnTo>
                    <a:pt x="253888" y="665257"/>
                  </a:lnTo>
                  <a:lnTo>
                    <a:pt x="294221" y="672611"/>
                  </a:lnTo>
                  <a:lnTo>
                    <a:pt x="336804" y="675131"/>
                  </a:lnTo>
                  <a:lnTo>
                    <a:pt x="382494" y="671949"/>
                  </a:lnTo>
                  <a:lnTo>
                    <a:pt x="426577" y="662622"/>
                  </a:lnTo>
                  <a:lnTo>
                    <a:pt x="468731" y="647485"/>
                  </a:lnTo>
                  <a:lnTo>
                    <a:pt x="508635" y="626872"/>
                  </a:lnTo>
                  <a:lnTo>
                    <a:pt x="549164" y="598736"/>
                  </a:lnTo>
                  <a:lnTo>
                    <a:pt x="584939" y="564995"/>
                  </a:lnTo>
                  <a:lnTo>
                    <a:pt x="615420" y="526374"/>
                  </a:lnTo>
                  <a:lnTo>
                    <a:pt x="640067" y="483596"/>
                  </a:lnTo>
                  <a:lnTo>
                    <a:pt x="658341" y="437386"/>
                  </a:lnTo>
                  <a:lnTo>
                    <a:pt x="669701" y="388468"/>
                  </a:lnTo>
                  <a:lnTo>
                    <a:pt x="673608" y="337565"/>
                  </a:lnTo>
                  <a:lnTo>
                    <a:pt x="670524" y="291839"/>
                  </a:lnTo>
                  <a:lnTo>
                    <a:pt x="661544" y="247958"/>
                  </a:lnTo>
                  <a:lnTo>
                    <a:pt x="647074" y="206329"/>
                  </a:lnTo>
                  <a:lnTo>
                    <a:pt x="627521" y="167357"/>
                  </a:lnTo>
                  <a:lnTo>
                    <a:pt x="603289" y="131450"/>
                  </a:lnTo>
                  <a:lnTo>
                    <a:pt x="574786" y="99012"/>
                  </a:lnTo>
                  <a:lnTo>
                    <a:pt x="542417" y="70450"/>
                  </a:lnTo>
                  <a:lnTo>
                    <a:pt x="506588" y="46171"/>
                  </a:lnTo>
                  <a:lnTo>
                    <a:pt x="467707" y="26580"/>
                  </a:lnTo>
                  <a:lnTo>
                    <a:pt x="426178" y="12084"/>
                  </a:lnTo>
                  <a:lnTo>
                    <a:pt x="382408" y="3088"/>
                  </a:lnTo>
                  <a:lnTo>
                    <a:pt x="336804" y="0"/>
                  </a:lnTo>
                  <a:close/>
                </a:path>
              </a:pathLst>
            </a:custGeom>
            <a:solidFill>
              <a:srgbClr val="E7E6E6"/>
            </a:solidFill>
          </p:spPr>
          <p:txBody>
            <a:bodyPr bIns="0" lIns="0" rIns="0" rtlCol="0" tIns="0" wrap="square"/>
            <a:p/>
          </p:txBody>
        </p:sp>
      </p:grpSp>
      <p:sp>
        <p:nvSpPr>
          <p:cNvPr id="1049427" name="object 17"/>
          <p:cNvSpPr txBox="1"/>
          <p:nvPr/>
        </p:nvSpPr>
        <p:spPr>
          <a:xfrm>
            <a:off x="6952868" y="4674234"/>
            <a:ext cx="287655"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02</a:t>
            </a:r>
            <a:endParaRPr sz="1800">
              <a:latin typeface="Noto Sans"/>
              <a:cs typeface="Noto Sans"/>
            </a:endParaRPr>
          </a:p>
        </p:txBody>
      </p:sp>
      <p:sp>
        <p:nvSpPr>
          <p:cNvPr id="1049428" name="object 18"/>
          <p:cNvSpPr txBox="1"/>
          <p:nvPr/>
        </p:nvSpPr>
        <p:spPr>
          <a:xfrm>
            <a:off x="10577321" y="4238370"/>
            <a:ext cx="4105275" cy="1245870"/>
          </a:xfrm>
          <a:prstGeom prst="rect"/>
        </p:spPr>
        <p:txBody>
          <a:bodyPr bIns="0" lIns="0" rIns="0" rtlCol="0" tIns="13335" vert="horz" wrap="square">
            <a:spAutoFit/>
          </a:bodyPr>
          <a:p>
            <a:pPr marL="12700">
              <a:lnSpc>
                <a:spcPct val="100000"/>
              </a:lnSpc>
              <a:spcBef>
                <a:spcPts val="105"/>
              </a:spcBef>
            </a:pPr>
            <a:r>
              <a:rPr b="1" dirty="0" sz="2000" spc="-5">
                <a:latin typeface="Carlito"/>
                <a:cs typeface="Carlito"/>
              </a:rPr>
              <a:t>DNS</a:t>
            </a:r>
            <a:r>
              <a:rPr b="1" dirty="0" sz="2000" spc="-20">
                <a:latin typeface="Carlito"/>
                <a:cs typeface="Carlito"/>
              </a:rPr>
              <a:t> </a:t>
            </a:r>
            <a:r>
              <a:rPr b="1" dirty="0" sz="2000" spc="-5">
                <a:latin typeface="Carlito"/>
                <a:cs typeface="Carlito"/>
              </a:rPr>
              <a:t>Queries</a:t>
            </a:r>
            <a:endParaRPr sz="2000">
              <a:latin typeface="Carlito"/>
              <a:cs typeface="Carlito"/>
            </a:endParaRPr>
          </a:p>
          <a:p>
            <a:pPr marL="12700" marR="5080">
              <a:lnSpc>
                <a:spcPct val="100000"/>
              </a:lnSpc>
            </a:pPr>
            <a:r>
              <a:rPr dirty="0" sz="2000" spc="-10">
                <a:latin typeface="Carlito"/>
                <a:cs typeface="Carlito"/>
              </a:rPr>
              <a:t>Charged </a:t>
            </a:r>
            <a:r>
              <a:rPr dirty="0" sz="2000" spc="-5">
                <a:latin typeface="Carlito"/>
                <a:cs typeface="Carlito"/>
              </a:rPr>
              <a:t>per million </a:t>
            </a:r>
            <a:r>
              <a:rPr dirty="0" sz="2000">
                <a:latin typeface="Carlito"/>
                <a:cs typeface="Carlito"/>
              </a:rPr>
              <a:t>queries, the </a:t>
            </a:r>
            <a:r>
              <a:rPr dirty="0" sz="2000" spc="-10">
                <a:latin typeface="Carlito"/>
                <a:cs typeface="Carlito"/>
              </a:rPr>
              <a:t>cost  varies </a:t>
            </a:r>
            <a:r>
              <a:rPr dirty="0" sz="2000" spc="-5">
                <a:latin typeface="Carlito"/>
                <a:cs typeface="Carlito"/>
              </a:rPr>
              <a:t>depending on </a:t>
            </a:r>
            <a:r>
              <a:rPr dirty="0" sz="2000">
                <a:latin typeface="Carlito"/>
                <a:cs typeface="Carlito"/>
              </a:rPr>
              <a:t>the type </a:t>
            </a:r>
            <a:r>
              <a:rPr dirty="0" sz="2000" spc="-5">
                <a:latin typeface="Carlito"/>
                <a:cs typeface="Carlito"/>
              </a:rPr>
              <a:t>of </a:t>
            </a:r>
            <a:r>
              <a:rPr dirty="0" sz="2000" spc="-10">
                <a:latin typeface="Carlito"/>
                <a:cs typeface="Carlito"/>
              </a:rPr>
              <a:t>routing  </a:t>
            </a:r>
            <a:r>
              <a:rPr dirty="0" sz="2000" spc="-5">
                <a:latin typeface="Carlito"/>
                <a:cs typeface="Carlito"/>
              </a:rPr>
              <a:t>policy</a:t>
            </a:r>
            <a:r>
              <a:rPr dirty="0" sz="2000" spc="-15">
                <a:latin typeface="Carlito"/>
                <a:cs typeface="Carlito"/>
              </a:rPr>
              <a:t> </a:t>
            </a:r>
            <a:r>
              <a:rPr dirty="0" sz="2000" spc="-5">
                <a:latin typeface="Carlito"/>
                <a:cs typeface="Carlito"/>
              </a:rPr>
              <a:t>used</a:t>
            </a:r>
            <a:endParaRPr sz="2000">
              <a:latin typeface="Carlito"/>
              <a:cs typeface="Carlito"/>
            </a:endParaRPr>
          </a:p>
        </p:txBody>
      </p:sp>
      <p:sp>
        <p:nvSpPr>
          <p:cNvPr id="1049429" name="object 19"/>
          <p:cNvSpPr txBox="1"/>
          <p:nvPr/>
        </p:nvSpPr>
        <p:spPr>
          <a:xfrm>
            <a:off x="7036689" y="1717039"/>
            <a:ext cx="2032000" cy="941069"/>
          </a:xfrm>
          <a:prstGeom prst="rect"/>
        </p:spPr>
        <p:txBody>
          <a:bodyPr bIns="0" lIns="0" rIns="0" rtlCol="0" tIns="12700" vert="horz" wrap="square">
            <a:spAutoFit/>
          </a:bodyPr>
          <a:p>
            <a:pPr marL="12700">
              <a:lnSpc>
                <a:spcPct val="100000"/>
              </a:lnSpc>
              <a:spcBef>
                <a:spcPts val="100"/>
              </a:spcBef>
            </a:pPr>
            <a:r>
              <a:rPr b="1" dirty="0" sz="2000">
                <a:latin typeface="Carlito"/>
                <a:cs typeface="Carlito"/>
              </a:rPr>
              <a:t>Health</a:t>
            </a:r>
            <a:r>
              <a:rPr b="1" dirty="0" sz="2000" spc="-10">
                <a:latin typeface="Carlito"/>
                <a:cs typeface="Carlito"/>
              </a:rPr>
              <a:t> </a:t>
            </a:r>
            <a:r>
              <a:rPr b="1" dirty="0" sz="2000" spc="-5">
                <a:latin typeface="Carlito"/>
                <a:cs typeface="Carlito"/>
              </a:rPr>
              <a:t>Checks</a:t>
            </a:r>
            <a:endParaRPr sz="2000">
              <a:latin typeface="Carlito"/>
              <a:cs typeface="Carlito"/>
            </a:endParaRPr>
          </a:p>
          <a:p>
            <a:pPr marL="12700">
              <a:lnSpc>
                <a:spcPct val="100000"/>
              </a:lnSpc>
            </a:pPr>
            <a:r>
              <a:rPr dirty="0" sz="2000" spc="-10">
                <a:latin typeface="Carlito"/>
                <a:cs typeface="Carlito"/>
              </a:rPr>
              <a:t>Cost </a:t>
            </a:r>
            <a:r>
              <a:rPr dirty="0" sz="2000" spc="-5">
                <a:latin typeface="Carlito"/>
                <a:cs typeface="Carlito"/>
              </a:rPr>
              <a:t>per month</a:t>
            </a:r>
            <a:r>
              <a:rPr dirty="0" sz="2000" spc="-70">
                <a:latin typeface="Carlito"/>
                <a:cs typeface="Carlito"/>
              </a:rPr>
              <a:t> </a:t>
            </a:r>
            <a:r>
              <a:rPr dirty="0" sz="2000" spc="-5">
                <a:latin typeface="Carlito"/>
                <a:cs typeface="Carlito"/>
              </a:rPr>
              <a:t>per</a:t>
            </a:r>
            <a:endParaRPr sz="2000">
              <a:latin typeface="Carlito"/>
              <a:cs typeface="Carlito"/>
            </a:endParaRPr>
          </a:p>
          <a:p>
            <a:pPr marL="12700">
              <a:lnSpc>
                <a:spcPct val="100000"/>
              </a:lnSpc>
              <a:spcBef>
                <a:spcPts val="5"/>
              </a:spcBef>
            </a:pPr>
            <a:r>
              <a:rPr dirty="0" sz="2000" spc="-5">
                <a:latin typeface="Carlito"/>
                <a:cs typeface="Carlito"/>
              </a:rPr>
              <a:t>health</a:t>
            </a:r>
            <a:r>
              <a:rPr dirty="0" sz="2000" spc="-15">
                <a:latin typeface="Carlito"/>
                <a:cs typeface="Carlito"/>
              </a:rPr>
              <a:t> </a:t>
            </a:r>
            <a:r>
              <a:rPr dirty="0" sz="2000">
                <a:latin typeface="Carlito"/>
                <a:cs typeface="Carlito"/>
              </a:rPr>
              <a:t>check</a:t>
            </a:r>
            <a:endParaRPr sz="2000">
              <a:latin typeface="Carlito"/>
              <a:cs typeface="Carlito"/>
            </a:endParaRPr>
          </a:p>
        </p:txBody>
      </p:sp>
      <p:sp>
        <p:nvSpPr>
          <p:cNvPr id="1049430" name="object 20"/>
          <p:cNvSpPr txBox="1"/>
          <p:nvPr/>
        </p:nvSpPr>
        <p:spPr>
          <a:xfrm>
            <a:off x="3377310" y="4436745"/>
            <a:ext cx="2720975" cy="941069"/>
          </a:xfrm>
          <a:prstGeom prst="rect"/>
        </p:spPr>
        <p:txBody>
          <a:bodyPr bIns="0" lIns="0" rIns="0" rtlCol="0" tIns="13335" vert="horz" wrap="square">
            <a:spAutoFit/>
          </a:bodyPr>
          <a:p>
            <a:pPr marL="12700">
              <a:lnSpc>
                <a:spcPct val="100000"/>
              </a:lnSpc>
              <a:spcBef>
                <a:spcPts val="105"/>
              </a:spcBef>
            </a:pPr>
            <a:r>
              <a:rPr b="1" dirty="0" sz="2000" spc="-30">
                <a:latin typeface="Carlito"/>
                <a:cs typeface="Carlito"/>
              </a:rPr>
              <a:t>Traffic</a:t>
            </a:r>
            <a:r>
              <a:rPr b="1" dirty="0" sz="2000" spc="-5">
                <a:latin typeface="Carlito"/>
                <a:cs typeface="Carlito"/>
              </a:rPr>
              <a:t> </a:t>
            </a:r>
            <a:r>
              <a:rPr b="1" dirty="0" sz="2000">
                <a:latin typeface="Carlito"/>
                <a:cs typeface="Carlito"/>
              </a:rPr>
              <a:t>Flow</a:t>
            </a:r>
            <a:endParaRPr sz="2000">
              <a:latin typeface="Carlito"/>
              <a:cs typeface="Carlito"/>
            </a:endParaRPr>
          </a:p>
          <a:p>
            <a:pPr marL="12700" marR="5080">
              <a:lnSpc>
                <a:spcPct val="100000"/>
              </a:lnSpc>
            </a:pPr>
            <a:r>
              <a:rPr dirty="0" sz="2000" spc="-10">
                <a:latin typeface="Carlito"/>
                <a:cs typeface="Carlito"/>
              </a:rPr>
              <a:t>Cost </a:t>
            </a:r>
            <a:r>
              <a:rPr dirty="0" sz="2000">
                <a:latin typeface="Carlito"/>
                <a:cs typeface="Carlito"/>
              </a:rPr>
              <a:t>per </a:t>
            </a:r>
            <a:r>
              <a:rPr dirty="0" sz="2000" spc="-15">
                <a:latin typeface="Carlito"/>
                <a:cs typeface="Carlito"/>
              </a:rPr>
              <a:t>traffic </a:t>
            </a:r>
            <a:r>
              <a:rPr dirty="0" sz="2000" spc="-10">
                <a:latin typeface="Carlito"/>
                <a:cs typeface="Carlito"/>
              </a:rPr>
              <a:t>flow </a:t>
            </a:r>
            <a:r>
              <a:rPr dirty="0" sz="2000" spc="-5">
                <a:latin typeface="Carlito"/>
                <a:cs typeface="Carlito"/>
              </a:rPr>
              <a:t>policy  per</a:t>
            </a:r>
            <a:r>
              <a:rPr dirty="0" sz="2000" spc="-10">
                <a:latin typeface="Carlito"/>
                <a:cs typeface="Carlito"/>
              </a:rPr>
              <a:t> </a:t>
            </a:r>
            <a:r>
              <a:rPr dirty="0" sz="2000" spc="-5">
                <a:latin typeface="Carlito"/>
                <a:cs typeface="Carlito"/>
              </a:rPr>
              <a:t>month</a:t>
            </a:r>
            <a:endParaRPr sz="2000">
              <a:latin typeface="Carlito"/>
              <a:cs typeface="Carlito"/>
            </a:endParaRPr>
          </a:p>
        </p:txBody>
      </p:sp>
      <p:grpSp>
        <p:nvGrpSpPr>
          <p:cNvPr id="226" name="object 21"/>
          <p:cNvGrpSpPr/>
          <p:nvPr/>
        </p:nvGrpSpPr>
        <p:grpSpPr>
          <a:xfrm>
            <a:off x="4192523" y="7112507"/>
            <a:ext cx="3377565" cy="948055"/>
            <a:chOff x="4192523" y="7112507"/>
            <a:chExt cx="3377565" cy="948055"/>
          </a:xfrm>
        </p:grpSpPr>
        <p:sp>
          <p:nvSpPr>
            <p:cNvPr id="1049431" name="object 22"/>
            <p:cNvSpPr/>
            <p:nvPr/>
          </p:nvSpPr>
          <p:spPr>
            <a:xfrm>
              <a:off x="4192523" y="7112507"/>
              <a:ext cx="3377565" cy="948055"/>
            </a:xfrm>
            <a:custGeom>
              <a:avLst/>
              <a:ahLst/>
              <a:rect l="l" t="t" r="r" b="b"/>
              <a:pathLst>
                <a:path w="3377565" h="948054">
                  <a:moveTo>
                    <a:pt x="2902077" y="0"/>
                  </a:moveTo>
                  <a:lnTo>
                    <a:pt x="2851081" y="2692"/>
                  </a:lnTo>
                  <a:lnTo>
                    <a:pt x="2801577" y="10591"/>
                  </a:lnTo>
                  <a:lnTo>
                    <a:pt x="2753859" y="23433"/>
                  </a:lnTo>
                  <a:lnTo>
                    <a:pt x="2708222" y="40952"/>
                  </a:lnTo>
                  <a:lnTo>
                    <a:pt x="2664961" y="62884"/>
                  </a:lnTo>
                  <a:lnTo>
                    <a:pt x="2624371" y="88963"/>
                  </a:lnTo>
                  <a:lnTo>
                    <a:pt x="2586747" y="118924"/>
                  </a:lnTo>
                  <a:lnTo>
                    <a:pt x="2552382" y="152502"/>
                  </a:lnTo>
                  <a:lnTo>
                    <a:pt x="2521573" y="189432"/>
                  </a:lnTo>
                  <a:lnTo>
                    <a:pt x="2494615" y="229449"/>
                  </a:lnTo>
                  <a:lnTo>
                    <a:pt x="2471801" y="272288"/>
                  </a:lnTo>
                  <a:lnTo>
                    <a:pt x="165226" y="272288"/>
                  </a:lnTo>
                  <a:lnTo>
                    <a:pt x="121899" y="278081"/>
                  </a:lnTo>
                  <a:lnTo>
                    <a:pt x="82597" y="294503"/>
                  </a:lnTo>
                  <a:lnTo>
                    <a:pt x="49037" y="320119"/>
                  </a:lnTo>
                  <a:lnTo>
                    <a:pt x="22939" y="353492"/>
                  </a:lnTo>
                  <a:lnTo>
                    <a:pt x="6021" y="393187"/>
                  </a:lnTo>
                  <a:lnTo>
                    <a:pt x="0" y="437769"/>
                  </a:lnTo>
                  <a:lnTo>
                    <a:pt x="0" y="537718"/>
                  </a:lnTo>
                  <a:lnTo>
                    <a:pt x="6021" y="581108"/>
                  </a:lnTo>
                  <a:lnTo>
                    <a:pt x="22939" y="620470"/>
                  </a:lnTo>
                  <a:lnTo>
                    <a:pt x="49037" y="654081"/>
                  </a:lnTo>
                  <a:lnTo>
                    <a:pt x="82597" y="680221"/>
                  </a:lnTo>
                  <a:lnTo>
                    <a:pt x="121899" y="697167"/>
                  </a:lnTo>
                  <a:lnTo>
                    <a:pt x="165226" y="703199"/>
                  </a:lnTo>
                  <a:lnTo>
                    <a:pt x="2488946" y="703199"/>
                  </a:lnTo>
                  <a:lnTo>
                    <a:pt x="2514939" y="745229"/>
                  </a:lnTo>
                  <a:lnTo>
                    <a:pt x="2545164" y="784241"/>
                  </a:lnTo>
                  <a:lnTo>
                    <a:pt x="2579310" y="819902"/>
                  </a:lnTo>
                  <a:lnTo>
                    <a:pt x="2617067" y="851883"/>
                  </a:lnTo>
                  <a:lnTo>
                    <a:pt x="2658125" y="879851"/>
                  </a:lnTo>
                  <a:lnTo>
                    <a:pt x="2702174" y="903476"/>
                  </a:lnTo>
                  <a:lnTo>
                    <a:pt x="2748904" y="922427"/>
                  </a:lnTo>
                  <a:lnTo>
                    <a:pt x="2798005" y="936373"/>
                  </a:lnTo>
                  <a:lnTo>
                    <a:pt x="2849165" y="944984"/>
                  </a:lnTo>
                  <a:lnTo>
                    <a:pt x="2902077" y="947928"/>
                  </a:lnTo>
                  <a:lnTo>
                    <a:pt x="2950526" y="945463"/>
                  </a:lnTo>
                  <a:lnTo>
                    <a:pt x="2997605" y="938232"/>
                  </a:lnTo>
                  <a:lnTo>
                    <a:pt x="3043071" y="926475"/>
                  </a:lnTo>
                  <a:lnTo>
                    <a:pt x="3086683" y="910437"/>
                  </a:lnTo>
                  <a:lnTo>
                    <a:pt x="3128198" y="890358"/>
                  </a:lnTo>
                  <a:lnTo>
                    <a:pt x="3167373" y="866482"/>
                  </a:lnTo>
                  <a:lnTo>
                    <a:pt x="3203967" y="839051"/>
                  </a:lnTo>
                  <a:lnTo>
                    <a:pt x="3237737" y="808307"/>
                  </a:lnTo>
                  <a:lnTo>
                    <a:pt x="3268442" y="774493"/>
                  </a:lnTo>
                  <a:lnTo>
                    <a:pt x="3295839" y="737850"/>
                  </a:lnTo>
                  <a:lnTo>
                    <a:pt x="3319685" y="698623"/>
                  </a:lnTo>
                  <a:lnTo>
                    <a:pt x="3339738" y="657052"/>
                  </a:lnTo>
                  <a:lnTo>
                    <a:pt x="3355757" y="613380"/>
                  </a:lnTo>
                  <a:lnTo>
                    <a:pt x="3367499" y="567850"/>
                  </a:lnTo>
                  <a:lnTo>
                    <a:pt x="3374722" y="520705"/>
                  </a:lnTo>
                  <a:lnTo>
                    <a:pt x="3377183" y="472186"/>
                  </a:lnTo>
                  <a:lnTo>
                    <a:pt x="3374722" y="423727"/>
                  </a:lnTo>
                  <a:lnTo>
                    <a:pt x="3367499" y="376710"/>
                  </a:lnTo>
                  <a:lnTo>
                    <a:pt x="3355757" y="331366"/>
                  </a:lnTo>
                  <a:lnTo>
                    <a:pt x="3339738" y="287928"/>
                  </a:lnTo>
                  <a:lnTo>
                    <a:pt x="3319685" y="246629"/>
                  </a:lnTo>
                  <a:lnTo>
                    <a:pt x="3295839" y="207702"/>
                  </a:lnTo>
                  <a:lnTo>
                    <a:pt x="3268442" y="171378"/>
                  </a:lnTo>
                  <a:lnTo>
                    <a:pt x="3237738" y="137890"/>
                  </a:lnTo>
                  <a:lnTo>
                    <a:pt x="3203967" y="107471"/>
                  </a:lnTo>
                  <a:lnTo>
                    <a:pt x="3167373" y="80353"/>
                  </a:lnTo>
                  <a:lnTo>
                    <a:pt x="3128198" y="56770"/>
                  </a:lnTo>
                  <a:lnTo>
                    <a:pt x="3086683" y="36953"/>
                  </a:lnTo>
                  <a:lnTo>
                    <a:pt x="3043071" y="21134"/>
                  </a:lnTo>
                  <a:lnTo>
                    <a:pt x="2997605" y="9548"/>
                  </a:lnTo>
                  <a:lnTo>
                    <a:pt x="2950526" y="2425"/>
                  </a:lnTo>
                  <a:lnTo>
                    <a:pt x="2902077" y="0"/>
                  </a:lnTo>
                  <a:close/>
                </a:path>
              </a:pathLst>
            </a:custGeom>
            <a:solidFill>
              <a:srgbClr val="5B9BD4"/>
            </a:solidFill>
          </p:spPr>
          <p:txBody>
            <a:bodyPr bIns="0" lIns="0" rIns="0" rtlCol="0" tIns="0" wrap="square"/>
            <a:p/>
          </p:txBody>
        </p:sp>
        <p:sp>
          <p:nvSpPr>
            <p:cNvPr id="1049432" name="object 23"/>
            <p:cNvSpPr/>
            <p:nvPr/>
          </p:nvSpPr>
          <p:spPr>
            <a:xfrm>
              <a:off x="6758939" y="7248143"/>
              <a:ext cx="675640" cy="675640"/>
            </a:xfrm>
            <a:custGeom>
              <a:avLst/>
              <a:ahLst/>
              <a:rect l="l" t="t" r="r" b="b"/>
              <a:pathLst>
                <a:path w="675640" h="675640">
                  <a:moveTo>
                    <a:pt x="337565" y="0"/>
                  </a:moveTo>
                  <a:lnTo>
                    <a:pt x="289354" y="3466"/>
                  </a:lnTo>
                  <a:lnTo>
                    <a:pt x="243246" y="13513"/>
                  </a:lnTo>
                  <a:lnTo>
                    <a:pt x="199725" y="29615"/>
                  </a:lnTo>
                  <a:lnTo>
                    <a:pt x="159273" y="51244"/>
                  </a:lnTo>
                  <a:lnTo>
                    <a:pt x="122376" y="77874"/>
                  </a:lnTo>
                  <a:lnTo>
                    <a:pt x="89517" y="108977"/>
                  </a:lnTo>
                  <a:lnTo>
                    <a:pt x="61179" y="144028"/>
                  </a:lnTo>
                  <a:lnTo>
                    <a:pt x="37845" y="182498"/>
                  </a:lnTo>
                  <a:lnTo>
                    <a:pt x="21752" y="217890"/>
                  </a:lnTo>
                  <a:lnTo>
                    <a:pt x="9874" y="256174"/>
                  </a:lnTo>
                  <a:lnTo>
                    <a:pt x="2520" y="296388"/>
                  </a:lnTo>
                  <a:lnTo>
                    <a:pt x="0" y="337565"/>
                  </a:lnTo>
                  <a:lnTo>
                    <a:pt x="3182" y="385333"/>
                  </a:lnTo>
                  <a:lnTo>
                    <a:pt x="12509" y="430529"/>
                  </a:lnTo>
                  <a:lnTo>
                    <a:pt x="27646" y="473154"/>
                  </a:lnTo>
                  <a:lnTo>
                    <a:pt x="48259" y="513206"/>
                  </a:lnTo>
                  <a:lnTo>
                    <a:pt x="76215" y="552567"/>
                  </a:lnTo>
                  <a:lnTo>
                    <a:pt x="109536" y="587518"/>
                  </a:lnTo>
                  <a:lnTo>
                    <a:pt x="147677" y="617459"/>
                  </a:lnTo>
                  <a:lnTo>
                    <a:pt x="190095" y="641791"/>
                  </a:lnTo>
                  <a:lnTo>
                    <a:pt x="236245" y="659914"/>
                  </a:lnTo>
                  <a:lnTo>
                    <a:pt x="285584" y="671227"/>
                  </a:lnTo>
                  <a:lnTo>
                    <a:pt x="337565" y="675131"/>
                  </a:lnTo>
                  <a:lnTo>
                    <a:pt x="383292" y="672043"/>
                  </a:lnTo>
                  <a:lnTo>
                    <a:pt x="427173" y="663047"/>
                  </a:lnTo>
                  <a:lnTo>
                    <a:pt x="468802" y="648551"/>
                  </a:lnTo>
                  <a:lnTo>
                    <a:pt x="507774" y="628960"/>
                  </a:lnTo>
                  <a:lnTo>
                    <a:pt x="543681" y="604681"/>
                  </a:lnTo>
                  <a:lnTo>
                    <a:pt x="576119" y="576119"/>
                  </a:lnTo>
                  <a:lnTo>
                    <a:pt x="604681" y="543681"/>
                  </a:lnTo>
                  <a:lnTo>
                    <a:pt x="628960" y="507774"/>
                  </a:lnTo>
                  <a:lnTo>
                    <a:pt x="648551" y="468802"/>
                  </a:lnTo>
                  <a:lnTo>
                    <a:pt x="663047" y="427173"/>
                  </a:lnTo>
                  <a:lnTo>
                    <a:pt x="672043" y="383292"/>
                  </a:lnTo>
                  <a:lnTo>
                    <a:pt x="675131" y="337565"/>
                  </a:lnTo>
                  <a:lnTo>
                    <a:pt x="672043" y="291839"/>
                  </a:lnTo>
                  <a:lnTo>
                    <a:pt x="663047" y="247958"/>
                  </a:lnTo>
                  <a:lnTo>
                    <a:pt x="648551" y="206329"/>
                  </a:lnTo>
                  <a:lnTo>
                    <a:pt x="628960" y="167357"/>
                  </a:lnTo>
                  <a:lnTo>
                    <a:pt x="604681" y="131450"/>
                  </a:lnTo>
                  <a:lnTo>
                    <a:pt x="576119" y="99012"/>
                  </a:lnTo>
                  <a:lnTo>
                    <a:pt x="543681" y="70450"/>
                  </a:lnTo>
                  <a:lnTo>
                    <a:pt x="507774" y="46171"/>
                  </a:lnTo>
                  <a:lnTo>
                    <a:pt x="468802" y="26580"/>
                  </a:lnTo>
                  <a:lnTo>
                    <a:pt x="427173" y="12084"/>
                  </a:lnTo>
                  <a:lnTo>
                    <a:pt x="383292" y="3088"/>
                  </a:lnTo>
                  <a:lnTo>
                    <a:pt x="337565" y="0"/>
                  </a:lnTo>
                  <a:close/>
                </a:path>
              </a:pathLst>
            </a:custGeom>
            <a:solidFill>
              <a:srgbClr val="E7E6E6"/>
            </a:solidFill>
          </p:spPr>
          <p:txBody>
            <a:bodyPr bIns="0" lIns="0" rIns="0" rtlCol="0" tIns="0" wrap="square"/>
            <a:p/>
          </p:txBody>
        </p:sp>
      </p:grpSp>
      <p:sp>
        <p:nvSpPr>
          <p:cNvPr id="1049433" name="object 24"/>
          <p:cNvSpPr txBox="1"/>
          <p:nvPr/>
        </p:nvSpPr>
        <p:spPr>
          <a:xfrm>
            <a:off x="6952868" y="7424166"/>
            <a:ext cx="287655" cy="299720"/>
          </a:xfrm>
          <a:prstGeom prst="rect"/>
        </p:spPr>
        <p:txBody>
          <a:bodyPr bIns="0" lIns="0" rIns="0" rtlCol="0" tIns="12700" vert="horz" wrap="square">
            <a:spAutoFit/>
          </a:bodyPr>
          <a:p>
            <a:pPr marL="12700">
              <a:lnSpc>
                <a:spcPct val="100000"/>
              </a:lnSpc>
              <a:spcBef>
                <a:spcPts val="100"/>
              </a:spcBef>
            </a:pPr>
            <a:r>
              <a:rPr dirty="0" sz="1800">
                <a:solidFill>
                  <a:srgbClr val="404040"/>
                </a:solidFill>
                <a:latin typeface="Noto Sans"/>
                <a:cs typeface="Noto Sans"/>
              </a:rPr>
              <a:t>01</a:t>
            </a:r>
            <a:endParaRPr sz="1800">
              <a:latin typeface="Noto Sans"/>
              <a:cs typeface="Noto Sans"/>
            </a:endParaRPr>
          </a:p>
        </p:txBody>
      </p:sp>
      <p:sp>
        <p:nvSpPr>
          <p:cNvPr id="1049434" name="object 25"/>
          <p:cNvSpPr/>
          <p:nvPr/>
        </p:nvSpPr>
        <p:spPr>
          <a:xfrm>
            <a:off x="5562600" y="711708"/>
            <a:ext cx="5151120" cy="252983"/>
          </a:xfrm>
          <a:prstGeom prst="rect"/>
          <a:blipFill>
            <a:blip xmlns:r="http://schemas.openxmlformats.org/officeDocument/2006/relationships" r:embed="rId1" cstate="print"/>
            <a:stretch>
              <a:fillRect/>
            </a:stretch>
          </a:blipFill>
        </p:spPr>
        <p:txBody>
          <a:bodyPr bIns="0" lIns="0" rIns="0" rtlCol="0" tIns="0" wrap="square"/>
          <a:p/>
        </p:txBody>
      </p:sp>
      <p:sp>
        <p:nvSpPr>
          <p:cNvPr id="1049435" name="object 26"/>
          <p:cNvSpPr txBox="1"/>
          <p:nvPr/>
        </p:nvSpPr>
        <p:spPr>
          <a:xfrm>
            <a:off x="1177239" y="1101039"/>
            <a:ext cx="9451340" cy="360680"/>
          </a:xfrm>
          <a:prstGeom prst="rect"/>
        </p:spPr>
        <p:txBody>
          <a:bodyPr bIns="0" lIns="0" rIns="0" rtlCol="0" tIns="12065" vert="horz" wrap="square">
            <a:spAutoFit/>
          </a:bodyPr>
          <a:p>
            <a:pPr marL="12700">
              <a:lnSpc>
                <a:spcPct val="100000"/>
              </a:lnSpc>
              <a:spcBef>
                <a:spcPts val="95"/>
              </a:spcBef>
            </a:pPr>
            <a:r>
              <a:rPr dirty="0" sz="2200" spc="-15">
                <a:solidFill>
                  <a:srgbClr val="404040"/>
                </a:solidFill>
                <a:latin typeface="Noto Sans"/>
                <a:cs typeface="Noto Sans"/>
              </a:rPr>
              <a:t>The </a:t>
            </a:r>
            <a:r>
              <a:rPr dirty="0" sz="2200" spc="-45">
                <a:solidFill>
                  <a:srgbClr val="404040"/>
                </a:solidFill>
                <a:latin typeface="Noto Sans"/>
                <a:cs typeface="Noto Sans"/>
              </a:rPr>
              <a:t>diagram </a:t>
            </a:r>
            <a:r>
              <a:rPr dirty="0" sz="2200" spc="-20">
                <a:solidFill>
                  <a:srgbClr val="404040"/>
                </a:solidFill>
                <a:latin typeface="Noto Sans"/>
                <a:cs typeface="Noto Sans"/>
              </a:rPr>
              <a:t>presents </a:t>
            </a:r>
            <a:r>
              <a:rPr dirty="0" sz="2200" spc="-15">
                <a:solidFill>
                  <a:srgbClr val="404040"/>
                </a:solidFill>
                <a:latin typeface="Noto Sans"/>
                <a:cs typeface="Noto Sans"/>
              </a:rPr>
              <a:t>an </a:t>
            </a:r>
            <a:r>
              <a:rPr dirty="0" sz="2200" spc="-25">
                <a:solidFill>
                  <a:srgbClr val="404040"/>
                </a:solidFill>
                <a:latin typeface="Noto Sans"/>
                <a:cs typeface="Noto Sans"/>
              </a:rPr>
              <a:t>overview </a:t>
            </a:r>
            <a:r>
              <a:rPr dirty="0" sz="2200" spc="-10">
                <a:solidFill>
                  <a:srgbClr val="404040"/>
                </a:solidFill>
                <a:latin typeface="Noto Sans"/>
                <a:cs typeface="Noto Sans"/>
              </a:rPr>
              <a:t>of </a:t>
            </a:r>
            <a:r>
              <a:rPr dirty="0" sz="2200" spc="-20">
                <a:solidFill>
                  <a:srgbClr val="404040"/>
                </a:solidFill>
                <a:latin typeface="Noto Sans"/>
                <a:cs typeface="Noto Sans"/>
              </a:rPr>
              <a:t>the </a:t>
            </a:r>
            <a:r>
              <a:rPr dirty="0" sz="2200" spc="-15">
                <a:solidFill>
                  <a:srgbClr val="404040"/>
                </a:solidFill>
                <a:latin typeface="Noto Sans"/>
                <a:cs typeface="Noto Sans"/>
              </a:rPr>
              <a:t>costs associated </a:t>
            </a:r>
            <a:r>
              <a:rPr dirty="0" sz="2200" spc="-20">
                <a:solidFill>
                  <a:srgbClr val="404040"/>
                </a:solidFill>
                <a:latin typeface="Noto Sans"/>
                <a:cs typeface="Noto Sans"/>
              </a:rPr>
              <a:t>with </a:t>
            </a:r>
            <a:r>
              <a:rPr dirty="0" sz="2200" spc="-15">
                <a:solidFill>
                  <a:srgbClr val="404040"/>
                </a:solidFill>
                <a:latin typeface="Noto Sans"/>
                <a:cs typeface="Noto Sans"/>
              </a:rPr>
              <a:t>Route</a:t>
            </a:r>
            <a:r>
              <a:rPr dirty="0" sz="2200" spc="365">
                <a:solidFill>
                  <a:srgbClr val="404040"/>
                </a:solidFill>
                <a:latin typeface="Noto Sans"/>
                <a:cs typeface="Noto Sans"/>
              </a:rPr>
              <a:t> </a:t>
            </a:r>
            <a:r>
              <a:rPr dirty="0" sz="2200" spc="-5">
                <a:solidFill>
                  <a:srgbClr val="404040"/>
                </a:solidFill>
                <a:latin typeface="Noto Sans"/>
                <a:cs typeface="Noto Sans"/>
              </a:rPr>
              <a:t>53:</a:t>
            </a:r>
            <a:endParaRPr sz="2200">
              <a:latin typeface="Noto Sans"/>
              <a:cs typeface="Noto Sans"/>
            </a:endParaRPr>
          </a:p>
        </p:txBody>
      </p:sp>
      <p:pic>
        <p:nvPicPr>
          <p:cNvPr id="2097205"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9436"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437"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48</a:t>
            </a:r>
            <a:endParaRPr sz="2450">
              <a:latin typeface="Carlito"/>
              <a:cs typeface="Carlito"/>
            </a:endParaRPr>
          </a:p>
        </p:txBody>
      </p:sp>
      <p:grpSp>
        <p:nvGrpSpPr>
          <p:cNvPr id="228" name="object 4"/>
          <p:cNvGrpSpPr/>
          <p:nvPr/>
        </p:nvGrpSpPr>
        <p:grpSpPr>
          <a:xfrm>
            <a:off x="0" y="4777738"/>
            <a:ext cx="16256635" cy="4356100"/>
            <a:chOff x="0" y="4777738"/>
            <a:chExt cx="16256635" cy="4356100"/>
          </a:xfrm>
        </p:grpSpPr>
        <p:sp>
          <p:nvSpPr>
            <p:cNvPr id="1049438" name="object 5"/>
            <p:cNvSpPr/>
            <p:nvPr/>
          </p:nvSpPr>
          <p:spPr>
            <a:xfrm>
              <a:off x="0" y="4797550"/>
              <a:ext cx="6621780" cy="4335780"/>
            </a:xfrm>
            <a:prstGeom prst="rect"/>
            <a:blipFill>
              <a:blip xmlns:r="http://schemas.openxmlformats.org/officeDocument/2006/relationships" r:embed="rId1" cstate="print"/>
              <a:stretch>
                <a:fillRect/>
              </a:stretch>
            </a:blipFill>
          </p:spPr>
          <p:txBody>
            <a:bodyPr bIns="0" lIns="0" rIns="0" rtlCol="0" tIns="0" wrap="square"/>
            <a:p/>
          </p:txBody>
        </p:sp>
        <p:sp>
          <p:nvSpPr>
            <p:cNvPr id="1049439" name="object 6"/>
            <p:cNvSpPr/>
            <p:nvPr/>
          </p:nvSpPr>
          <p:spPr>
            <a:xfrm>
              <a:off x="6621780" y="4777738"/>
              <a:ext cx="6620255" cy="4334256"/>
            </a:xfrm>
            <a:prstGeom prst="rect"/>
            <a:blipFill>
              <a:blip xmlns:r="http://schemas.openxmlformats.org/officeDocument/2006/relationships" r:embed="rId1" cstate="print"/>
              <a:stretch>
                <a:fillRect/>
              </a:stretch>
            </a:blipFill>
          </p:spPr>
          <p:txBody>
            <a:bodyPr bIns="0" lIns="0" rIns="0" rtlCol="0" tIns="0" wrap="square"/>
            <a:p/>
          </p:txBody>
        </p:sp>
        <p:sp>
          <p:nvSpPr>
            <p:cNvPr id="1049440" name="object 7"/>
            <p:cNvSpPr/>
            <p:nvPr/>
          </p:nvSpPr>
          <p:spPr>
            <a:xfrm>
              <a:off x="13242036" y="4797550"/>
              <a:ext cx="3014471" cy="4335780"/>
            </a:xfrm>
            <a:prstGeom prst="rect"/>
            <a:blipFill>
              <a:blip xmlns:r="http://schemas.openxmlformats.org/officeDocument/2006/relationships" r:embed="rId2" cstate="print"/>
              <a:stretch>
                <a:fillRect/>
              </a:stretch>
            </a:blipFill>
          </p:spPr>
          <p:txBody>
            <a:bodyPr bIns="0" lIns="0" rIns="0" rtlCol="0" tIns="0" wrap="square"/>
            <a:p/>
          </p:txBody>
        </p:sp>
      </p:grpSp>
      <p:grpSp>
        <p:nvGrpSpPr>
          <p:cNvPr id="229" name="object 8"/>
          <p:cNvGrpSpPr/>
          <p:nvPr/>
        </p:nvGrpSpPr>
        <p:grpSpPr>
          <a:xfrm>
            <a:off x="0" y="0"/>
            <a:ext cx="16256635" cy="6807834"/>
            <a:chOff x="0" y="0"/>
            <a:chExt cx="16256635" cy="6807834"/>
          </a:xfrm>
        </p:grpSpPr>
        <p:sp>
          <p:nvSpPr>
            <p:cNvPr id="1049441" name="object 9"/>
            <p:cNvSpPr/>
            <p:nvPr/>
          </p:nvSpPr>
          <p:spPr>
            <a:xfrm>
              <a:off x="0" y="156971"/>
              <a:ext cx="6621780" cy="4335780"/>
            </a:xfrm>
            <a:prstGeom prst="rect"/>
            <a:blipFill>
              <a:blip xmlns:r="http://schemas.openxmlformats.org/officeDocument/2006/relationships" r:embed="rId1" cstate="print"/>
              <a:stretch>
                <a:fillRect/>
              </a:stretch>
            </a:blipFill>
          </p:spPr>
          <p:txBody>
            <a:bodyPr bIns="0" lIns="0" rIns="0" rtlCol="0" tIns="0" wrap="square"/>
            <a:p/>
          </p:txBody>
        </p:sp>
        <p:sp>
          <p:nvSpPr>
            <p:cNvPr id="1049442" name="object 10"/>
            <p:cNvSpPr/>
            <p:nvPr/>
          </p:nvSpPr>
          <p:spPr>
            <a:xfrm>
              <a:off x="6621780" y="137160"/>
              <a:ext cx="6620255" cy="4334256"/>
            </a:xfrm>
            <a:prstGeom prst="rect"/>
            <a:blipFill>
              <a:blip xmlns:r="http://schemas.openxmlformats.org/officeDocument/2006/relationships" r:embed="rId1" cstate="print"/>
              <a:stretch>
                <a:fillRect/>
              </a:stretch>
            </a:blipFill>
          </p:spPr>
          <p:txBody>
            <a:bodyPr bIns="0" lIns="0" rIns="0" rtlCol="0" tIns="0" wrap="square"/>
            <a:p/>
          </p:txBody>
        </p:sp>
        <p:sp>
          <p:nvSpPr>
            <p:cNvPr id="1049443" name="object 11"/>
            <p:cNvSpPr/>
            <p:nvPr/>
          </p:nvSpPr>
          <p:spPr>
            <a:xfrm>
              <a:off x="13242036" y="156971"/>
              <a:ext cx="3014471" cy="4335780"/>
            </a:xfrm>
            <a:prstGeom prst="rect"/>
            <a:blipFill>
              <a:blip xmlns:r="http://schemas.openxmlformats.org/officeDocument/2006/relationships" r:embed="rId2" cstate="print"/>
              <a:stretch>
                <a:fillRect/>
              </a:stretch>
            </a:blipFill>
          </p:spPr>
          <p:txBody>
            <a:bodyPr bIns="0" lIns="0" rIns="0" rtlCol="0" tIns="0" wrap="square"/>
            <a:p/>
          </p:txBody>
        </p:sp>
        <p:sp>
          <p:nvSpPr>
            <p:cNvPr id="1049444" name="object 12"/>
            <p:cNvSpPr/>
            <p:nvPr/>
          </p:nvSpPr>
          <p:spPr>
            <a:xfrm>
              <a:off x="0" y="2302764"/>
              <a:ext cx="16256508" cy="4504944"/>
            </a:xfrm>
            <a:prstGeom prst="rect"/>
            <a:blipFill>
              <a:blip xmlns:r="http://schemas.openxmlformats.org/officeDocument/2006/relationships" r:embed="rId3" cstate="print"/>
              <a:stretch>
                <a:fillRect/>
              </a:stretch>
            </a:blipFill>
          </p:spPr>
          <p:txBody>
            <a:bodyPr bIns="0" lIns="0" rIns="0" rtlCol="0" tIns="0" wrap="square"/>
            <a:p/>
          </p:txBody>
        </p:sp>
        <p:sp>
          <p:nvSpPr>
            <p:cNvPr id="1049445" name="object 13"/>
            <p:cNvSpPr/>
            <p:nvPr/>
          </p:nvSpPr>
          <p:spPr>
            <a:xfrm>
              <a:off x="0" y="0"/>
              <a:ext cx="1463040" cy="123825"/>
            </a:xfrm>
            <a:custGeom>
              <a:avLst/>
              <a:ah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bIns="0" lIns="0" rIns="0" rtlCol="0" tIns="0" wrap="square"/>
            <a:p/>
          </p:txBody>
        </p:sp>
        <p:sp>
          <p:nvSpPr>
            <p:cNvPr id="1049446" name="object 14"/>
            <p:cNvSpPr/>
            <p:nvPr/>
          </p:nvSpPr>
          <p:spPr>
            <a:xfrm>
              <a:off x="1463039" y="0"/>
              <a:ext cx="7101840" cy="123825"/>
            </a:xfrm>
            <a:custGeom>
              <a:avLst/>
              <a:ah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bIns="0" lIns="0" rIns="0" rtlCol="0" tIns="0" wrap="square"/>
            <a:p/>
          </p:txBody>
        </p:sp>
        <p:sp>
          <p:nvSpPr>
            <p:cNvPr id="1049447" name="object 15"/>
            <p:cNvSpPr/>
            <p:nvPr/>
          </p:nvSpPr>
          <p:spPr>
            <a:xfrm>
              <a:off x="8564880" y="0"/>
              <a:ext cx="1405255" cy="123825"/>
            </a:xfrm>
            <a:custGeom>
              <a:avLst/>
              <a:ah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bIns="0" lIns="0" rIns="0" rtlCol="0" tIns="0" wrap="square"/>
            <a:p/>
          </p:txBody>
        </p:sp>
        <p:sp>
          <p:nvSpPr>
            <p:cNvPr id="1049448" name="object 16"/>
            <p:cNvSpPr/>
            <p:nvPr/>
          </p:nvSpPr>
          <p:spPr>
            <a:xfrm>
              <a:off x="9970007" y="0"/>
              <a:ext cx="469900" cy="123825"/>
            </a:xfrm>
            <a:custGeom>
              <a:avLst/>
              <a:ah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bIns="0" lIns="0" rIns="0" rtlCol="0" tIns="0" wrap="square"/>
            <a:p/>
          </p:txBody>
        </p:sp>
        <p:sp>
          <p:nvSpPr>
            <p:cNvPr id="1049449" name="object 17"/>
            <p:cNvSpPr/>
            <p:nvPr/>
          </p:nvSpPr>
          <p:spPr>
            <a:xfrm>
              <a:off x="10605516" y="0"/>
              <a:ext cx="1670685" cy="123825"/>
            </a:xfrm>
            <a:custGeom>
              <a:avLst/>
              <a:ah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bIns="0" lIns="0" rIns="0" rtlCol="0" tIns="0" wrap="square"/>
            <a:p/>
          </p:txBody>
        </p:sp>
        <p:sp>
          <p:nvSpPr>
            <p:cNvPr id="1049450" name="object 18"/>
            <p:cNvSpPr/>
            <p:nvPr/>
          </p:nvSpPr>
          <p:spPr>
            <a:xfrm>
              <a:off x="12275819" y="0"/>
              <a:ext cx="3980815" cy="123825"/>
            </a:xfrm>
            <a:custGeom>
              <a:avLst/>
              <a:ah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bIns="0" lIns="0" rIns="0" rtlCol="0" tIns="0" wrap="square"/>
            <a:p/>
          </p:txBody>
        </p:sp>
      </p:grpSp>
      <p:sp>
        <p:nvSpPr>
          <p:cNvPr id="1049451" name="object 19"/>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sp>
        <p:nvSpPr>
          <p:cNvPr id="1049452" name="object 21"/>
          <p:cNvSpPr txBox="1">
            <a:spLocks noGrp="1"/>
          </p:cNvSpPr>
          <p:nvPr>
            <p:ph type="title"/>
          </p:nvPr>
        </p:nvSpPr>
        <p:spPr>
          <a:xfrm>
            <a:off x="1005636" y="3915342"/>
            <a:ext cx="12266295" cy="1106805"/>
          </a:xfrm>
          <a:prstGeom prst="rect"/>
        </p:spPr>
        <p:txBody>
          <a:bodyPr bIns="0" lIns="0" rIns="0" rtlCol="0" tIns="72390" vert="horz" wrap="square">
            <a:spAutoFit/>
          </a:bodyPr>
          <a:p>
            <a:pPr marL="12700">
              <a:lnSpc>
                <a:spcPct val="100000"/>
              </a:lnSpc>
              <a:spcBef>
                <a:spcPts val="570"/>
              </a:spcBef>
            </a:pPr>
            <a:r>
              <a:rPr dirty="0" sz="3600" spc="60">
                <a:solidFill>
                  <a:srgbClr val="FFFFFF"/>
                </a:solidFill>
              </a:rPr>
              <a:t>Practice </a:t>
            </a:r>
            <a:r>
              <a:rPr dirty="0" sz="3600" spc="65">
                <a:solidFill>
                  <a:srgbClr val="FFFFFF"/>
                </a:solidFill>
              </a:rPr>
              <a:t>Assignment: Amazon </a:t>
            </a:r>
            <a:r>
              <a:rPr dirty="0" sz="3600" spc="70">
                <a:solidFill>
                  <a:srgbClr val="FFFFFF"/>
                </a:solidFill>
              </a:rPr>
              <a:t>Route </a:t>
            </a:r>
            <a:r>
              <a:rPr dirty="0" sz="3600" spc="50">
                <a:solidFill>
                  <a:srgbClr val="FFFFFF"/>
                </a:solidFill>
              </a:rPr>
              <a:t>53 </a:t>
            </a:r>
            <a:r>
              <a:rPr dirty="0" sz="3600" spc="65">
                <a:solidFill>
                  <a:srgbClr val="FFFFFF"/>
                </a:solidFill>
              </a:rPr>
              <a:t>Hosted</a:t>
            </a:r>
            <a:r>
              <a:rPr dirty="0" sz="3600" spc="-340">
                <a:solidFill>
                  <a:srgbClr val="FFFFFF"/>
                </a:solidFill>
              </a:rPr>
              <a:t> </a:t>
            </a:r>
            <a:r>
              <a:rPr dirty="0" sz="3600" spc="80">
                <a:solidFill>
                  <a:srgbClr val="FFFFFF"/>
                </a:solidFill>
              </a:rPr>
              <a:t>Zone</a:t>
            </a:r>
            <a:endParaRPr sz="3600"/>
          </a:p>
          <a:p>
            <a:pPr marL="12700">
              <a:lnSpc>
                <a:spcPct val="100000"/>
              </a:lnSpc>
              <a:spcBef>
                <a:spcPts val="365"/>
              </a:spcBef>
            </a:pPr>
            <a:r>
              <a:rPr b="0" dirty="0" sz="2800" spc="-40">
                <a:solidFill>
                  <a:srgbClr val="0E537A"/>
                </a:solidFill>
                <a:latin typeface="Noto Sans"/>
                <a:cs typeface="Noto Sans"/>
              </a:rPr>
              <a:t>Configure </a:t>
            </a:r>
            <a:r>
              <a:rPr b="0" dirty="0" sz="2800" spc="-20">
                <a:solidFill>
                  <a:srgbClr val="0E537A"/>
                </a:solidFill>
                <a:latin typeface="Noto Sans"/>
                <a:cs typeface="Noto Sans"/>
              </a:rPr>
              <a:t>Route </a:t>
            </a:r>
            <a:r>
              <a:rPr b="0" dirty="0" sz="2800" spc="-10">
                <a:solidFill>
                  <a:srgbClr val="0E537A"/>
                </a:solidFill>
                <a:latin typeface="Noto Sans"/>
                <a:cs typeface="Noto Sans"/>
              </a:rPr>
              <a:t>53 </a:t>
            </a:r>
            <a:r>
              <a:rPr b="0" dirty="0" sz="2800" spc="-20">
                <a:solidFill>
                  <a:srgbClr val="0E537A"/>
                </a:solidFill>
                <a:latin typeface="Noto Sans"/>
                <a:cs typeface="Noto Sans"/>
              </a:rPr>
              <a:t>to </a:t>
            </a:r>
            <a:r>
              <a:rPr b="0" dirty="0" sz="2800" spc="-50">
                <a:solidFill>
                  <a:srgbClr val="0E537A"/>
                </a:solidFill>
                <a:latin typeface="Noto Sans"/>
                <a:cs typeface="Noto Sans"/>
              </a:rPr>
              <a:t>manage </a:t>
            </a:r>
            <a:r>
              <a:rPr b="0" dirty="0" sz="2800" spc="-20">
                <a:solidFill>
                  <a:srgbClr val="0E537A"/>
                </a:solidFill>
                <a:latin typeface="Noto Sans"/>
                <a:cs typeface="Noto Sans"/>
              </a:rPr>
              <a:t>your </a:t>
            </a:r>
            <a:r>
              <a:rPr b="0" dirty="0" sz="2800" spc="-15">
                <a:solidFill>
                  <a:srgbClr val="0E537A"/>
                </a:solidFill>
                <a:latin typeface="Noto Sans"/>
                <a:cs typeface="Noto Sans"/>
              </a:rPr>
              <a:t>Domain </a:t>
            </a:r>
            <a:r>
              <a:rPr b="0" dirty="0" sz="2800" spc="-20">
                <a:solidFill>
                  <a:srgbClr val="0E537A"/>
                </a:solidFill>
                <a:latin typeface="Noto Sans"/>
                <a:cs typeface="Noto Sans"/>
              </a:rPr>
              <a:t>Name </a:t>
            </a:r>
            <a:r>
              <a:rPr b="0" dirty="0" sz="2800" spc="-50">
                <a:solidFill>
                  <a:srgbClr val="0E537A"/>
                </a:solidFill>
                <a:latin typeface="Noto Sans"/>
                <a:cs typeface="Noto Sans"/>
              </a:rPr>
              <a:t>using </a:t>
            </a:r>
            <a:r>
              <a:rPr b="0" dirty="0" sz="2800" spc="-20">
                <a:solidFill>
                  <a:srgbClr val="0E537A"/>
                </a:solidFill>
                <a:latin typeface="Noto Sans"/>
                <a:cs typeface="Noto Sans"/>
              </a:rPr>
              <a:t>a </a:t>
            </a:r>
            <a:r>
              <a:rPr b="0" dirty="0" sz="2800" spc="-15">
                <a:solidFill>
                  <a:srgbClr val="0E537A"/>
                </a:solidFill>
                <a:latin typeface="Noto Sans"/>
                <a:cs typeface="Noto Sans"/>
              </a:rPr>
              <a:t>Hosted</a:t>
            </a:r>
            <a:r>
              <a:rPr b="0" dirty="0" sz="2800" spc="275">
                <a:solidFill>
                  <a:srgbClr val="0E537A"/>
                </a:solidFill>
                <a:latin typeface="Noto Sans"/>
                <a:cs typeface="Noto Sans"/>
              </a:rPr>
              <a:t> </a:t>
            </a:r>
            <a:r>
              <a:rPr b="0" dirty="0" sz="2800" spc="-10">
                <a:solidFill>
                  <a:srgbClr val="0E537A"/>
                </a:solidFill>
                <a:latin typeface="Noto Sans"/>
                <a:cs typeface="Noto Sans"/>
              </a:rPr>
              <a:t>Zone</a:t>
            </a:r>
            <a:endParaRPr sz="2800">
              <a:latin typeface="Noto Sans"/>
              <a:cs typeface="Noto Sans"/>
            </a:endParaRPr>
          </a:p>
        </p:txBody>
      </p:sp>
      <p:pic>
        <p:nvPicPr>
          <p:cNvPr id="2097206"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9453" name="object 4"/>
          <p:cNvSpPr/>
          <p:nvPr/>
        </p:nvSpPr>
        <p:spPr>
          <a:xfrm>
            <a:off x="4850891" y="820211"/>
            <a:ext cx="6655308" cy="31979"/>
          </a:xfrm>
          <a:prstGeom prst="rect"/>
          <a:blipFill>
            <a:blip xmlns:r="http://schemas.openxmlformats.org/officeDocument/2006/relationships" r:embed="rId1" cstate="print"/>
            <a:stretch>
              <a:fillRect/>
            </a:stretch>
          </a:blipFill>
        </p:spPr>
        <p:txBody>
          <a:bodyPr bIns="0" lIns="0" rIns="0" rtlCol="0" tIns="0" wrap="square"/>
          <a:p/>
        </p:txBody>
      </p:sp>
      <p:sp>
        <p:nvSpPr>
          <p:cNvPr id="1049454" name="object 5"/>
          <p:cNvSpPr txBox="1">
            <a:spLocks noGrp="1"/>
          </p:cNvSpPr>
          <p:nvPr>
            <p:ph type="body" idx="1"/>
          </p:nvPr>
        </p:nvSpPr>
        <p:spPr>
          <a:prstGeom prst="rect"/>
        </p:spPr>
        <p:txBody>
          <a:bodyPr bIns="0" lIns="0" rIns="0" rtlCol="0" tIns="12700" vert="horz" wrap="square">
            <a:spAutoFit/>
          </a:bodyPr>
          <a:p>
            <a:pPr marL="3200400" marR="1466850">
              <a:lnSpc>
                <a:spcPct val="150100"/>
              </a:lnSpc>
              <a:spcBef>
                <a:spcPts val="100"/>
              </a:spcBef>
            </a:pPr>
            <a:r>
              <a:rPr dirty="0" spc="-40"/>
              <a:t>Your </a:t>
            </a:r>
            <a:r>
              <a:rPr dirty="0" spc="-20"/>
              <a:t>company </a:t>
            </a:r>
            <a:r>
              <a:rPr dirty="0" spc="-15"/>
              <a:t>wants to use Amazon Route </a:t>
            </a:r>
            <a:r>
              <a:rPr dirty="0"/>
              <a:t>53 </a:t>
            </a:r>
            <a:r>
              <a:rPr dirty="0" spc="-15"/>
              <a:t>to </a:t>
            </a:r>
            <a:r>
              <a:rPr dirty="0" spc="-40"/>
              <a:t>manage </a:t>
            </a:r>
            <a:r>
              <a:rPr dirty="0" spc="-15"/>
              <a:t>its website.  </a:t>
            </a:r>
            <a:r>
              <a:rPr dirty="0" spc="-50"/>
              <a:t>You </a:t>
            </a:r>
            <a:r>
              <a:rPr dirty="0" spc="-20"/>
              <a:t>will </a:t>
            </a:r>
            <a:r>
              <a:rPr dirty="0" spc="-10"/>
              <a:t>need </a:t>
            </a:r>
            <a:r>
              <a:rPr dirty="0" spc="-15"/>
              <a:t>to perform </a:t>
            </a:r>
            <a:r>
              <a:rPr dirty="0" spc="-20"/>
              <a:t>the </a:t>
            </a:r>
            <a:r>
              <a:rPr dirty="0" spc="-35"/>
              <a:t>following</a:t>
            </a:r>
            <a:r>
              <a:rPr dirty="0" spc="240"/>
              <a:t> </a:t>
            </a:r>
            <a:r>
              <a:rPr dirty="0" spc="-15"/>
              <a:t>steps:</a:t>
            </a:r>
          </a:p>
          <a:p>
            <a:pPr indent="-457200" marL="3657600">
              <a:lnSpc>
                <a:spcPct val="100000"/>
              </a:lnSpc>
              <a:spcBef>
                <a:spcPts val="1320"/>
              </a:spcBef>
              <a:buAutoNum type="arabicPeriod"/>
              <a:tabLst>
                <a:tab algn="l" pos="3656965"/>
                <a:tab algn="l" pos="3657600"/>
              </a:tabLst>
            </a:pPr>
            <a:r>
              <a:rPr dirty="0" spc="-10"/>
              <a:t>Set up </a:t>
            </a:r>
            <a:r>
              <a:rPr dirty="0" spc="-15"/>
              <a:t>an </a:t>
            </a:r>
            <a:r>
              <a:rPr dirty="0" spc="-5"/>
              <a:t>EC2 </a:t>
            </a:r>
            <a:r>
              <a:rPr dirty="0" spc="-20"/>
              <a:t>instance </a:t>
            </a:r>
            <a:r>
              <a:rPr dirty="0" spc="-15"/>
              <a:t>as the</a:t>
            </a:r>
            <a:r>
              <a:rPr dirty="0" spc="135"/>
              <a:t> </a:t>
            </a:r>
            <a:r>
              <a:rPr dirty="0" spc="-15"/>
              <a:t>webserver.</a:t>
            </a:r>
          </a:p>
          <a:p>
            <a:pPr indent="-457200" marL="3657600">
              <a:lnSpc>
                <a:spcPct val="100000"/>
              </a:lnSpc>
              <a:spcBef>
                <a:spcPts val="1320"/>
              </a:spcBef>
              <a:buAutoNum type="arabicPeriod"/>
              <a:tabLst>
                <a:tab algn="l" pos="3656965"/>
                <a:tab algn="l" pos="3657600"/>
              </a:tabLst>
            </a:pPr>
            <a:r>
              <a:rPr dirty="0" spc="-35"/>
              <a:t>Configure </a:t>
            </a:r>
            <a:r>
              <a:rPr dirty="0" spc="-15"/>
              <a:t>an </a:t>
            </a:r>
            <a:r>
              <a:rPr dirty="0" spc="-10"/>
              <a:t>ELB </a:t>
            </a:r>
            <a:r>
              <a:rPr dirty="0" spc="-15"/>
              <a:t>to </a:t>
            </a:r>
            <a:r>
              <a:rPr dirty="0" spc="-40"/>
              <a:t>manage </a:t>
            </a:r>
            <a:r>
              <a:rPr dirty="0" spc="-25"/>
              <a:t>traffic </a:t>
            </a:r>
            <a:r>
              <a:rPr dirty="0" spc="-15"/>
              <a:t>to </a:t>
            </a:r>
            <a:r>
              <a:rPr dirty="0" spc="-20"/>
              <a:t>the</a:t>
            </a:r>
            <a:r>
              <a:rPr dirty="0" spc="235"/>
              <a:t> </a:t>
            </a:r>
            <a:r>
              <a:rPr dirty="0" spc="-15"/>
              <a:t>webserver.</a:t>
            </a:r>
          </a:p>
          <a:p>
            <a:pPr indent="-457200" marL="3657600">
              <a:lnSpc>
                <a:spcPct val="100000"/>
              </a:lnSpc>
              <a:spcBef>
                <a:spcPts val="1320"/>
              </a:spcBef>
              <a:buAutoNum type="arabicPeriod"/>
              <a:tabLst>
                <a:tab algn="l" pos="3656965"/>
                <a:tab algn="l" pos="3657600"/>
              </a:tabLst>
            </a:pPr>
            <a:r>
              <a:rPr dirty="0" spc="-35"/>
              <a:t>Configure </a:t>
            </a:r>
            <a:r>
              <a:rPr dirty="0" spc="-15"/>
              <a:t>a Route </a:t>
            </a:r>
            <a:r>
              <a:rPr dirty="0"/>
              <a:t>53 </a:t>
            </a:r>
            <a:r>
              <a:rPr dirty="0" spc="-10"/>
              <a:t>Hosted Zone to </a:t>
            </a:r>
            <a:r>
              <a:rPr dirty="0" spc="-40"/>
              <a:t>manage </a:t>
            </a:r>
            <a:r>
              <a:rPr dirty="0" spc="-10"/>
              <a:t>your </a:t>
            </a:r>
            <a:r>
              <a:rPr dirty="0" spc="-15"/>
              <a:t>Domain</a:t>
            </a:r>
            <a:r>
              <a:rPr dirty="0" spc="235"/>
              <a:t> </a:t>
            </a:r>
            <a:r>
              <a:rPr dirty="0" spc="-10"/>
              <a:t>Name.</a:t>
            </a:r>
          </a:p>
          <a:p>
            <a:pPr marL="3187700">
              <a:lnSpc>
                <a:spcPct val="100000"/>
              </a:lnSpc>
              <a:spcBef>
                <a:spcPts val="40"/>
              </a:spcBef>
            </a:pPr>
            <a:endParaRPr sz="3850"/>
          </a:p>
          <a:p>
            <a:pPr marL="3200400">
              <a:lnSpc>
                <a:spcPct val="100000"/>
              </a:lnSpc>
            </a:pPr>
            <a:r>
              <a:rPr b="1" dirty="0" spc="-5">
                <a:latin typeface="Noto Sans"/>
                <a:cs typeface="Noto Sans"/>
              </a:rPr>
              <a:t>BONUS: </a:t>
            </a:r>
            <a:r>
              <a:rPr dirty="0" spc="-50"/>
              <a:t>You </a:t>
            </a:r>
            <a:r>
              <a:rPr dirty="0" spc="-20"/>
              <a:t>can </a:t>
            </a:r>
            <a:r>
              <a:rPr dirty="0" spc="-25"/>
              <a:t>refer </a:t>
            </a:r>
            <a:r>
              <a:rPr dirty="0" spc="-15"/>
              <a:t>to </a:t>
            </a:r>
            <a:r>
              <a:rPr dirty="0" spc="-20"/>
              <a:t>the </a:t>
            </a:r>
            <a:r>
              <a:rPr dirty="0" spc="-15"/>
              <a:t>demonstration </a:t>
            </a:r>
            <a:r>
              <a:rPr dirty="0" spc="-10"/>
              <a:t>of </a:t>
            </a:r>
            <a:r>
              <a:rPr dirty="0" spc="-20"/>
              <a:t>this </a:t>
            </a:r>
            <a:r>
              <a:rPr dirty="0" spc="-10"/>
              <a:t>lesson </a:t>
            </a:r>
            <a:r>
              <a:rPr dirty="0" spc="-15"/>
              <a:t>as a </a:t>
            </a:r>
            <a:r>
              <a:rPr dirty="0" spc="-25"/>
              <a:t>reference </a:t>
            </a:r>
            <a:r>
              <a:rPr dirty="0" spc="-10"/>
              <a:t>for</a:t>
            </a:r>
            <a:r>
              <a:rPr dirty="0" spc="395"/>
              <a:t> </a:t>
            </a:r>
            <a:r>
              <a:rPr dirty="0" spc="-15"/>
              <a:t>this</a:t>
            </a:r>
          </a:p>
          <a:p>
            <a:pPr marL="3200400">
              <a:lnSpc>
                <a:spcPct val="100000"/>
              </a:lnSpc>
              <a:spcBef>
                <a:spcPts val="1320"/>
              </a:spcBef>
            </a:pPr>
            <a:r>
              <a:rPr dirty="0" spc="-25"/>
              <a:t>Practice</a:t>
            </a:r>
            <a:r>
              <a:rPr dirty="0" spc="20"/>
              <a:t> </a:t>
            </a:r>
            <a:r>
              <a:rPr dirty="0" spc="-30"/>
              <a:t>Assignment.</a:t>
            </a:r>
          </a:p>
        </p:txBody>
      </p:sp>
      <p:sp>
        <p:nvSpPr>
          <p:cNvPr id="1049455" name="object 6"/>
          <p:cNvSpPr/>
          <p:nvPr/>
        </p:nvSpPr>
        <p:spPr>
          <a:xfrm>
            <a:off x="4152900" y="1316736"/>
            <a:ext cx="11296015" cy="4779645"/>
          </a:xfrm>
          <a:custGeom>
            <a:avLst/>
            <a:ahLst/>
            <a:rect l="l" t="t" r="r" b="b"/>
            <a:pathLst>
              <a:path w="11296015" h="4779645">
                <a:moveTo>
                  <a:pt x="0" y="130556"/>
                </a:moveTo>
                <a:lnTo>
                  <a:pt x="10255" y="79724"/>
                </a:lnTo>
                <a:lnTo>
                  <a:pt x="38226" y="38226"/>
                </a:lnTo>
                <a:lnTo>
                  <a:pt x="79724" y="10255"/>
                </a:lnTo>
                <a:lnTo>
                  <a:pt x="130555" y="0"/>
                </a:lnTo>
                <a:lnTo>
                  <a:pt x="11165332" y="0"/>
                </a:lnTo>
                <a:lnTo>
                  <a:pt x="11216163" y="10255"/>
                </a:lnTo>
                <a:lnTo>
                  <a:pt x="11257660" y="38226"/>
                </a:lnTo>
                <a:lnTo>
                  <a:pt x="11285632" y="79724"/>
                </a:lnTo>
                <a:lnTo>
                  <a:pt x="11295888" y="130556"/>
                </a:lnTo>
                <a:lnTo>
                  <a:pt x="11295888" y="4648708"/>
                </a:lnTo>
                <a:lnTo>
                  <a:pt x="11285632" y="4699539"/>
                </a:lnTo>
                <a:lnTo>
                  <a:pt x="11257660" y="4741037"/>
                </a:lnTo>
                <a:lnTo>
                  <a:pt x="11216163" y="4769008"/>
                </a:lnTo>
                <a:lnTo>
                  <a:pt x="11165332" y="4779264"/>
                </a:lnTo>
                <a:lnTo>
                  <a:pt x="130555" y="4779264"/>
                </a:lnTo>
                <a:lnTo>
                  <a:pt x="79724" y="4769008"/>
                </a:lnTo>
                <a:lnTo>
                  <a:pt x="38226" y="4741037"/>
                </a:lnTo>
                <a:lnTo>
                  <a:pt x="10255" y="4699539"/>
                </a:lnTo>
                <a:lnTo>
                  <a:pt x="0" y="4648708"/>
                </a:lnTo>
                <a:lnTo>
                  <a:pt x="0" y="130556"/>
                </a:lnTo>
                <a:close/>
              </a:path>
            </a:pathLst>
          </a:custGeom>
          <a:ln w="12192">
            <a:solidFill>
              <a:srgbClr val="7E7E7E"/>
            </a:solidFill>
          </a:ln>
        </p:spPr>
        <p:txBody>
          <a:bodyPr bIns="0" lIns="0" rIns="0" rtlCol="0" tIns="0" wrap="square"/>
          <a:p/>
        </p:txBody>
      </p:sp>
      <p:sp>
        <p:nvSpPr>
          <p:cNvPr id="1049456" name="object 7"/>
          <p:cNvSpPr/>
          <p:nvPr/>
        </p:nvSpPr>
        <p:spPr>
          <a:xfrm>
            <a:off x="1013460" y="2075688"/>
            <a:ext cx="2663952" cy="6076187"/>
          </a:xfrm>
          <a:prstGeom prst="rect"/>
          <a:blipFill>
            <a:blip xmlns:r="http://schemas.openxmlformats.org/officeDocument/2006/relationships" r:embed="rId2" cstate="print"/>
            <a:stretch>
              <a:fillRect/>
            </a:stretch>
          </a:blipFill>
        </p:spPr>
        <p:txBody>
          <a:bodyPr bIns="0" lIns="0" rIns="0" rtlCol="0" tIns="0" wrap="square"/>
          <a:p/>
        </p:txBody>
      </p:sp>
      <p:sp>
        <p:nvSpPr>
          <p:cNvPr id="1049457" name="object 8"/>
          <p:cNvSpPr txBox="1">
            <a:spLocks noGrp="1"/>
          </p:cNvSpPr>
          <p:nvPr>
            <p:ph type="title"/>
          </p:nvPr>
        </p:nvSpPr>
        <p:spPr>
          <a:xfrm>
            <a:off x="4758690" y="268350"/>
            <a:ext cx="6740525" cy="513715"/>
          </a:xfrm>
          <a:prstGeom prst="rect"/>
        </p:spPr>
        <p:txBody>
          <a:bodyPr bIns="0" lIns="0" rIns="0" rtlCol="0" tIns="12700" vert="horz" wrap="square">
            <a:spAutoFit/>
          </a:bodyPr>
          <a:p>
            <a:pPr marL="12700">
              <a:lnSpc>
                <a:spcPct val="100000"/>
              </a:lnSpc>
              <a:spcBef>
                <a:spcPts val="100"/>
              </a:spcBef>
            </a:pPr>
            <a:r>
              <a:rPr dirty="0" sz="3200" spc="35"/>
              <a:t>Configure </a:t>
            </a:r>
            <a:r>
              <a:rPr dirty="0" sz="3200" spc="65"/>
              <a:t>Route </a:t>
            </a:r>
            <a:r>
              <a:rPr dirty="0" sz="3200" spc="45"/>
              <a:t>53 </a:t>
            </a:r>
            <a:r>
              <a:rPr dirty="0" sz="3200" spc="60"/>
              <a:t>Hosted</a:t>
            </a:r>
            <a:r>
              <a:rPr dirty="0" sz="3200" spc="-210"/>
              <a:t> </a:t>
            </a:r>
            <a:r>
              <a:rPr dirty="0" sz="3200" spc="70"/>
              <a:t>Zone</a:t>
            </a:r>
            <a:endParaRPr sz="3200"/>
          </a:p>
        </p:txBody>
      </p:sp>
      <p:pic>
        <p:nvPicPr>
          <p:cNvPr id="2097207"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9458"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459"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50</a:t>
            </a:r>
            <a:endParaRPr sz="2450">
              <a:latin typeface="Carlito"/>
              <a:cs typeface="Carlito"/>
            </a:endParaRPr>
          </a:p>
        </p:txBody>
      </p:sp>
      <p:grpSp>
        <p:nvGrpSpPr>
          <p:cNvPr id="232" name="object 4"/>
          <p:cNvGrpSpPr/>
          <p:nvPr/>
        </p:nvGrpSpPr>
        <p:grpSpPr>
          <a:xfrm>
            <a:off x="0" y="0"/>
            <a:ext cx="16256635" cy="9144000"/>
            <a:chOff x="0" y="0"/>
            <a:chExt cx="16256635" cy="9144000"/>
          </a:xfrm>
        </p:grpSpPr>
        <p:sp>
          <p:nvSpPr>
            <p:cNvPr id="1049460" name="object 5"/>
            <p:cNvSpPr/>
            <p:nvPr/>
          </p:nvSpPr>
          <p:spPr>
            <a:xfrm>
              <a:off x="0" y="1505711"/>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61" name="object 6"/>
            <p:cNvSpPr/>
            <p:nvPr/>
          </p:nvSpPr>
          <p:spPr>
            <a:xfrm>
              <a:off x="6553200" y="1485900"/>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62" name="object 7"/>
            <p:cNvSpPr/>
            <p:nvPr/>
          </p:nvSpPr>
          <p:spPr>
            <a:xfrm>
              <a:off x="13106400" y="1505711"/>
              <a:ext cx="3150107" cy="4591812"/>
            </a:xfrm>
            <a:prstGeom prst="rect"/>
            <a:blipFill>
              <a:blip xmlns:r="http://schemas.openxmlformats.org/officeDocument/2006/relationships" r:embed="rId2" cstate="print"/>
              <a:stretch>
                <a:fillRect/>
              </a:stretch>
            </a:blipFill>
          </p:spPr>
          <p:txBody>
            <a:bodyPr bIns="0" lIns="0" rIns="0" rtlCol="0" tIns="0" wrap="square"/>
            <a:p/>
          </p:txBody>
        </p:sp>
        <p:sp>
          <p:nvSpPr>
            <p:cNvPr id="1049463" name="object 8"/>
            <p:cNvSpPr/>
            <p:nvPr/>
          </p:nvSpPr>
          <p:spPr>
            <a:xfrm>
              <a:off x="0" y="4553710"/>
              <a:ext cx="7141464" cy="4590287"/>
            </a:xfrm>
            <a:prstGeom prst="rect"/>
            <a:blipFill>
              <a:blip xmlns:r="http://schemas.openxmlformats.org/officeDocument/2006/relationships" r:embed="rId1" cstate="print"/>
              <a:stretch>
                <a:fillRect/>
              </a:stretch>
            </a:blipFill>
          </p:spPr>
          <p:txBody>
            <a:bodyPr bIns="0" lIns="0" rIns="0" rtlCol="0" tIns="0" wrap="square"/>
            <a:p/>
          </p:txBody>
        </p:sp>
        <p:sp>
          <p:nvSpPr>
            <p:cNvPr id="1049464" name="object 9"/>
            <p:cNvSpPr/>
            <p:nvPr/>
          </p:nvSpPr>
          <p:spPr>
            <a:xfrm>
              <a:off x="6553200" y="4533898"/>
              <a:ext cx="7141464" cy="4591812"/>
            </a:xfrm>
            <a:prstGeom prst="rect"/>
            <a:blipFill>
              <a:blip xmlns:r="http://schemas.openxmlformats.org/officeDocument/2006/relationships" r:embed="rId1" cstate="print"/>
              <a:stretch>
                <a:fillRect/>
              </a:stretch>
            </a:blipFill>
          </p:spPr>
          <p:txBody>
            <a:bodyPr bIns="0" lIns="0" rIns="0" rtlCol="0" tIns="0" wrap="square"/>
            <a:p/>
          </p:txBody>
        </p:sp>
        <p:sp>
          <p:nvSpPr>
            <p:cNvPr id="1049465" name="object 10"/>
            <p:cNvSpPr/>
            <p:nvPr/>
          </p:nvSpPr>
          <p:spPr>
            <a:xfrm>
              <a:off x="13106400" y="4553710"/>
              <a:ext cx="3150107" cy="4590286"/>
            </a:xfrm>
            <a:prstGeom prst="rect"/>
            <a:blipFill>
              <a:blip xmlns:r="http://schemas.openxmlformats.org/officeDocument/2006/relationships" r:embed="rId2" cstate="print"/>
              <a:stretch>
                <a:fillRect/>
              </a:stretch>
            </a:blipFill>
          </p:spPr>
          <p:txBody>
            <a:bodyPr bIns="0" lIns="0" rIns="0" rtlCol="0" tIns="0" wrap="square"/>
            <a:p/>
          </p:txBody>
        </p:sp>
        <p:sp>
          <p:nvSpPr>
            <p:cNvPr id="1049466" name="object 11"/>
            <p:cNvSpPr/>
            <p:nvPr/>
          </p:nvSpPr>
          <p:spPr>
            <a:xfrm>
              <a:off x="0" y="3238500"/>
              <a:ext cx="1463040" cy="20320"/>
            </a:xfrm>
            <a:custGeom>
              <a:avLst/>
              <a:ahLst/>
              <a:rect l="l" t="t" r="r" b="b"/>
              <a:pathLst>
                <a:path w="1463040" h="20320">
                  <a:moveTo>
                    <a:pt x="0" y="19812"/>
                  </a:moveTo>
                  <a:lnTo>
                    <a:pt x="1463040" y="19812"/>
                  </a:lnTo>
                  <a:lnTo>
                    <a:pt x="1463040" y="0"/>
                  </a:lnTo>
                  <a:lnTo>
                    <a:pt x="0" y="0"/>
                  </a:lnTo>
                  <a:lnTo>
                    <a:pt x="0" y="19812"/>
                  </a:lnTo>
                  <a:close/>
                </a:path>
              </a:pathLst>
            </a:custGeom>
            <a:solidFill>
              <a:srgbClr val="55BEF4"/>
            </a:solidFill>
          </p:spPr>
          <p:txBody>
            <a:bodyPr bIns="0" lIns="0" rIns="0" rtlCol="0" tIns="0" wrap="square"/>
            <a:p/>
          </p:txBody>
        </p:sp>
        <p:sp>
          <p:nvSpPr>
            <p:cNvPr id="1049467" name="object 12"/>
            <p:cNvSpPr/>
            <p:nvPr/>
          </p:nvSpPr>
          <p:spPr>
            <a:xfrm>
              <a:off x="0" y="0"/>
              <a:ext cx="16256508" cy="3258312"/>
            </a:xfrm>
            <a:prstGeom prst="rect"/>
            <a:blipFill>
              <a:blip xmlns:r="http://schemas.openxmlformats.org/officeDocument/2006/relationships" r:embed="rId3" cstate="print"/>
              <a:stretch>
                <a:fillRect/>
              </a:stretch>
            </a:blipFill>
          </p:spPr>
          <p:txBody>
            <a:bodyPr bIns="0" lIns="0" rIns="0" rtlCol="0" tIns="0" wrap="square"/>
            <a:p/>
          </p:txBody>
        </p:sp>
        <p:sp>
          <p:nvSpPr>
            <p:cNvPr id="1049468" name="object 13"/>
            <p:cNvSpPr/>
            <p:nvPr/>
          </p:nvSpPr>
          <p:spPr>
            <a:xfrm>
              <a:off x="0" y="3238500"/>
              <a:ext cx="1463040" cy="131445"/>
            </a:xfrm>
            <a:custGeom>
              <a:avLst/>
              <a:ahLst/>
              <a:rect l="l" t="t" r="r" b="b"/>
              <a:pathLst>
                <a:path w="1463040" h="131445">
                  <a:moveTo>
                    <a:pt x="1463040" y="0"/>
                  </a:moveTo>
                  <a:lnTo>
                    <a:pt x="0" y="0"/>
                  </a:lnTo>
                  <a:lnTo>
                    <a:pt x="0" y="131063"/>
                  </a:lnTo>
                  <a:lnTo>
                    <a:pt x="1463040" y="131063"/>
                  </a:lnTo>
                  <a:lnTo>
                    <a:pt x="1463040" y="0"/>
                  </a:lnTo>
                  <a:close/>
                </a:path>
              </a:pathLst>
            </a:custGeom>
            <a:solidFill>
              <a:srgbClr val="F9C36E"/>
            </a:solidFill>
          </p:spPr>
          <p:txBody>
            <a:bodyPr bIns="0" lIns="0" rIns="0" rtlCol="0" tIns="0" wrap="square"/>
            <a:p/>
          </p:txBody>
        </p:sp>
        <p:sp>
          <p:nvSpPr>
            <p:cNvPr id="1049469" name="object 14"/>
            <p:cNvSpPr/>
            <p:nvPr/>
          </p:nvSpPr>
          <p:spPr>
            <a:xfrm>
              <a:off x="1463039" y="3238500"/>
              <a:ext cx="7101840" cy="131445"/>
            </a:xfrm>
            <a:custGeom>
              <a:avLst/>
              <a:ahLst/>
              <a:rect l="l" t="t" r="r" b="b"/>
              <a:pathLst>
                <a:path w="7101840" h="131445">
                  <a:moveTo>
                    <a:pt x="7101840" y="0"/>
                  </a:moveTo>
                  <a:lnTo>
                    <a:pt x="0" y="0"/>
                  </a:lnTo>
                  <a:lnTo>
                    <a:pt x="0" y="131063"/>
                  </a:lnTo>
                  <a:lnTo>
                    <a:pt x="7101840" y="131063"/>
                  </a:lnTo>
                  <a:lnTo>
                    <a:pt x="7101840" y="0"/>
                  </a:lnTo>
                  <a:close/>
                </a:path>
              </a:pathLst>
            </a:custGeom>
            <a:solidFill>
              <a:srgbClr val="F69E66"/>
            </a:solidFill>
          </p:spPr>
          <p:txBody>
            <a:bodyPr bIns="0" lIns="0" rIns="0" rtlCol="0" tIns="0" wrap="square"/>
            <a:p/>
          </p:txBody>
        </p:sp>
        <p:sp>
          <p:nvSpPr>
            <p:cNvPr id="1049470" name="object 15"/>
            <p:cNvSpPr/>
            <p:nvPr/>
          </p:nvSpPr>
          <p:spPr>
            <a:xfrm>
              <a:off x="8564880" y="3238500"/>
              <a:ext cx="1405255" cy="131445"/>
            </a:xfrm>
            <a:custGeom>
              <a:avLst/>
              <a:ahLst/>
              <a:rect l="l" t="t" r="r" b="b"/>
              <a:pathLst>
                <a:path w="1405254" h="131445">
                  <a:moveTo>
                    <a:pt x="1405127" y="0"/>
                  </a:moveTo>
                  <a:lnTo>
                    <a:pt x="0" y="0"/>
                  </a:lnTo>
                  <a:lnTo>
                    <a:pt x="0" y="131063"/>
                  </a:lnTo>
                  <a:lnTo>
                    <a:pt x="1405127" y="131063"/>
                  </a:lnTo>
                  <a:lnTo>
                    <a:pt x="1405127" y="0"/>
                  </a:lnTo>
                  <a:close/>
                </a:path>
              </a:pathLst>
            </a:custGeom>
            <a:solidFill>
              <a:srgbClr val="F38573"/>
            </a:solidFill>
          </p:spPr>
          <p:txBody>
            <a:bodyPr bIns="0" lIns="0" rIns="0" rtlCol="0" tIns="0" wrap="square"/>
            <a:p/>
          </p:txBody>
        </p:sp>
        <p:sp>
          <p:nvSpPr>
            <p:cNvPr id="1049471" name="object 16"/>
            <p:cNvSpPr/>
            <p:nvPr/>
          </p:nvSpPr>
          <p:spPr>
            <a:xfrm>
              <a:off x="9970007" y="3238500"/>
              <a:ext cx="469900" cy="131445"/>
            </a:xfrm>
            <a:custGeom>
              <a:avLst/>
              <a:ahLst/>
              <a:rect l="l" t="t" r="r" b="b"/>
              <a:pathLst>
                <a:path w="469900" h="131445">
                  <a:moveTo>
                    <a:pt x="469392" y="0"/>
                  </a:moveTo>
                  <a:lnTo>
                    <a:pt x="0" y="0"/>
                  </a:lnTo>
                  <a:lnTo>
                    <a:pt x="0" y="131063"/>
                  </a:lnTo>
                  <a:lnTo>
                    <a:pt x="469392" y="131063"/>
                  </a:lnTo>
                  <a:lnTo>
                    <a:pt x="469392" y="0"/>
                  </a:lnTo>
                  <a:close/>
                </a:path>
              </a:pathLst>
            </a:custGeom>
            <a:solidFill>
              <a:srgbClr val="F9C36E"/>
            </a:solidFill>
          </p:spPr>
          <p:txBody>
            <a:bodyPr bIns="0" lIns="0" rIns="0" rtlCol="0" tIns="0" wrap="square"/>
            <a:p/>
          </p:txBody>
        </p:sp>
        <p:sp>
          <p:nvSpPr>
            <p:cNvPr id="1049472" name="object 17"/>
            <p:cNvSpPr/>
            <p:nvPr/>
          </p:nvSpPr>
          <p:spPr>
            <a:xfrm>
              <a:off x="10439400" y="3238500"/>
              <a:ext cx="166370" cy="131445"/>
            </a:xfrm>
            <a:custGeom>
              <a:avLst/>
              <a:ahLst/>
              <a:rect l="l" t="t" r="r" b="b"/>
              <a:pathLst>
                <a:path w="166370" h="131445">
                  <a:moveTo>
                    <a:pt x="166116" y="0"/>
                  </a:moveTo>
                  <a:lnTo>
                    <a:pt x="0" y="0"/>
                  </a:lnTo>
                  <a:lnTo>
                    <a:pt x="0" y="131063"/>
                  </a:lnTo>
                  <a:lnTo>
                    <a:pt x="166116" y="131063"/>
                  </a:lnTo>
                  <a:lnTo>
                    <a:pt x="166116" y="0"/>
                  </a:lnTo>
                  <a:close/>
                </a:path>
              </a:pathLst>
            </a:custGeom>
            <a:solidFill>
              <a:srgbClr val="FFFFFF"/>
            </a:solidFill>
          </p:spPr>
          <p:txBody>
            <a:bodyPr bIns="0" lIns="0" rIns="0" rtlCol="0" tIns="0" wrap="square"/>
            <a:p/>
          </p:txBody>
        </p:sp>
        <p:sp>
          <p:nvSpPr>
            <p:cNvPr id="1049473" name="object 18"/>
            <p:cNvSpPr/>
            <p:nvPr/>
          </p:nvSpPr>
          <p:spPr>
            <a:xfrm>
              <a:off x="10605516" y="3238500"/>
              <a:ext cx="1670685" cy="131445"/>
            </a:xfrm>
            <a:custGeom>
              <a:avLst/>
              <a:ahLst/>
              <a:rect l="l" t="t" r="r" b="b"/>
              <a:pathLst>
                <a:path w="1670684" h="131445">
                  <a:moveTo>
                    <a:pt x="1670303" y="0"/>
                  </a:moveTo>
                  <a:lnTo>
                    <a:pt x="0" y="0"/>
                  </a:lnTo>
                  <a:lnTo>
                    <a:pt x="0" y="131063"/>
                  </a:lnTo>
                  <a:lnTo>
                    <a:pt x="1670303" y="131063"/>
                  </a:lnTo>
                  <a:lnTo>
                    <a:pt x="1670303" y="0"/>
                  </a:lnTo>
                  <a:close/>
                </a:path>
              </a:pathLst>
            </a:custGeom>
            <a:solidFill>
              <a:srgbClr val="9CDAEB"/>
            </a:solidFill>
          </p:spPr>
          <p:txBody>
            <a:bodyPr bIns="0" lIns="0" rIns="0" rtlCol="0" tIns="0" wrap="square"/>
            <a:p/>
          </p:txBody>
        </p:sp>
        <p:sp>
          <p:nvSpPr>
            <p:cNvPr id="1049474" name="object 19"/>
            <p:cNvSpPr/>
            <p:nvPr/>
          </p:nvSpPr>
          <p:spPr>
            <a:xfrm>
              <a:off x="12275819" y="3238500"/>
              <a:ext cx="3980815" cy="131445"/>
            </a:xfrm>
            <a:custGeom>
              <a:avLst/>
              <a:ahLst/>
              <a:rect l="l" t="t" r="r" b="b"/>
              <a:pathLst>
                <a:path w="3980815" h="131445">
                  <a:moveTo>
                    <a:pt x="3980687" y="0"/>
                  </a:moveTo>
                  <a:lnTo>
                    <a:pt x="0" y="0"/>
                  </a:lnTo>
                  <a:lnTo>
                    <a:pt x="0" y="131063"/>
                  </a:lnTo>
                  <a:lnTo>
                    <a:pt x="3980687" y="131063"/>
                  </a:lnTo>
                  <a:lnTo>
                    <a:pt x="3980687" y="0"/>
                  </a:lnTo>
                  <a:close/>
                </a:path>
              </a:pathLst>
            </a:custGeom>
            <a:solidFill>
              <a:srgbClr val="61ABCC"/>
            </a:solidFill>
          </p:spPr>
          <p:txBody>
            <a:bodyPr bIns="0" lIns="0" rIns="0" rtlCol="0" tIns="0" wrap="square"/>
            <a:p/>
          </p:txBody>
        </p:sp>
        <p:sp>
          <p:nvSpPr>
            <p:cNvPr id="1049475" name="object 20"/>
            <p:cNvSpPr/>
            <p:nvPr/>
          </p:nvSpPr>
          <p:spPr>
            <a:xfrm>
              <a:off x="14666976" y="8734040"/>
              <a:ext cx="1295400" cy="409955"/>
            </a:xfrm>
            <a:prstGeom prst="rect"/>
            <a:blipFill>
              <a:blip xmlns:r="http://schemas.openxmlformats.org/officeDocument/2006/relationships" r:embed="rId4" cstate="print"/>
              <a:stretch>
                <a:fillRect/>
              </a:stretch>
            </a:blipFill>
          </p:spPr>
          <p:txBody>
            <a:bodyPr bIns="0" lIns="0" rIns="0" rtlCol="0" tIns="0" wrap="square"/>
            <a:p/>
          </p:txBody>
        </p:sp>
      </p:grpSp>
      <p:sp>
        <p:nvSpPr>
          <p:cNvPr id="1049476" name="object 22"/>
          <p:cNvSpPr txBox="1">
            <a:spLocks noGrp="1"/>
          </p:cNvSpPr>
          <p:nvPr>
            <p:ph type="title"/>
          </p:nvPr>
        </p:nvSpPr>
        <p:spPr>
          <a:xfrm>
            <a:off x="1005636" y="1639570"/>
            <a:ext cx="3218180" cy="513715"/>
          </a:xfrm>
          <a:prstGeom prst="rect"/>
        </p:spPr>
        <p:txBody>
          <a:bodyPr bIns="0" lIns="0" rIns="0" rtlCol="0" tIns="12700" vert="horz" wrap="square">
            <a:spAutoFit/>
          </a:bodyPr>
          <a:p>
            <a:pPr marL="12700">
              <a:lnSpc>
                <a:spcPct val="100000"/>
              </a:lnSpc>
              <a:spcBef>
                <a:spcPts val="100"/>
              </a:spcBef>
            </a:pPr>
            <a:r>
              <a:rPr dirty="0" sz="3200" spc="75">
                <a:solidFill>
                  <a:srgbClr val="FFFFFF"/>
                </a:solidFill>
              </a:rPr>
              <a:t>Key</a:t>
            </a:r>
            <a:r>
              <a:rPr dirty="0" sz="3200" spc="-55">
                <a:solidFill>
                  <a:srgbClr val="FFFFFF"/>
                </a:solidFill>
              </a:rPr>
              <a:t> </a:t>
            </a:r>
            <a:r>
              <a:rPr dirty="0" sz="3200" spc="55">
                <a:solidFill>
                  <a:srgbClr val="FFFFFF"/>
                </a:solidFill>
              </a:rPr>
              <a:t>Takeaways</a:t>
            </a:r>
            <a:endParaRPr sz="3200"/>
          </a:p>
        </p:txBody>
      </p:sp>
      <p:pic>
        <p:nvPicPr>
          <p:cNvPr id="2097208" name="Picture 2" descr="C:\Users\Administrator\Desktop\KLE BCA.jpg"/>
          <p:cNvPicPr>
            <a:picLocks noChangeAspect="1" noChangeArrowheads="1"/>
          </p:cNvPicPr>
          <p:nvPr/>
        </p:nvPicPr>
        <p:blipFill>
          <a:blip xmlns:r="http://schemas.openxmlformats.org/officeDocument/2006/relationships" r:embed="rId5" cstate="print"/>
          <a:srcRect/>
          <a:stretch>
            <a:fillRect/>
          </a:stretch>
        </p:blipFill>
        <p:spPr bwMode="auto">
          <a:xfrm>
            <a:off x="14071600" y="7239000"/>
            <a:ext cx="1905000" cy="1905000"/>
          </a:xfrm>
          <a:prstGeom prst="rect"/>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9477" name="object 4"/>
          <p:cNvSpPr txBox="1"/>
          <p:nvPr/>
        </p:nvSpPr>
        <p:spPr>
          <a:xfrm>
            <a:off x="967232" y="1373910"/>
            <a:ext cx="13794740" cy="2540635"/>
          </a:xfrm>
          <a:prstGeom prst="rect"/>
        </p:spPr>
        <p:txBody>
          <a:bodyPr bIns="0" lIns="0" rIns="0" rtlCol="0" tIns="180340" vert="horz" wrap="square">
            <a:spAutoFit/>
          </a:bodyPr>
          <a:p>
            <a:pPr indent="-457834" marL="469900">
              <a:lnSpc>
                <a:spcPct val="100000"/>
              </a:lnSpc>
              <a:spcBef>
                <a:spcPts val="1420"/>
              </a:spcBef>
              <a:buAutoNum type="arabicPeriod"/>
              <a:tabLst>
                <a:tab algn="l" pos="469900"/>
                <a:tab algn="l" pos="470534"/>
              </a:tabLst>
            </a:pPr>
            <a:r>
              <a:rPr dirty="0" sz="2200" spc="-15">
                <a:solidFill>
                  <a:srgbClr val="333333"/>
                </a:solidFill>
                <a:latin typeface="Noto Sans"/>
                <a:cs typeface="Noto Sans"/>
              </a:rPr>
              <a:t>Route </a:t>
            </a:r>
            <a:r>
              <a:rPr dirty="0" sz="2200">
                <a:solidFill>
                  <a:srgbClr val="333333"/>
                </a:solidFill>
                <a:latin typeface="Noto Sans"/>
                <a:cs typeface="Noto Sans"/>
              </a:rPr>
              <a:t>53 </a:t>
            </a:r>
            <a:r>
              <a:rPr dirty="0" sz="2200" spc="-25">
                <a:solidFill>
                  <a:srgbClr val="333333"/>
                </a:solidFill>
                <a:latin typeface="Noto Sans"/>
                <a:cs typeface="Noto Sans"/>
              </a:rPr>
              <a:t>provides </a:t>
            </a:r>
            <a:r>
              <a:rPr dirty="0" sz="2200" spc="-15">
                <a:solidFill>
                  <a:srgbClr val="333333"/>
                </a:solidFill>
                <a:latin typeface="Noto Sans"/>
                <a:cs typeface="Noto Sans"/>
              </a:rPr>
              <a:t>Domain Name System services </a:t>
            </a:r>
            <a:r>
              <a:rPr dirty="0" sz="2200" spc="-20">
                <a:solidFill>
                  <a:srgbClr val="333333"/>
                </a:solidFill>
                <a:latin typeface="Noto Sans"/>
                <a:cs typeface="Noto Sans"/>
              </a:rPr>
              <a:t>that </a:t>
            </a:r>
            <a:r>
              <a:rPr dirty="0" sz="2200" spc="-25">
                <a:solidFill>
                  <a:srgbClr val="333333"/>
                </a:solidFill>
                <a:latin typeface="Noto Sans"/>
                <a:cs typeface="Noto Sans"/>
              </a:rPr>
              <a:t>provide </a:t>
            </a:r>
            <a:r>
              <a:rPr dirty="0" sz="2200" spc="-15">
                <a:solidFill>
                  <a:srgbClr val="333333"/>
                </a:solidFill>
                <a:latin typeface="Noto Sans"/>
                <a:cs typeface="Noto Sans"/>
              </a:rPr>
              <a:t>a domain name to </a:t>
            </a:r>
            <a:r>
              <a:rPr dirty="0" sz="2200" spc="-75">
                <a:solidFill>
                  <a:srgbClr val="333333"/>
                </a:solidFill>
                <a:latin typeface="Noto Sans"/>
                <a:cs typeface="Noto Sans"/>
              </a:rPr>
              <a:t>IP </a:t>
            </a:r>
            <a:r>
              <a:rPr dirty="0" sz="2200" spc="-20">
                <a:solidFill>
                  <a:srgbClr val="333333"/>
                </a:solidFill>
                <a:latin typeface="Noto Sans"/>
                <a:cs typeface="Noto Sans"/>
              </a:rPr>
              <a:t>address</a:t>
            </a:r>
            <a:r>
              <a:rPr dirty="0" sz="2200" spc="70">
                <a:solidFill>
                  <a:srgbClr val="333333"/>
                </a:solidFill>
                <a:latin typeface="Noto Sans"/>
                <a:cs typeface="Noto Sans"/>
              </a:rPr>
              <a:t> </a:t>
            </a:r>
            <a:r>
              <a:rPr dirty="0" sz="2200" spc="-35">
                <a:solidFill>
                  <a:srgbClr val="333333"/>
                </a:solidFill>
                <a:latin typeface="Noto Sans"/>
                <a:cs typeface="Noto Sans"/>
              </a:rPr>
              <a:t>mapping.</a:t>
            </a:r>
            <a:endParaRPr sz="2200">
              <a:latin typeface="Noto Sans"/>
              <a:cs typeface="Noto Sans"/>
            </a:endParaRPr>
          </a:p>
          <a:p>
            <a:pPr indent="-457834" marL="469900" marR="786130">
              <a:lnSpc>
                <a:spcPct val="150000"/>
              </a:lnSpc>
              <a:spcBef>
                <a:spcPts val="5"/>
              </a:spcBef>
              <a:buAutoNum type="arabicPeriod"/>
              <a:tabLst>
                <a:tab algn="l" pos="469900"/>
                <a:tab algn="l" pos="470534"/>
              </a:tabLst>
            </a:pPr>
            <a:r>
              <a:rPr dirty="0" sz="2200" spc="-15">
                <a:solidFill>
                  <a:srgbClr val="333333"/>
                </a:solidFill>
                <a:latin typeface="Noto Sans"/>
                <a:cs typeface="Noto Sans"/>
              </a:rPr>
              <a:t>Alias </a:t>
            </a:r>
            <a:r>
              <a:rPr dirty="0" sz="2200" spc="-20">
                <a:solidFill>
                  <a:srgbClr val="333333"/>
                </a:solidFill>
                <a:latin typeface="Noto Sans"/>
                <a:cs typeface="Noto Sans"/>
              </a:rPr>
              <a:t>Record </a:t>
            </a:r>
            <a:r>
              <a:rPr dirty="0" sz="2200" spc="-10">
                <a:solidFill>
                  <a:srgbClr val="333333"/>
                </a:solidFill>
                <a:latin typeface="Noto Sans"/>
                <a:cs typeface="Noto Sans"/>
              </a:rPr>
              <a:t>is </a:t>
            </a:r>
            <a:r>
              <a:rPr dirty="0" sz="2200" spc="-20">
                <a:solidFill>
                  <a:srgbClr val="333333"/>
                </a:solidFill>
                <a:latin typeface="Noto Sans"/>
                <a:cs typeface="Noto Sans"/>
              </a:rPr>
              <a:t>similar </a:t>
            </a:r>
            <a:r>
              <a:rPr dirty="0" sz="2200" spc="-15">
                <a:solidFill>
                  <a:srgbClr val="333333"/>
                </a:solidFill>
                <a:latin typeface="Noto Sans"/>
                <a:cs typeface="Noto Sans"/>
              </a:rPr>
              <a:t>to a </a:t>
            </a:r>
            <a:r>
              <a:rPr dirty="0" sz="2200" spc="-20">
                <a:solidFill>
                  <a:srgbClr val="333333"/>
                </a:solidFill>
                <a:latin typeface="Noto Sans"/>
                <a:cs typeface="Noto Sans"/>
              </a:rPr>
              <a:t>CNAME, </a:t>
            </a:r>
            <a:r>
              <a:rPr dirty="0" sz="2200" spc="-30">
                <a:solidFill>
                  <a:srgbClr val="333333"/>
                </a:solidFill>
                <a:latin typeface="Noto Sans"/>
                <a:cs typeface="Noto Sans"/>
              </a:rPr>
              <a:t>however, </a:t>
            </a:r>
            <a:r>
              <a:rPr dirty="0" sz="2200" spc="-20">
                <a:solidFill>
                  <a:srgbClr val="333333"/>
                </a:solidFill>
                <a:latin typeface="Noto Sans"/>
                <a:cs typeface="Noto Sans"/>
              </a:rPr>
              <a:t>it’s </a:t>
            </a:r>
            <a:r>
              <a:rPr dirty="0" sz="2200" spc="-10">
                <a:solidFill>
                  <a:srgbClr val="333333"/>
                </a:solidFill>
                <a:latin typeface="Noto Sans"/>
                <a:cs typeface="Noto Sans"/>
              </a:rPr>
              <a:t>used </a:t>
            </a:r>
            <a:r>
              <a:rPr dirty="0" sz="2200" spc="-15">
                <a:solidFill>
                  <a:srgbClr val="333333"/>
                </a:solidFill>
                <a:latin typeface="Noto Sans"/>
                <a:cs typeface="Noto Sans"/>
              </a:rPr>
              <a:t>to </a:t>
            </a:r>
            <a:r>
              <a:rPr dirty="0" sz="2200" spc="-20">
                <a:solidFill>
                  <a:srgbClr val="333333"/>
                </a:solidFill>
                <a:latin typeface="Noto Sans"/>
                <a:cs typeface="Noto Sans"/>
              </a:rPr>
              <a:t>map </a:t>
            </a:r>
            <a:r>
              <a:rPr dirty="0" sz="2200" spc="-10">
                <a:solidFill>
                  <a:srgbClr val="333333"/>
                </a:solidFill>
                <a:latin typeface="Noto Sans"/>
                <a:cs typeface="Noto Sans"/>
              </a:rPr>
              <a:t>DNS </a:t>
            </a:r>
            <a:r>
              <a:rPr dirty="0" sz="2200" spc="-15">
                <a:solidFill>
                  <a:srgbClr val="333333"/>
                </a:solidFill>
                <a:latin typeface="Noto Sans"/>
                <a:cs typeface="Noto Sans"/>
              </a:rPr>
              <a:t>names to </a:t>
            </a:r>
            <a:r>
              <a:rPr dirty="0" sz="2200" spc="-40">
                <a:solidFill>
                  <a:srgbClr val="333333"/>
                </a:solidFill>
                <a:latin typeface="Noto Sans"/>
                <a:cs typeface="Noto Sans"/>
              </a:rPr>
              <a:t>ELB, </a:t>
            </a:r>
            <a:r>
              <a:rPr dirty="0" sz="2200" spc="-10">
                <a:solidFill>
                  <a:srgbClr val="333333"/>
                </a:solidFill>
                <a:latin typeface="Noto Sans"/>
                <a:cs typeface="Noto Sans"/>
              </a:rPr>
              <a:t>S3 </a:t>
            </a:r>
            <a:r>
              <a:rPr dirty="0" sz="2200" spc="-30">
                <a:solidFill>
                  <a:srgbClr val="333333"/>
                </a:solidFill>
                <a:latin typeface="Noto Sans"/>
                <a:cs typeface="Noto Sans"/>
              </a:rPr>
              <a:t>buckets, </a:t>
            </a:r>
            <a:r>
              <a:rPr dirty="0" sz="2200" spc="-20">
                <a:solidFill>
                  <a:srgbClr val="333333"/>
                </a:solidFill>
                <a:latin typeface="Noto Sans"/>
                <a:cs typeface="Noto Sans"/>
              </a:rPr>
              <a:t>and  CloudFront </a:t>
            </a:r>
            <a:r>
              <a:rPr dirty="0" sz="2200" spc="-15">
                <a:solidFill>
                  <a:srgbClr val="333333"/>
                </a:solidFill>
                <a:latin typeface="Noto Sans"/>
                <a:cs typeface="Noto Sans"/>
              </a:rPr>
              <a:t>distributions </a:t>
            </a:r>
            <a:r>
              <a:rPr dirty="0" sz="2200" spc="-20">
                <a:solidFill>
                  <a:srgbClr val="333333"/>
                </a:solidFill>
                <a:latin typeface="Noto Sans"/>
                <a:cs typeface="Noto Sans"/>
              </a:rPr>
              <a:t>within </a:t>
            </a:r>
            <a:r>
              <a:rPr dirty="0" sz="2200" spc="-15">
                <a:solidFill>
                  <a:srgbClr val="333333"/>
                </a:solidFill>
                <a:latin typeface="Noto Sans"/>
                <a:cs typeface="Noto Sans"/>
              </a:rPr>
              <a:t>your </a:t>
            </a:r>
            <a:r>
              <a:rPr dirty="0" sz="2200" spc="-10">
                <a:solidFill>
                  <a:srgbClr val="333333"/>
                </a:solidFill>
                <a:latin typeface="Noto Sans"/>
                <a:cs typeface="Noto Sans"/>
              </a:rPr>
              <a:t>hosted</a:t>
            </a:r>
            <a:r>
              <a:rPr dirty="0" sz="2200" spc="185">
                <a:solidFill>
                  <a:srgbClr val="333333"/>
                </a:solidFill>
                <a:latin typeface="Noto Sans"/>
                <a:cs typeface="Noto Sans"/>
              </a:rPr>
              <a:t> </a:t>
            </a:r>
            <a:r>
              <a:rPr dirty="0" sz="2200" spc="-10">
                <a:solidFill>
                  <a:srgbClr val="333333"/>
                </a:solidFill>
                <a:latin typeface="Noto Sans"/>
                <a:cs typeface="Noto Sans"/>
              </a:rPr>
              <a:t>zone.</a:t>
            </a:r>
            <a:endParaRPr sz="2200">
              <a:latin typeface="Noto Sans"/>
              <a:cs typeface="Noto Sans"/>
            </a:endParaRPr>
          </a:p>
          <a:p>
            <a:pPr indent="-457834" marL="469900">
              <a:lnSpc>
                <a:spcPct val="100000"/>
              </a:lnSpc>
              <a:spcBef>
                <a:spcPts val="1320"/>
              </a:spcBef>
              <a:buAutoNum type="arabicPeriod"/>
              <a:tabLst>
                <a:tab algn="l" pos="469900"/>
                <a:tab algn="l" pos="470534"/>
              </a:tabLst>
            </a:pPr>
            <a:r>
              <a:rPr dirty="0" sz="2200" spc="-20">
                <a:solidFill>
                  <a:srgbClr val="333333"/>
                </a:solidFill>
                <a:latin typeface="Noto Sans"/>
                <a:cs typeface="Noto Sans"/>
              </a:rPr>
              <a:t>A </a:t>
            </a:r>
            <a:r>
              <a:rPr dirty="0" sz="2200" spc="-40">
                <a:solidFill>
                  <a:srgbClr val="333333"/>
                </a:solidFill>
                <a:latin typeface="Noto Sans"/>
                <a:cs typeface="Noto Sans"/>
              </a:rPr>
              <a:t>routing </a:t>
            </a:r>
            <a:r>
              <a:rPr dirty="0" sz="2200" spc="-15">
                <a:solidFill>
                  <a:srgbClr val="333333"/>
                </a:solidFill>
                <a:latin typeface="Noto Sans"/>
                <a:cs typeface="Noto Sans"/>
              </a:rPr>
              <a:t>policy determines </a:t>
            </a:r>
            <a:r>
              <a:rPr dirty="0" sz="2200" spc="-30">
                <a:solidFill>
                  <a:srgbClr val="333333"/>
                </a:solidFill>
                <a:latin typeface="Noto Sans"/>
                <a:cs typeface="Noto Sans"/>
              </a:rPr>
              <a:t>how </a:t>
            </a:r>
            <a:r>
              <a:rPr dirty="0" sz="2200" spc="-15">
                <a:solidFill>
                  <a:srgbClr val="333333"/>
                </a:solidFill>
                <a:latin typeface="Noto Sans"/>
                <a:cs typeface="Noto Sans"/>
              </a:rPr>
              <a:t>Amazon Route </a:t>
            </a:r>
            <a:r>
              <a:rPr dirty="0" sz="2200" spc="-5">
                <a:solidFill>
                  <a:srgbClr val="333333"/>
                </a:solidFill>
                <a:latin typeface="Noto Sans"/>
                <a:cs typeface="Noto Sans"/>
              </a:rPr>
              <a:t>53 </a:t>
            </a:r>
            <a:r>
              <a:rPr dirty="0" sz="2200" spc="-20">
                <a:solidFill>
                  <a:srgbClr val="333333"/>
                </a:solidFill>
                <a:latin typeface="Noto Sans"/>
                <a:cs typeface="Noto Sans"/>
              </a:rPr>
              <a:t>responds </a:t>
            </a:r>
            <a:r>
              <a:rPr dirty="0" sz="2200" spc="-15">
                <a:solidFill>
                  <a:srgbClr val="333333"/>
                </a:solidFill>
                <a:latin typeface="Noto Sans"/>
                <a:cs typeface="Noto Sans"/>
              </a:rPr>
              <a:t>to </a:t>
            </a:r>
            <a:r>
              <a:rPr dirty="0" sz="2200" spc="-10">
                <a:solidFill>
                  <a:srgbClr val="333333"/>
                </a:solidFill>
                <a:latin typeface="Noto Sans"/>
                <a:cs typeface="Noto Sans"/>
              </a:rPr>
              <a:t>queries. </a:t>
            </a:r>
            <a:r>
              <a:rPr dirty="0" sz="2200" spc="-25">
                <a:solidFill>
                  <a:srgbClr val="333333"/>
                </a:solidFill>
                <a:latin typeface="Noto Sans"/>
                <a:cs typeface="Noto Sans"/>
              </a:rPr>
              <a:t>There </a:t>
            </a:r>
            <a:r>
              <a:rPr dirty="0" sz="2200" spc="-30">
                <a:solidFill>
                  <a:srgbClr val="333333"/>
                </a:solidFill>
                <a:latin typeface="Noto Sans"/>
                <a:cs typeface="Noto Sans"/>
              </a:rPr>
              <a:t>are </a:t>
            </a:r>
            <a:r>
              <a:rPr dirty="0" sz="2200" spc="-15">
                <a:solidFill>
                  <a:srgbClr val="333333"/>
                </a:solidFill>
                <a:latin typeface="Noto Sans"/>
                <a:cs typeface="Noto Sans"/>
              </a:rPr>
              <a:t>five</a:t>
            </a:r>
            <a:r>
              <a:rPr dirty="0" sz="2200" spc="50">
                <a:solidFill>
                  <a:srgbClr val="333333"/>
                </a:solidFill>
                <a:latin typeface="Noto Sans"/>
                <a:cs typeface="Noto Sans"/>
              </a:rPr>
              <a:t> </a:t>
            </a:r>
            <a:r>
              <a:rPr dirty="0" sz="2200" spc="-20">
                <a:solidFill>
                  <a:srgbClr val="333333"/>
                </a:solidFill>
                <a:latin typeface="Noto Sans"/>
                <a:cs typeface="Noto Sans"/>
              </a:rPr>
              <a:t>types </a:t>
            </a:r>
            <a:r>
              <a:rPr dirty="0" sz="2200" spc="-10">
                <a:solidFill>
                  <a:srgbClr val="333333"/>
                </a:solidFill>
                <a:latin typeface="Noto Sans"/>
                <a:cs typeface="Noto Sans"/>
              </a:rPr>
              <a:t>of </a:t>
            </a:r>
            <a:r>
              <a:rPr dirty="0" sz="2200" spc="-40">
                <a:solidFill>
                  <a:srgbClr val="333333"/>
                </a:solidFill>
                <a:latin typeface="Noto Sans"/>
                <a:cs typeface="Noto Sans"/>
              </a:rPr>
              <a:t>routing</a:t>
            </a:r>
            <a:endParaRPr sz="2200">
              <a:latin typeface="Noto Sans"/>
              <a:cs typeface="Noto Sans"/>
            </a:endParaRPr>
          </a:p>
          <a:p>
            <a:pPr marL="469900">
              <a:lnSpc>
                <a:spcPct val="100000"/>
              </a:lnSpc>
              <a:spcBef>
                <a:spcPts val="1320"/>
              </a:spcBef>
            </a:pPr>
            <a:r>
              <a:rPr dirty="0" sz="2200" spc="-15">
                <a:solidFill>
                  <a:srgbClr val="333333"/>
                </a:solidFill>
                <a:latin typeface="Noto Sans"/>
                <a:cs typeface="Noto Sans"/>
              </a:rPr>
              <a:t>policies: </a:t>
            </a:r>
            <a:r>
              <a:rPr dirty="0" sz="2200" spc="-20">
                <a:solidFill>
                  <a:srgbClr val="333333"/>
                </a:solidFill>
                <a:latin typeface="Noto Sans"/>
                <a:cs typeface="Noto Sans"/>
              </a:rPr>
              <a:t>Simple, </a:t>
            </a:r>
            <a:r>
              <a:rPr dirty="0" sz="2200" spc="-45">
                <a:solidFill>
                  <a:srgbClr val="333333"/>
                </a:solidFill>
                <a:latin typeface="Noto Sans"/>
                <a:cs typeface="Noto Sans"/>
              </a:rPr>
              <a:t>Weighted, </a:t>
            </a:r>
            <a:r>
              <a:rPr dirty="0" sz="2200" spc="-35">
                <a:solidFill>
                  <a:srgbClr val="333333"/>
                </a:solidFill>
                <a:latin typeface="Noto Sans"/>
                <a:cs typeface="Noto Sans"/>
              </a:rPr>
              <a:t>Latency, </a:t>
            </a:r>
            <a:r>
              <a:rPr dirty="0" sz="2200" spc="-25">
                <a:solidFill>
                  <a:srgbClr val="333333"/>
                </a:solidFill>
                <a:latin typeface="Noto Sans"/>
                <a:cs typeface="Noto Sans"/>
              </a:rPr>
              <a:t>Failover, </a:t>
            </a:r>
            <a:r>
              <a:rPr dirty="0" sz="2200" spc="-15">
                <a:solidFill>
                  <a:srgbClr val="333333"/>
                </a:solidFill>
                <a:latin typeface="Noto Sans"/>
                <a:cs typeface="Noto Sans"/>
              </a:rPr>
              <a:t>and</a:t>
            </a:r>
            <a:r>
              <a:rPr dirty="0" sz="2200" spc="310">
                <a:solidFill>
                  <a:srgbClr val="333333"/>
                </a:solidFill>
                <a:latin typeface="Noto Sans"/>
                <a:cs typeface="Noto Sans"/>
              </a:rPr>
              <a:t> </a:t>
            </a:r>
            <a:r>
              <a:rPr dirty="0" sz="2200" spc="-15">
                <a:solidFill>
                  <a:srgbClr val="333333"/>
                </a:solidFill>
                <a:latin typeface="Noto Sans"/>
                <a:cs typeface="Noto Sans"/>
              </a:rPr>
              <a:t>Geolocation.</a:t>
            </a:r>
            <a:endParaRPr sz="2200">
              <a:latin typeface="Noto Sans"/>
              <a:cs typeface="Noto Sans"/>
            </a:endParaRPr>
          </a:p>
        </p:txBody>
      </p:sp>
      <p:sp>
        <p:nvSpPr>
          <p:cNvPr id="1049478" name="object 5"/>
          <p:cNvSpPr txBox="1">
            <a:spLocks noGrp="1"/>
          </p:cNvSpPr>
          <p:nvPr>
            <p:ph type="title"/>
          </p:nvPr>
        </p:nvSpPr>
        <p:spPr>
          <a:xfrm>
            <a:off x="6520433" y="268350"/>
            <a:ext cx="3218180" cy="513715"/>
          </a:xfrm>
          <a:prstGeom prst="rect"/>
        </p:spPr>
        <p:txBody>
          <a:bodyPr bIns="0" lIns="0" rIns="0" rtlCol="0" tIns="12700" vert="horz" wrap="square">
            <a:spAutoFit/>
          </a:bodyPr>
          <a:p>
            <a:pPr marL="12700">
              <a:lnSpc>
                <a:spcPct val="100000"/>
              </a:lnSpc>
              <a:spcBef>
                <a:spcPts val="100"/>
              </a:spcBef>
            </a:pPr>
            <a:r>
              <a:rPr dirty="0" sz="3200" spc="75"/>
              <a:t>Key</a:t>
            </a:r>
            <a:r>
              <a:rPr dirty="0" sz="3200" spc="-55"/>
              <a:t> </a:t>
            </a:r>
            <a:r>
              <a:rPr dirty="0" sz="3200" spc="55"/>
              <a:t>Takeaways</a:t>
            </a:r>
            <a:endParaRPr sz="3200"/>
          </a:p>
        </p:txBody>
      </p:sp>
      <p:sp>
        <p:nvSpPr>
          <p:cNvPr id="1049479" name="object 6"/>
          <p:cNvSpPr/>
          <p:nvPr/>
        </p:nvSpPr>
        <p:spPr>
          <a:xfrm>
            <a:off x="6569964" y="711708"/>
            <a:ext cx="3166872" cy="205740"/>
          </a:xfrm>
          <a:prstGeom prst="rect"/>
          <a:blipFill>
            <a:blip xmlns:r="http://schemas.openxmlformats.org/officeDocument/2006/relationships" r:embed="rId1" cstate="print"/>
            <a:stretch>
              <a:fillRect/>
            </a:stretch>
          </a:blipFill>
        </p:spPr>
        <p:txBody>
          <a:bodyPr bIns="0" lIns="0" rIns="0" rtlCol="0" tIns="0" wrap="square"/>
          <a:p/>
        </p:txBody>
      </p:sp>
      <p:pic>
        <p:nvPicPr>
          <p:cNvPr id="2097209"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9480" name="object 2"/>
          <p:cNvSpPr txBox="1"/>
          <p:nvPr/>
        </p:nvSpPr>
        <p:spPr>
          <a:xfrm>
            <a:off x="482803" y="8757884"/>
            <a:ext cx="3034665" cy="276225"/>
          </a:xfrm>
          <a:prstGeom prst="rect"/>
        </p:spPr>
        <p:txBody>
          <a:bodyPr bIns="0" lIns="0" rIns="0" rtlCol="0" tIns="13335" vert="horz" wrap="square">
            <a:spAutoFit/>
          </a:bodyPr>
          <a:p>
            <a:pPr>
              <a:lnSpc>
                <a:spcPct val="100000"/>
              </a:lnSpc>
              <a:spcBef>
                <a:spcPts val="105"/>
              </a:spcBef>
            </a:pPr>
            <a:r>
              <a:rPr dirty="0" sz="1600" spc="-10">
                <a:solidFill>
                  <a:srgbClr val="A6A6A6"/>
                </a:solidFill>
                <a:latin typeface="Noto Sans"/>
                <a:cs typeface="Noto Sans"/>
              </a:rPr>
              <a:t>©Simplilearn. </a:t>
            </a:r>
            <a:r>
              <a:rPr dirty="0" sz="1600" spc="-15">
                <a:solidFill>
                  <a:srgbClr val="A6A6A6"/>
                </a:solidFill>
                <a:latin typeface="Noto Sans"/>
                <a:cs typeface="Noto Sans"/>
              </a:rPr>
              <a:t>All </a:t>
            </a:r>
            <a:r>
              <a:rPr dirty="0" sz="1600" spc="-30">
                <a:solidFill>
                  <a:srgbClr val="A6A6A6"/>
                </a:solidFill>
                <a:latin typeface="Noto Sans"/>
                <a:cs typeface="Noto Sans"/>
              </a:rPr>
              <a:t>rights</a:t>
            </a:r>
            <a:r>
              <a:rPr dirty="0" sz="1600" spc="-60">
                <a:solidFill>
                  <a:srgbClr val="A6A6A6"/>
                </a:solidFill>
                <a:latin typeface="Noto Sans"/>
                <a:cs typeface="Noto Sans"/>
              </a:rPr>
              <a:t> </a:t>
            </a:r>
            <a:r>
              <a:rPr dirty="0" sz="1600" spc="-20">
                <a:solidFill>
                  <a:srgbClr val="A6A6A6"/>
                </a:solidFill>
                <a:latin typeface="Noto Sans"/>
                <a:cs typeface="Noto Sans"/>
              </a:rPr>
              <a:t>reserved</a:t>
            </a:r>
            <a:endParaRPr sz="1600">
              <a:latin typeface="Noto Sans"/>
              <a:cs typeface="Noto Sans"/>
            </a:endParaRPr>
          </a:p>
        </p:txBody>
      </p:sp>
      <p:sp>
        <p:nvSpPr>
          <p:cNvPr id="1049481" name="object 3"/>
          <p:cNvSpPr txBox="1"/>
          <p:nvPr/>
        </p:nvSpPr>
        <p:spPr>
          <a:xfrm>
            <a:off x="7578217" y="8827693"/>
            <a:ext cx="317500" cy="312420"/>
          </a:xfrm>
          <a:prstGeom prst="rect"/>
        </p:spPr>
        <p:txBody>
          <a:bodyPr bIns="0" lIns="0" rIns="0" rtlCol="0" tIns="0" vert="horz" wrap="square">
            <a:spAutoFit/>
          </a:bodyPr>
          <a:p>
            <a:pPr>
              <a:lnSpc>
                <a:spcPts val="2335"/>
              </a:lnSpc>
            </a:pPr>
            <a:r>
              <a:rPr dirty="0" sz="2450" spc="5">
                <a:solidFill>
                  <a:srgbClr val="7E7E7E"/>
                </a:solidFill>
                <a:latin typeface="Carlito"/>
                <a:cs typeface="Carlito"/>
              </a:rPr>
              <a:t>52</a:t>
            </a:r>
            <a:endParaRPr sz="2450">
              <a:latin typeface="Carlito"/>
              <a:cs typeface="Carlito"/>
            </a:endParaRPr>
          </a:p>
        </p:txBody>
      </p:sp>
      <p:grpSp>
        <p:nvGrpSpPr>
          <p:cNvPr id="235" name="object 4"/>
          <p:cNvGrpSpPr/>
          <p:nvPr/>
        </p:nvGrpSpPr>
        <p:grpSpPr>
          <a:xfrm>
            <a:off x="0" y="0"/>
            <a:ext cx="16256635" cy="9144000"/>
            <a:chOff x="0" y="0"/>
            <a:chExt cx="16256635" cy="9144000"/>
          </a:xfrm>
        </p:grpSpPr>
        <p:sp>
          <p:nvSpPr>
            <p:cNvPr id="1049482" name="object 5"/>
            <p:cNvSpPr/>
            <p:nvPr/>
          </p:nvSpPr>
          <p:spPr>
            <a:xfrm>
              <a:off x="0" y="4445506"/>
              <a:ext cx="6801611" cy="4698490"/>
            </a:xfrm>
            <a:prstGeom prst="rect"/>
            <a:blipFill>
              <a:blip xmlns:r="http://schemas.openxmlformats.org/officeDocument/2006/relationships" r:embed="rId1" cstate="print"/>
              <a:stretch>
                <a:fillRect/>
              </a:stretch>
            </a:blipFill>
          </p:spPr>
          <p:txBody>
            <a:bodyPr bIns="0" lIns="0" rIns="0" rtlCol="0" tIns="0" wrap="square"/>
            <a:p/>
          </p:txBody>
        </p:sp>
        <p:sp>
          <p:nvSpPr>
            <p:cNvPr id="1049483" name="object 6"/>
            <p:cNvSpPr/>
            <p:nvPr/>
          </p:nvSpPr>
          <p:spPr>
            <a:xfrm>
              <a:off x="6801611" y="4424170"/>
              <a:ext cx="6801611" cy="4719827"/>
            </a:xfrm>
            <a:prstGeom prst="rect"/>
            <a:blipFill>
              <a:blip xmlns:r="http://schemas.openxmlformats.org/officeDocument/2006/relationships" r:embed="rId2" cstate="print"/>
              <a:stretch>
                <a:fillRect/>
              </a:stretch>
            </a:blipFill>
          </p:spPr>
          <p:txBody>
            <a:bodyPr bIns="0" lIns="0" rIns="0" rtlCol="0" tIns="0" wrap="square"/>
            <a:p/>
          </p:txBody>
        </p:sp>
        <p:sp>
          <p:nvSpPr>
            <p:cNvPr id="1049484" name="object 7"/>
            <p:cNvSpPr/>
            <p:nvPr/>
          </p:nvSpPr>
          <p:spPr>
            <a:xfrm>
              <a:off x="13603223" y="4445506"/>
              <a:ext cx="2653282" cy="4698490"/>
            </a:xfrm>
            <a:prstGeom prst="rect"/>
            <a:blipFill>
              <a:blip xmlns:r="http://schemas.openxmlformats.org/officeDocument/2006/relationships" r:embed="rId3" cstate="print"/>
              <a:stretch>
                <a:fillRect/>
              </a:stretch>
            </a:blipFill>
          </p:spPr>
          <p:txBody>
            <a:bodyPr bIns="0" lIns="0" rIns="0" rtlCol="0" tIns="0" wrap="square"/>
            <a:p/>
          </p:txBody>
        </p:sp>
        <p:sp>
          <p:nvSpPr>
            <p:cNvPr id="1049485" name="object 8"/>
            <p:cNvSpPr/>
            <p:nvPr/>
          </p:nvSpPr>
          <p:spPr>
            <a:xfrm>
              <a:off x="0" y="146304"/>
              <a:ext cx="6801611" cy="4770120"/>
            </a:xfrm>
            <a:prstGeom prst="rect"/>
            <a:blipFill>
              <a:blip xmlns:r="http://schemas.openxmlformats.org/officeDocument/2006/relationships" r:embed="rId4" cstate="print"/>
              <a:stretch>
                <a:fillRect/>
              </a:stretch>
            </a:blipFill>
          </p:spPr>
          <p:txBody>
            <a:bodyPr bIns="0" lIns="0" rIns="0" rtlCol="0" tIns="0" wrap="square"/>
            <a:p/>
          </p:txBody>
        </p:sp>
        <p:sp>
          <p:nvSpPr>
            <p:cNvPr id="1049486" name="object 9"/>
            <p:cNvSpPr/>
            <p:nvPr/>
          </p:nvSpPr>
          <p:spPr>
            <a:xfrm>
              <a:off x="6801611" y="123444"/>
              <a:ext cx="6801611" cy="4770120"/>
            </a:xfrm>
            <a:prstGeom prst="rect"/>
            <a:blipFill>
              <a:blip xmlns:r="http://schemas.openxmlformats.org/officeDocument/2006/relationships" r:embed="rId4" cstate="print"/>
              <a:stretch>
                <a:fillRect/>
              </a:stretch>
            </a:blipFill>
          </p:spPr>
          <p:txBody>
            <a:bodyPr bIns="0" lIns="0" rIns="0" rtlCol="0" tIns="0" wrap="square"/>
            <a:p/>
          </p:txBody>
        </p:sp>
        <p:sp>
          <p:nvSpPr>
            <p:cNvPr id="1049487" name="object 10"/>
            <p:cNvSpPr/>
            <p:nvPr/>
          </p:nvSpPr>
          <p:spPr>
            <a:xfrm>
              <a:off x="13603223" y="146304"/>
              <a:ext cx="2653282" cy="4770120"/>
            </a:xfrm>
            <a:prstGeom prst="rect"/>
            <a:blipFill>
              <a:blip xmlns:r="http://schemas.openxmlformats.org/officeDocument/2006/relationships" r:embed="rId5" cstate="print"/>
              <a:stretch>
                <a:fillRect/>
              </a:stretch>
            </a:blipFill>
          </p:spPr>
          <p:txBody>
            <a:bodyPr bIns="0" lIns="0" rIns="0" rtlCol="0" tIns="0" wrap="square"/>
            <a:p/>
          </p:txBody>
        </p:sp>
        <p:sp>
          <p:nvSpPr>
            <p:cNvPr id="1049488" name="object 11"/>
            <p:cNvSpPr/>
            <p:nvPr/>
          </p:nvSpPr>
          <p:spPr>
            <a:xfrm>
              <a:off x="0" y="0"/>
              <a:ext cx="1463040" cy="123825"/>
            </a:xfrm>
            <a:custGeom>
              <a:avLst/>
              <a:ahLst/>
              <a:rect l="l" t="t" r="r" b="b"/>
              <a:pathLst>
                <a:path w="1463040" h="123825">
                  <a:moveTo>
                    <a:pt x="0" y="123444"/>
                  </a:moveTo>
                  <a:lnTo>
                    <a:pt x="1463040" y="123444"/>
                  </a:lnTo>
                  <a:lnTo>
                    <a:pt x="1463040" y="0"/>
                  </a:lnTo>
                  <a:lnTo>
                    <a:pt x="0" y="0"/>
                  </a:lnTo>
                  <a:lnTo>
                    <a:pt x="0" y="123444"/>
                  </a:lnTo>
                  <a:close/>
                </a:path>
              </a:pathLst>
            </a:custGeom>
            <a:solidFill>
              <a:srgbClr val="F9C36E"/>
            </a:solidFill>
          </p:spPr>
          <p:txBody>
            <a:bodyPr bIns="0" lIns="0" rIns="0" rtlCol="0" tIns="0" wrap="square"/>
            <a:p/>
          </p:txBody>
        </p:sp>
        <p:sp>
          <p:nvSpPr>
            <p:cNvPr id="1049489" name="object 12"/>
            <p:cNvSpPr/>
            <p:nvPr/>
          </p:nvSpPr>
          <p:spPr>
            <a:xfrm>
              <a:off x="1463039" y="0"/>
              <a:ext cx="7101840" cy="123825"/>
            </a:xfrm>
            <a:custGeom>
              <a:avLst/>
              <a:ahLst/>
              <a:rect l="l" t="t" r="r" b="b"/>
              <a:pathLst>
                <a:path w="7101840" h="123825">
                  <a:moveTo>
                    <a:pt x="0" y="123444"/>
                  </a:moveTo>
                  <a:lnTo>
                    <a:pt x="7101840" y="123444"/>
                  </a:lnTo>
                  <a:lnTo>
                    <a:pt x="7101840" y="0"/>
                  </a:lnTo>
                  <a:lnTo>
                    <a:pt x="0" y="0"/>
                  </a:lnTo>
                  <a:lnTo>
                    <a:pt x="0" y="123444"/>
                  </a:lnTo>
                  <a:close/>
                </a:path>
              </a:pathLst>
            </a:custGeom>
            <a:solidFill>
              <a:srgbClr val="F69E66"/>
            </a:solidFill>
          </p:spPr>
          <p:txBody>
            <a:bodyPr bIns="0" lIns="0" rIns="0" rtlCol="0" tIns="0" wrap="square"/>
            <a:p/>
          </p:txBody>
        </p:sp>
        <p:sp>
          <p:nvSpPr>
            <p:cNvPr id="1049490" name="object 13"/>
            <p:cNvSpPr/>
            <p:nvPr/>
          </p:nvSpPr>
          <p:spPr>
            <a:xfrm>
              <a:off x="8564880" y="0"/>
              <a:ext cx="1405255" cy="123825"/>
            </a:xfrm>
            <a:custGeom>
              <a:avLst/>
              <a:ahLst/>
              <a:rect l="l" t="t" r="r" b="b"/>
              <a:pathLst>
                <a:path w="1405254" h="123825">
                  <a:moveTo>
                    <a:pt x="0" y="123444"/>
                  </a:moveTo>
                  <a:lnTo>
                    <a:pt x="1405127" y="123444"/>
                  </a:lnTo>
                  <a:lnTo>
                    <a:pt x="1405127" y="0"/>
                  </a:lnTo>
                  <a:lnTo>
                    <a:pt x="0" y="0"/>
                  </a:lnTo>
                  <a:lnTo>
                    <a:pt x="0" y="123444"/>
                  </a:lnTo>
                  <a:close/>
                </a:path>
              </a:pathLst>
            </a:custGeom>
            <a:solidFill>
              <a:srgbClr val="F38573"/>
            </a:solidFill>
          </p:spPr>
          <p:txBody>
            <a:bodyPr bIns="0" lIns="0" rIns="0" rtlCol="0" tIns="0" wrap="square"/>
            <a:p/>
          </p:txBody>
        </p:sp>
        <p:sp>
          <p:nvSpPr>
            <p:cNvPr id="1049491" name="object 14"/>
            <p:cNvSpPr/>
            <p:nvPr/>
          </p:nvSpPr>
          <p:spPr>
            <a:xfrm>
              <a:off x="9970007" y="0"/>
              <a:ext cx="469900" cy="123825"/>
            </a:xfrm>
            <a:custGeom>
              <a:avLst/>
              <a:ahLst/>
              <a:rect l="l" t="t" r="r" b="b"/>
              <a:pathLst>
                <a:path w="469900" h="123825">
                  <a:moveTo>
                    <a:pt x="0" y="123444"/>
                  </a:moveTo>
                  <a:lnTo>
                    <a:pt x="469392" y="123444"/>
                  </a:lnTo>
                  <a:lnTo>
                    <a:pt x="469392" y="0"/>
                  </a:lnTo>
                  <a:lnTo>
                    <a:pt x="0" y="0"/>
                  </a:lnTo>
                  <a:lnTo>
                    <a:pt x="0" y="123444"/>
                  </a:lnTo>
                  <a:close/>
                </a:path>
              </a:pathLst>
            </a:custGeom>
            <a:solidFill>
              <a:srgbClr val="F9C36E"/>
            </a:solidFill>
          </p:spPr>
          <p:txBody>
            <a:bodyPr bIns="0" lIns="0" rIns="0" rtlCol="0" tIns="0" wrap="square"/>
            <a:p/>
          </p:txBody>
        </p:sp>
        <p:sp>
          <p:nvSpPr>
            <p:cNvPr id="1049492" name="object 15"/>
            <p:cNvSpPr/>
            <p:nvPr/>
          </p:nvSpPr>
          <p:spPr>
            <a:xfrm>
              <a:off x="10605516" y="0"/>
              <a:ext cx="1670685" cy="123825"/>
            </a:xfrm>
            <a:custGeom>
              <a:avLst/>
              <a:ahLst/>
              <a:rect l="l" t="t" r="r" b="b"/>
              <a:pathLst>
                <a:path w="1670684" h="123825">
                  <a:moveTo>
                    <a:pt x="0" y="123444"/>
                  </a:moveTo>
                  <a:lnTo>
                    <a:pt x="1670303" y="123444"/>
                  </a:lnTo>
                  <a:lnTo>
                    <a:pt x="1670303" y="0"/>
                  </a:lnTo>
                  <a:lnTo>
                    <a:pt x="0" y="0"/>
                  </a:lnTo>
                  <a:lnTo>
                    <a:pt x="0" y="123444"/>
                  </a:lnTo>
                  <a:close/>
                </a:path>
              </a:pathLst>
            </a:custGeom>
            <a:solidFill>
              <a:srgbClr val="9CDAEB"/>
            </a:solidFill>
          </p:spPr>
          <p:txBody>
            <a:bodyPr bIns="0" lIns="0" rIns="0" rtlCol="0" tIns="0" wrap="square"/>
            <a:p/>
          </p:txBody>
        </p:sp>
        <p:sp>
          <p:nvSpPr>
            <p:cNvPr id="1049493" name="object 16"/>
            <p:cNvSpPr/>
            <p:nvPr/>
          </p:nvSpPr>
          <p:spPr>
            <a:xfrm>
              <a:off x="12275819" y="0"/>
              <a:ext cx="3980815" cy="123825"/>
            </a:xfrm>
            <a:custGeom>
              <a:avLst/>
              <a:ahLst/>
              <a:rect l="l" t="t" r="r" b="b"/>
              <a:pathLst>
                <a:path w="3980815" h="123825">
                  <a:moveTo>
                    <a:pt x="0" y="123444"/>
                  </a:moveTo>
                  <a:lnTo>
                    <a:pt x="3980687" y="123444"/>
                  </a:lnTo>
                  <a:lnTo>
                    <a:pt x="3980687" y="0"/>
                  </a:lnTo>
                  <a:lnTo>
                    <a:pt x="0" y="0"/>
                  </a:lnTo>
                  <a:lnTo>
                    <a:pt x="0" y="123444"/>
                  </a:lnTo>
                  <a:close/>
                </a:path>
              </a:pathLst>
            </a:custGeom>
            <a:solidFill>
              <a:srgbClr val="61ABCC"/>
            </a:solidFill>
          </p:spPr>
          <p:txBody>
            <a:bodyPr bIns="0" lIns="0" rIns="0" rtlCol="0" tIns="0" wrap="square"/>
            <a:p/>
          </p:txBody>
        </p:sp>
        <p:sp>
          <p:nvSpPr>
            <p:cNvPr id="1049494" name="object 17"/>
            <p:cNvSpPr/>
            <p:nvPr/>
          </p:nvSpPr>
          <p:spPr>
            <a:xfrm>
              <a:off x="14272260" y="2563367"/>
              <a:ext cx="1644396" cy="594359"/>
            </a:xfrm>
            <a:prstGeom prst="rect"/>
            <a:blipFill>
              <a:blip xmlns:r="http://schemas.openxmlformats.org/officeDocument/2006/relationships" r:embed="rId6" cstate="print"/>
              <a:stretch>
                <a:fillRect/>
              </a:stretch>
            </a:blipFill>
          </p:spPr>
          <p:txBody>
            <a:bodyPr bIns="0" lIns="0" rIns="0" rtlCol="0" tIns="0" wrap="square"/>
            <a:p/>
          </p:txBody>
        </p:sp>
        <p:sp>
          <p:nvSpPr>
            <p:cNvPr id="1049495" name="object 18"/>
            <p:cNvSpPr/>
            <p:nvPr/>
          </p:nvSpPr>
          <p:spPr>
            <a:xfrm>
              <a:off x="14666976" y="8734040"/>
              <a:ext cx="1295400" cy="409955"/>
            </a:xfrm>
            <a:prstGeom prst="rect"/>
            <a:blipFill>
              <a:blip xmlns:r="http://schemas.openxmlformats.org/officeDocument/2006/relationships" r:embed="rId7" cstate="print"/>
              <a:stretch>
                <a:fillRect/>
              </a:stretch>
            </a:blipFill>
          </p:spPr>
          <p:txBody>
            <a:bodyPr bIns="0" lIns="0" rIns="0" rtlCol="0" tIns="0" wrap="square"/>
            <a:p/>
          </p:txBody>
        </p:sp>
      </p:grpSp>
      <p:sp>
        <p:nvSpPr>
          <p:cNvPr id="1049496" name="object 20"/>
          <p:cNvSpPr txBox="1"/>
          <p:nvPr/>
        </p:nvSpPr>
        <p:spPr>
          <a:xfrm>
            <a:off x="4010025" y="3630548"/>
            <a:ext cx="8235315" cy="574040"/>
          </a:xfrm>
          <a:prstGeom prst="rect"/>
        </p:spPr>
        <p:txBody>
          <a:bodyPr bIns="0" lIns="0" rIns="0" rtlCol="0" tIns="12700" vert="horz" wrap="square">
            <a:spAutoFit/>
          </a:bodyPr>
          <a:p>
            <a:pPr marL="12700">
              <a:lnSpc>
                <a:spcPct val="100000"/>
              </a:lnSpc>
              <a:spcBef>
                <a:spcPts val="100"/>
              </a:spcBef>
            </a:pPr>
            <a:r>
              <a:rPr b="1" dirty="0" sz="3600" spc="70">
                <a:solidFill>
                  <a:srgbClr val="404040"/>
                </a:solidFill>
                <a:latin typeface="Noto Sans"/>
                <a:cs typeface="Noto Sans"/>
              </a:rPr>
              <a:t>This </a:t>
            </a:r>
            <a:r>
              <a:rPr b="1" dirty="0" sz="3600" spc="65">
                <a:solidFill>
                  <a:srgbClr val="404040"/>
                </a:solidFill>
                <a:latin typeface="Noto Sans"/>
                <a:cs typeface="Noto Sans"/>
              </a:rPr>
              <a:t>concludes </a:t>
            </a:r>
            <a:r>
              <a:rPr b="1" dirty="0" sz="3600" spc="50">
                <a:solidFill>
                  <a:srgbClr val="404040"/>
                </a:solidFill>
                <a:latin typeface="Noto Sans"/>
                <a:cs typeface="Noto Sans"/>
              </a:rPr>
              <a:t>“Amazon </a:t>
            </a:r>
            <a:r>
              <a:rPr b="1" dirty="0" sz="3600" spc="70">
                <a:solidFill>
                  <a:srgbClr val="404040"/>
                </a:solidFill>
                <a:latin typeface="Noto Sans"/>
                <a:cs typeface="Noto Sans"/>
              </a:rPr>
              <a:t>Route</a:t>
            </a:r>
            <a:r>
              <a:rPr b="1" dirty="0" sz="3600" spc="-195">
                <a:solidFill>
                  <a:srgbClr val="404040"/>
                </a:solidFill>
                <a:latin typeface="Noto Sans"/>
                <a:cs typeface="Noto Sans"/>
              </a:rPr>
              <a:t> </a:t>
            </a:r>
            <a:r>
              <a:rPr b="1" dirty="0" sz="3600" spc="80">
                <a:solidFill>
                  <a:srgbClr val="404040"/>
                </a:solidFill>
                <a:latin typeface="Noto Sans"/>
                <a:cs typeface="Noto Sans"/>
              </a:rPr>
              <a:t>53.”</a:t>
            </a:r>
            <a:endParaRPr sz="3600">
              <a:latin typeface="Noto Sans"/>
              <a:cs typeface="Noto Sans"/>
            </a:endParaRPr>
          </a:p>
        </p:txBody>
      </p:sp>
      <p:sp>
        <p:nvSpPr>
          <p:cNvPr id="1049497" name="object 21"/>
          <p:cNvSpPr txBox="1"/>
          <p:nvPr/>
        </p:nvSpPr>
        <p:spPr>
          <a:xfrm>
            <a:off x="5562980" y="4467225"/>
            <a:ext cx="5128895" cy="452120"/>
          </a:xfrm>
          <a:prstGeom prst="rect"/>
        </p:spPr>
        <p:txBody>
          <a:bodyPr bIns="0" lIns="0" rIns="0" rtlCol="0" tIns="12065" vert="horz" wrap="square">
            <a:spAutoFit/>
          </a:bodyPr>
          <a:p>
            <a:pPr marL="12700">
              <a:lnSpc>
                <a:spcPct val="100000"/>
              </a:lnSpc>
              <a:spcBef>
                <a:spcPts val="95"/>
              </a:spcBef>
            </a:pPr>
            <a:r>
              <a:rPr dirty="0" sz="2800" spc="-20">
                <a:solidFill>
                  <a:srgbClr val="404040"/>
                </a:solidFill>
                <a:latin typeface="Noto Sans"/>
                <a:cs typeface="Noto Sans"/>
              </a:rPr>
              <a:t>The </a:t>
            </a:r>
            <a:r>
              <a:rPr dirty="0" sz="2800" spc="-35">
                <a:solidFill>
                  <a:srgbClr val="404040"/>
                </a:solidFill>
                <a:latin typeface="Noto Sans"/>
                <a:cs typeface="Noto Sans"/>
              </a:rPr>
              <a:t>next </a:t>
            </a:r>
            <a:r>
              <a:rPr dirty="0" sz="2800" spc="-10">
                <a:solidFill>
                  <a:srgbClr val="404040"/>
                </a:solidFill>
                <a:latin typeface="Noto Sans"/>
                <a:cs typeface="Noto Sans"/>
              </a:rPr>
              <a:t>lesson </a:t>
            </a:r>
            <a:r>
              <a:rPr dirty="0" sz="2800" spc="-15">
                <a:solidFill>
                  <a:srgbClr val="404040"/>
                </a:solidFill>
                <a:latin typeface="Noto Sans"/>
                <a:cs typeface="Noto Sans"/>
              </a:rPr>
              <a:t>is</a:t>
            </a:r>
            <a:r>
              <a:rPr dirty="0" sz="2800" spc="15">
                <a:solidFill>
                  <a:srgbClr val="404040"/>
                </a:solidFill>
                <a:latin typeface="Noto Sans"/>
                <a:cs typeface="Noto Sans"/>
              </a:rPr>
              <a:t> </a:t>
            </a:r>
            <a:r>
              <a:rPr dirty="0" sz="2800" spc="-15">
                <a:solidFill>
                  <a:srgbClr val="404040"/>
                </a:solidFill>
                <a:latin typeface="Noto Sans"/>
                <a:cs typeface="Noto Sans"/>
              </a:rPr>
              <a:t>“Databases.”</a:t>
            </a:r>
            <a:endParaRPr sz="2800">
              <a:latin typeface="Noto Sans"/>
              <a:cs typeface="Noto Sans"/>
            </a:endParaRPr>
          </a:p>
        </p:txBody>
      </p:sp>
      <p:pic>
        <p:nvPicPr>
          <p:cNvPr id="2097210" name="Picture 2" descr="C:\Users\Administrator\Desktop\KLE BCA.jpg"/>
          <p:cNvPicPr>
            <a:picLocks noChangeAspect="1" noChangeArrowheads="1"/>
          </p:cNvPicPr>
          <p:nvPr/>
        </p:nvPicPr>
        <p:blipFill>
          <a:blip xmlns:r="http://schemas.openxmlformats.org/officeDocument/2006/relationships" r:embed="rId8" cstate="print"/>
          <a:srcRect/>
          <a:stretch>
            <a:fillRect/>
          </a:stretch>
        </p:blipFill>
        <p:spPr bwMode="auto">
          <a:xfrm>
            <a:off x="14071600" y="7239000"/>
            <a:ext cx="1905000" cy="1905000"/>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80" name="object 2"/>
          <p:cNvSpPr txBox="1">
            <a:spLocks noGrp="1"/>
          </p:cNvSpPr>
          <p:nvPr>
            <p:ph type="title"/>
          </p:nvPr>
        </p:nvSpPr>
        <p:spPr>
          <a:xfrm>
            <a:off x="6653021" y="268350"/>
            <a:ext cx="2954020" cy="419100"/>
          </a:xfrm>
          <a:prstGeom prst="rect"/>
        </p:spPr>
        <p:txBody>
          <a:bodyPr bIns="0" lIns="0" rIns="0" rtlCol="0" tIns="12700" vert="horz" wrap="square">
            <a:spAutoFit/>
          </a:bodyPr>
          <a:p>
            <a:pPr marL="12700">
              <a:lnSpc>
                <a:spcPct val="100000"/>
              </a:lnSpc>
              <a:spcBef>
                <a:spcPts val="100"/>
              </a:spcBef>
            </a:pPr>
            <a:r>
              <a:rPr dirty="0" sz="3200" spc="65"/>
              <a:t>Route </a:t>
            </a:r>
            <a:r>
              <a:rPr dirty="0" sz="3200" spc="45"/>
              <a:t>53</a:t>
            </a:r>
            <a:r>
              <a:rPr dirty="0" sz="3200" spc="-140"/>
              <a:t> </a:t>
            </a:r>
            <a:r>
              <a:rPr dirty="0" sz="3200" spc="80"/>
              <a:t>Uses</a:t>
            </a:r>
            <a:endParaRPr sz="3200"/>
          </a:p>
        </p:txBody>
      </p:sp>
      <p:sp>
        <p:nvSpPr>
          <p:cNvPr id="1048681" name="object 3"/>
          <p:cNvSpPr/>
          <p:nvPr/>
        </p:nvSpPr>
        <p:spPr>
          <a:xfrm>
            <a:off x="6690359" y="722376"/>
            <a:ext cx="2930652"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682" name="object 4"/>
          <p:cNvSpPr txBox="1"/>
          <p:nvPr/>
        </p:nvSpPr>
        <p:spPr>
          <a:xfrm>
            <a:off x="12556363" y="5652592"/>
            <a:ext cx="1419860" cy="521971"/>
          </a:xfrm>
          <a:prstGeom prst="rect"/>
        </p:spPr>
        <p:txBody>
          <a:bodyPr bIns="0" lIns="0" rIns="0" rtlCol="0" tIns="13335" vert="horz" wrap="square">
            <a:spAutoFit/>
          </a:bodyPr>
          <a:p>
            <a:pPr algn="ctr">
              <a:lnSpc>
                <a:spcPct val="100000"/>
              </a:lnSpc>
              <a:spcBef>
                <a:spcPts val="105"/>
              </a:spcBef>
            </a:pPr>
            <a:r>
              <a:rPr dirty="0" sz="2000" spc="-10">
                <a:solidFill>
                  <a:srgbClr val="404040"/>
                </a:solidFill>
                <a:latin typeface="Noto Sans"/>
                <a:cs typeface="Noto Sans"/>
              </a:rPr>
              <a:t>Elastic</a:t>
            </a:r>
            <a:r>
              <a:rPr dirty="0" sz="2000" spc="-85">
                <a:solidFill>
                  <a:srgbClr val="404040"/>
                </a:solidFill>
                <a:latin typeface="Noto Sans"/>
                <a:cs typeface="Noto Sans"/>
              </a:rPr>
              <a:t> </a:t>
            </a:r>
            <a:r>
              <a:rPr dirty="0" sz="2000" spc="-10">
                <a:solidFill>
                  <a:srgbClr val="404040"/>
                </a:solidFill>
                <a:latin typeface="Noto Sans"/>
                <a:cs typeface="Noto Sans"/>
              </a:rPr>
              <a:t>Load</a:t>
            </a:r>
            <a:endParaRPr sz="2000">
              <a:latin typeface="Noto Sans"/>
              <a:cs typeface="Noto Sans"/>
            </a:endParaRPr>
          </a:p>
          <a:p>
            <a:pPr algn="ctr">
              <a:lnSpc>
                <a:spcPct val="100000"/>
              </a:lnSpc>
              <a:spcBef>
                <a:spcPts val="5"/>
              </a:spcBef>
            </a:pPr>
            <a:r>
              <a:rPr dirty="0" sz="2000" spc="-10">
                <a:solidFill>
                  <a:srgbClr val="404040"/>
                </a:solidFill>
                <a:latin typeface="Noto Sans"/>
                <a:cs typeface="Noto Sans"/>
              </a:rPr>
              <a:t>Balancer</a:t>
            </a:r>
            <a:endParaRPr sz="2000">
              <a:latin typeface="Noto Sans"/>
              <a:cs typeface="Noto Sans"/>
            </a:endParaRPr>
          </a:p>
        </p:txBody>
      </p:sp>
      <p:sp>
        <p:nvSpPr>
          <p:cNvPr id="1048683" name="object 5"/>
          <p:cNvSpPr/>
          <p:nvPr/>
        </p:nvSpPr>
        <p:spPr>
          <a:xfrm>
            <a:off x="7552943" y="4221479"/>
            <a:ext cx="1406652" cy="1697736"/>
          </a:xfrm>
          <a:prstGeom prst="rect"/>
          <a:blipFill>
            <a:blip xmlns:r="http://schemas.openxmlformats.org/officeDocument/2006/relationships" r:embed="rId2" cstate="print"/>
            <a:stretch>
              <a:fillRect/>
            </a:stretch>
          </a:blipFill>
        </p:spPr>
        <p:txBody>
          <a:bodyPr bIns="0" lIns="0" rIns="0" rtlCol="0" tIns="0" wrap="square"/>
          <a:p/>
        </p:txBody>
      </p:sp>
      <p:sp>
        <p:nvSpPr>
          <p:cNvPr id="1048684" name="object 6"/>
          <p:cNvSpPr/>
          <p:nvPr/>
        </p:nvSpPr>
        <p:spPr>
          <a:xfrm>
            <a:off x="4610861" y="5234178"/>
            <a:ext cx="2675890" cy="76200"/>
          </a:xfrm>
          <a:custGeom>
            <a:avLst/>
            <a:ahLst/>
            <a:rect l="l" t="t" r="r" b="b"/>
            <a:pathLst>
              <a:path w="2675890" h="76200">
                <a:moveTo>
                  <a:pt x="2599690" y="0"/>
                </a:moveTo>
                <a:lnTo>
                  <a:pt x="2599690" y="76200"/>
                </a:lnTo>
                <a:lnTo>
                  <a:pt x="2656077" y="48006"/>
                </a:lnTo>
                <a:lnTo>
                  <a:pt x="2612390" y="48006"/>
                </a:lnTo>
                <a:lnTo>
                  <a:pt x="2612390" y="28194"/>
                </a:lnTo>
                <a:lnTo>
                  <a:pt x="2656078" y="28194"/>
                </a:lnTo>
                <a:lnTo>
                  <a:pt x="2599690" y="0"/>
                </a:lnTo>
                <a:close/>
              </a:path>
              <a:path w="2675890" h="76200">
                <a:moveTo>
                  <a:pt x="2599690" y="28194"/>
                </a:moveTo>
                <a:lnTo>
                  <a:pt x="0" y="28194"/>
                </a:lnTo>
                <a:lnTo>
                  <a:pt x="0" y="48006"/>
                </a:lnTo>
                <a:lnTo>
                  <a:pt x="2599690" y="48006"/>
                </a:lnTo>
                <a:lnTo>
                  <a:pt x="2599690" y="28194"/>
                </a:lnTo>
                <a:close/>
              </a:path>
              <a:path w="2675890" h="76200">
                <a:moveTo>
                  <a:pt x="2656078" y="28194"/>
                </a:moveTo>
                <a:lnTo>
                  <a:pt x="2612390" y="28194"/>
                </a:lnTo>
                <a:lnTo>
                  <a:pt x="2612390" y="48006"/>
                </a:lnTo>
                <a:lnTo>
                  <a:pt x="2656077" y="48006"/>
                </a:lnTo>
                <a:lnTo>
                  <a:pt x="2675890" y="38100"/>
                </a:lnTo>
                <a:lnTo>
                  <a:pt x="2656078" y="28194"/>
                </a:lnTo>
                <a:close/>
              </a:path>
            </a:pathLst>
          </a:custGeom>
          <a:solidFill>
            <a:srgbClr val="EC7C30"/>
          </a:solidFill>
        </p:spPr>
        <p:txBody>
          <a:bodyPr bIns="0" lIns="0" rIns="0" rtlCol="0" tIns="0" wrap="square"/>
          <a:p/>
        </p:txBody>
      </p:sp>
      <p:sp>
        <p:nvSpPr>
          <p:cNvPr id="1048685" name="object 7"/>
          <p:cNvSpPr/>
          <p:nvPr/>
        </p:nvSpPr>
        <p:spPr>
          <a:xfrm>
            <a:off x="9382506" y="5173217"/>
            <a:ext cx="2675890" cy="76200"/>
          </a:xfrm>
          <a:custGeom>
            <a:avLst/>
            <a:ahLst/>
            <a:rect l="l" t="t" r="r" b="b"/>
            <a:pathLst>
              <a:path w="2675890" h="76200">
                <a:moveTo>
                  <a:pt x="2599690" y="0"/>
                </a:moveTo>
                <a:lnTo>
                  <a:pt x="2599690" y="76200"/>
                </a:lnTo>
                <a:lnTo>
                  <a:pt x="2656078" y="48006"/>
                </a:lnTo>
                <a:lnTo>
                  <a:pt x="2612390" y="48006"/>
                </a:lnTo>
                <a:lnTo>
                  <a:pt x="2612390" y="28194"/>
                </a:lnTo>
                <a:lnTo>
                  <a:pt x="2656078" y="28194"/>
                </a:lnTo>
                <a:lnTo>
                  <a:pt x="2599690" y="0"/>
                </a:lnTo>
                <a:close/>
              </a:path>
              <a:path w="2675890" h="76200">
                <a:moveTo>
                  <a:pt x="2599690" y="28194"/>
                </a:moveTo>
                <a:lnTo>
                  <a:pt x="0" y="28194"/>
                </a:lnTo>
                <a:lnTo>
                  <a:pt x="0" y="48006"/>
                </a:lnTo>
                <a:lnTo>
                  <a:pt x="2599690" y="48006"/>
                </a:lnTo>
                <a:lnTo>
                  <a:pt x="2599690" y="28194"/>
                </a:lnTo>
                <a:close/>
              </a:path>
              <a:path w="2675890" h="76200">
                <a:moveTo>
                  <a:pt x="2656078" y="28194"/>
                </a:moveTo>
                <a:lnTo>
                  <a:pt x="2612390" y="28194"/>
                </a:lnTo>
                <a:lnTo>
                  <a:pt x="2612390" y="48006"/>
                </a:lnTo>
                <a:lnTo>
                  <a:pt x="2656078" y="48006"/>
                </a:lnTo>
                <a:lnTo>
                  <a:pt x="2675890" y="38100"/>
                </a:lnTo>
                <a:lnTo>
                  <a:pt x="2656078" y="28194"/>
                </a:lnTo>
                <a:close/>
              </a:path>
            </a:pathLst>
          </a:custGeom>
          <a:solidFill>
            <a:srgbClr val="EC7C30"/>
          </a:solidFill>
        </p:spPr>
        <p:txBody>
          <a:bodyPr bIns="0" lIns="0" rIns="0" rtlCol="0" tIns="0" wrap="square"/>
          <a:p/>
        </p:txBody>
      </p:sp>
      <p:sp>
        <p:nvSpPr>
          <p:cNvPr id="1048686" name="object 8"/>
          <p:cNvSpPr/>
          <p:nvPr/>
        </p:nvSpPr>
        <p:spPr>
          <a:xfrm>
            <a:off x="12540995" y="4116323"/>
            <a:ext cx="1313688" cy="1588008"/>
          </a:xfrm>
          <a:prstGeom prst="rect"/>
          <a:blipFill>
            <a:blip xmlns:r="http://schemas.openxmlformats.org/officeDocument/2006/relationships" r:embed="rId3" cstate="print"/>
            <a:stretch>
              <a:fillRect/>
            </a:stretch>
          </a:blipFill>
        </p:spPr>
        <p:txBody>
          <a:bodyPr bIns="0" lIns="0" rIns="0" rtlCol="0" tIns="0" wrap="square"/>
          <a:p/>
        </p:txBody>
      </p:sp>
      <p:sp>
        <p:nvSpPr>
          <p:cNvPr id="1048687" name="object 9"/>
          <p:cNvSpPr/>
          <p:nvPr/>
        </p:nvSpPr>
        <p:spPr>
          <a:xfrm>
            <a:off x="2362200" y="4479035"/>
            <a:ext cx="1962912" cy="1552956"/>
          </a:xfrm>
          <a:prstGeom prst="rect"/>
          <a:blipFill>
            <a:blip xmlns:r="http://schemas.openxmlformats.org/officeDocument/2006/relationships" r:embed="rId4" cstate="print"/>
            <a:stretch>
              <a:fillRect/>
            </a:stretch>
          </a:blipFill>
        </p:spPr>
        <p:txBody>
          <a:bodyPr bIns="0" lIns="0" rIns="0" rtlCol="0" tIns="0" wrap="square"/>
          <a:p/>
        </p:txBody>
      </p:sp>
      <p:sp>
        <p:nvSpPr>
          <p:cNvPr id="1048688" name="object 10"/>
          <p:cNvSpPr/>
          <p:nvPr/>
        </p:nvSpPr>
        <p:spPr>
          <a:xfrm>
            <a:off x="12480035" y="2191511"/>
            <a:ext cx="1435608" cy="1501140"/>
          </a:xfrm>
          <a:prstGeom prst="rect"/>
          <a:blipFill>
            <a:blip xmlns:r="http://schemas.openxmlformats.org/officeDocument/2006/relationships" r:embed="rId5" cstate="print"/>
            <a:stretch>
              <a:fillRect/>
            </a:stretch>
          </a:blipFill>
        </p:spPr>
        <p:txBody>
          <a:bodyPr bIns="0" lIns="0" rIns="0" rtlCol="0" tIns="0" wrap="square"/>
          <a:p/>
        </p:txBody>
      </p:sp>
      <p:sp>
        <p:nvSpPr>
          <p:cNvPr id="1048689" name="object 11"/>
          <p:cNvSpPr/>
          <p:nvPr/>
        </p:nvSpPr>
        <p:spPr>
          <a:xfrm>
            <a:off x="12437364" y="6432803"/>
            <a:ext cx="1520952" cy="1836420"/>
          </a:xfrm>
          <a:prstGeom prst="rect"/>
          <a:blipFill>
            <a:blip xmlns:r="http://schemas.openxmlformats.org/officeDocument/2006/relationships" r:embed="rId6" cstate="print"/>
            <a:stretch>
              <a:fillRect/>
            </a:stretch>
          </a:blipFill>
        </p:spPr>
        <p:txBody>
          <a:bodyPr bIns="0" lIns="0" rIns="0" rtlCol="0" tIns="0" wrap="square"/>
          <a:p/>
        </p:txBody>
      </p:sp>
      <p:sp>
        <p:nvSpPr>
          <p:cNvPr id="1048690" name="object 12"/>
          <p:cNvSpPr/>
          <p:nvPr/>
        </p:nvSpPr>
        <p:spPr>
          <a:xfrm>
            <a:off x="9378822" y="3558413"/>
            <a:ext cx="2679700" cy="1089660"/>
          </a:xfrm>
          <a:custGeom>
            <a:avLst/>
            <a:ahLst/>
            <a:rect l="l" t="t" r="r" b="b"/>
            <a:pathLst>
              <a:path w="2679700" h="1089660">
                <a:moveTo>
                  <a:pt x="2605215" y="26173"/>
                </a:moveTo>
                <a:lnTo>
                  <a:pt x="0" y="1070990"/>
                </a:lnTo>
                <a:lnTo>
                  <a:pt x="7366" y="1089406"/>
                </a:lnTo>
                <a:lnTo>
                  <a:pt x="2612587" y="44586"/>
                </a:lnTo>
                <a:lnTo>
                  <a:pt x="2605215" y="26173"/>
                </a:lnTo>
                <a:close/>
              </a:path>
              <a:path w="2679700" h="1089660">
                <a:moveTo>
                  <a:pt x="2666738" y="21462"/>
                </a:moveTo>
                <a:lnTo>
                  <a:pt x="2616961" y="21462"/>
                </a:lnTo>
                <a:lnTo>
                  <a:pt x="2624328" y="39877"/>
                </a:lnTo>
                <a:lnTo>
                  <a:pt x="2612587" y="44586"/>
                </a:lnTo>
                <a:lnTo>
                  <a:pt x="2623057" y="70738"/>
                </a:lnTo>
                <a:lnTo>
                  <a:pt x="2666738" y="21462"/>
                </a:lnTo>
                <a:close/>
              </a:path>
              <a:path w="2679700" h="1089660">
                <a:moveTo>
                  <a:pt x="2616961" y="21462"/>
                </a:moveTo>
                <a:lnTo>
                  <a:pt x="2605215" y="26173"/>
                </a:lnTo>
                <a:lnTo>
                  <a:pt x="2612587" y="44586"/>
                </a:lnTo>
                <a:lnTo>
                  <a:pt x="2624328" y="39877"/>
                </a:lnTo>
                <a:lnTo>
                  <a:pt x="2616961" y="21462"/>
                </a:lnTo>
                <a:close/>
              </a:path>
              <a:path w="2679700" h="1089660">
                <a:moveTo>
                  <a:pt x="2594736" y="0"/>
                </a:moveTo>
                <a:lnTo>
                  <a:pt x="2605215" y="26173"/>
                </a:lnTo>
                <a:lnTo>
                  <a:pt x="2616961" y="21462"/>
                </a:lnTo>
                <a:lnTo>
                  <a:pt x="2666738" y="21462"/>
                </a:lnTo>
                <a:lnTo>
                  <a:pt x="2679573" y="6985"/>
                </a:lnTo>
                <a:lnTo>
                  <a:pt x="2594736" y="0"/>
                </a:lnTo>
                <a:close/>
              </a:path>
            </a:pathLst>
          </a:custGeom>
          <a:solidFill>
            <a:srgbClr val="EC7C30"/>
          </a:solidFill>
        </p:spPr>
        <p:txBody>
          <a:bodyPr bIns="0" lIns="0" rIns="0" rtlCol="0" tIns="0" wrap="square"/>
          <a:p/>
        </p:txBody>
      </p:sp>
      <p:sp>
        <p:nvSpPr>
          <p:cNvPr id="1048691" name="object 13"/>
          <p:cNvSpPr/>
          <p:nvPr/>
        </p:nvSpPr>
        <p:spPr>
          <a:xfrm>
            <a:off x="9378822" y="5749290"/>
            <a:ext cx="2679700" cy="1089660"/>
          </a:xfrm>
          <a:custGeom>
            <a:avLst/>
            <a:ahLst/>
            <a:rect l="l" t="t" r="r" b="b"/>
            <a:pathLst>
              <a:path w="2679700" h="1089659">
                <a:moveTo>
                  <a:pt x="2605216" y="1063231"/>
                </a:moveTo>
                <a:lnTo>
                  <a:pt x="2594736" y="1089406"/>
                </a:lnTo>
                <a:lnTo>
                  <a:pt x="2679573" y="1082421"/>
                </a:lnTo>
                <a:lnTo>
                  <a:pt x="2666738" y="1067943"/>
                </a:lnTo>
                <a:lnTo>
                  <a:pt x="2616961" y="1067943"/>
                </a:lnTo>
                <a:lnTo>
                  <a:pt x="2605216" y="1063231"/>
                </a:lnTo>
                <a:close/>
              </a:path>
              <a:path w="2679700" h="1089659">
                <a:moveTo>
                  <a:pt x="2612587" y="1044819"/>
                </a:moveTo>
                <a:lnTo>
                  <a:pt x="2605216" y="1063231"/>
                </a:lnTo>
                <a:lnTo>
                  <a:pt x="2616961" y="1067943"/>
                </a:lnTo>
                <a:lnTo>
                  <a:pt x="2624328" y="1049528"/>
                </a:lnTo>
                <a:lnTo>
                  <a:pt x="2612587" y="1044819"/>
                </a:lnTo>
                <a:close/>
              </a:path>
              <a:path w="2679700" h="1089659">
                <a:moveTo>
                  <a:pt x="2623057" y="1018667"/>
                </a:moveTo>
                <a:lnTo>
                  <a:pt x="2612587" y="1044819"/>
                </a:lnTo>
                <a:lnTo>
                  <a:pt x="2624328" y="1049528"/>
                </a:lnTo>
                <a:lnTo>
                  <a:pt x="2616961" y="1067943"/>
                </a:lnTo>
                <a:lnTo>
                  <a:pt x="2666738" y="1067943"/>
                </a:lnTo>
                <a:lnTo>
                  <a:pt x="2623057" y="1018667"/>
                </a:lnTo>
                <a:close/>
              </a:path>
              <a:path w="2679700" h="1089659">
                <a:moveTo>
                  <a:pt x="7366" y="0"/>
                </a:moveTo>
                <a:lnTo>
                  <a:pt x="0" y="18287"/>
                </a:lnTo>
                <a:lnTo>
                  <a:pt x="2605216" y="1063231"/>
                </a:lnTo>
                <a:lnTo>
                  <a:pt x="2612587" y="1044819"/>
                </a:lnTo>
                <a:lnTo>
                  <a:pt x="7366" y="0"/>
                </a:lnTo>
                <a:close/>
              </a:path>
            </a:pathLst>
          </a:custGeom>
          <a:solidFill>
            <a:srgbClr val="EC7C30"/>
          </a:solidFill>
        </p:spPr>
        <p:txBody>
          <a:bodyPr bIns="0" lIns="0" rIns="0" rtlCol="0" tIns="0" wrap="square"/>
          <a:p/>
        </p:txBody>
      </p:sp>
      <p:sp>
        <p:nvSpPr>
          <p:cNvPr id="1048692" name="object 14"/>
          <p:cNvSpPr txBox="1"/>
          <p:nvPr/>
        </p:nvSpPr>
        <p:spPr>
          <a:xfrm>
            <a:off x="12379197" y="3692144"/>
            <a:ext cx="1651635" cy="267336"/>
          </a:xfrm>
          <a:prstGeom prst="rect"/>
        </p:spPr>
        <p:txBody>
          <a:bodyPr bIns="0" lIns="0" rIns="0" rtlCol="0" tIns="13335" vert="horz" wrap="square">
            <a:spAutoFit/>
          </a:bodyPr>
          <a:p>
            <a:pPr marL="12700">
              <a:lnSpc>
                <a:spcPct val="100000"/>
              </a:lnSpc>
              <a:spcBef>
                <a:spcPts val="105"/>
              </a:spcBef>
            </a:pPr>
            <a:r>
              <a:rPr dirty="0" sz="2000" spc="-5">
                <a:solidFill>
                  <a:srgbClr val="404040"/>
                </a:solidFill>
                <a:latin typeface="Noto Sans"/>
                <a:cs typeface="Noto Sans"/>
              </a:rPr>
              <a:t>EC2</a:t>
            </a:r>
            <a:r>
              <a:rPr dirty="0" sz="2000" spc="-60">
                <a:solidFill>
                  <a:srgbClr val="404040"/>
                </a:solidFill>
                <a:latin typeface="Noto Sans"/>
                <a:cs typeface="Noto Sans"/>
              </a:rPr>
              <a:t> </a:t>
            </a:r>
            <a:r>
              <a:rPr dirty="0" sz="2000" spc="-15">
                <a:solidFill>
                  <a:srgbClr val="404040"/>
                </a:solidFill>
                <a:latin typeface="Noto Sans"/>
                <a:cs typeface="Noto Sans"/>
              </a:rPr>
              <a:t>instances</a:t>
            </a:r>
            <a:endParaRPr sz="2000">
              <a:latin typeface="Noto Sans"/>
              <a:cs typeface="Noto Sans"/>
            </a:endParaRPr>
          </a:p>
        </p:txBody>
      </p:sp>
      <p:sp>
        <p:nvSpPr>
          <p:cNvPr id="1048693" name="object 15"/>
          <p:cNvSpPr txBox="1"/>
          <p:nvPr/>
        </p:nvSpPr>
        <p:spPr>
          <a:xfrm>
            <a:off x="12519406" y="8366556"/>
            <a:ext cx="1292225" cy="266701"/>
          </a:xfrm>
          <a:prstGeom prst="rect"/>
        </p:spPr>
        <p:txBody>
          <a:bodyPr bIns="0" lIns="0" rIns="0" rtlCol="0" tIns="12700" vert="horz" wrap="square">
            <a:spAutoFit/>
          </a:bodyPr>
          <a:p>
            <a:pPr marL="12700">
              <a:lnSpc>
                <a:spcPct val="100000"/>
              </a:lnSpc>
              <a:spcBef>
                <a:spcPts val="100"/>
              </a:spcBef>
            </a:pPr>
            <a:r>
              <a:rPr dirty="0" sz="2000">
                <a:solidFill>
                  <a:srgbClr val="404040"/>
                </a:solidFill>
                <a:latin typeface="Noto Sans"/>
                <a:cs typeface="Noto Sans"/>
              </a:rPr>
              <a:t>S3</a:t>
            </a:r>
            <a:r>
              <a:rPr dirty="0" sz="2000" spc="-65">
                <a:solidFill>
                  <a:srgbClr val="404040"/>
                </a:solidFill>
                <a:latin typeface="Noto Sans"/>
                <a:cs typeface="Noto Sans"/>
              </a:rPr>
              <a:t> </a:t>
            </a:r>
            <a:r>
              <a:rPr dirty="0" sz="2000" spc="-20">
                <a:solidFill>
                  <a:srgbClr val="404040"/>
                </a:solidFill>
                <a:latin typeface="Noto Sans"/>
                <a:cs typeface="Noto Sans"/>
              </a:rPr>
              <a:t>buckets</a:t>
            </a:r>
            <a:endParaRPr sz="2000">
              <a:latin typeface="Noto Sans"/>
              <a:cs typeface="Noto Sans"/>
            </a:endParaRPr>
          </a:p>
        </p:txBody>
      </p:sp>
      <p:sp>
        <p:nvSpPr>
          <p:cNvPr id="1048694" name="object 16"/>
          <p:cNvSpPr txBox="1"/>
          <p:nvPr/>
        </p:nvSpPr>
        <p:spPr>
          <a:xfrm>
            <a:off x="1177239" y="1101039"/>
            <a:ext cx="12689205" cy="291465"/>
          </a:xfrm>
          <a:prstGeom prst="rect"/>
        </p:spPr>
        <p:txBody>
          <a:bodyPr bIns="0" lIns="0" rIns="0" rtlCol="0" tIns="12065" vert="horz" wrap="square">
            <a:spAutoFit/>
          </a:bodyPr>
          <a:p>
            <a:pPr marL="12700">
              <a:lnSpc>
                <a:spcPct val="100000"/>
              </a:lnSpc>
              <a:spcBef>
                <a:spcPts val="95"/>
              </a:spcBef>
            </a:pPr>
            <a:r>
              <a:rPr dirty="0" sz="2200" spc="-50">
                <a:latin typeface="Noto Sans"/>
                <a:cs typeface="Noto Sans"/>
              </a:rPr>
              <a:t>You </a:t>
            </a:r>
            <a:r>
              <a:rPr dirty="0" sz="2200" spc="-15">
                <a:latin typeface="Noto Sans"/>
                <a:cs typeface="Noto Sans"/>
              </a:rPr>
              <a:t>can use Route </a:t>
            </a:r>
            <a:r>
              <a:rPr dirty="0" sz="2200" spc="-5">
                <a:latin typeface="Noto Sans"/>
                <a:cs typeface="Noto Sans"/>
              </a:rPr>
              <a:t>53 </a:t>
            </a:r>
            <a:r>
              <a:rPr dirty="0" sz="2200" spc="-15">
                <a:latin typeface="Noto Sans"/>
                <a:cs typeface="Noto Sans"/>
              </a:rPr>
              <a:t>to </a:t>
            </a:r>
            <a:r>
              <a:rPr dirty="0" sz="2200" spc="-20">
                <a:latin typeface="Noto Sans"/>
                <a:cs typeface="Noto Sans"/>
              </a:rPr>
              <a:t>route </a:t>
            </a:r>
            <a:r>
              <a:rPr dirty="0" sz="2200" spc="-15">
                <a:latin typeface="Noto Sans"/>
                <a:cs typeface="Noto Sans"/>
              </a:rPr>
              <a:t>user </a:t>
            </a:r>
            <a:r>
              <a:rPr dirty="0" sz="2200" spc="-25">
                <a:latin typeface="Noto Sans"/>
                <a:cs typeface="Noto Sans"/>
              </a:rPr>
              <a:t>traffic </a:t>
            </a:r>
            <a:r>
              <a:rPr dirty="0" sz="2200" spc="-15">
                <a:latin typeface="Noto Sans"/>
                <a:cs typeface="Noto Sans"/>
              </a:rPr>
              <a:t>to </a:t>
            </a:r>
            <a:r>
              <a:rPr dirty="0" sz="2200" spc="-45">
                <a:latin typeface="Noto Sans"/>
                <a:cs typeface="Noto Sans"/>
              </a:rPr>
              <a:t>AWS </a:t>
            </a:r>
            <a:r>
              <a:rPr dirty="0" sz="2200" spc="-25">
                <a:latin typeface="Noto Sans"/>
                <a:cs typeface="Noto Sans"/>
              </a:rPr>
              <a:t>resources </a:t>
            </a:r>
            <a:r>
              <a:rPr dirty="0" sz="2200" spc="-30">
                <a:latin typeface="Noto Sans"/>
                <a:cs typeface="Noto Sans"/>
              </a:rPr>
              <a:t>like </a:t>
            </a:r>
            <a:r>
              <a:rPr dirty="0" sz="2200" spc="-5">
                <a:latin typeface="Noto Sans"/>
                <a:cs typeface="Noto Sans"/>
              </a:rPr>
              <a:t>EC2 </a:t>
            </a:r>
            <a:r>
              <a:rPr dirty="0" sz="2200" spc="-20">
                <a:latin typeface="Noto Sans"/>
                <a:cs typeface="Noto Sans"/>
              </a:rPr>
              <a:t>instances, </a:t>
            </a:r>
            <a:r>
              <a:rPr dirty="0" sz="2200" spc="-40">
                <a:latin typeface="Noto Sans"/>
                <a:cs typeface="Noto Sans"/>
              </a:rPr>
              <a:t>ELB, </a:t>
            </a:r>
            <a:r>
              <a:rPr dirty="0" sz="2200" spc="-10">
                <a:latin typeface="Noto Sans"/>
                <a:cs typeface="Noto Sans"/>
              </a:rPr>
              <a:t>or </a:t>
            </a:r>
            <a:r>
              <a:rPr dirty="0" sz="2200" spc="-5">
                <a:latin typeface="Noto Sans"/>
                <a:cs typeface="Noto Sans"/>
              </a:rPr>
              <a:t>S3</a:t>
            </a:r>
            <a:r>
              <a:rPr dirty="0" sz="2200" spc="40">
                <a:latin typeface="Noto Sans"/>
                <a:cs typeface="Noto Sans"/>
              </a:rPr>
              <a:t> </a:t>
            </a:r>
            <a:r>
              <a:rPr dirty="0" sz="2200" spc="-25">
                <a:latin typeface="Noto Sans"/>
                <a:cs typeface="Noto Sans"/>
              </a:rPr>
              <a:t>buckets.</a:t>
            </a:r>
            <a:endParaRPr sz="2200">
              <a:latin typeface="Noto Sans"/>
              <a:cs typeface="Noto Sans"/>
            </a:endParaRPr>
          </a:p>
        </p:txBody>
      </p:sp>
      <p:pic>
        <p:nvPicPr>
          <p:cNvPr id="2097157" name="Picture 2" descr="C:\Users\Administrator\Desktop\KLE BCA.jpg"/>
          <p:cNvPicPr>
            <a:picLocks noChangeAspect="1" noChangeArrowheads="1"/>
          </p:cNvPicPr>
          <p:nvPr/>
        </p:nvPicPr>
        <p:blipFill>
          <a:blip xmlns:r="http://schemas.openxmlformats.org/officeDocument/2006/relationships" r:embed="rId7" cstate="print"/>
          <a:srcRect/>
          <a:stretch>
            <a:fillRect/>
          </a:stretch>
        </p:blipFill>
        <p:spPr bwMode="auto">
          <a:xfrm>
            <a:off x="14071600" y="7239000"/>
            <a:ext cx="1905000" cy="19050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95" name="object 2"/>
          <p:cNvSpPr txBox="1">
            <a:spLocks noGrp="1"/>
          </p:cNvSpPr>
          <p:nvPr>
            <p:ph type="title"/>
          </p:nvPr>
        </p:nvSpPr>
        <p:spPr>
          <a:xfrm>
            <a:off x="5842000" y="268350"/>
            <a:ext cx="4495799" cy="505267"/>
          </a:xfrm>
          <a:prstGeom prst="rect"/>
        </p:spPr>
        <p:txBody>
          <a:bodyPr bIns="0" lIns="0" rIns="0" rtlCol="0" tIns="12700" vert="horz" wrap="square">
            <a:spAutoFit/>
          </a:bodyPr>
          <a:p>
            <a:r>
              <a:rPr dirty="0" sz="3200" lang="en-IN" smtClean="0"/>
              <a:t>Features of Route 53</a:t>
            </a:r>
          </a:p>
        </p:txBody>
      </p:sp>
      <p:sp>
        <p:nvSpPr>
          <p:cNvPr id="1048696" name="object 3"/>
          <p:cNvSpPr/>
          <p:nvPr/>
        </p:nvSpPr>
        <p:spPr>
          <a:xfrm>
            <a:off x="6690359" y="722376"/>
            <a:ext cx="2930652"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697" name="object 16"/>
          <p:cNvSpPr txBox="1"/>
          <p:nvPr/>
        </p:nvSpPr>
        <p:spPr>
          <a:xfrm>
            <a:off x="736600" y="1752600"/>
            <a:ext cx="13716000" cy="5182829"/>
          </a:xfrm>
          <a:prstGeom prst="rect"/>
        </p:spPr>
        <p:txBody>
          <a:bodyPr bIns="0" lIns="0" rIns="0" rtlCol="0" tIns="12065" vert="horz" wrap="square">
            <a:spAutoFit/>
          </a:bodyPr>
          <a:p>
            <a:pPr algn="just"/>
            <a:r>
              <a:rPr dirty="0" sz="2800" lang="en-IN" smtClean="0">
                <a:latin typeface="Times New Roman" pitchFamily="18" charset="0"/>
                <a:cs typeface="Times New Roman" pitchFamily="18" charset="0"/>
              </a:rPr>
              <a:t>Easy to register your domain − We can purchase all level of domains like .com, </a:t>
            </a:r>
            <a:r>
              <a:rPr dirty="0" sz="2800" lang="en-IN" err="1" smtClean="0">
                <a:latin typeface="Times New Roman" pitchFamily="18" charset="0"/>
                <a:cs typeface="Times New Roman" pitchFamily="18" charset="0"/>
              </a:rPr>
              <a:t>.net</a:t>
            </a:r>
            <a:r>
              <a:rPr dirty="0" sz="2800" lang="en-IN" smtClean="0">
                <a:latin typeface="Times New Roman" pitchFamily="18" charset="0"/>
                <a:cs typeface="Times New Roman" pitchFamily="18" charset="0"/>
              </a:rPr>
              <a:t>, .org, etc. directly from Route 53.</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Highly reliable</a:t>
            </a:r>
            <a:r>
              <a:rPr dirty="0" sz="2800" lang="en-IN" smtClean="0">
                <a:latin typeface="Times New Roman" pitchFamily="18" charset="0"/>
                <a:cs typeface="Times New Roman" pitchFamily="18" charset="0"/>
              </a:rPr>
              <a:t> − Route 53 is built using AWS infrastructure. Its distributed nature towards DNS servers help to ensure a consistent ability to route applications of end users.</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Scalable</a:t>
            </a:r>
            <a:r>
              <a:rPr dirty="0" sz="2800" lang="en-IN" smtClean="0">
                <a:latin typeface="Times New Roman" pitchFamily="18" charset="0"/>
                <a:cs typeface="Times New Roman" pitchFamily="18" charset="0"/>
              </a:rPr>
              <a:t> − Route 53 is designed in such a way that it automatically handles large volume queries without the user’s interaction.</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Can be used with other AWS Services</a:t>
            </a:r>
            <a:r>
              <a:rPr dirty="0" sz="2800" lang="en-IN" smtClean="0">
                <a:latin typeface="Times New Roman" pitchFamily="18" charset="0"/>
                <a:cs typeface="Times New Roman" pitchFamily="18" charset="0"/>
              </a:rPr>
              <a:t> − Route 53 also works with other AWS services. It can be used to map domain names to our Amazon EC2 instances, Amazon S3 buckets, Amazon and other AWS resources.</a:t>
            </a:r>
          </a:p>
        </p:txBody>
      </p:sp>
      <p:pic>
        <p:nvPicPr>
          <p:cNvPr id="2097158"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8" name="object 2"/>
          <p:cNvSpPr txBox="1">
            <a:spLocks noGrp="1"/>
          </p:cNvSpPr>
          <p:nvPr>
            <p:ph type="title"/>
          </p:nvPr>
        </p:nvSpPr>
        <p:spPr>
          <a:xfrm>
            <a:off x="5842000" y="609600"/>
            <a:ext cx="4495799" cy="505267"/>
          </a:xfrm>
          <a:prstGeom prst="rect"/>
        </p:spPr>
        <p:txBody>
          <a:bodyPr bIns="0" lIns="0" rIns="0" rtlCol="0" tIns="12700" vert="horz" wrap="square">
            <a:spAutoFit/>
          </a:bodyPr>
          <a:p>
            <a:r>
              <a:rPr dirty="0" sz="3200" lang="en-IN" smtClean="0"/>
              <a:t>Features of Route 53</a:t>
            </a:r>
          </a:p>
        </p:txBody>
      </p:sp>
      <p:sp>
        <p:nvSpPr>
          <p:cNvPr id="1048699" name="object 3"/>
          <p:cNvSpPr/>
          <p:nvPr/>
        </p:nvSpPr>
        <p:spPr>
          <a:xfrm>
            <a:off x="6375400" y="1066800"/>
            <a:ext cx="2930652"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700" name="object 16"/>
          <p:cNvSpPr txBox="1"/>
          <p:nvPr/>
        </p:nvSpPr>
        <p:spPr>
          <a:xfrm>
            <a:off x="660400" y="1752600"/>
            <a:ext cx="13046761" cy="5182829"/>
          </a:xfrm>
          <a:prstGeom prst="rect"/>
        </p:spPr>
        <p:txBody>
          <a:bodyPr bIns="0" lIns="0" rIns="0" rtlCol="0" tIns="12065" vert="horz" wrap="square">
            <a:spAutoFit/>
          </a:bodyPr>
          <a:p>
            <a:pPr algn="just"/>
            <a:r>
              <a:rPr b="1" dirty="0" sz="2800" lang="en-IN" smtClean="0">
                <a:latin typeface="Times New Roman" pitchFamily="18" charset="0"/>
                <a:cs typeface="Times New Roman" pitchFamily="18" charset="0"/>
              </a:rPr>
              <a:t>Easy to use</a:t>
            </a:r>
            <a:r>
              <a:rPr dirty="0" sz="2800" lang="en-IN" smtClean="0">
                <a:latin typeface="Times New Roman" pitchFamily="18" charset="0"/>
                <a:cs typeface="Times New Roman" pitchFamily="18" charset="0"/>
              </a:rPr>
              <a:t> − It is easy to sign-up, easy to configure DNS settings, and provides quick response to DNS queries.</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Health Check</a:t>
            </a:r>
            <a:r>
              <a:rPr dirty="0" sz="2800" lang="en-IN" smtClean="0">
                <a:latin typeface="Times New Roman" pitchFamily="18" charset="0"/>
                <a:cs typeface="Times New Roman" pitchFamily="18" charset="0"/>
              </a:rPr>
              <a:t>: Route 53 monitors the health of the application. If an outage is detected, then it automatically redirects the users to a healthy resource.</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Cost-Effective</a:t>
            </a:r>
            <a:r>
              <a:rPr dirty="0" sz="2800" lang="en-IN" smtClean="0">
                <a:latin typeface="Times New Roman" pitchFamily="18" charset="0"/>
                <a:cs typeface="Times New Roman" pitchFamily="18" charset="0"/>
              </a:rPr>
              <a:t> − Pay only for the domain service and the number of queries that the service answers for each domain.</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Secure</a:t>
            </a:r>
            <a:r>
              <a:rPr dirty="0" sz="2800" lang="en-IN" smtClean="0">
                <a:latin typeface="Times New Roman" pitchFamily="18" charset="0"/>
                <a:cs typeface="Times New Roman" pitchFamily="18" charset="0"/>
              </a:rPr>
              <a:t> − By integrating Route 53 with AWS (IAM), there is complete control over every user within the AWS account, such as deciding which user can access which part of Route 53.</a:t>
            </a:r>
            <a:endParaRPr dirty="0" sz="2800" lang="en-IN">
              <a:latin typeface="Times New Roman" pitchFamily="18" charset="0"/>
              <a:cs typeface="Times New Roman" pitchFamily="18" charset="0"/>
            </a:endParaRPr>
          </a:p>
        </p:txBody>
      </p:sp>
      <p:pic>
        <p:nvPicPr>
          <p:cNvPr id="2097159" name="Picture 2" descr="C:\Users\Administrator\Desktop\KLE BCA.jpg"/>
          <p:cNvPicPr>
            <a:picLocks noChangeAspect="1" noChangeArrowheads="1"/>
          </p:cNvPicPr>
          <p:nvPr/>
        </p:nvPicPr>
        <p:blipFill>
          <a:blip xmlns:r="http://schemas.openxmlformats.org/officeDocument/2006/relationships" r:embed="rId2" cstate="print"/>
          <a:srcRect/>
          <a:stretch>
            <a:fillRect/>
          </a:stretch>
        </p:blipFill>
        <p:spPr bwMode="auto">
          <a:xfrm>
            <a:off x="14071600" y="7239000"/>
            <a:ext cx="1905000" cy="1905000"/>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701" name="object 2"/>
          <p:cNvSpPr txBox="1">
            <a:spLocks noGrp="1"/>
          </p:cNvSpPr>
          <p:nvPr>
            <p:ph type="title"/>
          </p:nvPr>
        </p:nvSpPr>
        <p:spPr>
          <a:xfrm>
            <a:off x="5273802" y="268350"/>
            <a:ext cx="5711825" cy="513715"/>
          </a:xfrm>
          <a:prstGeom prst="rect"/>
        </p:spPr>
        <p:txBody>
          <a:bodyPr bIns="0" lIns="0" rIns="0" rtlCol="0" tIns="12700" vert="horz" wrap="square">
            <a:spAutoFit/>
          </a:bodyPr>
          <a:p>
            <a:pPr marL="12700">
              <a:lnSpc>
                <a:spcPct val="100000"/>
              </a:lnSpc>
              <a:spcBef>
                <a:spcPts val="100"/>
              </a:spcBef>
            </a:pPr>
            <a:r>
              <a:rPr dirty="0" sz="3200" spc="45"/>
              <a:t>Domain </a:t>
            </a:r>
            <a:r>
              <a:rPr dirty="0" sz="3200" spc="70"/>
              <a:t>Name</a:t>
            </a:r>
            <a:r>
              <a:rPr dirty="0" sz="3200" spc="-110"/>
              <a:t> </a:t>
            </a:r>
            <a:r>
              <a:rPr dirty="0" sz="3200" spc="50"/>
              <a:t>Registration</a:t>
            </a:r>
            <a:endParaRPr sz="3200"/>
          </a:p>
        </p:txBody>
      </p:sp>
      <p:sp>
        <p:nvSpPr>
          <p:cNvPr id="1048702" name="object 3"/>
          <p:cNvSpPr/>
          <p:nvPr/>
        </p:nvSpPr>
        <p:spPr>
          <a:xfrm>
            <a:off x="5315711" y="722376"/>
            <a:ext cx="5638799" cy="231648"/>
          </a:xfrm>
          <a:prstGeom prst="rect"/>
          <a:blipFill>
            <a:blip xmlns:r="http://schemas.openxmlformats.org/officeDocument/2006/relationships" r:embed="rId1" cstate="print"/>
            <a:stretch>
              <a:fillRect/>
            </a:stretch>
          </a:blipFill>
        </p:spPr>
        <p:txBody>
          <a:bodyPr bIns="0" lIns="0" rIns="0" rtlCol="0" tIns="0" wrap="square"/>
          <a:p/>
        </p:txBody>
      </p:sp>
      <p:sp>
        <p:nvSpPr>
          <p:cNvPr id="1048703" name="object 4"/>
          <p:cNvSpPr txBox="1"/>
          <p:nvPr/>
        </p:nvSpPr>
        <p:spPr>
          <a:xfrm>
            <a:off x="1177239" y="1101039"/>
            <a:ext cx="12356465" cy="695960"/>
          </a:xfrm>
          <a:prstGeom prst="rect"/>
        </p:spPr>
        <p:txBody>
          <a:bodyPr bIns="0" lIns="0" rIns="0" rtlCol="0" tIns="12065" vert="horz" wrap="square">
            <a:spAutoFit/>
          </a:bodyPr>
          <a:p>
            <a:pPr marL="12700">
              <a:lnSpc>
                <a:spcPct val="100000"/>
              </a:lnSpc>
              <a:spcBef>
                <a:spcPts val="95"/>
              </a:spcBef>
            </a:pPr>
            <a:r>
              <a:rPr dirty="0" sz="2200" spc="-15">
                <a:latin typeface="Noto Sans"/>
                <a:cs typeface="Noto Sans"/>
              </a:rPr>
              <a:t>Route </a:t>
            </a:r>
            <a:r>
              <a:rPr dirty="0" sz="2200" spc="-5">
                <a:latin typeface="Noto Sans"/>
                <a:cs typeface="Noto Sans"/>
              </a:rPr>
              <a:t>53 </a:t>
            </a:r>
            <a:r>
              <a:rPr dirty="0" sz="2200" spc="-25">
                <a:latin typeface="Noto Sans"/>
                <a:cs typeface="Noto Sans"/>
              </a:rPr>
              <a:t>provides </a:t>
            </a:r>
            <a:r>
              <a:rPr dirty="0" sz="2200" spc="-15">
                <a:latin typeface="Noto Sans"/>
                <a:cs typeface="Noto Sans"/>
              </a:rPr>
              <a:t>Domain Name </a:t>
            </a:r>
            <a:r>
              <a:rPr dirty="0" sz="2200" spc="-35">
                <a:latin typeface="Noto Sans"/>
                <a:cs typeface="Noto Sans"/>
              </a:rPr>
              <a:t>Registration </a:t>
            </a:r>
            <a:r>
              <a:rPr dirty="0" sz="2200" spc="-10">
                <a:latin typeface="Noto Sans"/>
                <a:cs typeface="Noto Sans"/>
              </a:rPr>
              <a:t>so you </a:t>
            </a:r>
            <a:r>
              <a:rPr dirty="0" sz="2200" spc="-15">
                <a:latin typeface="Noto Sans"/>
                <a:cs typeface="Noto Sans"/>
              </a:rPr>
              <a:t>can </a:t>
            </a:r>
            <a:r>
              <a:rPr dirty="0" sz="2200" spc="-40">
                <a:latin typeface="Noto Sans"/>
                <a:cs typeface="Noto Sans"/>
              </a:rPr>
              <a:t>manage </a:t>
            </a:r>
            <a:r>
              <a:rPr dirty="0" sz="2200" spc="-10">
                <a:latin typeface="Noto Sans"/>
                <a:cs typeface="Noto Sans"/>
              </a:rPr>
              <a:t>your domain </a:t>
            </a:r>
            <a:r>
              <a:rPr dirty="0" sz="2200" spc="-20">
                <a:latin typeface="Noto Sans"/>
                <a:cs typeface="Noto Sans"/>
              </a:rPr>
              <a:t>names, such</a:t>
            </a:r>
            <a:r>
              <a:rPr dirty="0" sz="2200" spc="480">
                <a:latin typeface="Noto Sans"/>
                <a:cs typeface="Noto Sans"/>
              </a:rPr>
              <a:t> </a:t>
            </a:r>
            <a:r>
              <a:rPr dirty="0" sz="2200" spc="-15">
                <a:latin typeface="Noto Sans"/>
                <a:cs typeface="Noto Sans"/>
              </a:rPr>
              <a:t>as</a:t>
            </a:r>
            <a:endParaRPr sz="2200">
              <a:latin typeface="Noto Sans"/>
              <a:cs typeface="Noto Sans"/>
            </a:endParaRPr>
          </a:p>
          <a:p>
            <a:pPr marL="12700">
              <a:lnSpc>
                <a:spcPct val="100000"/>
              </a:lnSpc>
              <a:spcBef>
                <a:spcPts val="5"/>
              </a:spcBef>
            </a:pPr>
            <a:r>
              <a:rPr dirty="0" sz="2200" spc="-20">
                <a:latin typeface="Noto Sans"/>
                <a:cs typeface="Noto Sans"/>
                <a:hlinkClick r:id="rId2"/>
              </a:rPr>
              <a:t>www.simplilearn.com.</a:t>
            </a:r>
            <a:endParaRPr sz="2200">
              <a:latin typeface="Noto Sans"/>
              <a:cs typeface="Noto Sans"/>
            </a:endParaRPr>
          </a:p>
        </p:txBody>
      </p:sp>
      <p:pic>
        <p:nvPicPr>
          <p:cNvPr id="2097160" name="Picture 2" descr="C:\Users\Administrator\Desktop\KLE BCA.jpg"/>
          <p:cNvPicPr>
            <a:picLocks noChangeAspect="1" noChangeArrowheads="1"/>
          </p:cNvPicPr>
          <p:nvPr/>
        </p:nvPicPr>
        <p:blipFill>
          <a:blip xmlns:r="http://schemas.openxmlformats.org/officeDocument/2006/relationships" r:embed="rId3" cstate="print"/>
          <a:srcRect/>
          <a:stretch>
            <a:fillRect/>
          </a:stretch>
        </p:blipFill>
        <p:spPr bwMode="auto">
          <a:xfrm>
            <a:off x="14071600" y="7239000"/>
            <a:ext cx="1905000" cy="1905000"/>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saavan</dc:creator>
  <cp:lastModifiedBy>Administrator</cp:lastModifiedBy>
  <dcterms:created xsi:type="dcterms:W3CDTF">2020-07-23T23:30:23Z</dcterms:created>
  <dcterms:modified xsi:type="dcterms:W3CDTF">2021-12-08T03:20:35Z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2016-06-13T00:00:00Z</vt:filetime>
  </property>
  <property fmtid="{D5CDD505-2E9C-101B-9397-08002B2CF9AE}" pid="3" name="Creator">
    <vt:lpwstr>Microsoft® PowerPoint® 2013</vt:lpwstr>
  </property>
  <property fmtid="{D5CDD505-2E9C-101B-9397-08002B2CF9AE}" pid="4" name="LastSaved">
    <vt:filetime>2020-07-24T00:00:00Z</vt:filetime>
  </property>
</Properties>
</file>