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389" r:id="rId11"/>
    <p:sldId id="388" r:id="rId12"/>
    <p:sldId id="390" r:id="rId13"/>
    <p:sldId id="391" r:id="rId14"/>
    <p:sldId id="392" r:id="rId15"/>
    <p:sldId id="393"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82" r:id="rId62"/>
    <p:sldId id="310" r:id="rId63"/>
    <p:sldId id="311" r:id="rId64"/>
    <p:sldId id="385" r:id="rId65"/>
    <p:sldId id="312" r:id="rId66"/>
    <p:sldId id="384" r:id="rId67"/>
    <p:sldId id="383"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87" r:id="rId85"/>
    <p:sldId id="329" r:id="rId86"/>
    <p:sldId id="330" r:id="rId87"/>
    <p:sldId id="331" r:id="rId88"/>
    <p:sldId id="332" r:id="rId89"/>
    <p:sldId id="386"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Lst>
  <p:sldSz cx="16256000" cy="9144000"/>
  <p:notesSz cx="16256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78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51472" y="283286"/>
            <a:ext cx="2353055" cy="512445"/>
          </a:xfrm>
          <a:prstGeom prst="rect">
            <a:avLst/>
          </a:prstGeom>
        </p:spPr>
        <p:txBody>
          <a:bodyPr wrap="square" lIns="0" tIns="0" rIns="0" bIns="0">
            <a:spAutoFit/>
          </a:bodyPr>
          <a:lstStyle>
            <a:lvl1pPr>
              <a:defRPr sz="3200" b="0" i="0">
                <a:solidFill>
                  <a:srgbClr val="404040"/>
                </a:solidFill>
                <a:latin typeface="Arial Black"/>
                <a:cs typeface="Arial Black"/>
              </a:defRPr>
            </a:lvl1pPr>
          </a:lstStyle>
          <a:p>
            <a:endParaRPr/>
          </a:p>
        </p:txBody>
      </p:sp>
      <p:sp>
        <p:nvSpPr>
          <p:cNvPr id="3" name="Holder 3"/>
          <p:cNvSpPr>
            <a:spLocks noGrp="1"/>
          </p:cNvSpPr>
          <p:nvPr>
            <p:ph type="subTitle" idx="4"/>
          </p:nvPr>
        </p:nvSpPr>
        <p:spPr>
          <a:xfrm>
            <a:off x="2438400" y="5120640"/>
            <a:ext cx="11379200"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12/9/2021</a:t>
            </a:fld>
            <a:endParaRPr lang="en-US"/>
          </a:p>
        </p:txBody>
      </p:sp>
      <p:sp>
        <p:nvSpPr>
          <p:cNvPr id="6" name="Holder 6"/>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25"/>
              </a:lnSpc>
            </a:pPr>
            <a:fld id="{81D60167-4931-47E6-BA6A-407CBD079E47}" type="slidenum">
              <a:rPr spc="-5" dirty="0"/>
              <a:pPr marL="38100">
                <a:lnSpc>
                  <a:spcPts val="2425"/>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404040"/>
                </a:solidFill>
                <a:latin typeface="Noto Sans"/>
                <a:cs typeface="Noto San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12/9/2021</a:t>
            </a:fld>
            <a:endParaRPr lang="en-US"/>
          </a:p>
        </p:txBody>
      </p:sp>
      <p:sp>
        <p:nvSpPr>
          <p:cNvPr id="6" name="Holder 6"/>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25"/>
              </a:lnSpc>
            </a:pPr>
            <a:fld id="{81D60167-4931-47E6-BA6A-407CBD079E47}" type="slidenum">
              <a:rPr spc="-5" dirty="0"/>
              <a:pPr marL="38100">
                <a:lnSpc>
                  <a:spcPts val="2425"/>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404040"/>
                </a:solidFill>
                <a:latin typeface="Noto Sans"/>
                <a:cs typeface="Noto Sans"/>
              </a:defRPr>
            </a:lvl1pPr>
          </a:lstStyle>
          <a:p>
            <a:endParaRPr/>
          </a:p>
        </p:txBody>
      </p:sp>
      <p:sp>
        <p:nvSpPr>
          <p:cNvPr id="3" name="Holder 3"/>
          <p:cNvSpPr>
            <a:spLocks noGrp="1"/>
          </p:cNvSpPr>
          <p:nvPr>
            <p:ph sz="half" idx="2"/>
          </p:nvPr>
        </p:nvSpPr>
        <p:spPr>
          <a:xfrm>
            <a:off x="812800" y="2103120"/>
            <a:ext cx="70713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1840" y="2103120"/>
            <a:ext cx="70713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12/9/2021</a:t>
            </a:fld>
            <a:endParaRPr lang="en-US"/>
          </a:p>
        </p:txBody>
      </p:sp>
      <p:sp>
        <p:nvSpPr>
          <p:cNvPr id="7" name="Holder 7"/>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25"/>
              </a:lnSpc>
            </a:pPr>
            <a:fld id="{81D60167-4931-47E6-BA6A-407CBD079E47}" type="slidenum">
              <a:rPr spc="-5" dirty="0"/>
              <a:pPr marL="38100">
                <a:lnSpc>
                  <a:spcPts val="2425"/>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404040"/>
                </a:solidFill>
                <a:latin typeface="Noto Sans"/>
                <a:cs typeface="Noto Sans"/>
              </a:defRPr>
            </a:lvl1pPr>
          </a:lstStyle>
          <a:p>
            <a:endParaRPr/>
          </a:p>
        </p:txBody>
      </p:sp>
      <p:sp>
        <p:nvSpPr>
          <p:cNvPr id="3" name="Holder 3"/>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12/9/2021</a:t>
            </a:fld>
            <a:endParaRPr lang="en-US"/>
          </a:p>
        </p:txBody>
      </p:sp>
      <p:sp>
        <p:nvSpPr>
          <p:cNvPr id="5" name="Holder 5"/>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25"/>
              </a:lnSpc>
            </a:pPr>
            <a:fld id="{81D60167-4931-47E6-BA6A-407CBD079E47}" type="slidenum">
              <a:rPr spc="-5" dirty="0"/>
              <a:pPr marL="38100">
                <a:lnSpc>
                  <a:spcPts val="2425"/>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805477" y="8792524"/>
            <a:ext cx="904335" cy="25717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8" name="bg object 18"/>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9" name="bg object 19"/>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20" name="bg object 20"/>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sp>
        <p:nvSpPr>
          <p:cNvPr id="21" name="bg object 21"/>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22" name="bg object 22"/>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sp>
        <p:nvSpPr>
          <p:cNvPr id="23" name="bg object 2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24" name="bg object 2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sp>
        <p:nvSpPr>
          <p:cNvPr id="25" name="bg object 25"/>
          <p:cNvSpPr/>
          <p:nvPr/>
        </p:nvSpPr>
        <p:spPr>
          <a:xfrm>
            <a:off x="13874495"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600" b="0" i="0">
                <a:solidFill>
                  <a:srgbClr val="A6A6A6"/>
                </a:solidFill>
                <a:latin typeface="Noto Sans"/>
                <a:cs typeface="Noto Sans"/>
              </a:defRPr>
            </a:lvl1p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12/9/2021</a:t>
            </a:fld>
            <a:endParaRPr lang="en-US"/>
          </a:p>
        </p:txBody>
      </p:sp>
      <p:sp>
        <p:nvSpPr>
          <p:cNvPr id="4" name="Holder 4"/>
          <p:cNvSpPr>
            <a:spLocks noGrp="1"/>
          </p:cNvSpPr>
          <p:nvPr>
            <p:ph type="sldNum" sz="quarter" idx="7"/>
          </p:nvPr>
        </p:nvSpPr>
        <p:spPr/>
        <p:txBody>
          <a:bodyPr lIns="0" tIns="0" rIns="0" bIns="0"/>
          <a:lstStyle>
            <a:lvl1pPr>
              <a:defRPr sz="2450" b="0" i="0">
                <a:solidFill>
                  <a:srgbClr val="7E7E7E"/>
                </a:solidFill>
                <a:latin typeface="Carlito"/>
                <a:cs typeface="Carlito"/>
              </a:defRPr>
            </a:lvl1pPr>
          </a:lstStyle>
          <a:p>
            <a:pPr marL="38100">
              <a:lnSpc>
                <a:spcPts val="2425"/>
              </a:lnSpc>
            </a:pPr>
            <a:fld id="{81D60167-4931-47E6-BA6A-407CBD079E47}" type="slidenum">
              <a:rPr spc="-5" dirty="0"/>
              <a:pPr marL="38100">
                <a:lnSpc>
                  <a:spcPts val="2425"/>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805477" y="8792524"/>
            <a:ext cx="904335" cy="25717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666108" y="4125925"/>
            <a:ext cx="8923782" cy="757554"/>
          </a:xfrm>
          <a:prstGeom prst="rect">
            <a:avLst/>
          </a:prstGeom>
        </p:spPr>
        <p:txBody>
          <a:bodyPr wrap="square" lIns="0" tIns="0" rIns="0" bIns="0">
            <a:spAutoFit/>
          </a:bodyPr>
          <a:lstStyle>
            <a:lvl1pPr>
              <a:defRPr sz="4800" b="1" i="0">
                <a:solidFill>
                  <a:srgbClr val="404040"/>
                </a:solidFill>
                <a:latin typeface="Noto Sans"/>
                <a:cs typeface="Noto Sans"/>
              </a:defRPr>
            </a:lvl1pPr>
          </a:lstStyle>
          <a:p>
            <a:endParaRPr/>
          </a:p>
        </p:txBody>
      </p:sp>
      <p:sp>
        <p:nvSpPr>
          <p:cNvPr id="3" name="Holder 3"/>
          <p:cNvSpPr>
            <a:spLocks noGrp="1"/>
          </p:cNvSpPr>
          <p:nvPr>
            <p:ph type="body" idx="1"/>
          </p:nvPr>
        </p:nvSpPr>
        <p:spPr>
          <a:xfrm>
            <a:off x="2702941" y="2925572"/>
            <a:ext cx="10856594" cy="3970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70103" y="8744774"/>
            <a:ext cx="3072765" cy="303529"/>
          </a:xfrm>
          <a:prstGeom prst="rect">
            <a:avLst/>
          </a:prstGeom>
        </p:spPr>
        <p:txBody>
          <a:bodyPr wrap="square" lIns="0" tIns="0" rIns="0" bIns="0">
            <a:spAutoFit/>
          </a:bodyPr>
          <a:lstStyle>
            <a:lvl1pPr>
              <a:defRPr sz="1600" b="0" i="0">
                <a:solidFill>
                  <a:srgbClr val="A6A6A6"/>
                </a:solidFill>
                <a:latin typeface="Noto Sans"/>
                <a:cs typeface="Noto Sans"/>
              </a:defRPr>
            </a:lvl1p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5" name="Holder 5"/>
          <p:cNvSpPr>
            <a:spLocks noGrp="1"/>
          </p:cNvSpPr>
          <p:nvPr>
            <p:ph type="dt" sz="half" idx="6"/>
          </p:nvPr>
        </p:nvSpPr>
        <p:spPr>
          <a:xfrm>
            <a:off x="812800" y="8503920"/>
            <a:ext cx="3738880" cy="4572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12/9/2021</a:t>
            </a:fld>
            <a:endParaRPr lang="en-US"/>
          </a:p>
        </p:txBody>
      </p:sp>
      <p:sp>
        <p:nvSpPr>
          <p:cNvPr id="6" name="Holder 6"/>
          <p:cNvSpPr>
            <a:spLocks noGrp="1"/>
          </p:cNvSpPr>
          <p:nvPr>
            <p:ph type="sldNum" sz="quarter" idx="7"/>
          </p:nvPr>
        </p:nvSpPr>
        <p:spPr>
          <a:xfrm>
            <a:off x="7540752" y="8817356"/>
            <a:ext cx="394334" cy="336550"/>
          </a:xfrm>
          <a:prstGeom prst="rect">
            <a:avLst/>
          </a:prstGeom>
        </p:spPr>
        <p:txBody>
          <a:bodyPr wrap="square" lIns="0" tIns="0" rIns="0" bIns="0">
            <a:spAutoFit/>
          </a:bodyPr>
          <a:lstStyle>
            <a:lvl1pPr>
              <a:defRPr sz="2450" b="0" i="0">
                <a:solidFill>
                  <a:srgbClr val="7E7E7E"/>
                </a:solidFill>
                <a:latin typeface="Carlito"/>
                <a:cs typeface="Carlito"/>
              </a:defRPr>
            </a:lvl1pPr>
          </a:lstStyle>
          <a:p>
            <a:pPr marL="38100">
              <a:lnSpc>
                <a:spcPts val="2425"/>
              </a:lnSpc>
            </a:pPr>
            <a:fld id="{81D60167-4931-47E6-BA6A-407CBD079E47}" type="slidenum">
              <a:rPr spc="-5" dirty="0"/>
              <a:pPr marL="38100">
                <a:lnSpc>
                  <a:spcPts val="2425"/>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57.png"/><Relationship Id="rId4" Type="http://schemas.openxmlformats.org/officeDocument/2006/relationships/image" Target="../media/image56.png"/></Relationships>
</file>

<file path=ppt/slides/_rels/slide10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65.png"/><Relationship Id="rId7" Type="http://schemas.openxmlformats.org/officeDocument/2006/relationships/image" Target="../media/image8.png"/><Relationship Id="rId2"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70.png"/><Relationship Id="rId4" Type="http://schemas.openxmlformats.org/officeDocument/2006/relationships/image" Target="../media/image169.png"/></Relationships>
</file>

<file path=ppt/slides/_rels/slide109.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68.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57.png"/></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04.png"/></Relationships>
</file>

<file path=ppt/slides/_rels/slide126.xml.rels><?xml version="1.0" encoding="UTF-8" standalone="yes"?>
<Relationships xmlns="http://schemas.openxmlformats.org/package/2006/relationships"><Relationship Id="rId3" Type="http://schemas.openxmlformats.org/officeDocument/2006/relationships/image" Target="../media/image17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7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4.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7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4.png"/></Relationships>
</file>

<file path=ppt/slides/_rels/slide132.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7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4.png"/></Relationships>
</file>

<file path=ppt/slides/_rels/slide134.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7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4.png"/></Relationships>
</file>

<file path=ppt/slides/_rels/slide136.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7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4.png"/></Relationships>
</file>

<file path=ppt/slides/_rels/slide13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6.jpeg"/><Relationship Id="rId7" Type="http://schemas.openxmlformats.org/officeDocument/2006/relationships/image" Target="../media/image179.png"/><Relationship Id="rId2" Type="http://schemas.openxmlformats.org/officeDocument/2006/relationships/image" Target="../media/image175.jpeg"/><Relationship Id="rId1" Type="http://schemas.openxmlformats.org/officeDocument/2006/relationships/slideLayout" Target="../slideLayouts/slideLayout1.xml"/><Relationship Id="rId6" Type="http://schemas.openxmlformats.org/officeDocument/2006/relationships/image" Target="../media/image178.png"/><Relationship Id="rId5" Type="http://schemas.openxmlformats.org/officeDocument/2006/relationships/image" Target="../media/image16.jpeg"/><Relationship Id="rId4" Type="http://schemas.openxmlformats.org/officeDocument/2006/relationships/image" Target="../media/image177.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22.jpeg"/><Relationship Id="rId7" Type="http://schemas.openxmlformats.org/officeDocument/2006/relationships/image" Target="../media/image27.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8.png"/><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png"/><Relationship Id="rId4" Type="http://schemas.openxmlformats.org/officeDocument/2006/relationships/image" Target="../media/image88.png"/></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2.jpeg"/></Relationships>
</file>

<file path=ppt/slides/_rels/slide42.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4.png"/><Relationship Id="rId7" Type="http://schemas.openxmlformats.org/officeDocument/2006/relationships/image" Target="../media/image97.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8.png"/><Relationship Id="rId9" Type="http://schemas.openxmlformats.org/officeDocument/2006/relationships/image" Target="../media/image99.png"/></Relationships>
</file>

<file path=ppt/slides/_rels/slide43.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2.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04.png"/></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57.png"/><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12" Type="http://schemas.openxmlformats.org/officeDocument/2006/relationships/image" Target="../media/image8.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jpeg"/><Relationship Id="rId11" Type="http://schemas.openxmlformats.org/officeDocument/2006/relationships/image" Target="../media/image113.png"/><Relationship Id="rId5" Type="http://schemas.openxmlformats.org/officeDocument/2006/relationships/image" Target="../media/image108.png"/><Relationship Id="rId10" Type="http://schemas.openxmlformats.org/officeDocument/2006/relationships/image" Target="../media/image112.png"/><Relationship Id="rId4" Type="http://schemas.openxmlformats.org/officeDocument/2006/relationships/image" Target="../media/image107.png"/><Relationship Id="rId9" Type="http://schemas.openxmlformats.org/officeDocument/2006/relationships/image" Target="../media/image27.png"/></Relationships>
</file>

<file path=ppt/slides/_rels/slide51.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jpeg"/><Relationship Id="rId4" Type="http://schemas.openxmlformats.org/officeDocument/2006/relationships/image" Target="../media/image115.png"/><Relationship Id="rId9" Type="http://schemas.openxmlformats.org/officeDocument/2006/relationships/image" Target="../media/image119.jpeg"/></Relationships>
</file>

<file path=ppt/slides/_rels/slide5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21.png"/></Relationships>
</file>

<file path=ppt/slides/_rels/slide5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04.png"/></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57.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8.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4.png"/></Relationships>
</file>

<file path=ppt/slides/_rels/slide6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04.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4.png"/></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57.png"/><Relationship Id="rId4" Type="http://schemas.openxmlformats.org/officeDocument/2006/relationships/image" Target="../media/image56.png"/></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74.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9.png"/></Relationships>
</file>

<file path=ppt/slides/_rels/slide7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7.png"/></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57.png"/><Relationship Id="rId4" Type="http://schemas.openxmlformats.org/officeDocument/2006/relationships/image" Target="../media/image56.png"/></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0.png"/><Relationship Id="rId4" Type="http://schemas.openxmlformats.org/officeDocument/2006/relationships/image" Target="../media/image146.png"/></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5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57.png"/><Relationship Id="rId4" Type="http://schemas.openxmlformats.org/officeDocument/2006/relationships/image" Target="../media/image56.png"/></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9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7.png"/><Relationship Id="rId2" Type="http://schemas.openxmlformats.org/officeDocument/2006/relationships/image" Target="../media/image152.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s>
</file>

<file path=ppt/slides/_rels/slide9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8.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55.png"/></Relationships>
</file>

<file path=ppt/slides/_rels/slide99.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6255365" cy="9144000"/>
            <a:chOff x="0" y="0"/>
            <a:chExt cx="16255365" cy="9144000"/>
          </a:xfrm>
        </p:grpSpPr>
        <p:sp>
          <p:nvSpPr>
            <p:cNvPr id="3" name="object 3"/>
            <p:cNvSpPr/>
            <p:nvPr/>
          </p:nvSpPr>
          <p:spPr>
            <a:xfrm>
              <a:off x="0" y="97535"/>
              <a:ext cx="16233648" cy="45049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602478"/>
              <a:ext cx="16248888" cy="45415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sp>
          <p:nvSpPr>
            <p:cNvPr id="9" name="object 9"/>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0" name="object 10"/>
            <p:cNvSpPr/>
            <p:nvPr/>
          </p:nvSpPr>
          <p:spPr>
            <a:xfrm>
              <a:off x="12268200"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sp>
          <p:nvSpPr>
            <p:cNvPr id="11" name="object 11"/>
            <p:cNvSpPr/>
            <p:nvPr/>
          </p:nvSpPr>
          <p:spPr>
            <a:xfrm>
              <a:off x="0" y="4730496"/>
              <a:ext cx="16255365" cy="3045460"/>
            </a:xfrm>
            <a:custGeom>
              <a:avLst/>
              <a:gdLst/>
              <a:ahLst/>
              <a:cxnLst/>
              <a:rect l="l" t="t" r="r" b="b"/>
              <a:pathLst>
                <a:path w="16255365" h="3045459">
                  <a:moveTo>
                    <a:pt x="0" y="0"/>
                  </a:moveTo>
                  <a:lnTo>
                    <a:pt x="0" y="3044952"/>
                  </a:lnTo>
                  <a:lnTo>
                    <a:pt x="16254983" y="3044952"/>
                  </a:lnTo>
                  <a:lnTo>
                    <a:pt x="16254983" y="0"/>
                  </a:lnTo>
                  <a:lnTo>
                    <a:pt x="0" y="0"/>
                  </a:lnTo>
                  <a:close/>
                </a:path>
              </a:pathLst>
            </a:custGeom>
            <a:solidFill>
              <a:srgbClr val="55BEF4"/>
            </a:solidFill>
          </p:spPr>
          <p:txBody>
            <a:bodyPr wrap="square" lIns="0" tIns="0" rIns="0" bIns="0" rtlCol="0"/>
            <a:lstStyle/>
            <a:p>
              <a:endParaRPr/>
            </a:p>
          </p:txBody>
        </p:sp>
        <p:sp>
          <p:nvSpPr>
            <p:cNvPr id="12" name="object 12"/>
            <p:cNvSpPr/>
            <p:nvPr/>
          </p:nvSpPr>
          <p:spPr>
            <a:xfrm>
              <a:off x="2490216" y="5291328"/>
              <a:ext cx="2066925" cy="2143125"/>
            </a:xfrm>
            <a:custGeom>
              <a:avLst/>
              <a:gdLst/>
              <a:ahLst/>
              <a:cxnLst/>
              <a:rect l="l" t="t" r="r" b="b"/>
              <a:pathLst>
                <a:path w="2066925" h="2143125">
                  <a:moveTo>
                    <a:pt x="1033271" y="0"/>
                  </a:moveTo>
                  <a:lnTo>
                    <a:pt x="985978" y="1102"/>
                  </a:lnTo>
                  <a:lnTo>
                    <a:pt x="939230" y="4378"/>
                  </a:lnTo>
                  <a:lnTo>
                    <a:pt x="893073" y="9780"/>
                  </a:lnTo>
                  <a:lnTo>
                    <a:pt x="847553" y="17261"/>
                  </a:lnTo>
                  <a:lnTo>
                    <a:pt x="802714" y="26774"/>
                  </a:lnTo>
                  <a:lnTo>
                    <a:pt x="758604" y="38271"/>
                  </a:lnTo>
                  <a:lnTo>
                    <a:pt x="715267" y="51705"/>
                  </a:lnTo>
                  <a:lnTo>
                    <a:pt x="672749" y="67028"/>
                  </a:lnTo>
                  <a:lnTo>
                    <a:pt x="631096" y="84195"/>
                  </a:lnTo>
                  <a:lnTo>
                    <a:pt x="590353" y="103156"/>
                  </a:lnTo>
                  <a:lnTo>
                    <a:pt x="550567" y="123865"/>
                  </a:lnTo>
                  <a:lnTo>
                    <a:pt x="511781" y="146275"/>
                  </a:lnTo>
                  <a:lnTo>
                    <a:pt x="474043" y="170339"/>
                  </a:lnTo>
                  <a:lnTo>
                    <a:pt x="437398" y="196008"/>
                  </a:lnTo>
                  <a:lnTo>
                    <a:pt x="401891" y="223236"/>
                  </a:lnTo>
                  <a:lnTo>
                    <a:pt x="367568" y="251976"/>
                  </a:lnTo>
                  <a:lnTo>
                    <a:pt x="334474" y="282180"/>
                  </a:lnTo>
                  <a:lnTo>
                    <a:pt x="302656" y="313801"/>
                  </a:lnTo>
                  <a:lnTo>
                    <a:pt x="272159" y="346791"/>
                  </a:lnTo>
                  <a:lnTo>
                    <a:pt x="243028" y="381104"/>
                  </a:lnTo>
                  <a:lnTo>
                    <a:pt x="215310" y="416692"/>
                  </a:lnTo>
                  <a:lnTo>
                    <a:pt x="189049" y="453508"/>
                  </a:lnTo>
                  <a:lnTo>
                    <a:pt x="164291" y="491504"/>
                  </a:lnTo>
                  <a:lnTo>
                    <a:pt x="141082" y="530634"/>
                  </a:lnTo>
                  <a:lnTo>
                    <a:pt x="119468" y="570849"/>
                  </a:lnTo>
                  <a:lnTo>
                    <a:pt x="99494" y="612104"/>
                  </a:lnTo>
                  <a:lnTo>
                    <a:pt x="81206" y="654349"/>
                  </a:lnTo>
                  <a:lnTo>
                    <a:pt x="64649" y="697539"/>
                  </a:lnTo>
                  <a:lnTo>
                    <a:pt x="49870" y="741625"/>
                  </a:lnTo>
                  <a:lnTo>
                    <a:pt x="36912" y="786562"/>
                  </a:lnTo>
                  <a:lnTo>
                    <a:pt x="25824" y="832300"/>
                  </a:lnTo>
                  <a:lnTo>
                    <a:pt x="16649" y="878794"/>
                  </a:lnTo>
                  <a:lnTo>
                    <a:pt x="9433" y="925995"/>
                  </a:lnTo>
                  <a:lnTo>
                    <a:pt x="4223" y="973856"/>
                  </a:lnTo>
                  <a:lnTo>
                    <a:pt x="1063" y="1022331"/>
                  </a:lnTo>
                  <a:lnTo>
                    <a:pt x="0" y="1071372"/>
                  </a:lnTo>
                  <a:lnTo>
                    <a:pt x="1063" y="1120412"/>
                  </a:lnTo>
                  <a:lnTo>
                    <a:pt x="4223" y="1168887"/>
                  </a:lnTo>
                  <a:lnTo>
                    <a:pt x="9433" y="1216748"/>
                  </a:lnTo>
                  <a:lnTo>
                    <a:pt x="16649" y="1263949"/>
                  </a:lnTo>
                  <a:lnTo>
                    <a:pt x="25824" y="1310443"/>
                  </a:lnTo>
                  <a:lnTo>
                    <a:pt x="36912" y="1356181"/>
                  </a:lnTo>
                  <a:lnTo>
                    <a:pt x="49870" y="1401118"/>
                  </a:lnTo>
                  <a:lnTo>
                    <a:pt x="64649" y="1445204"/>
                  </a:lnTo>
                  <a:lnTo>
                    <a:pt x="81206" y="1488394"/>
                  </a:lnTo>
                  <a:lnTo>
                    <a:pt x="99494" y="1530639"/>
                  </a:lnTo>
                  <a:lnTo>
                    <a:pt x="119468" y="1571894"/>
                  </a:lnTo>
                  <a:lnTo>
                    <a:pt x="141082" y="1612109"/>
                  </a:lnTo>
                  <a:lnTo>
                    <a:pt x="164291" y="1651239"/>
                  </a:lnTo>
                  <a:lnTo>
                    <a:pt x="189049" y="1689235"/>
                  </a:lnTo>
                  <a:lnTo>
                    <a:pt x="215310" y="1726051"/>
                  </a:lnTo>
                  <a:lnTo>
                    <a:pt x="243028" y="1761639"/>
                  </a:lnTo>
                  <a:lnTo>
                    <a:pt x="272159" y="1795952"/>
                  </a:lnTo>
                  <a:lnTo>
                    <a:pt x="302656" y="1828942"/>
                  </a:lnTo>
                  <a:lnTo>
                    <a:pt x="334474" y="1860563"/>
                  </a:lnTo>
                  <a:lnTo>
                    <a:pt x="367568" y="1890767"/>
                  </a:lnTo>
                  <a:lnTo>
                    <a:pt x="401891" y="1919507"/>
                  </a:lnTo>
                  <a:lnTo>
                    <a:pt x="437398" y="1946735"/>
                  </a:lnTo>
                  <a:lnTo>
                    <a:pt x="474043" y="1972404"/>
                  </a:lnTo>
                  <a:lnTo>
                    <a:pt x="511781" y="1996468"/>
                  </a:lnTo>
                  <a:lnTo>
                    <a:pt x="550567" y="2018878"/>
                  </a:lnTo>
                  <a:lnTo>
                    <a:pt x="590353" y="2039587"/>
                  </a:lnTo>
                  <a:lnTo>
                    <a:pt x="631096" y="2058548"/>
                  </a:lnTo>
                  <a:lnTo>
                    <a:pt x="672749" y="2075715"/>
                  </a:lnTo>
                  <a:lnTo>
                    <a:pt x="715267" y="2091038"/>
                  </a:lnTo>
                  <a:lnTo>
                    <a:pt x="758604" y="2104472"/>
                  </a:lnTo>
                  <a:lnTo>
                    <a:pt x="802714" y="2115969"/>
                  </a:lnTo>
                  <a:lnTo>
                    <a:pt x="847553" y="2125482"/>
                  </a:lnTo>
                  <a:lnTo>
                    <a:pt x="893073" y="2132963"/>
                  </a:lnTo>
                  <a:lnTo>
                    <a:pt x="939230" y="2138365"/>
                  </a:lnTo>
                  <a:lnTo>
                    <a:pt x="985978" y="2141641"/>
                  </a:lnTo>
                  <a:lnTo>
                    <a:pt x="1033271" y="2142744"/>
                  </a:lnTo>
                  <a:lnTo>
                    <a:pt x="1080565" y="2141641"/>
                  </a:lnTo>
                  <a:lnTo>
                    <a:pt x="1127313" y="2138365"/>
                  </a:lnTo>
                  <a:lnTo>
                    <a:pt x="1173470" y="2132963"/>
                  </a:lnTo>
                  <a:lnTo>
                    <a:pt x="1218990" y="2125482"/>
                  </a:lnTo>
                  <a:lnTo>
                    <a:pt x="1263829" y="2115969"/>
                  </a:lnTo>
                  <a:lnTo>
                    <a:pt x="1307939" y="2104472"/>
                  </a:lnTo>
                  <a:lnTo>
                    <a:pt x="1351276" y="2091038"/>
                  </a:lnTo>
                  <a:lnTo>
                    <a:pt x="1393794" y="2075715"/>
                  </a:lnTo>
                  <a:lnTo>
                    <a:pt x="1435447" y="2058548"/>
                  </a:lnTo>
                  <a:lnTo>
                    <a:pt x="1476190" y="2039587"/>
                  </a:lnTo>
                  <a:lnTo>
                    <a:pt x="1515976" y="2018878"/>
                  </a:lnTo>
                  <a:lnTo>
                    <a:pt x="1554762" y="1996468"/>
                  </a:lnTo>
                  <a:lnTo>
                    <a:pt x="1592500" y="1972404"/>
                  </a:lnTo>
                  <a:lnTo>
                    <a:pt x="1629145" y="1946735"/>
                  </a:lnTo>
                  <a:lnTo>
                    <a:pt x="1664652" y="1919507"/>
                  </a:lnTo>
                  <a:lnTo>
                    <a:pt x="1698975" y="1890767"/>
                  </a:lnTo>
                  <a:lnTo>
                    <a:pt x="1732069" y="1860563"/>
                  </a:lnTo>
                  <a:lnTo>
                    <a:pt x="1763887" y="1828942"/>
                  </a:lnTo>
                  <a:lnTo>
                    <a:pt x="1794384" y="1795952"/>
                  </a:lnTo>
                  <a:lnTo>
                    <a:pt x="1823515" y="1761639"/>
                  </a:lnTo>
                  <a:lnTo>
                    <a:pt x="1851233" y="1726051"/>
                  </a:lnTo>
                  <a:lnTo>
                    <a:pt x="1877494" y="1689235"/>
                  </a:lnTo>
                  <a:lnTo>
                    <a:pt x="1902252" y="1651239"/>
                  </a:lnTo>
                  <a:lnTo>
                    <a:pt x="1925461" y="1612109"/>
                  </a:lnTo>
                  <a:lnTo>
                    <a:pt x="1947075" y="1571894"/>
                  </a:lnTo>
                  <a:lnTo>
                    <a:pt x="1967049" y="1530639"/>
                  </a:lnTo>
                  <a:lnTo>
                    <a:pt x="1985337" y="1488394"/>
                  </a:lnTo>
                  <a:lnTo>
                    <a:pt x="2001894" y="1445204"/>
                  </a:lnTo>
                  <a:lnTo>
                    <a:pt x="2016673" y="1401118"/>
                  </a:lnTo>
                  <a:lnTo>
                    <a:pt x="2029631" y="1356181"/>
                  </a:lnTo>
                  <a:lnTo>
                    <a:pt x="2040719" y="1310443"/>
                  </a:lnTo>
                  <a:lnTo>
                    <a:pt x="2049894" y="1263949"/>
                  </a:lnTo>
                  <a:lnTo>
                    <a:pt x="2057110" y="1216748"/>
                  </a:lnTo>
                  <a:lnTo>
                    <a:pt x="2062320" y="1168887"/>
                  </a:lnTo>
                  <a:lnTo>
                    <a:pt x="2065480" y="1120412"/>
                  </a:lnTo>
                  <a:lnTo>
                    <a:pt x="2066544" y="1071372"/>
                  </a:lnTo>
                  <a:lnTo>
                    <a:pt x="2065480" y="1022331"/>
                  </a:lnTo>
                  <a:lnTo>
                    <a:pt x="2062320" y="973856"/>
                  </a:lnTo>
                  <a:lnTo>
                    <a:pt x="2057110" y="925995"/>
                  </a:lnTo>
                  <a:lnTo>
                    <a:pt x="2049894" y="878794"/>
                  </a:lnTo>
                  <a:lnTo>
                    <a:pt x="2040719" y="832300"/>
                  </a:lnTo>
                  <a:lnTo>
                    <a:pt x="2029631" y="786562"/>
                  </a:lnTo>
                  <a:lnTo>
                    <a:pt x="2016673" y="741625"/>
                  </a:lnTo>
                  <a:lnTo>
                    <a:pt x="2001894" y="697539"/>
                  </a:lnTo>
                  <a:lnTo>
                    <a:pt x="1985337" y="654349"/>
                  </a:lnTo>
                  <a:lnTo>
                    <a:pt x="1967049" y="612104"/>
                  </a:lnTo>
                  <a:lnTo>
                    <a:pt x="1947075" y="570849"/>
                  </a:lnTo>
                  <a:lnTo>
                    <a:pt x="1925461" y="530634"/>
                  </a:lnTo>
                  <a:lnTo>
                    <a:pt x="1902252" y="491504"/>
                  </a:lnTo>
                  <a:lnTo>
                    <a:pt x="1877494" y="453508"/>
                  </a:lnTo>
                  <a:lnTo>
                    <a:pt x="1851233" y="416692"/>
                  </a:lnTo>
                  <a:lnTo>
                    <a:pt x="1823515" y="381104"/>
                  </a:lnTo>
                  <a:lnTo>
                    <a:pt x="1794384" y="346791"/>
                  </a:lnTo>
                  <a:lnTo>
                    <a:pt x="1763887" y="313801"/>
                  </a:lnTo>
                  <a:lnTo>
                    <a:pt x="1732069" y="282180"/>
                  </a:lnTo>
                  <a:lnTo>
                    <a:pt x="1698975" y="251976"/>
                  </a:lnTo>
                  <a:lnTo>
                    <a:pt x="1664652" y="223236"/>
                  </a:lnTo>
                  <a:lnTo>
                    <a:pt x="1629145" y="196008"/>
                  </a:lnTo>
                  <a:lnTo>
                    <a:pt x="1592500" y="170339"/>
                  </a:lnTo>
                  <a:lnTo>
                    <a:pt x="1554762" y="146275"/>
                  </a:lnTo>
                  <a:lnTo>
                    <a:pt x="1515976" y="123865"/>
                  </a:lnTo>
                  <a:lnTo>
                    <a:pt x="1476190" y="103156"/>
                  </a:lnTo>
                  <a:lnTo>
                    <a:pt x="1435447" y="84195"/>
                  </a:lnTo>
                  <a:lnTo>
                    <a:pt x="1393794" y="67028"/>
                  </a:lnTo>
                  <a:lnTo>
                    <a:pt x="1351276" y="51705"/>
                  </a:lnTo>
                  <a:lnTo>
                    <a:pt x="1307939" y="38271"/>
                  </a:lnTo>
                  <a:lnTo>
                    <a:pt x="1263829" y="26774"/>
                  </a:lnTo>
                  <a:lnTo>
                    <a:pt x="1218990" y="17261"/>
                  </a:lnTo>
                  <a:lnTo>
                    <a:pt x="1173470" y="9780"/>
                  </a:lnTo>
                  <a:lnTo>
                    <a:pt x="1127313" y="4378"/>
                  </a:lnTo>
                  <a:lnTo>
                    <a:pt x="1080565" y="1102"/>
                  </a:lnTo>
                  <a:lnTo>
                    <a:pt x="1033271" y="0"/>
                  </a:lnTo>
                  <a:close/>
                </a:path>
              </a:pathLst>
            </a:custGeom>
            <a:solidFill>
              <a:srgbClr val="85D1F6"/>
            </a:solidFill>
          </p:spPr>
          <p:txBody>
            <a:bodyPr wrap="square" lIns="0" tIns="0" rIns="0" bIns="0" rtlCol="0"/>
            <a:lstStyle/>
            <a:p>
              <a:endParaRPr/>
            </a:p>
          </p:txBody>
        </p:sp>
        <p:sp>
          <p:nvSpPr>
            <p:cNvPr id="13" name="object 13"/>
            <p:cNvSpPr/>
            <p:nvPr/>
          </p:nvSpPr>
          <p:spPr>
            <a:xfrm>
              <a:off x="2779776" y="5800344"/>
              <a:ext cx="1450848" cy="1078991"/>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559552" y="5291328"/>
              <a:ext cx="2066925" cy="2143125"/>
            </a:xfrm>
            <a:custGeom>
              <a:avLst/>
              <a:gdLst/>
              <a:ahLst/>
              <a:cxnLst/>
              <a:rect l="l" t="t" r="r" b="b"/>
              <a:pathLst>
                <a:path w="2066925" h="2143125">
                  <a:moveTo>
                    <a:pt x="1033272" y="0"/>
                  </a:moveTo>
                  <a:lnTo>
                    <a:pt x="985978" y="1102"/>
                  </a:lnTo>
                  <a:lnTo>
                    <a:pt x="939230" y="4378"/>
                  </a:lnTo>
                  <a:lnTo>
                    <a:pt x="893073" y="9780"/>
                  </a:lnTo>
                  <a:lnTo>
                    <a:pt x="847553" y="17261"/>
                  </a:lnTo>
                  <a:lnTo>
                    <a:pt x="802714" y="26774"/>
                  </a:lnTo>
                  <a:lnTo>
                    <a:pt x="758604" y="38271"/>
                  </a:lnTo>
                  <a:lnTo>
                    <a:pt x="715267" y="51705"/>
                  </a:lnTo>
                  <a:lnTo>
                    <a:pt x="672749" y="67028"/>
                  </a:lnTo>
                  <a:lnTo>
                    <a:pt x="631096" y="84195"/>
                  </a:lnTo>
                  <a:lnTo>
                    <a:pt x="590353" y="103156"/>
                  </a:lnTo>
                  <a:lnTo>
                    <a:pt x="550567" y="123865"/>
                  </a:lnTo>
                  <a:lnTo>
                    <a:pt x="511781" y="146275"/>
                  </a:lnTo>
                  <a:lnTo>
                    <a:pt x="474043" y="170339"/>
                  </a:lnTo>
                  <a:lnTo>
                    <a:pt x="437398" y="196008"/>
                  </a:lnTo>
                  <a:lnTo>
                    <a:pt x="401891" y="223236"/>
                  </a:lnTo>
                  <a:lnTo>
                    <a:pt x="367568" y="251976"/>
                  </a:lnTo>
                  <a:lnTo>
                    <a:pt x="334474" y="282180"/>
                  </a:lnTo>
                  <a:lnTo>
                    <a:pt x="302656" y="313801"/>
                  </a:lnTo>
                  <a:lnTo>
                    <a:pt x="272159" y="346791"/>
                  </a:lnTo>
                  <a:lnTo>
                    <a:pt x="243028" y="381104"/>
                  </a:lnTo>
                  <a:lnTo>
                    <a:pt x="215310" y="416692"/>
                  </a:lnTo>
                  <a:lnTo>
                    <a:pt x="189049" y="453508"/>
                  </a:lnTo>
                  <a:lnTo>
                    <a:pt x="164291" y="491504"/>
                  </a:lnTo>
                  <a:lnTo>
                    <a:pt x="141082" y="530634"/>
                  </a:lnTo>
                  <a:lnTo>
                    <a:pt x="119468" y="570849"/>
                  </a:lnTo>
                  <a:lnTo>
                    <a:pt x="99494" y="612104"/>
                  </a:lnTo>
                  <a:lnTo>
                    <a:pt x="81206" y="654349"/>
                  </a:lnTo>
                  <a:lnTo>
                    <a:pt x="64649" y="697539"/>
                  </a:lnTo>
                  <a:lnTo>
                    <a:pt x="49870" y="741625"/>
                  </a:lnTo>
                  <a:lnTo>
                    <a:pt x="36912" y="786562"/>
                  </a:lnTo>
                  <a:lnTo>
                    <a:pt x="25824" y="832300"/>
                  </a:lnTo>
                  <a:lnTo>
                    <a:pt x="16649" y="878794"/>
                  </a:lnTo>
                  <a:lnTo>
                    <a:pt x="9433" y="925995"/>
                  </a:lnTo>
                  <a:lnTo>
                    <a:pt x="4223" y="973856"/>
                  </a:lnTo>
                  <a:lnTo>
                    <a:pt x="1063" y="1022331"/>
                  </a:lnTo>
                  <a:lnTo>
                    <a:pt x="0" y="1071372"/>
                  </a:lnTo>
                  <a:lnTo>
                    <a:pt x="1063" y="1120412"/>
                  </a:lnTo>
                  <a:lnTo>
                    <a:pt x="4223" y="1168887"/>
                  </a:lnTo>
                  <a:lnTo>
                    <a:pt x="9433" y="1216748"/>
                  </a:lnTo>
                  <a:lnTo>
                    <a:pt x="16649" y="1263949"/>
                  </a:lnTo>
                  <a:lnTo>
                    <a:pt x="25824" y="1310443"/>
                  </a:lnTo>
                  <a:lnTo>
                    <a:pt x="36912" y="1356181"/>
                  </a:lnTo>
                  <a:lnTo>
                    <a:pt x="49870" y="1401118"/>
                  </a:lnTo>
                  <a:lnTo>
                    <a:pt x="64649" y="1445204"/>
                  </a:lnTo>
                  <a:lnTo>
                    <a:pt x="81206" y="1488394"/>
                  </a:lnTo>
                  <a:lnTo>
                    <a:pt x="99494" y="1530639"/>
                  </a:lnTo>
                  <a:lnTo>
                    <a:pt x="119468" y="1571894"/>
                  </a:lnTo>
                  <a:lnTo>
                    <a:pt x="141082" y="1612109"/>
                  </a:lnTo>
                  <a:lnTo>
                    <a:pt x="164291" y="1651239"/>
                  </a:lnTo>
                  <a:lnTo>
                    <a:pt x="189049" y="1689235"/>
                  </a:lnTo>
                  <a:lnTo>
                    <a:pt x="215310" y="1726051"/>
                  </a:lnTo>
                  <a:lnTo>
                    <a:pt x="243028" y="1761639"/>
                  </a:lnTo>
                  <a:lnTo>
                    <a:pt x="272159" y="1795952"/>
                  </a:lnTo>
                  <a:lnTo>
                    <a:pt x="302656" y="1828942"/>
                  </a:lnTo>
                  <a:lnTo>
                    <a:pt x="334474" y="1860563"/>
                  </a:lnTo>
                  <a:lnTo>
                    <a:pt x="367568" y="1890767"/>
                  </a:lnTo>
                  <a:lnTo>
                    <a:pt x="401891" y="1919507"/>
                  </a:lnTo>
                  <a:lnTo>
                    <a:pt x="437398" y="1946735"/>
                  </a:lnTo>
                  <a:lnTo>
                    <a:pt x="474043" y="1972404"/>
                  </a:lnTo>
                  <a:lnTo>
                    <a:pt x="511781" y="1996468"/>
                  </a:lnTo>
                  <a:lnTo>
                    <a:pt x="550567" y="2018878"/>
                  </a:lnTo>
                  <a:lnTo>
                    <a:pt x="590353" y="2039587"/>
                  </a:lnTo>
                  <a:lnTo>
                    <a:pt x="631096" y="2058548"/>
                  </a:lnTo>
                  <a:lnTo>
                    <a:pt x="672749" y="2075715"/>
                  </a:lnTo>
                  <a:lnTo>
                    <a:pt x="715267" y="2091038"/>
                  </a:lnTo>
                  <a:lnTo>
                    <a:pt x="758604" y="2104472"/>
                  </a:lnTo>
                  <a:lnTo>
                    <a:pt x="802714" y="2115969"/>
                  </a:lnTo>
                  <a:lnTo>
                    <a:pt x="847553" y="2125482"/>
                  </a:lnTo>
                  <a:lnTo>
                    <a:pt x="893073" y="2132963"/>
                  </a:lnTo>
                  <a:lnTo>
                    <a:pt x="939230" y="2138365"/>
                  </a:lnTo>
                  <a:lnTo>
                    <a:pt x="985978" y="2141641"/>
                  </a:lnTo>
                  <a:lnTo>
                    <a:pt x="1033272" y="2142744"/>
                  </a:lnTo>
                  <a:lnTo>
                    <a:pt x="1080565" y="2141641"/>
                  </a:lnTo>
                  <a:lnTo>
                    <a:pt x="1127313" y="2138365"/>
                  </a:lnTo>
                  <a:lnTo>
                    <a:pt x="1173470" y="2132963"/>
                  </a:lnTo>
                  <a:lnTo>
                    <a:pt x="1218990" y="2125482"/>
                  </a:lnTo>
                  <a:lnTo>
                    <a:pt x="1263829" y="2115969"/>
                  </a:lnTo>
                  <a:lnTo>
                    <a:pt x="1307939" y="2104472"/>
                  </a:lnTo>
                  <a:lnTo>
                    <a:pt x="1351276" y="2091038"/>
                  </a:lnTo>
                  <a:lnTo>
                    <a:pt x="1393794" y="2075715"/>
                  </a:lnTo>
                  <a:lnTo>
                    <a:pt x="1435447" y="2058548"/>
                  </a:lnTo>
                  <a:lnTo>
                    <a:pt x="1476190" y="2039587"/>
                  </a:lnTo>
                  <a:lnTo>
                    <a:pt x="1515976" y="2018878"/>
                  </a:lnTo>
                  <a:lnTo>
                    <a:pt x="1554762" y="1996468"/>
                  </a:lnTo>
                  <a:lnTo>
                    <a:pt x="1592500" y="1972404"/>
                  </a:lnTo>
                  <a:lnTo>
                    <a:pt x="1629145" y="1946735"/>
                  </a:lnTo>
                  <a:lnTo>
                    <a:pt x="1664652" y="1919507"/>
                  </a:lnTo>
                  <a:lnTo>
                    <a:pt x="1698975" y="1890767"/>
                  </a:lnTo>
                  <a:lnTo>
                    <a:pt x="1732069" y="1860563"/>
                  </a:lnTo>
                  <a:lnTo>
                    <a:pt x="1763887" y="1828942"/>
                  </a:lnTo>
                  <a:lnTo>
                    <a:pt x="1794384" y="1795952"/>
                  </a:lnTo>
                  <a:lnTo>
                    <a:pt x="1823515" y="1761639"/>
                  </a:lnTo>
                  <a:lnTo>
                    <a:pt x="1851233" y="1726051"/>
                  </a:lnTo>
                  <a:lnTo>
                    <a:pt x="1877494" y="1689235"/>
                  </a:lnTo>
                  <a:lnTo>
                    <a:pt x="1902252" y="1651239"/>
                  </a:lnTo>
                  <a:lnTo>
                    <a:pt x="1925461" y="1612109"/>
                  </a:lnTo>
                  <a:lnTo>
                    <a:pt x="1947075" y="1571894"/>
                  </a:lnTo>
                  <a:lnTo>
                    <a:pt x="1967049" y="1530639"/>
                  </a:lnTo>
                  <a:lnTo>
                    <a:pt x="1985337" y="1488394"/>
                  </a:lnTo>
                  <a:lnTo>
                    <a:pt x="2001894" y="1445204"/>
                  </a:lnTo>
                  <a:lnTo>
                    <a:pt x="2016673" y="1401118"/>
                  </a:lnTo>
                  <a:lnTo>
                    <a:pt x="2029631" y="1356181"/>
                  </a:lnTo>
                  <a:lnTo>
                    <a:pt x="2040719" y="1310443"/>
                  </a:lnTo>
                  <a:lnTo>
                    <a:pt x="2049894" y="1263949"/>
                  </a:lnTo>
                  <a:lnTo>
                    <a:pt x="2057110" y="1216748"/>
                  </a:lnTo>
                  <a:lnTo>
                    <a:pt x="2062320" y="1168887"/>
                  </a:lnTo>
                  <a:lnTo>
                    <a:pt x="2065480" y="1120412"/>
                  </a:lnTo>
                  <a:lnTo>
                    <a:pt x="2066544" y="1071372"/>
                  </a:lnTo>
                  <a:lnTo>
                    <a:pt x="2065480" y="1022331"/>
                  </a:lnTo>
                  <a:lnTo>
                    <a:pt x="2062320" y="973856"/>
                  </a:lnTo>
                  <a:lnTo>
                    <a:pt x="2057110" y="925995"/>
                  </a:lnTo>
                  <a:lnTo>
                    <a:pt x="2049894" y="878794"/>
                  </a:lnTo>
                  <a:lnTo>
                    <a:pt x="2040719" y="832300"/>
                  </a:lnTo>
                  <a:lnTo>
                    <a:pt x="2029631" y="786562"/>
                  </a:lnTo>
                  <a:lnTo>
                    <a:pt x="2016673" y="741625"/>
                  </a:lnTo>
                  <a:lnTo>
                    <a:pt x="2001894" y="697539"/>
                  </a:lnTo>
                  <a:lnTo>
                    <a:pt x="1985337" y="654349"/>
                  </a:lnTo>
                  <a:lnTo>
                    <a:pt x="1967049" y="612104"/>
                  </a:lnTo>
                  <a:lnTo>
                    <a:pt x="1947075" y="570849"/>
                  </a:lnTo>
                  <a:lnTo>
                    <a:pt x="1925461" y="530634"/>
                  </a:lnTo>
                  <a:lnTo>
                    <a:pt x="1902252" y="491504"/>
                  </a:lnTo>
                  <a:lnTo>
                    <a:pt x="1877494" y="453508"/>
                  </a:lnTo>
                  <a:lnTo>
                    <a:pt x="1851233" y="416692"/>
                  </a:lnTo>
                  <a:lnTo>
                    <a:pt x="1823515" y="381104"/>
                  </a:lnTo>
                  <a:lnTo>
                    <a:pt x="1794384" y="346791"/>
                  </a:lnTo>
                  <a:lnTo>
                    <a:pt x="1763887" y="313801"/>
                  </a:lnTo>
                  <a:lnTo>
                    <a:pt x="1732069" y="282180"/>
                  </a:lnTo>
                  <a:lnTo>
                    <a:pt x="1698975" y="251976"/>
                  </a:lnTo>
                  <a:lnTo>
                    <a:pt x="1664652" y="223236"/>
                  </a:lnTo>
                  <a:lnTo>
                    <a:pt x="1629145" y="196008"/>
                  </a:lnTo>
                  <a:lnTo>
                    <a:pt x="1592500" y="170339"/>
                  </a:lnTo>
                  <a:lnTo>
                    <a:pt x="1554762" y="146275"/>
                  </a:lnTo>
                  <a:lnTo>
                    <a:pt x="1515976" y="123865"/>
                  </a:lnTo>
                  <a:lnTo>
                    <a:pt x="1476190" y="103156"/>
                  </a:lnTo>
                  <a:lnTo>
                    <a:pt x="1435447" y="84195"/>
                  </a:lnTo>
                  <a:lnTo>
                    <a:pt x="1393794" y="67028"/>
                  </a:lnTo>
                  <a:lnTo>
                    <a:pt x="1351276" y="51705"/>
                  </a:lnTo>
                  <a:lnTo>
                    <a:pt x="1307939" y="38271"/>
                  </a:lnTo>
                  <a:lnTo>
                    <a:pt x="1263829" y="26774"/>
                  </a:lnTo>
                  <a:lnTo>
                    <a:pt x="1218990" y="17261"/>
                  </a:lnTo>
                  <a:lnTo>
                    <a:pt x="1173470" y="9780"/>
                  </a:lnTo>
                  <a:lnTo>
                    <a:pt x="1127313" y="4378"/>
                  </a:lnTo>
                  <a:lnTo>
                    <a:pt x="1080565" y="1102"/>
                  </a:lnTo>
                  <a:lnTo>
                    <a:pt x="1033272" y="0"/>
                  </a:lnTo>
                  <a:close/>
                </a:path>
              </a:pathLst>
            </a:custGeom>
            <a:solidFill>
              <a:srgbClr val="85D1F6"/>
            </a:solidFill>
          </p:spPr>
          <p:txBody>
            <a:bodyPr wrap="square" lIns="0" tIns="0" rIns="0" bIns="0" rtlCol="0"/>
            <a:lstStyle/>
            <a:p>
              <a:endParaRPr/>
            </a:p>
          </p:txBody>
        </p:sp>
        <p:sp>
          <p:nvSpPr>
            <p:cNvPr id="15" name="object 15"/>
            <p:cNvSpPr/>
            <p:nvPr/>
          </p:nvSpPr>
          <p:spPr>
            <a:xfrm>
              <a:off x="6138671" y="5687567"/>
              <a:ext cx="908303" cy="1347216"/>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8628888" y="5291328"/>
              <a:ext cx="2066925" cy="2143125"/>
            </a:xfrm>
            <a:custGeom>
              <a:avLst/>
              <a:gdLst/>
              <a:ahLst/>
              <a:cxnLst/>
              <a:rect l="l" t="t" r="r" b="b"/>
              <a:pathLst>
                <a:path w="2066925" h="2143125">
                  <a:moveTo>
                    <a:pt x="1033271" y="0"/>
                  </a:moveTo>
                  <a:lnTo>
                    <a:pt x="985978" y="1102"/>
                  </a:lnTo>
                  <a:lnTo>
                    <a:pt x="939230" y="4378"/>
                  </a:lnTo>
                  <a:lnTo>
                    <a:pt x="893073" y="9780"/>
                  </a:lnTo>
                  <a:lnTo>
                    <a:pt x="847553" y="17261"/>
                  </a:lnTo>
                  <a:lnTo>
                    <a:pt x="802714" y="26774"/>
                  </a:lnTo>
                  <a:lnTo>
                    <a:pt x="758604" y="38271"/>
                  </a:lnTo>
                  <a:lnTo>
                    <a:pt x="715267" y="51705"/>
                  </a:lnTo>
                  <a:lnTo>
                    <a:pt x="672749" y="67028"/>
                  </a:lnTo>
                  <a:lnTo>
                    <a:pt x="631096" y="84195"/>
                  </a:lnTo>
                  <a:lnTo>
                    <a:pt x="590353" y="103156"/>
                  </a:lnTo>
                  <a:lnTo>
                    <a:pt x="550567" y="123865"/>
                  </a:lnTo>
                  <a:lnTo>
                    <a:pt x="511781" y="146275"/>
                  </a:lnTo>
                  <a:lnTo>
                    <a:pt x="474043" y="170339"/>
                  </a:lnTo>
                  <a:lnTo>
                    <a:pt x="437398" y="196008"/>
                  </a:lnTo>
                  <a:lnTo>
                    <a:pt x="401891" y="223236"/>
                  </a:lnTo>
                  <a:lnTo>
                    <a:pt x="367568" y="251976"/>
                  </a:lnTo>
                  <a:lnTo>
                    <a:pt x="334474" y="282180"/>
                  </a:lnTo>
                  <a:lnTo>
                    <a:pt x="302656" y="313801"/>
                  </a:lnTo>
                  <a:lnTo>
                    <a:pt x="272159" y="346791"/>
                  </a:lnTo>
                  <a:lnTo>
                    <a:pt x="243028" y="381104"/>
                  </a:lnTo>
                  <a:lnTo>
                    <a:pt x="215310" y="416692"/>
                  </a:lnTo>
                  <a:lnTo>
                    <a:pt x="189049" y="453508"/>
                  </a:lnTo>
                  <a:lnTo>
                    <a:pt x="164291" y="491504"/>
                  </a:lnTo>
                  <a:lnTo>
                    <a:pt x="141082" y="530634"/>
                  </a:lnTo>
                  <a:lnTo>
                    <a:pt x="119468" y="570849"/>
                  </a:lnTo>
                  <a:lnTo>
                    <a:pt x="99494" y="612104"/>
                  </a:lnTo>
                  <a:lnTo>
                    <a:pt x="81206" y="654349"/>
                  </a:lnTo>
                  <a:lnTo>
                    <a:pt x="64649" y="697539"/>
                  </a:lnTo>
                  <a:lnTo>
                    <a:pt x="49870" y="741625"/>
                  </a:lnTo>
                  <a:lnTo>
                    <a:pt x="36912" y="786562"/>
                  </a:lnTo>
                  <a:lnTo>
                    <a:pt x="25824" y="832300"/>
                  </a:lnTo>
                  <a:lnTo>
                    <a:pt x="16649" y="878794"/>
                  </a:lnTo>
                  <a:lnTo>
                    <a:pt x="9433" y="925995"/>
                  </a:lnTo>
                  <a:lnTo>
                    <a:pt x="4223" y="973856"/>
                  </a:lnTo>
                  <a:lnTo>
                    <a:pt x="1063" y="1022331"/>
                  </a:lnTo>
                  <a:lnTo>
                    <a:pt x="0" y="1071372"/>
                  </a:lnTo>
                  <a:lnTo>
                    <a:pt x="1063" y="1120412"/>
                  </a:lnTo>
                  <a:lnTo>
                    <a:pt x="4223" y="1168887"/>
                  </a:lnTo>
                  <a:lnTo>
                    <a:pt x="9433" y="1216748"/>
                  </a:lnTo>
                  <a:lnTo>
                    <a:pt x="16649" y="1263949"/>
                  </a:lnTo>
                  <a:lnTo>
                    <a:pt x="25824" y="1310443"/>
                  </a:lnTo>
                  <a:lnTo>
                    <a:pt x="36912" y="1356181"/>
                  </a:lnTo>
                  <a:lnTo>
                    <a:pt x="49870" y="1401118"/>
                  </a:lnTo>
                  <a:lnTo>
                    <a:pt x="64649" y="1445204"/>
                  </a:lnTo>
                  <a:lnTo>
                    <a:pt x="81206" y="1488394"/>
                  </a:lnTo>
                  <a:lnTo>
                    <a:pt x="99494" y="1530639"/>
                  </a:lnTo>
                  <a:lnTo>
                    <a:pt x="119468" y="1571894"/>
                  </a:lnTo>
                  <a:lnTo>
                    <a:pt x="141082" y="1612109"/>
                  </a:lnTo>
                  <a:lnTo>
                    <a:pt x="164291" y="1651239"/>
                  </a:lnTo>
                  <a:lnTo>
                    <a:pt x="189049" y="1689235"/>
                  </a:lnTo>
                  <a:lnTo>
                    <a:pt x="215310" y="1726051"/>
                  </a:lnTo>
                  <a:lnTo>
                    <a:pt x="243028" y="1761639"/>
                  </a:lnTo>
                  <a:lnTo>
                    <a:pt x="272159" y="1795952"/>
                  </a:lnTo>
                  <a:lnTo>
                    <a:pt x="302656" y="1828942"/>
                  </a:lnTo>
                  <a:lnTo>
                    <a:pt x="334474" y="1860563"/>
                  </a:lnTo>
                  <a:lnTo>
                    <a:pt x="367568" y="1890767"/>
                  </a:lnTo>
                  <a:lnTo>
                    <a:pt x="401891" y="1919507"/>
                  </a:lnTo>
                  <a:lnTo>
                    <a:pt x="437398" y="1946735"/>
                  </a:lnTo>
                  <a:lnTo>
                    <a:pt x="474043" y="1972404"/>
                  </a:lnTo>
                  <a:lnTo>
                    <a:pt x="511781" y="1996468"/>
                  </a:lnTo>
                  <a:lnTo>
                    <a:pt x="550567" y="2018878"/>
                  </a:lnTo>
                  <a:lnTo>
                    <a:pt x="590353" y="2039587"/>
                  </a:lnTo>
                  <a:lnTo>
                    <a:pt x="631096" y="2058548"/>
                  </a:lnTo>
                  <a:lnTo>
                    <a:pt x="672749" y="2075715"/>
                  </a:lnTo>
                  <a:lnTo>
                    <a:pt x="715267" y="2091038"/>
                  </a:lnTo>
                  <a:lnTo>
                    <a:pt x="758604" y="2104472"/>
                  </a:lnTo>
                  <a:lnTo>
                    <a:pt x="802714" y="2115969"/>
                  </a:lnTo>
                  <a:lnTo>
                    <a:pt x="847553" y="2125482"/>
                  </a:lnTo>
                  <a:lnTo>
                    <a:pt x="893073" y="2132963"/>
                  </a:lnTo>
                  <a:lnTo>
                    <a:pt x="939230" y="2138365"/>
                  </a:lnTo>
                  <a:lnTo>
                    <a:pt x="985978" y="2141641"/>
                  </a:lnTo>
                  <a:lnTo>
                    <a:pt x="1033271" y="2142744"/>
                  </a:lnTo>
                  <a:lnTo>
                    <a:pt x="1080565" y="2141641"/>
                  </a:lnTo>
                  <a:lnTo>
                    <a:pt x="1127313" y="2138365"/>
                  </a:lnTo>
                  <a:lnTo>
                    <a:pt x="1173470" y="2132963"/>
                  </a:lnTo>
                  <a:lnTo>
                    <a:pt x="1218990" y="2125482"/>
                  </a:lnTo>
                  <a:lnTo>
                    <a:pt x="1263829" y="2115969"/>
                  </a:lnTo>
                  <a:lnTo>
                    <a:pt x="1307939" y="2104472"/>
                  </a:lnTo>
                  <a:lnTo>
                    <a:pt x="1351276" y="2091038"/>
                  </a:lnTo>
                  <a:lnTo>
                    <a:pt x="1393794" y="2075715"/>
                  </a:lnTo>
                  <a:lnTo>
                    <a:pt x="1435447" y="2058548"/>
                  </a:lnTo>
                  <a:lnTo>
                    <a:pt x="1476190" y="2039587"/>
                  </a:lnTo>
                  <a:lnTo>
                    <a:pt x="1515976" y="2018878"/>
                  </a:lnTo>
                  <a:lnTo>
                    <a:pt x="1554762" y="1996468"/>
                  </a:lnTo>
                  <a:lnTo>
                    <a:pt x="1592500" y="1972404"/>
                  </a:lnTo>
                  <a:lnTo>
                    <a:pt x="1629145" y="1946735"/>
                  </a:lnTo>
                  <a:lnTo>
                    <a:pt x="1664652" y="1919507"/>
                  </a:lnTo>
                  <a:lnTo>
                    <a:pt x="1698975" y="1890767"/>
                  </a:lnTo>
                  <a:lnTo>
                    <a:pt x="1732069" y="1860563"/>
                  </a:lnTo>
                  <a:lnTo>
                    <a:pt x="1763887" y="1828942"/>
                  </a:lnTo>
                  <a:lnTo>
                    <a:pt x="1794384" y="1795952"/>
                  </a:lnTo>
                  <a:lnTo>
                    <a:pt x="1823515" y="1761639"/>
                  </a:lnTo>
                  <a:lnTo>
                    <a:pt x="1851233" y="1726051"/>
                  </a:lnTo>
                  <a:lnTo>
                    <a:pt x="1877494" y="1689235"/>
                  </a:lnTo>
                  <a:lnTo>
                    <a:pt x="1902252" y="1651239"/>
                  </a:lnTo>
                  <a:lnTo>
                    <a:pt x="1925461" y="1612109"/>
                  </a:lnTo>
                  <a:lnTo>
                    <a:pt x="1947075" y="1571894"/>
                  </a:lnTo>
                  <a:lnTo>
                    <a:pt x="1967049" y="1530639"/>
                  </a:lnTo>
                  <a:lnTo>
                    <a:pt x="1985337" y="1488394"/>
                  </a:lnTo>
                  <a:lnTo>
                    <a:pt x="2001894" y="1445204"/>
                  </a:lnTo>
                  <a:lnTo>
                    <a:pt x="2016673" y="1401118"/>
                  </a:lnTo>
                  <a:lnTo>
                    <a:pt x="2029631" y="1356181"/>
                  </a:lnTo>
                  <a:lnTo>
                    <a:pt x="2040719" y="1310443"/>
                  </a:lnTo>
                  <a:lnTo>
                    <a:pt x="2049894" y="1263949"/>
                  </a:lnTo>
                  <a:lnTo>
                    <a:pt x="2057110" y="1216748"/>
                  </a:lnTo>
                  <a:lnTo>
                    <a:pt x="2062320" y="1168887"/>
                  </a:lnTo>
                  <a:lnTo>
                    <a:pt x="2065480" y="1120412"/>
                  </a:lnTo>
                  <a:lnTo>
                    <a:pt x="2066543" y="1071372"/>
                  </a:lnTo>
                  <a:lnTo>
                    <a:pt x="2065480" y="1022331"/>
                  </a:lnTo>
                  <a:lnTo>
                    <a:pt x="2062320" y="973856"/>
                  </a:lnTo>
                  <a:lnTo>
                    <a:pt x="2057110" y="925995"/>
                  </a:lnTo>
                  <a:lnTo>
                    <a:pt x="2049894" y="878794"/>
                  </a:lnTo>
                  <a:lnTo>
                    <a:pt x="2040719" y="832300"/>
                  </a:lnTo>
                  <a:lnTo>
                    <a:pt x="2029631" y="786562"/>
                  </a:lnTo>
                  <a:lnTo>
                    <a:pt x="2016673" y="741625"/>
                  </a:lnTo>
                  <a:lnTo>
                    <a:pt x="2001894" y="697539"/>
                  </a:lnTo>
                  <a:lnTo>
                    <a:pt x="1985337" y="654349"/>
                  </a:lnTo>
                  <a:lnTo>
                    <a:pt x="1967049" y="612104"/>
                  </a:lnTo>
                  <a:lnTo>
                    <a:pt x="1947075" y="570849"/>
                  </a:lnTo>
                  <a:lnTo>
                    <a:pt x="1925461" y="530634"/>
                  </a:lnTo>
                  <a:lnTo>
                    <a:pt x="1902252" y="491504"/>
                  </a:lnTo>
                  <a:lnTo>
                    <a:pt x="1877494" y="453508"/>
                  </a:lnTo>
                  <a:lnTo>
                    <a:pt x="1851233" y="416692"/>
                  </a:lnTo>
                  <a:lnTo>
                    <a:pt x="1823515" y="381104"/>
                  </a:lnTo>
                  <a:lnTo>
                    <a:pt x="1794384" y="346791"/>
                  </a:lnTo>
                  <a:lnTo>
                    <a:pt x="1763887" y="313801"/>
                  </a:lnTo>
                  <a:lnTo>
                    <a:pt x="1732069" y="282180"/>
                  </a:lnTo>
                  <a:lnTo>
                    <a:pt x="1698975" y="251976"/>
                  </a:lnTo>
                  <a:lnTo>
                    <a:pt x="1664652" y="223236"/>
                  </a:lnTo>
                  <a:lnTo>
                    <a:pt x="1629145" y="196008"/>
                  </a:lnTo>
                  <a:lnTo>
                    <a:pt x="1592500" y="170339"/>
                  </a:lnTo>
                  <a:lnTo>
                    <a:pt x="1554762" y="146275"/>
                  </a:lnTo>
                  <a:lnTo>
                    <a:pt x="1515976" y="123865"/>
                  </a:lnTo>
                  <a:lnTo>
                    <a:pt x="1476190" y="103156"/>
                  </a:lnTo>
                  <a:lnTo>
                    <a:pt x="1435447" y="84195"/>
                  </a:lnTo>
                  <a:lnTo>
                    <a:pt x="1393794" y="67028"/>
                  </a:lnTo>
                  <a:lnTo>
                    <a:pt x="1351276" y="51705"/>
                  </a:lnTo>
                  <a:lnTo>
                    <a:pt x="1307939" y="38271"/>
                  </a:lnTo>
                  <a:lnTo>
                    <a:pt x="1263829" y="26774"/>
                  </a:lnTo>
                  <a:lnTo>
                    <a:pt x="1218990" y="17261"/>
                  </a:lnTo>
                  <a:lnTo>
                    <a:pt x="1173470" y="9780"/>
                  </a:lnTo>
                  <a:lnTo>
                    <a:pt x="1127313" y="4378"/>
                  </a:lnTo>
                  <a:lnTo>
                    <a:pt x="1080565" y="1102"/>
                  </a:lnTo>
                  <a:lnTo>
                    <a:pt x="1033271" y="0"/>
                  </a:lnTo>
                  <a:close/>
                </a:path>
              </a:pathLst>
            </a:custGeom>
            <a:solidFill>
              <a:srgbClr val="85D1F6"/>
            </a:solidFill>
          </p:spPr>
          <p:txBody>
            <a:bodyPr wrap="square" lIns="0" tIns="0" rIns="0" bIns="0" rtlCol="0"/>
            <a:lstStyle/>
            <a:p>
              <a:endParaRPr/>
            </a:p>
          </p:txBody>
        </p:sp>
        <p:sp>
          <p:nvSpPr>
            <p:cNvPr id="17" name="object 17"/>
            <p:cNvSpPr/>
            <p:nvPr/>
          </p:nvSpPr>
          <p:spPr>
            <a:xfrm>
              <a:off x="8988552" y="5663184"/>
              <a:ext cx="1347216" cy="1399032"/>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11698223" y="5291328"/>
              <a:ext cx="2066925" cy="2143125"/>
            </a:xfrm>
            <a:custGeom>
              <a:avLst/>
              <a:gdLst/>
              <a:ahLst/>
              <a:cxnLst/>
              <a:rect l="l" t="t" r="r" b="b"/>
              <a:pathLst>
                <a:path w="2066925" h="2143125">
                  <a:moveTo>
                    <a:pt x="1033272" y="0"/>
                  </a:moveTo>
                  <a:lnTo>
                    <a:pt x="985978" y="1102"/>
                  </a:lnTo>
                  <a:lnTo>
                    <a:pt x="939230" y="4378"/>
                  </a:lnTo>
                  <a:lnTo>
                    <a:pt x="893073" y="9780"/>
                  </a:lnTo>
                  <a:lnTo>
                    <a:pt x="847553" y="17261"/>
                  </a:lnTo>
                  <a:lnTo>
                    <a:pt x="802714" y="26774"/>
                  </a:lnTo>
                  <a:lnTo>
                    <a:pt x="758604" y="38271"/>
                  </a:lnTo>
                  <a:lnTo>
                    <a:pt x="715267" y="51705"/>
                  </a:lnTo>
                  <a:lnTo>
                    <a:pt x="672749" y="67028"/>
                  </a:lnTo>
                  <a:lnTo>
                    <a:pt x="631096" y="84195"/>
                  </a:lnTo>
                  <a:lnTo>
                    <a:pt x="590353" y="103156"/>
                  </a:lnTo>
                  <a:lnTo>
                    <a:pt x="550567" y="123865"/>
                  </a:lnTo>
                  <a:lnTo>
                    <a:pt x="511781" y="146275"/>
                  </a:lnTo>
                  <a:lnTo>
                    <a:pt x="474043" y="170339"/>
                  </a:lnTo>
                  <a:lnTo>
                    <a:pt x="437398" y="196008"/>
                  </a:lnTo>
                  <a:lnTo>
                    <a:pt x="401891" y="223236"/>
                  </a:lnTo>
                  <a:lnTo>
                    <a:pt x="367568" y="251976"/>
                  </a:lnTo>
                  <a:lnTo>
                    <a:pt x="334474" y="282180"/>
                  </a:lnTo>
                  <a:lnTo>
                    <a:pt x="302656" y="313801"/>
                  </a:lnTo>
                  <a:lnTo>
                    <a:pt x="272159" y="346791"/>
                  </a:lnTo>
                  <a:lnTo>
                    <a:pt x="243028" y="381104"/>
                  </a:lnTo>
                  <a:lnTo>
                    <a:pt x="215310" y="416692"/>
                  </a:lnTo>
                  <a:lnTo>
                    <a:pt x="189049" y="453508"/>
                  </a:lnTo>
                  <a:lnTo>
                    <a:pt x="164291" y="491504"/>
                  </a:lnTo>
                  <a:lnTo>
                    <a:pt x="141082" y="530634"/>
                  </a:lnTo>
                  <a:lnTo>
                    <a:pt x="119468" y="570849"/>
                  </a:lnTo>
                  <a:lnTo>
                    <a:pt x="99494" y="612104"/>
                  </a:lnTo>
                  <a:lnTo>
                    <a:pt x="81206" y="654349"/>
                  </a:lnTo>
                  <a:lnTo>
                    <a:pt x="64649" y="697539"/>
                  </a:lnTo>
                  <a:lnTo>
                    <a:pt x="49870" y="741625"/>
                  </a:lnTo>
                  <a:lnTo>
                    <a:pt x="36912" y="786562"/>
                  </a:lnTo>
                  <a:lnTo>
                    <a:pt x="25824" y="832300"/>
                  </a:lnTo>
                  <a:lnTo>
                    <a:pt x="16649" y="878794"/>
                  </a:lnTo>
                  <a:lnTo>
                    <a:pt x="9433" y="925995"/>
                  </a:lnTo>
                  <a:lnTo>
                    <a:pt x="4223" y="973856"/>
                  </a:lnTo>
                  <a:lnTo>
                    <a:pt x="1063" y="1022331"/>
                  </a:lnTo>
                  <a:lnTo>
                    <a:pt x="0" y="1071372"/>
                  </a:lnTo>
                  <a:lnTo>
                    <a:pt x="1063" y="1120412"/>
                  </a:lnTo>
                  <a:lnTo>
                    <a:pt x="4223" y="1168887"/>
                  </a:lnTo>
                  <a:lnTo>
                    <a:pt x="9433" y="1216748"/>
                  </a:lnTo>
                  <a:lnTo>
                    <a:pt x="16649" y="1263949"/>
                  </a:lnTo>
                  <a:lnTo>
                    <a:pt x="25824" y="1310443"/>
                  </a:lnTo>
                  <a:lnTo>
                    <a:pt x="36912" y="1356181"/>
                  </a:lnTo>
                  <a:lnTo>
                    <a:pt x="49870" y="1401118"/>
                  </a:lnTo>
                  <a:lnTo>
                    <a:pt x="64649" y="1445204"/>
                  </a:lnTo>
                  <a:lnTo>
                    <a:pt x="81206" y="1488394"/>
                  </a:lnTo>
                  <a:lnTo>
                    <a:pt x="99494" y="1530639"/>
                  </a:lnTo>
                  <a:lnTo>
                    <a:pt x="119468" y="1571894"/>
                  </a:lnTo>
                  <a:lnTo>
                    <a:pt x="141082" y="1612109"/>
                  </a:lnTo>
                  <a:lnTo>
                    <a:pt x="164291" y="1651239"/>
                  </a:lnTo>
                  <a:lnTo>
                    <a:pt x="189049" y="1689235"/>
                  </a:lnTo>
                  <a:lnTo>
                    <a:pt x="215310" y="1726051"/>
                  </a:lnTo>
                  <a:lnTo>
                    <a:pt x="243028" y="1761639"/>
                  </a:lnTo>
                  <a:lnTo>
                    <a:pt x="272159" y="1795952"/>
                  </a:lnTo>
                  <a:lnTo>
                    <a:pt x="302656" y="1828942"/>
                  </a:lnTo>
                  <a:lnTo>
                    <a:pt x="334474" y="1860563"/>
                  </a:lnTo>
                  <a:lnTo>
                    <a:pt x="367568" y="1890767"/>
                  </a:lnTo>
                  <a:lnTo>
                    <a:pt x="401891" y="1919507"/>
                  </a:lnTo>
                  <a:lnTo>
                    <a:pt x="437398" y="1946735"/>
                  </a:lnTo>
                  <a:lnTo>
                    <a:pt x="474043" y="1972404"/>
                  </a:lnTo>
                  <a:lnTo>
                    <a:pt x="511781" y="1996468"/>
                  </a:lnTo>
                  <a:lnTo>
                    <a:pt x="550567" y="2018878"/>
                  </a:lnTo>
                  <a:lnTo>
                    <a:pt x="590353" y="2039587"/>
                  </a:lnTo>
                  <a:lnTo>
                    <a:pt x="631096" y="2058548"/>
                  </a:lnTo>
                  <a:lnTo>
                    <a:pt x="672749" y="2075715"/>
                  </a:lnTo>
                  <a:lnTo>
                    <a:pt x="715267" y="2091038"/>
                  </a:lnTo>
                  <a:lnTo>
                    <a:pt x="758604" y="2104472"/>
                  </a:lnTo>
                  <a:lnTo>
                    <a:pt x="802714" y="2115969"/>
                  </a:lnTo>
                  <a:lnTo>
                    <a:pt x="847553" y="2125482"/>
                  </a:lnTo>
                  <a:lnTo>
                    <a:pt x="893073" y="2132963"/>
                  </a:lnTo>
                  <a:lnTo>
                    <a:pt x="939230" y="2138365"/>
                  </a:lnTo>
                  <a:lnTo>
                    <a:pt x="985978" y="2141641"/>
                  </a:lnTo>
                  <a:lnTo>
                    <a:pt x="1033272" y="2142744"/>
                  </a:lnTo>
                  <a:lnTo>
                    <a:pt x="1080565" y="2141641"/>
                  </a:lnTo>
                  <a:lnTo>
                    <a:pt x="1127313" y="2138365"/>
                  </a:lnTo>
                  <a:lnTo>
                    <a:pt x="1173470" y="2132963"/>
                  </a:lnTo>
                  <a:lnTo>
                    <a:pt x="1218990" y="2125482"/>
                  </a:lnTo>
                  <a:lnTo>
                    <a:pt x="1263829" y="2115969"/>
                  </a:lnTo>
                  <a:lnTo>
                    <a:pt x="1307939" y="2104472"/>
                  </a:lnTo>
                  <a:lnTo>
                    <a:pt x="1351276" y="2091038"/>
                  </a:lnTo>
                  <a:lnTo>
                    <a:pt x="1393794" y="2075715"/>
                  </a:lnTo>
                  <a:lnTo>
                    <a:pt x="1435447" y="2058548"/>
                  </a:lnTo>
                  <a:lnTo>
                    <a:pt x="1476190" y="2039587"/>
                  </a:lnTo>
                  <a:lnTo>
                    <a:pt x="1515976" y="2018878"/>
                  </a:lnTo>
                  <a:lnTo>
                    <a:pt x="1554762" y="1996468"/>
                  </a:lnTo>
                  <a:lnTo>
                    <a:pt x="1592500" y="1972404"/>
                  </a:lnTo>
                  <a:lnTo>
                    <a:pt x="1629145" y="1946735"/>
                  </a:lnTo>
                  <a:lnTo>
                    <a:pt x="1664652" y="1919507"/>
                  </a:lnTo>
                  <a:lnTo>
                    <a:pt x="1698975" y="1890767"/>
                  </a:lnTo>
                  <a:lnTo>
                    <a:pt x="1732069" y="1860563"/>
                  </a:lnTo>
                  <a:lnTo>
                    <a:pt x="1763887" y="1828942"/>
                  </a:lnTo>
                  <a:lnTo>
                    <a:pt x="1794384" y="1795952"/>
                  </a:lnTo>
                  <a:lnTo>
                    <a:pt x="1823515" y="1761639"/>
                  </a:lnTo>
                  <a:lnTo>
                    <a:pt x="1851233" y="1726051"/>
                  </a:lnTo>
                  <a:lnTo>
                    <a:pt x="1877494" y="1689235"/>
                  </a:lnTo>
                  <a:lnTo>
                    <a:pt x="1902252" y="1651239"/>
                  </a:lnTo>
                  <a:lnTo>
                    <a:pt x="1925461" y="1612109"/>
                  </a:lnTo>
                  <a:lnTo>
                    <a:pt x="1947075" y="1571894"/>
                  </a:lnTo>
                  <a:lnTo>
                    <a:pt x="1967049" y="1530639"/>
                  </a:lnTo>
                  <a:lnTo>
                    <a:pt x="1985337" y="1488394"/>
                  </a:lnTo>
                  <a:lnTo>
                    <a:pt x="2001894" y="1445204"/>
                  </a:lnTo>
                  <a:lnTo>
                    <a:pt x="2016673" y="1401118"/>
                  </a:lnTo>
                  <a:lnTo>
                    <a:pt x="2029631" y="1356181"/>
                  </a:lnTo>
                  <a:lnTo>
                    <a:pt x="2040719" y="1310443"/>
                  </a:lnTo>
                  <a:lnTo>
                    <a:pt x="2049894" y="1263949"/>
                  </a:lnTo>
                  <a:lnTo>
                    <a:pt x="2057110" y="1216748"/>
                  </a:lnTo>
                  <a:lnTo>
                    <a:pt x="2062320" y="1168887"/>
                  </a:lnTo>
                  <a:lnTo>
                    <a:pt x="2065480" y="1120412"/>
                  </a:lnTo>
                  <a:lnTo>
                    <a:pt x="2066543" y="1071372"/>
                  </a:lnTo>
                  <a:lnTo>
                    <a:pt x="2065480" y="1022331"/>
                  </a:lnTo>
                  <a:lnTo>
                    <a:pt x="2062320" y="973856"/>
                  </a:lnTo>
                  <a:lnTo>
                    <a:pt x="2057110" y="925995"/>
                  </a:lnTo>
                  <a:lnTo>
                    <a:pt x="2049894" y="878794"/>
                  </a:lnTo>
                  <a:lnTo>
                    <a:pt x="2040719" y="832300"/>
                  </a:lnTo>
                  <a:lnTo>
                    <a:pt x="2029631" y="786562"/>
                  </a:lnTo>
                  <a:lnTo>
                    <a:pt x="2016673" y="741625"/>
                  </a:lnTo>
                  <a:lnTo>
                    <a:pt x="2001894" y="697539"/>
                  </a:lnTo>
                  <a:lnTo>
                    <a:pt x="1985337" y="654349"/>
                  </a:lnTo>
                  <a:lnTo>
                    <a:pt x="1967049" y="612104"/>
                  </a:lnTo>
                  <a:lnTo>
                    <a:pt x="1947075" y="570849"/>
                  </a:lnTo>
                  <a:lnTo>
                    <a:pt x="1925461" y="530634"/>
                  </a:lnTo>
                  <a:lnTo>
                    <a:pt x="1902252" y="491504"/>
                  </a:lnTo>
                  <a:lnTo>
                    <a:pt x="1877494" y="453508"/>
                  </a:lnTo>
                  <a:lnTo>
                    <a:pt x="1851233" y="416692"/>
                  </a:lnTo>
                  <a:lnTo>
                    <a:pt x="1823515" y="381104"/>
                  </a:lnTo>
                  <a:lnTo>
                    <a:pt x="1794384" y="346791"/>
                  </a:lnTo>
                  <a:lnTo>
                    <a:pt x="1763887" y="313801"/>
                  </a:lnTo>
                  <a:lnTo>
                    <a:pt x="1732069" y="282180"/>
                  </a:lnTo>
                  <a:lnTo>
                    <a:pt x="1698975" y="251976"/>
                  </a:lnTo>
                  <a:lnTo>
                    <a:pt x="1664652" y="223236"/>
                  </a:lnTo>
                  <a:lnTo>
                    <a:pt x="1629145" y="196008"/>
                  </a:lnTo>
                  <a:lnTo>
                    <a:pt x="1592500" y="170339"/>
                  </a:lnTo>
                  <a:lnTo>
                    <a:pt x="1554762" y="146275"/>
                  </a:lnTo>
                  <a:lnTo>
                    <a:pt x="1515976" y="123865"/>
                  </a:lnTo>
                  <a:lnTo>
                    <a:pt x="1476190" y="103156"/>
                  </a:lnTo>
                  <a:lnTo>
                    <a:pt x="1435447" y="84195"/>
                  </a:lnTo>
                  <a:lnTo>
                    <a:pt x="1393794" y="67028"/>
                  </a:lnTo>
                  <a:lnTo>
                    <a:pt x="1351276" y="51705"/>
                  </a:lnTo>
                  <a:lnTo>
                    <a:pt x="1307939" y="38271"/>
                  </a:lnTo>
                  <a:lnTo>
                    <a:pt x="1263829" y="26774"/>
                  </a:lnTo>
                  <a:lnTo>
                    <a:pt x="1218990" y="17261"/>
                  </a:lnTo>
                  <a:lnTo>
                    <a:pt x="1173470" y="9780"/>
                  </a:lnTo>
                  <a:lnTo>
                    <a:pt x="1127313" y="4378"/>
                  </a:lnTo>
                  <a:lnTo>
                    <a:pt x="1080565" y="1102"/>
                  </a:lnTo>
                  <a:lnTo>
                    <a:pt x="1033272" y="0"/>
                  </a:lnTo>
                  <a:close/>
                </a:path>
              </a:pathLst>
            </a:custGeom>
            <a:solidFill>
              <a:srgbClr val="85D1F6"/>
            </a:solidFill>
          </p:spPr>
          <p:txBody>
            <a:bodyPr wrap="square" lIns="0" tIns="0" rIns="0" bIns="0" rtlCol="0"/>
            <a:lstStyle/>
            <a:p>
              <a:endParaRPr/>
            </a:p>
          </p:txBody>
        </p:sp>
        <p:sp>
          <p:nvSpPr>
            <p:cNvPr id="19" name="object 19"/>
            <p:cNvSpPr/>
            <p:nvPr/>
          </p:nvSpPr>
          <p:spPr>
            <a:xfrm>
              <a:off x="11951207" y="5702808"/>
              <a:ext cx="1560576" cy="1316736"/>
            </a:xfrm>
            <a:prstGeom prst="rect">
              <a:avLst/>
            </a:prstGeom>
            <a:blipFill>
              <a:blip r:embed="rId6" cstate="print"/>
              <a:stretch>
                <a:fillRect/>
              </a:stretch>
            </a:blipFill>
          </p:spPr>
          <p:txBody>
            <a:bodyPr wrap="square" lIns="0" tIns="0" rIns="0" bIns="0" rtlCol="0"/>
            <a:lstStyle/>
            <a:p>
              <a:endParaRPr/>
            </a:p>
          </p:txBody>
        </p:sp>
      </p:grpSp>
      <p:sp>
        <p:nvSpPr>
          <p:cNvPr id="20" name="object 20"/>
          <p:cNvSpPr txBox="1"/>
          <p:nvPr/>
        </p:nvSpPr>
        <p:spPr>
          <a:xfrm>
            <a:off x="7245222" y="2465577"/>
            <a:ext cx="1764664" cy="453390"/>
          </a:xfrm>
          <a:prstGeom prst="rect">
            <a:avLst/>
          </a:prstGeom>
        </p:spPr>
        <p:txBody>
          <a:bodyPr vert="horz" wrap="square" lIns="0" tIns="13335" rIns="0" bIns="0" rtlCol="0">
            <a:spAutoFit/>
          </a:bodyPr>
          <a:lstStyle/>
          <a:p>
            <a:pPr marL="12700">
              <a:lnSpc>
                <a:spcPct val="100000"/>
              </a:lnSpc>
              <a:spcBef>
                <a:spcPts val="105"/>
              </a:spcBef>
            </a:pPr>
            <a:r>
              <a:rPr sz="2800" spc="-10" dirty="0">
                <a:solidFill>
                  <a:srgbClr val="404040"/>
                </a:solidFill>
                <a:latin typeface="Noto Sans"/>
                <a:cs typeface="Noto Sans"/>
              </a:rPr>
              <a:t>Da</a:t>
            </a:r>
            <a:r>
              <a:rPr sz="2800" spc="-30" dirty="0">
                <a:solidFill>
                  <a:srgbClr val="404040"/>
                </a:solidFill>
                <a:latin typeface="Noto Sans"/>
                <a:cs typeface="Noto Sans"/>
              </a:rPr>
              <a:t>t</a:t>
            </a:r>
            <a:r>
              <a:rPr sz="2800" spc="-15" dirty="0">
                <a:solidFill>
                  <a:srgbClr val="404040"/>
                </a:solidFill>
                <a:latin typeface="Noto Sans"/>
                <a:cs typeface="Noto Sans"/>
              </a:rPr>
              <a:t>aba</a:t>
            </a:r>
            <a:r>
              <a:rPr sz="2800" dirty="0">
                <a:solidFill>
                  <a:srgbClr val="404040"/>
                </a:solidFill>
                <a:latin typeface="Noto Sans"/>
                <a:cs typeface="Noto Sans"/>
              </a:rPr>
              <a:t>se</a:t>
            </a:r>
            <a:r>
              <a:rPr sz="2800" spc="-5" dirty="0">
                <a:solidFill>
                  <a:srgbClr val="404040"/>
                </a:solidFill>
                <a:latin typeface="Noto Sans"/>
                <a:cs typeface="Noto Sans"/>
              </a:rPr>
              <a:t>s</a:t>
            </a:r>
            <a:endParaRPr sz="2800">
              <a:latin typeface="Noto Sans"/>
              <a:cs typeface="Noto Sans"/>
            </a:endParaRPr>
          </a:p>
        </p:txBody>
      </p:sp>
      <p:sp>
        <p:nvSpPr>
          <p:cNvPr id="22" name="object 2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3" name="object 23"/>
          <p:cNvSpPr txBox="1"/>
          <p:nvPr/>
        </p:nvSpPr>
        <p:spPr>
          <a:xfrm>
            <a:off x="7540752" y="8817356"/>
            <a:ext cx="23431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a:t>
            </a:fld>
            <a:endParaRPr sz="2450">
              <a:latin typeface="Carlito"/>
              <a:cs typeface="Carlito"/>
            </a:endParaRPr>
          </a:p>
        </p:txBody>
      </p:sp>
      <p:sp>
        <p:nvSpPr>
          <p:cNvPr id="21" name="object 21"/>
          <p:cNvSpPr txBox="1"/>
          <p:nvPr/>
        </p:nvSpPr>
        <p:spPr>
          <a:xfrm>
            <a:off x="4230115" y="1831085"/>
            <a:ext cx="7793990" cy="512445"/>
          </a:xfrm>
          <a:prstGeom prst="rect">
            <a:avLst/>
          </a:prstGeom>
        </p:spPr>
        <p:txBody>
          <a:bodyPr vert="horz" wrap="square" lIns="0" tIns="11430" rIns="0" bIns="0" rtlCol="0">
            <a:spAutoFit/>
          </a:bodyPr>
          <a:lstStyle/>
          <a:p>
            <a:pPr marL="12700">
              <a:lnSpc>
                <a:spcPct val="100000"/>
              </a:lnSpc>
              <a:spcBef>
                <a:spcPts val="90"/>
              </a:spcBef>
            </a:pPr>
            <a:r>
              <a:rPr sz="3200" b="1" spc="-105" dirty="0">
                <a:solidFill>
                  <a:srgbClr val="404040"/>
                </a:solidFill>
                <a:latin typeface="Arial"/>
                <a:cs typeface="Arial"/>
              </a:rPr>
              <a:t>AWS </a:t>
            </a:r>
            <a:r>
              <a:rPr sz="3200" b="1" spc="-70" dirty="0">
                <a:solidFill>
                  <a:srgbClr val="404040"/>
                </a:solidFill>
                <a:latin typeface="Arial"/>
                <a:cs typeface="Arial"/>
              </a:rPr>
              <a:t>Solutions </a:t>
            </a:r>
            <a:r>
              <a:rPr sz="3200" b="1" spc="-50" dirty="0">
                <a:solidFill>
                  <a:srgbClr val="404040"/>
                </a:solidFill>
                <a:latin typeface="Arial"/>
                <a:cs typeface="Arial"/>
              </a:rPr>
              <a:t>Architect: </a:t>
            </a:r>
            <a:r>
              <a:rPr sz="3200" b="1" spc="-114" dirty="0">
                <a:solidFill>
                  <a:srgbClr val="404040"/>
                </a:solidFill>
                <a:latin typeface="Arial"/>
                <a:cs typeface="Arial"/>
              </a:rPr>
              <a:t>Associate</a:t>
            </a:r>
            <a:r>
              <a:rPr sz="3200" b="1" spc="360" dirty="0">
                <a:solidFill>
                  <a:srgbClr val="404040"/>
                </a:solidFill>
                <a:latin typeface="Arial"/>
                <a:cs typeface="Arial"/>
              </a:rPr>
              <a:t> </a:t>
            </a:r>
            <a:r>
              <a:rPr sz="3200" b="1" spc="-105" dirty="0">
                <a:solidFill>
                  <a:srgbClr val="404040"/>
                </a:solidFill>
                <a:latin typeface="Arial"/>
                <a:cs typeface="Arial"/>
              </a:rPr>
              <a:t>Level</a:t>
            </a:r>
            <a:endParaRPr sz="320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98800" y="2286000"/>
            <a:ext cx="11138429" cy="3695700"/>
          </a:xfrm>
          <a:prstGeom prst="rect">
            <a:avLst/>
          </a:prstGeom>
          <a:noFill/>
          <a:ln w="9525">
            <a:solidFill>
              <a:schemeClr val="accent1"/>
            </a:solidFill>
            <a:miter lim="800000"/>
            <a:headEnd/>
            <a:tailEnd/>
          </a:ln>
          <a:effectLst/>
        </p:spPr>
      </p:pic>
      <p:sp>
        <p:nvSpPr>
          <p:cNvPr id="4" name="object 2"/>
          <p:cNvSpPr txBox="1">
            <a:spLocks noGrp="1"/>
          </p:cNvSpPr>
          <p:nvPr>
            <p:ph type="title"/>
          </p:nvPr>
        </p:nvSpPr>
        <p:spPr>
          <a:xfrm>
            <a:off x="6223000" y="685800"/>
            <a:ext cx="4658995" cy="512445"/>
          </a:xfrm>
          <a:prstGeom prst="rect">
            <a:avLst/>
          </a:prstGeom>
        </p:spPr>
        <p:txBody>
          <a:bodyPr vert="horz" wrap="square" lIns="0" tIns="12065" rIns="0" bIns="0" rtlCol="0">
            <a:spAutoFit/>
          </a:bodyPr>
          <a:lstStyle/>
          <a:p>
            <a:pPr marL="12700">
              <a:lnSpc>
                <a:spcPct val="100000"/>
              </a:lnSpc>
              <a:spcBef>
                <a:spcPts val="95"/>
              </a:spcBef>
            </a:pPr>
            <a:r>
              <a:rPr sz="3200" b="0" spc="-335" dirty="0">
                <a:latin typeface="Arial Black"/>
                <a:cs typeface="Arial Black"/>
              </a:rPr>
              <a:t>Non-Relational</a:t>
            </a:r>
            <a:r>
              <a:rPr sz="3200" b="0" spc="-170" dirty="0">
                <a:latin typeface="Arial Black"/>
                <a:cs typeface="Arial Black"/>
              </a:rPr>
              <a:t> </a:t>
            </a:r>
            <a:r>
              <a:rPr sz="3200" b="0" spc="-459" dirty="0">
                <a:latin typeface="Arial Black"/>
                <a:cs typeface="Arial Black"/>
              </a:rPr>
              <a:t>Databases</a:t>
            </a:r>
            <a:endParaRPr sz="3200">
              <a:latin typeface="Arial Black"/>
              <a:cs typeface="Arial Black"/>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0566" y="283286"/>
            <a:ext cx="3134995" cy="512445"/>
          </a:xfrm>
          <a:prstGeom prst="rect">
            <a:avLst/>
          </a:prstGeom>
        </p:spPr>
        <p:txBody>
          <a:bodyPr vert="horz" wrap="square" lIns="0" tIns="12065" rIns="0" bIns="0" rtlCol="0">
            <a:spAutoFit/>
          </a:bodyPr>
          <a:lstStyle/>
          <a:p>
            <a:pPr marL="12700">
              <a:lnSpc>
                <a:spcPct val="100000"/>
              </a:lnSpc>
              <a:spcBef>
                <a:spcPts val="95"/>
              </a:spcBef>
            </a:pPr>
            <a:r>
              <a:rPr sz="3200" b="0" spc="-375" dirty="0">
                <a:latin typeface="Arial Black"/>
                <a:cs typeface="Arial Black"/>
              </a:rPr>
              <a:t>Aurora</a:t>
            </a:r>
            <a:r>
              <a:rPr sz="3200" b="0" spc="-225" dirty="0">
                <a:latin typeface="Arial Black"/>
                <a:cs typeface="Arial Black"/>
              </a:rPr>
              <a:t> </a:t>
            </a:r>
            <a:r>
              <a:rPr sz="3200" b="0" spc="-445" dirty="0">
                <a:latin typeface="Arial Black"/>
                <a:cs typeface="Arial Black"/>
              </a:rPr>
              <a:t>Serverless</a:t>
            </a:r>
            <a:endParaRPr sz="3200">
              <a:latin typeface="Arial Black"/>
              <a:cs typeface="Arial Black"/>
            </a:endParaRPr>
          </a:p>
        </p:txBody>
      </p:sp>
      <p:sp>
        <p:nvSpPr>
          <p:cNvPr id="3" name="object 3"/>
          <p:cNvSpPr/>
          <p:nvPr/>
        </p:nvSpPr>
        <p:spPr>
          <a:xfrm>
            <a:off x="6257544" y="710183"/>
            <a:ext cx="3749040" cy="25603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498214" y="4345359"/>
            <a:ext cx="3341304" cy="223377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855977" y="1683512"/>
            <a:ext cx="12256770" cy="1368425"/>
          </a:xfrm>
          <a:prstGeom prst="rect">
            <a:avLst/>
          </a:prstGeom>
        </p:spPr>
        <p:txBody>
          <a:bodyPr vert="horz" wrap="square" lIns="0" tIns="13335" rIns="0" bIns="0" rtlCol="0">
            <a:spAutoFit/>
          </a:bodyPr>
          <a:lstStyle/>
          <a:p>
            <a:pPr marL="12700" marR="5080">
              <a:lnSpc>
                <a:spcPct val="100000"/>
              </a:lnSpc>
              <a:spcBef>
                <a:spcPts val="105"/>
              </a:spcBef>
            </a:pPr>
            <a:r>
              <a:rPr sz="2200" spc="-25" dirty="0">
                <a:solidFill>
                  <a:srgbClr val="404040"/>
                </a:solidFill>
                <a:latin typeface="Noto Sans"/>
                <a:cs typeface="Noto Sans"/>
              </a:rPr>
              <a:t>Aurora </a:t>
            </a:r>
            <a:r>
              <a:rPr sz="2200" spc="-5" dirty="0">
                <a:solidFill>
                  <a:srgbClr val="404040"/>
                </a:solidFill>
                <a:latin typeface="Noto Sans"/>
                <a:cs typeface="Noto Sans"/>
              </a:rPr>
              <a:t>Serverless is </a:t>
            </a:r>
            <a:r>
              <a:rPr sz="2200" spc="-10" dirty="0">
                <a:solidFill>
                  <a:srgbClr val="404040"/>
                </a:solidFill>
                <a:latin typeface="Noto Sans"/>
                <a:cs typeface="Noto Sans"/>
              </a:rPr>
              <a:t>a </a:t>
            </a:r>
            <a:r>
              <a:rPr sz="2200" spc="-15" dirty="0">
                <a:solidFill>
                  <a:srgbClr val="404040"/>
                </a:solidFill>
                <a:latin typeface="Noto Sans"/>
                <a:cs typeface="Noto Sans"/>
              </a:rPr>
              <a:t>database </a:t>
            </a:r>
            <a:r>
              <a:rPr sz="2200" spc="-20" dirty="0">
                <a:solidFill>
                  <a:srgbClr val="404040"/>
                </a:solidFill>
                <a:latin typeface="Noto Sans"/>
                <a:cs typeface="Noto Sans"/>
              </a:rPr>
              <a:t>that </a:t>
            </a:r>
            <a:r>
              <a:rPr sz="2200" spc="-10" dirty="0">
                <a:solidFill>
                  <a:srgbClr val="404040"/>
                </a:solidFill>
                <a:latin typeface="Noto Sans"/>
                <a:cs typeface="Noto Sans"/>
              </a:rPr>
              <a:t>only runs when you </a:t>
            </a:r>
            <a:r>
              <a:rPr sz="2200" spc="-5" dirty="0">
                <a:solidFill>
                  <a:srgbClr val="404040"/>
                </a:solidFill>
                <a:latin typeface="Noto Sans"/>
                <a:cs typeface="Noto Sans"/>
              </a:rPr>
              <a:t>need </a:t>
            </a:r>
            <a:r>
              <a:rPr sz="2200" spc="-20" dirty="0">
                <a:solidFill>
                  <a:srgbClr val="404040"/>
                </a:solidFill>
                <a:latin typeface="Noto Sans"/>
                <a:cs typeface="Noto Sans"/>
              </a:rPr>
              <a:t>it. </a:t>
            </a:r>
            <a:r>
              <a:rPr sz="2200" spc="-70" dirty="0">
                <a:solidFill>
                  <a:srgbClr val="404040"/>
                </a:solidFill>
                <a:latin typeface="Noto Sans"/>
                <a:cs typeface="Noto Sans"/>
              </a:rPr>
              <a:t>It </a:t>
            </a:r>
            <a:r>
              <a:rPr sz="2200" spc="-5" dirty="0">
                <a:solidFill>
                  <a:srgbClr val="404040"/>
                </a:solidFill>
                <a:latin typeface="Noto Sans"/>
                <a:cs typeface="Noto Sans"/>
              </a:rPr>
              <a:t>is </a:t>
            </a:r>
            <a:r>
              <a:rPr sz="2200" spc="-15" dirty="0">
                <a:solidFill>
                  <a:srgbClr val="404040"/>
                </a:solidFill>
                <a:latin typeface="Noto Sans"/>
                <a:cs typeface="Noto Sans"/>
              </a:rPr>
              <a:t>suitable </a:t>
            </a:r>
            <a:r>
              <a:rPr sz="2200" spc="-5" dirty="0">
                <a:solidFill>
                  <a:srgbClr val="404040"/>
                </a:solidFill>
                <a:latin typeface="Noto Sans"/>
                <a:cs typeface="Noto Sans"/>
              </a:rPr>
              <a:t>for </a:t>
            </a:r>
            <a:r>
              <a:rPr sz="2200" spc="-20" dirty="0">
                <a:solidFill>
                  <a:srgbClr val="404040"/>
                </a:solidFill>
                <a:latin typeface="Noto Sans"/>
                <a:cs typeface="Noto Sans"/>
              </a:rPr>
              <a:t>infrequent </a:t>
            </a:r>
            <a:r>
              <a:rPr sz="2200" dirty="0">
                <a:solidFill>
                  <a:srgbClr val="404040"/>
                </a:solidFill>
                <a:latin typeface="Noto Sans"/>
                <a:cs typeface="Noto Sans"/>
              </a:rPr>
              <a:t>or  </a:t>
            </a:r>
            <a:r>
              <a:rPr sz="2200" spc="-15" dirty="0">
                <a:solidFill>
                  <a:srgbClr val="404040"/>
                </a:solidFill>
                <a:latin typeface="Noto Sans"/>
                <a:cs typeface="Noto Sans"/>
              </a:rPr>
              <a:t>unpredictable </a:t>
            </a:r>
            <a:r>
              <a:rPr sz="2200" spc="-10" dirty="0">
                <a:solidFill>
                  <a:srgbClr val="404040"/>
                </a:solidFill>
                <a:latin typeface="Noto Sans"/>
                <a:cs typeface="Noto Sans"/>
              </a:rPr>
              <a:t>workloads </a:t>
            </a:r>
            <a:r>
              <a:rPr sz="2200" spc="-15" dirty="0">
                <a:solidFill>
                  <a:srgbClr val="404040"/>
                </a:solidFill>
                <a:latin typeface="Noto Sans"/>
                <a:cs typeface="Noto Sans"/>
              </a:rPr>
              <a:t>and </a:t>
            </a:r>
            <a:r>
              <a:rPr sz="2200" spc="-10" dirty="0">
                <a:solidFill>
                  <a:srgbClr val="404040"/>
                </a:solidFill>
                <a:latin typeface="Noto Sans"/>
                <a:cs typeface="Noto Sans"/>
              </a:rPr>
              <a:t>scales</a:t>
            </a:r>
            <a:r>
              <a:rPr sz="2200" spc="-15" dirty="0">
                <a:solidFill>
                  <a:srgbClr val="404040"/>
                </a:solidFill>
                <a:latin typeface="Noto Sans"/>
                <a:cs typeface="Noto Sans"/>
              </a:rPr>
              <a:t> </a:t>
            </a:r>
            <a:r>
              <a:rPr sz="2200" spc="-20" dirty="0">
                <a:solidFill>
                  <a:srgbClr val="404040"/>
                </a:solidFill>
                <a:latin typeface="Noto Sans"/>
                <a:cs typeface="Noto Sans"/>
              </a:rPr>
              <a:t>automatically.</a:t>
            </a:r>
            <a:endParaRPr sz="2200">
              <a:latin typeface="Noto Sans"/>
              <a:cs typeface="Noto Sans"/>
            </a:endParaRPr>
          </a:p>
          <a:p>
            <a:pPr marL="12700">
              <a:lnSpc>
                <a:spcPct val="100000"/>
              </a:lnSpc>
              <a:spcBef>
                <a:spcPts val="2645"/>
              </a:spcBef>
            </a:pPr>
            <a:r>
              <a:rPr sz="2200" spc="-15" dirty="0">
                <a:solidFill>
                  <a:srgbClr val="404040"/>
                </a:solidFill>
                <a:latin typeface="Noto Sans"/>
                <a:cs typeface="Noto Sans"/>
              </a:rPr>
              <a:t>There </a:t>
            </a:r>
            <a:r>
              <a:rPr sz="2200" spc="-10" dirty="0">
                <a:solidFill>
                  <a:srgbClr val="404040"/>
                </a:solidFill>
                <a:latin typeface="Noto Sans"/>
                <a:cs typeface="Noto Sans"/>
              </a:rPr>
              <a:t>is no </a:t>
            </a:r>
            <a:r>
              <a:rPr sz="2200" spc="-5" dirty="0">
                <a:solidFill>
                  <a:srgbClr val="404040"/>
                </a:solidFill>
                <a:latin typeface="Noto Sans"/>
                <a:cs typeface="Noto Sans"/>
              </a:rPr>
              <a:t>need </a:t>
            </a:r>
            <a:r>
              <a:rPr sz="2200" spc="-15" dirty="0">
                <a:solidFill>
                  <a:srgbClr val="404040"/>
                </a:solidFill>
                <a:latin typeface="Noto Sans"/>
                <a:cs typeface="Noto Sans"/>
              </a:rPr>
              <a:t>to </a:t>
            </a:r>
            <a:r>
              <a:rPr sz="2200" spc="-35" dirty="0">
                <a:solidFill>
                  <a:srgbClr val="404040"/>
                </a:solidFill>
                <a:latin typeface="Noto Sans"/>
                <a:cs typeface="Noto Sans"/>
              </a:rPr>
              <a:t>manage </a:t>
            </a:r>
            <a:r>
              <a:rPr sz="2200" spc="-15" dirty="0">
                <a:solidFill>
                  <a:srgbClr val="404040"/>
                </a:solidFill>
                <a:latin typeface="Noto Sans"/>
                <a:cs typeface="Noto Sans"/>
              </a:rPr>
              <a:t>instances </a:t>
            </a:r>
            <a:r>
              <a:rPr sz="2200" dirty="0">
                <a:solidFill>
                  <a:srgbClr val="404040"/>
                </a:solidFill>
                <a:latin typeface="Noto Sans"/>
                <a:cs typeface="Noto Sans"/>
              </a:rPr>
              <a:t>of</a:t>
            </a:r>
            <a:r>
              <a:rPr sz="2200" spc="30" dirty="0">
                <a:solidFill>
                  <a:srgbClr val="404040"/>
                </a:solidFill>
                <a:latin typeface="Noto Sans"/>
                <a:cs typeface="Noto Sans"/>
              </a:rPr>
              <a:t> </a:t>
            </a:r>
            <a:r>
              <a:rPr sz="2200" spc="-10" dirty="0">
                <a:solidFill>
                  <a:srgbClr val="404040"/>
                </a:solidFill>
                <a:latin typeface="Noto Sans"/>
                <a:cs typeface="Noto Sans"/>
              </a:rPr>
              <a:t>clusters.</a:t>
            </a:r>
            <a:endParaRPr sz="2200">
              <a:latin typeface="Noto Sans"/>
              <a:cs typeface="Noto Sans"/>
            </a:endParaRPr>
          </a:p>
        </p:txBody>
      </p:sp>
      <p:sp>
        <p:nvSpPr>
          <p:cNvPr id="6" name="object 6"/>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100</a:t>
            </a:fld>
            <a:endParaRPr spc="-5"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6479">
              <a:lnSpc>
                <a:spcPct val="100000"/>
              </a:lnSpc>
              <a:spcBef>
                <a:spcPts val="100"/>
              </a:spcBef>
            </a:pPr>
            <a:r>
              <a:rPr spc="-50" dirty="0"/>
              <a:t>Knowledge</a:t>
            </a:r>
            <a:r>
              <a:rPr spc="-55" dirty="0"/>
              <a:t> </a:t>
            </a:r>
            <a:r>
              <a:rPr spc="-15" dirty="0"/>
              <a:t>Check</a:t>
            </a:r>
          </a:p>
        </p:txBody>
      </p:sp>
      <p:sp>
        <p:nvSpPr>
          <p:cNvPr id="3" name="object 3"/>
          <p:cNvSpPr/>
          <p:nvPr/>
        </p:nvSpPr>
        <p:spPr>
          <a:xfrm>
            <a:off x="3608832" y="3169920"/>
            <a:ext cx="3553967" cy="303276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100965"/>
            <a:chOff x="0" y="0"/>
            <a:chExt cx="10433685" cy="100965"/>
          </a:xfrm>
        </p:grpSpPr>
        <p:sp>
          <p:nvSpPr>
            <p:cNvPr id="5" name="object 5"/>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600943" y="0"/>
            <a:ext cx="5648325" cy="100965"/>
            <a:chOff x="10600943" y="0"/>
            <a:chExt cx="5648325" cy="100965"/>
          </a:xfrm>
        </p:grpSpPr>
        <p:sp>
          <p:nvSpPr>
            <p:cNvPr id="10" name="object 10"/>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101</a:t>
            </a:fld>
            <a:endParaRPr spc="-5"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102</a:t>
            </a:fld>
            <a:endParaRPr spc="-5" dirty="0"/>
          </a:p>
        </p:txBody>
      </p:sp>
      <p:sp>
        <p:nvSpPr>
          <p:cNvPr id="3" name="object 3"/>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4" name="object 4"/>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5" name="object 5"/>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6" name="object 6"/>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sp>
        <p:nvSpPr>
          <p:cNvPr id="7" name="object 7"/>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5" dirty="0">
                <a:latin typeface="Noto Sans"/>
                <a:cs typeface="Noto Sans"/>
              </a:rPr>
              <a:t>Amazon </a:t>
            </a:r>
            <a:r>
              <a:rPr sz="2200" spc="-25" dirty="0">
                <a:latin typeface="Noto Sans"/>
                <a:cs typeface="Noto Sans"/>
              </a:rPr>
              <a:t>Aurora</a:t>
            </a:r>
            <a:r>
              <a:rPr sz="2200" spc="-80" dirty="0">
                <a:latin typeface="Noto Sans"/>
                <a:cs typeface="Noto Sans"/>
              </a:rPr>
              <a:t> </a:t>
            </a:r>
            <a:r>
              <a:rPr sz="2200" spc="-15" dirty="0">
                <a:latin typeface="Noto Sans"/>
                <a:cs typeface="Noto Sans"/>
              </a:rPr>
              <a:t>maintains:</a:t>
            </a:r>
            <a:endParaRPr sz="2200">
              <a:latin typeface="Noto Sans"/>
              <a:cs typeface="Noto Sans"/>
            </a:endParaRPr>
          </a:p>
        </p:txBody>
      </p:sp>
      <p:sp>
        <p:nvSpPr>
          <p:cNvPr id="8" name="object 8"/>
          <p:cNvSpPr txBox="1"/>
          <p:nvPr/>
        </p:nvSpPr>
        <p:spPr>
          <a:xfrm>
            <a:off x="2408935" y="2958211"/>
            <a:ext cx="3977004"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Noto Sans"/>
                <a:cs typeface="Noto Sans"/>
              </a:rPr>
              <a:t>6 </a:t>
            </a:r>
            <a:r>
              <a:rPr sz="2200" spc="-5" dirty="0">
                <a:latin typeface="Noto Sans"/>
                <a:cs typeface="Noto Sans"/>
              </a:rPr>
              <a:t>copies </a:t>
            </a:r>
            <a:r>
              <a:rPr sz="2200" spc="-10" dirty="0">
                <a:latin typeface="Noto Sans"/>
                <a:cs typeface="Noto Sans"/>
              </a:rPr>
              <a:t>in </a:t>
            </a:r>
            <a:r>
              <a:rPr sz="2200" dirty="0">
                <a:latin typeface="Noto Sans"/>
                <a:cs typeface="Noto Sans"/>
              </a:rPr>
              <a:t>2 </a:t>
            </a:r>
            <a:r>
              <a:rPr sz="2200" spc="-15" dirty="0">
                <a:latin typeface="Noto Sans"/>
                <a:cs typeface="Noto Sans"/>
              </a:rPr>
              <a:t>Availability</a:t>
            </a:r>
            <a:r>
              <a:rPr sz="2200" spc="-20" dirty="0">
                <a:latin typeface="Noto Sans"/>
                <a:cs typeface="Noto Sans"/>
              </a:rPr>
              <a:t> </a:t>
            </a:r>
            <a:r>
              <a:rPr sz="2200" spc="-5" dirty="0">
                <a:latin typeface="Noto Sans"/>
                <a:cs typeface="Noto Sans"/>
              </a:rPr>
              <a:t>Zones</a:t>
            </a:r>
            <a:endParaRPr sz="2200">
              <a:latin typeface="Noto Sans"/>
              <a:cs typeface="Noto Sans"/>
            </a:endParaRPr>
          </a:p>
        </p:txBody>
      </p:sp>
      <p:sp>
        <p:nvSpPr>
          <p:cNvPr id="9" name="object 9"/>
          <p:cNvSpPr txBox="1"/>
          <p:nvPr/>
        </p:nvSpPr>
        <p:spPr>
          <a:xfrm>
            <a:off x="2408935" y="3784219"/>
            <a:ext cx="3977004"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Noto Sans"/>
                <a:cs typeface="Noto Sans"/>
              </a:rPr>
              <a:t>3 </a:t>
            </a:r>
            <a:r>
              <a:rPr sz="2200" spc="-5" dirty="0">
                <a:latin typeface="Noto Sans"/>
                <a:cs typeface="Noto Sans"/>
              </a:rPr>
              <a:t>copies </a:t>
            </a:r>
            <a:r>
              <a:rPr sz="2200" spc="-10" dirty="0">
                <a:latin typeface="Noto Sans"/>
                <a:cs typeface="Noto Sans"/>
              </a:rPr>
              <a:t>in </a:t>
            </a:r>
            <a:r>
              <a:rPr sz="2200" dirty="0">
                <a:latin typeface="Noto Sans"/>
                <a:cs typeface="Noto Sans"/>
              </a:rPr>
              <a:t>3 </a:t>
            </a:r>
            <a:r>
              <a:rPr sz="2200" spc="-15" dirty="0">
                <a:latin typeface="Noto Sans"/>
                <a:cs typeface="Noto Sans"/>
              </a:rPr>
              <a:t>Availability</a:t>
            </a:r>
            <a:r>
              <a:rPr sz="2200" spc="-20" dirty="0">
                <a:latin typeface="Noto Sans"/>
                <a:cs typeface="Noto Sans"/>
              </a:rPr>
              <a:t> </a:t>
            </a:r>
            <a:r>
              <a:rPr sz="2200" spc="-5" dirty="0">
                <a:latin typeface="Noto Sans"/>
                <a:cs typeface="Noto Sans"/>
              </a:rPr>
              <a:t>Zones</a:t>
            </a:r>
            <a:endParaRPr sz="2200">
              <a:latin typeface="Noto Sans"/>
              <a:cs typeface="Noto Sans"/>
            </a:endParaRPr>
          </a:p>
        </p:txBody>
      </p:sp>
      <p:sp>
        <p:nvSpPr>
          <p:cNvPr id="10" name="object 10"/>
          <p:cNvSpPr txBox="1"/>
          <p:nvPr/>
        </p:nvSpPr>
        <p:spPr>
          <a:xfrm>
            <a:off x="2408935" y="4591304"/>
            <a:ext cx="3977004"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Noto Sans"/>
                <a:cs typeface="Noto Sans"/>
              </a:rPr>
              <a:t>9 </a:t>
            </a:r>
            <a:r>
              <a:rPr sz="2200" spc="-5" dirty="0">
                <a:latin typeface="Noto Sans"/>
                <a:cs typeface="Noto Sans"/>
              </a:rPr>
              <a:t>copies </a:t>
            </a:r>
            <a:r>
              <a:rPr sz="2200" spc="-10" dirty="0">
                <a:latin typeface="Noto Sans"/>
                <a:cs typeface="Noto Sans"/>
              </a:rPr>
              <a:t>in </a:t>
            </a:r>
            <a:r>
              <a:rPr sz="2200" dirty="0">
                <a:latin typeface="Noto Sans"/>
                <a:cs typeface="Noto Sans"/>
              </a:rPr>
              <a:t>3 </a:t>
            </a:r>
            <a:r>
              <a:rPr sz="2200" spc="-15" dirty="0">
                <a:latin typeface="Noto Sans"/>
                <a:cs typeface="Noto Sans"/>
              </a:rPr>
              <a:t>Availability</a:t>
            </a:r>
            <a:r>
              <a:rPr sz="2200" spc="-20" dirty="0">
                <a:latin typeface="Noto Sans"/>
                <a:cs typeface="Noto Sans"/>
              </a:rPr>
              <a:t> </a:t>
            </a:r>
            <a:r>
              <a:rPr sz="2200" spc="-5" dirty="0">
                <a:latin typeface="Noto Sans"/>
                <a:cs typeface="Noto Sans"/>
              </a:rPr>
              <a:t>Zones</a:t>
            </a:r>
            <a:endParaRPr sz="2200">
              <a:latin typeface="Noto Sans"/>
              <a:cs typeface="Noto Sans"/>
            </a:endParaRPr>
          </a:p>
        </p:txBody>
      </p:sp>
      <p:sp>
        <p:nvSpPr>
          <p:cNvPr id="11" name="object 11"/>
          <p:cNvSpPr txBox="1"/>
          <p:nvPr/>
        </p:nvSpPr>
        <p:spPr>
          <a:xfrm>
            <a:off x="2408935" y="5416118"/>
            <a:ext cx="3975735"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6 </a:t>
            </a:r>
            <a:r>
              <a:rPr sz="2200" spc="-5" dirty="0">
                <a:latin typeface="Noto Sans"/>
                <a:cs typeface="Noto Sans"/>
              </a:rPr>
              <a:t>copies </a:t>
            </a:r>
            <a:r>
              <a:rPr sz="2200" spc="-15" dirty="0">
                <a:latin typeface="Noto Sans"/>
                <a:cs typeface="Noto Sans"/>
              </a:rPr>
              <a:t>in </a:t>
            </a:r>
            <a:r>
              <a:rPr sz="2200" spc="5" dirty="0">
                <a:latin typeface="Noto Sans"/>
                <a:cs typeface="Noto Sans"/>
              </a:rPr>
              <a:t>3 </a:t>
            </a:r>
            <a:r>
              <a:rPr sz="2200" spc="-20" dirty="0">
                <a:latin typeface="Noto Sans"/>
                <a:cs typeface="Noto Sans"/>
              </a:rPr>
              <a:t>Availability</a:t>
            </a:r>
            <a:r>
              <a:rPr sz="2200" spc="-15" dirty="0">
                <a:latin typeface="Noto Sans"/>
                <a:cs typeface="Noto Sans"/>
              </a:rPr>
              <a:t> </a:t>
            </a:r>
            <a:r>
              <a:rPr sz="2200" dirty="0">
                <a:latin typeface="Noto Sans"/>
                <a:cs typeface="Noto Sans"/>
              </a:rPr>
              <a:t>Zones</a:t>
            </a:r>
            <a:endParaRPr sz="2200">
              <a:latin typeface="Noto Sans"/>
              <a:cs typeface="Noto San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2524"/>
            <a:ext cx="904335" cy="25717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4631" y="673608"/>
            <a:ext cx="15386685" cy="1734820"/>
            <a:chOff x="484631" y="673608"/>
            <a:chExt cx="15386685" cy="1734820"/>
          </a:xfrm>
        </p:grpSpPr>
        <p:sp>
          <p:nvSpPr>
            <p:cNvPr id="4" name="object 4"/>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4495"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8" name="object 8"/>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9" name="object 9"/>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10" name="object 10"/>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11" name="object 11"/>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100965"/>
            <a:chOff x="0" y="0"/>
            <a:chExt cx="10433685" cy="100965"/>
          </a:xfrm>
        </p:grpSpPr>
        <p:sp>
          <p:nvSpPr>
            <p:cNvPr id="13" name="object 13"/>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600943" y="0"/>
            <a:ext cx="5648325" cy="100965"/>
            <a:chOff x="10600943" y="0"/>
            <a:chExt cx="5648325" cy="100965"/>
          </a:xfrm>
        </p:grpSpPr>
        <p:sp>
          <p:nvSpPr>
            <p:cNvPr id="18" name="object 18"/>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1800"/>
            <a:ext cx="16267430" cy="2368550"/>
            <a:chOff x="-6095" y="6781800"/>
            <a:chExt cx="16267430" cy="2368550"/>
          </a:xfrm>
        </p:grpSpPr>
        <p:sp>
          <p:nvSpPr>
            <p:cNvPr id="21" name="object 21"/>
            <p:cNvSpPr/>
            <p:nvPr/>
          </p:nvSpPr>
          <p:spPr>
            <a:xfrm>
              <a:off x="0" y="6787895"/>
              <a:ext cx="16254984" cy="235610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3968"/>
              <a:ext cx="15484602" cy="8902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2517"/>
              <a:ext cx="1295400" cy="411477"/>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0540"/>
            <a:ext cx="14528800" cy="947419"/>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10" dirty="0">
                <a:solidFill>
                  <a:srgbClr val="3B9F37"/>
                </a:solidFill>
                <a:latin typeface="Noto Sans"/>
                <a:cs typeface="Noto Sans"/>
              </a:rPr>
              <a:t>d)</a:t>
            </a:r>
            <a:endParaRPr sz="2200">
              <a:latin typeface="Noto Sans"/>
              <a:cs typeface="Noto Sans"/>
            </a:endParaRPr>
          </a:p>
          <a:p>
            <a:pPr marL="12700">
              <a:lnSpc>
                <a:spcPct val="100000"/>
              </a:lnSpc>
              <a:spcBef>
                <a:spcPts val="1730"/>
              </a:spcBef>
            </a:pPr>
            <a:r>
              <a:rPr sz="2400" b="1" spc="-5" dirty="0">
                <a:solidFill>
                  <a:srgbClr val="404040"/>
                </a:solidFill>
                <a:latin typeface="Noto Sans"/>
                <a:cs typeface="Noto Sans"/>
              </a:rPr>
              <a:t>Amazon </a:t>
            </a:r>
            <a:r>
              <a:rPr sz="2400" b="1" spc="-20" dirty="0">
                <a:solidFill>
                  <a:srgbClr val="404040"/>
                </a:solidFill>
                <a:latin typeface="Noto Sans"/>
                <a:cs typeface="Noto Sans"/>
              </a:rPr>
              <a:t>Aurora </a:t>
            </a:r>
            <a:r>
              <a:rPr sz="2400" b="1" spc="-5" dirty="0">
                <a:solidFill>
                  <a:srgbClr val="404040"/>
                </a:solidFill>
                <a:latin typeface="Noto Sans"/>
                <a:cs typeface="Noto Sans"/>
              </a:rPr>
              <a:t>maintains 6 copies of </a:t>
            </a:r>
            <a:r>
              <a:rPr sz="2400" b="1" spc="-10" dirty="0">
                <a:solidFill>
                  <a:srgbClr val="404040"/>
                </a:solidFill>
                <a:latin typeface="Noto Sans"/>
                <a:cs typeface="Noto Sans"/>
              </a:rPr>
              <a:t>data, </a:t>
            </a:r>
            <a:r>
              <a:rPr sz="2400" b="1" spc="-5" dirty="0">
                <a:solidFill>
                  <a:srgbClr val="404040"/>
                </a:solidFill>
                <a:latin typeface="Noto Sans"/>
                <a:cs typeface="Noto Sans"/>
              </a:rPr>
              <a:t>which </a:t>
            </a:r>
            <a:r>
              <a:rPr sz="2400" b="1" spc="-25" dirty="0">
                <a:solidFill>
                  <a:srgbClr val="404040"/>
                </a:solidFill>
                <a:latin typeface="Noto Sans"/>
                <a:cs typeface="Noto Sans"/>
              </a:rPr>
              <a:t>are </a:t>
            </a:r>
            <a:r>
              <a:rPr sz="2400" b="1" spc="-10" dirty="0">
                <a:solidFill>
                  <a:srgbClr val="404040"/>
                </a:solidFill>
                <a:latin typeface="Noto Sans"/>
                <a:cs typeface="Noto Sans"/>
              </a:rPr>
              <a:t>replicated </a:t>
            </a:r>
            <a:r>
              <a:rPr sz="2400" b="1" spc="-20" dirty="0">
                <a:solidFill>
                  <a:srgbClr val="404040"/>
                </a:solidFill>
                <a:latin typeface="Noto Sans"/>
                <a:cs typeface="Noto Sans"/>
              </a:rPr>
              <a:t>across </a:t>
            </a:r>
            <a:r>
              <a:rPr sz="2400" b="1" spc="-15" dirty="0">
                <a:solidFill>
                  <a:srgbClr val="404040"/>
                </a:solidFill>
                <a:latin typeface="Noto Sans"/>
                <a:cs typeface="Noto Sans"/>
              </a:rPr>
              <a:t>three </a:t>
            </a:r>
            <a:r>
              <a:rPr sz="2400" b="1" spc="-5" dirty="0">
                <a:solidFill>
                  <a:srgbClr val="404040"/>
                </a:solidFill>
                <a:latin typeface="Noto Sans"/>
                <a:cs typeface="Noto Sans"/>
              </a:rPr>
              <a:t>Availability</a:t>
            </a:r>
            <a:r>
              <a:rPr sz="2400" b="1" spc="280" dirty="0">
                <a:solidFill>
                  <a:srgbClr val="404040"/>
                </a:solidFill>
                <a:latin typeface="Noto Sans"/>
                <a:cs typeface="Noto Sans"/>
              </a:rPr>
              <a:t> </a:t>
            </a:r>
            <a:r>
              <a:rPr sz="2400" b="1" spc="-5" dirty="0">
                <a:solidFill>
                  <a:srgbClr val="404040"/>
                </a:solidFill>
                <a:latin typeface="Noto Sans"/>
                <a:cs typeface="Noto Sans"/>
              </a:rPr>
              <a:t>Zones.</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103</a:t>
            </a:fld>
            <a:endParaRPr spc="-5" dirty="0"/>
          </a:p>
        </p:txBody>
      </p:sp>
      <p:sp>
        <p:nvSpPr>
          <p:cNvPr id="26" name="object 26"/>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5" dirty="0">
                <a:latin typeface="Noto Sans"/>
                <a:cs typeface="Noto Sans"/>
              </a:rPr>
              <a:t>Amazon </a:t>
            </a:r>
            <a:r>
              <a:rPr sz="2200" spc="-25" dirty="0">
                <a:latin typeface="Noto Sans"/>
                <a:cs typeface="Noto Sans"/>
              </a:rPr>
              <a:t>Aurora</a:t>
            </a:r>
            <a:r>
              <a:rPr sz="2200" spc="-80" dirty="0">
                <a:latin typeface="Noto Sans"/>
                <a:cs typeface="Noto Sans"/>
              </a:rPr>
              <a:t> </a:t>
            </a:r>
            <a:r>
              <a:rPr sz="2200" spc="-15" dirty="0">
                <a:latin typeface="Noto Sans"/>
                <a:cs typeface="Noto Sans"/>
              </a:rPr>
              <a:t>maintains:</a:t>
            </a:r>
            <a:endParaRPr sz="2200">
              <a:latin typeface="Noto Sans"/>
              <a:cs typeface="Noto Sans"/>
            </a:endParaRPr>
          </a:p>
        </p:txBody>
      </p:sp>
      <p:sp>
        <p:nvSpPr>
          <p:cNvPr id="27" name="object 27"/>
          <p:cNvSpPr txBox="1"/>
          <p:nvPr/>
        </p:nvSpPr>
        <p:spPr>
          <a:xfrm>
            <a:off x="2408935" y="2958211"/>
            <a:ext cx="3977004"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Noto Sans"/>
                <a:cs typeface="Noto Sans"/>
              </a:rPr>
              <a:t>6 </a:t>
            </a:r>
            <a:r>
              <a:rPr sz="2200" spc="-5" dirty="0">
                <a:latin typeface="Noto Sans"/>
                <a:cs typeface="Noto Sans"/>
              </a:rPr>
              <a:t>copies </a:t>
            </a:r>
            <a:r>
              <a:rPr sz="2200" spc="-10" dirty="0">
                <a:latin typeface="Noto Sans"/>
                <a:cs typeface="Noto Sans"/>
              </a:rPr>
              <a:t>in </a:t>
            </a:r>
            <a:r>
              <a:rPr sz="2200" dirty="0">
                <a:latin typeface="Noto Sans"/>
                <a:cs typeface="Noto Sans"/>
              </a:rPr>
              <a:t>2 </a:t>
            </a:r>
            <a:r>
              <a:rPr sz="2200" spc="-15" dirty="0">
                <a:latin typeface="Noto Sans"/>
                <a:cs typeface="Noto Sans"/>
              </a:rPr>
              <a:t>Availability</a:t>
            </a:r>
            <a:r>
              <a:rPr sz="2200" spc="-20" dirty="0">
                <a:latin typeface="Noto Sans"/>
                <a:cs typeface="Noto Sans"/>
              </a:rPr>
              <a:t> </a:t>
            </a:r>
            <a:r>
              <a:rPr sz="2200" spc="-5" dirty="0">
                <a:latin typeface="Noto Sans"/>
                <a:cs typeface="Noto Sans"/>
              </a:rPr>
              <a:t>Zones</a:t>
            </a:r>
            <a:endParaRPr sz="2200">
              <a:latin typeface="Noto Sans"/>
              <a:cs typeface="Noto Sans"/>
            </a:endParaRPr>
          </a:p>
        </p:txBody>
      </p:sp>
      <p:sp>
        <p:nvSpPr>
          <p:cNvPr id="28" name="object 28"/>
          <p:cNvSpPr txBox="1"/>
          <p:nvPr/>
        </p:nvSpPr>
        <p:spPr>
          <a:xfrm>
            <a:off x="2408935" y="3784219"/>
            <a:ext cx="3977004"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Noto Sans"/>
                <a:cs typeface="Noto Sans"/>
              </a:rPr>
              <a:t>3 </a:t>
            </a:r>
            <a:r>
              <a:rPr sz="2200" spc="-5" dirty="0">
                <a:latin typeface="Noto Sans"/>
                <a:cs typeface="Noto Sans"/>
              </a:rPr>
              <a:t>copies </a:t>
            </a:r>
            <a:r>
              <a:rPr sz="2200" spc="-10" dirty="0">
                <a:latin typeface="Noto Sans"/>
                <a:cs typeface="Noto Sans"/>
              </a:rPr>
              <a:t>in </a:t>
            </a:r>
            <a:r>
              <a:rPr sz="2200" dirty="0">
                <a:latin typeface="Noto Sans"/>
                <a:cs typeface="Noto Sans"/>
              </a:rPr>
              <a:t>3 </a:t>
            </a:r>
            <a:r>
              <a:rPr sz="2200" spc="-15" dirty="0">
                <a:latin typeface="Noto Sans"/>
                <a:cs typeface="Noto Sans"/>
              </a:rPr>
              <a:t>Availability</a:t>
            </a:r>
            <a:r>
              <a:rPr sz="2200" spc="-20" dirty="0">
                <a:latin typeface="Noto Sans"/>
                <a:cs typeface="Noto Sans"/>
              </a:rPr>
              <a:t> </a:t>
            </a:r>
            <a:r>
              <a:rPr sz="2200" spc="-5" dirty="0">
                <a:latin typeface="Noto Sans"/>
                <a:cs typeface="Noto Sans"/>
              </a:rPr>
              <a:t>Zones</a:t>
            </a:r>
            <a:endParaRPr sz="2200">
              <a:latin typeface="Noto Sans"/>
              <a:cs typeface="Noto Sans"/>
            </a:endParaRPr>
          </a:p>
        </p:txBody>
      </p:sp>
      <p:sp>
        <p:nvSpPr>
          <p:cNvPr id="29" name="object 29"/>
          <p:cNvSpPr txBox="1"/>
          <p:nvPr/>
        </p:nvSpPr>
        <p:spPr>
          <a:xfrm>
            <a:off x="2408935" y="4591304"/>
            <a:ext cx="3977004"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Noto Sans"/>
                <a:cs typeface="Noto Sans"/>
              </a:rPr>
              <a:t>9 </a:t>
            </a:r>
            <a:r>
              <a:rPr sz="2200" spc="-5" dirty="0">
                <a:latin typeface="Noto Sans"/>
                <a:cs typeface="Noto Sans"/>
              </a:rPr>
              <a:t>copies </a:t>
            </a:r>
            <a:r>
              <a:rPr sz="2200" spc="-10" dirty="0">
                <a:latin typeface="Noto Sans"/>
                <a:cs typeface="Noto Sans"/>
              </a:rPr>
              <a:t>in </a:t>
            </a:r>
            <a:r>
              <a:rPr sz="2200" dirty="0">
                <a:latin typeface="Noto Sans"/>
                <a:cs typeface="Noto Sans"/>
              </a:rPr>
              <a:t>3 </a:t>
            </a:r>
            <a:r>
              <a:rPr sz="2200" spc="-15" dirty="0">
                <a:latin typeface="Noto Sans"/>
                <a:cs typeface="Noto Sans"/>
              </a:rPr>
              <a:t>Availability</a:t>
            </a:r>
            <a:r>
              <a:rPr sz="2200" spc="-20" dirty="0">
                <a:latin typeface="Noto Sans"/>
                <a:cs typeface="Noto Sans"/>
              </a:rPr>
              <a:t> </a:t>
            </a:r>
            <a:r>
              <a:rPr sz="2200" spc="-5" dirty="0">
                <a:latin typeface="Noto Sans"/>
                <a:cs typeface="Noto Sans"/>
              </a:rPr>
              <a:t>Zones</a:t>
            </a:r>
            <a:endParaRPr sz="2200">
              <a:latin typeface="Noto Sans"/>
              <a:cs typeface="Noto Sans"/>
            </a:endParaRPr>
          </a:p>
        </p:txBody>
      </p:sp>
      <p:sp>
        <p:nvSpPr>
          <p:cNvPr id="30" name="object 30"/>
          <p:cNvSpPr txBox="1"/>
          <p:nvPr/>
        </p:nvSpPr>
        <p:spPr>
          <a:xfrm>
            <a:off x="2408935" y="5416118"/>
            <a:ext cx="3975735"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6 </a:t>
            </a:r>
            <a:r>
              <a:rPr sz="2200" spc="-5" dirty="0">
                <a:latin typeface="Noto Sans"/>
                <a:cs typeface="Noto Sans"/>
              </a:rPr>
              <a:t>copies </a:t>
            </a:r>
            <a:r>
              <a:rPr sz="2200" spc="-15" dirty="0">
                <a:latin typeface="Noto Sans"/>
                <a:cs typeface="Noto Sans"/>
              </a:rPr>
              <a:t>in </a:t>
            </a:r>
            <a:r>
              <a:rPr sz="2200" spc="5" dirty="0">
                <a:latin typeface="Noto Sans"/>
                <a:cs typeface="Noto Sans"/>
              </a:rPr>
              <a:t>3 </a:t>
            </a:r>
            <a:r>
              <a:rPr sz="2200" spc="-20" dirty="0">
                <a:latin typeface="Noto Sans"/>
                <a:cs typeface="Noto Sans"/>
              </a:rPr>
              <a:t>Availability</a:t>
            </a:r>
            <a:r>
              <a:rPr sz="2200" spc="-15" dirty="0">
                <a:latin typeface="Noto Sans"/>
                <a:cs typeface="Noto Sans"/>
              </a:rPr>
              <a:t> </a:t>
            </a:r>
            <a:r>
              <a:rPr sz="2200" dirty="0">
                <a:latin typeface="Noto Sans"/>
                <a:cs typeface="Noto Sans"/>
              </a:rPr>
              <a:t>Zones</a:t>
            </a:r>
            <a:endParaRPr sz="2200">
              <a:latin typeface="Noto Sans"/>
              <a:cs typeface="Noto San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92</a:t>
            </a:r>
            <a:endParaRPr sz="2450">
              <a:latin typeface="Carlito"/>
              <a:cs typeface="Carlito"/>
            </a:endParaRPr>
          </a:p>
        </p:txBody>
      </p:sp>
      <p:grpSp>
        <p:nvGrpSpPr>
          <p:cNvPr id="4" name="object 4"/>
          <p:cNvGrpSpPr/>
          <p:nvPr/>
        </p:nvGrpSpPr>
        <p:grpSpPr>
          <a:xfrm>
            <a:off x="0" y="0"/>
            <a:ext cx="16255365" cy="9144000"/>
            <a:chOff x="0" y="0"/>
            <a:chExt cx="16255365" cy="9144000"/>
          </a:xfrm>
        </p:grpSpPr>
        <p:sp>
          <p:nvSpPr>
            <p:cNvPr id="5" name="object 5"/>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7" name="object 17"/>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8" name="object 18"/>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1577290"/>
            <a:ext cx="7289165" cy="1086485"/>
          </a:xfrm>
          <a:prstGeom prst="rect">
            <a:avLst/>
          </a:prstGeom>
        </p:spPr>
        <p:txBody>
          <a:bodyPr vert="horz" wrap="square" lIns="0" tIns="89535" rIns="0" bIns="0" rtlCol="0">
            <a:spAutoFit/>
          </a:bodyPr>
          <a:lstStyle/>
          <a:p>
            <a:pPr marL="12700">
              <a:lnSpc>
                <a:spcPct val="100000"/>
              </a:lnSpc>
              <a:spcBef>
                <a:spcPts val="705"/>
              </a:spcBef>
            </a:pPr>
            <a:r>
              <a:rPr sz="3200" b="0" spc="-465" dirty="0">
                <a:solidFill>
                  <a:srgbClr val="FFFFFF"/>
                </a:solidFill>
                <a:latin typeface="Arial Black"/>
                <a:cs typeface="Arial Black"/>
              </a:rPr>
              <a:t>AWS </a:t>
            </a:r>
            <a:r>
              <a:rPr sz="3200" b="0" spc="-440" dirty="0">
                <a:solidFill>
                  <a:srgbClr val="FFFFFF"/>
                </a:solidFill>
                <a:latin typeface="Arial Black"/>
                <a:cs typeface="Arial Black"/>
              </a:rPr>
              <a:t>Database </a:t>
            </a:r>
            <a:r>
              <a:rPr sz="3200" b="0" spc="-310" dirty="0">
                <a:solidFill>
                  <a:srgbClr val="FFFFFF"/>
                </a:solidFill>
                <a:latin typeface="Arial Black"/>
                <a:cs typeface="Arial Black"/>
              </a:rPr>
              <a:t>Migration </a:t>
            </a:r>
            <a:r>
              <a:rPr sz="3200" b="0" spc="-465" dirty="0">
                <a:solidFill>
                  <a:srgbClr val="FFFFFF"/>
                </a:solidFill>
                <a:latin typeface="Arial Black"/>
                <a:cs typeface="Arial Black"/>
              </a:rPr>
              <a:t>Services</a:t>
            </a:r>
            <a:r>
              <a:rPr sz="3200" b="0" spc="-695" dirty="0">
                <a:solidFill>
                  <a:srgbClr val="FFFFFF"/>
                </a:solidFill>
                <a:latin typeface="Arial Black"/>
                <a:cs typeface="Arial Black"/>
              </a:rPr>
              <a:t> </a:t>
            </a:r>
            <a:r>
              <a:rPr sz="3200" b="0" spc="-325" dirty="0">
                <a:solidFill>
                  <a:srgbClr val="FFFFFF"/>
                </a:solidFill>
                <a:latin typeface="Arial Black"/>
                <a:cs typeface="Arial Black"/>
              </a:rPr>
              <a:t>(DMS)</a:t>
            </a:r>
            <a:endParaRPr sz="3200">
              <a:latin typeface="Arial Black"/>
              <a:cs typeface="Arial Black"/>
            </a:endParaRPr>
          </a:p>
          <a:p>
            <a:pPr marL="12700">
              <a:lnSpc>
                <a:spcPct val="100000"/>
              </a:lnSpc>
              <a:spcBef>
                <a:spcPts val="545"/>
              </a:spcBef>
            </a:pPr>
            <a:r>
              <a:rPr sz="2800" b="0" spc="-20" dirty="0">
                <a:solidFill>
                  <a:srgbClr val="0E537A"/>
                </a:solidFill>
                <a:latin typeface="Noto Sans"/>
                <a:cs typeface="Noto Sans"/>
              </a:rPr>
              <a:t>Overview </a:t>
            </a:r>
            <a:r>
              <a:rPr sz="2800" b="0" spc="-10" dirty="0">
                <a:solidFill>
                  <a:srgbClr val="0E537A"/>
                </a:solidFill>
                <a:latin typeface="Noto Sans"/>
                <a:cs typeface="Noto Sans"/>
              </a:rPr>
              <a:t>of </a:t>
            </a:r>
            <a:r>
              <a:rPr sz="2800" b="0" spc="-50" dirty="0">
                <a:solidFill>
                  <a:srgbClr val="0E537A"/>
                </a:solidFill>
                <a:latin typeface="Noto Sans"/>
                <a:cs typeface="Noto Sans"/>
              </a:rPr>
              <a:t>AWS</a:t>
            </a:r>
            <a:r>
              <a:rPr sz="2800" b="0" spc="-75" dirty="0">
                <a:solidFill>
                  <a:srgbClr val="0E537A"/>
                </a:solidFill>
                <a:latin typeface="Noto Sans"/>
                <a:cs typeface="Noto Sans"/>
              </a:rPr>
              <a:t> </a:t>
            </a:r>
            <a:r>
              <a:rPr sz="2800" b="0" dirty="0">
                <a:solidFill>
                  <a:srgbClr val="0E537A"/>
                </a:solidFill>
                <a:latin typeface="Noto Sans"/>
                <a:cs typeface="Noto Sans"/>
              </a:rPr>
              <a:t>DMS</a:t>
            </a:r>
            <a:endParaRPr sz="2800">
              <a:latin typeface="Noto Sans"/>
              <a:cs typeface="Noto San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6726" y="283286"/>
            <a:ext cx="3621404" cy="512445"/>
          </a:xfrm>
          <a:prstGeom prst="rect">
            <a:avLst/>
          </a:prstGeom>
        </p:spPr>
        <p:txBody>
          <a:bodyPr vert="horz" wrap="square" lIns="0" tIns="12065" rIns="0" bIns="0" rtlCol="0">
            <a:spAutoFit/>
          </a:bodyPr>
          <a:lstStyle/>
          <a:p>
            <a:pPr marL="12700">
              <a:lnSpc>
                <a:spcPct val="100000"/>
              </a:lnSpc>
              <a:spcBef>
                <a:spcPts val="95"/>
              </a:spcBef>
            </a:pPr>
            <a:r>
              <a:rPr sz="3200" b="0" spc="-465" dirty="0">
                <a:latin typeface="Arial Black"/>
                <a:cs typeface="Arial Black"/>
              </a:rPr>
              <a:t>AWS </a:t>
            </a:r>
            <a:r>
              <a:rPr sz="3200" b="0" spc="-350" dirty="0">
                <a:latin typeface="Arial Black"/>
                <a:cs typeface="Arial Black"/>
              </a:rPr>
              <a:t>DMS</a:t>
            </a:r>
            <a:r>
              <a:rPr sz="3200" b="0" spc="-530" dirty="0">
                <a:latin typeface="Arial Black"/>
                <a:cs typeface="Arial Black"/>
              </a:rPr>
              <a:t> </a:t>
            </a:r>
            <a:r>
              <a:rPr sz="3200" b="0" spc="-409" dirty="0">
                <a:latin typeface="Arial Black"/>
                <a:cs typeface="Arial Black"/>
              </a:rPr>
              <a:t>Overview</a:t>
            </a:r>
            <a:endParaRPr sz="3200">
              <a:latin typeface="Arial Black"/>
              <a:cs typeface="Arial Black"/>
            </a:endParaRPr>
          </a:p>
        </p:txBody>
      </p:sp>
      <p:grpSp>
        <p:nvGrpSpPr>
          <p:cNvPr id="3" name="object 3"/>
          <p:cNvGrpSpPr/>
          <p:nvPr/>
        </p:nvGrpSpPr>
        <p:grpSpPr>
          <a:xfrm>
            <a:off x="2511551" y="2514600"/>
            <a:ext cx="11704320" cy="3106420"/>
            <a:chOff x="2511551" y="2514600"/>
            <a:chExt cx="11704320" cy="3106420"/>
          </a:xfrm>
        </p:grpSpPr>
        <p:sp>
          <p:nvSpPr>
            <p:cNvPr id="4" name="object 4"/>
            <p:cNvSpPr/>
            <p:nvPr/>
          </p:nvSpPr>
          <p:spPr>
            <a:xfrm>
              <a:off x="2517647" y="2520695"/>
              <a:ext cx="11692255" cy="3093720"/>
            </a:xfrm>
            <a:custGeom>
              <a:avLst/>
              <a:gdLst/>
              <a:ahLst/>
              <a:cxnLst/>
              <a:rect l="l" t="t" r="r" b="b"/>
              <a:pathLst>
                <a:path w="11692255" h="3093720">
                  <a:moveTo>
                    <a:pt x="11176508" y="0"/>
                  </a:moveTo>
                  <a:lnTo>
                    <a:pt x="515619" y="0"/>
                  </a:lnTo>
                  <a:lnTo>
                    <a:pt x="468693" y="2107"/>
                  </a:lnTo>
                  <a:lnTo>
                    <a:pt x="422945" y="8308"/>
                  </a:lnTo>
                  <a:lnTo>
                    <a:pt x="378559" y="18420"/>
                  </a:lnTo>
                  <a:lnTo>
                    <a:pt x="335717" y="32262"/>
                  </a:lnTo>
                  <a:lnTo>
                    <a:pt x="294601" y="49651"/>
                  </a:lnTo>
                  <a:lnTo>
                    <a:pt x="255392" y="70405"/>
                  </a:lnTo>
                  <a:lnTo>
                    <a:pt x="218273" y="94341"/>
                  </a:lnTo>
                  <a:lnTo>
                    <a:pt x="183427" y="121278"/>
                  </a:lnTo>
                  <a:lnTo>
                    <a:pt x="151034" y="151034"/>
                  </a:lnTo>
                  <a:lnTo>
                    <a:pt x="121278" y="183427"/>
                  </a:lnTo>
                  <a:lnTo>
                    <a:pt x="94341" y="218273"/>
                  </a:lnTo>
                  <a:lnTo>
                    <a:pt x="70405" y="255392"/>
                  </a:lnTo>
                  <a:lnTo>
                    <a:pt x="49651" y="294601"/>
                  </a:lnTo>
                  <a:lnTo>
                    <a:pt x="32262" y="335717"/>
                  </a:lnTo>
                  <a:lnTo>
                    <a:pt x="18420" y="378559"/>
                  </a:lnTo>
                  <a:lnTo>
                    <a:pt x="8308" y="422945"/>
                  </a:lnTo>
                  <a:lnTo>
                    <a:pt x="2107" y="468693"/>
                  </a:lnTo>
                  <a:lnTo>
                    <a:pt x="0" y="515619"/>
                  </a:lnTo>
                  <a:lnTo>
                    <a:pt x="0" y="2578100"/>
                  </a:lnTo>
                  <a:lnTo>
                    <a:pt x="2107" y="2625026"/>
                  </a:lnTo>
                  <a:lnTo>
                    <a:pt x="8308" y="2670774"/>
                  </a:lnTo>
                  <a:lnTo>
                    <a:pt x="18420" y="2715160"/>
                  </a:lnTo>
                  <a:lnTo>
                    <a:pt x="32262" y="2758002"/>
                  </a:lnTo>
                  <a:lnTo>
                    <a:pt x="49651" y="2799118"/>
                  </a:lnTo>
                  <a:lnTo>
                    <a:pt x="70405" y="2838327"/>
                  </a:lnTo>
                  <a:lnTo>
                    <a:pt x="94341" y="2875446"/>
                  </a:lnTo>
                  <a:lnTo>
                    <a:pt x="121278" y="2910292"/>
                  </a:lnTo>
                  <a:lnTo>
                    <a:pt x="151034" y="2942685"/>
                  </a:lnTo>
                  <a:lnTo>
                    <a:pt x="183427" y="2972441"/>
                  </a:lnTo>
                  <a:lnTo>
                    <a:pt x="218273" y="2999378"/>
                  </a:lnTo>
                  <a:lnTo>
                    <a:pt x="255392" y="3023314"/>
                  </a:lnTo>
                  <a:lnTo>
                    <a:pt x="294601" y="3044068"/>
                  </a:lnTo>
                  <a:lnTo>
                    <a:pt x="335717" y="3061457"/>
                  </a:lnTo>
                  <a:lnTo>
                    <a:pt x="378559" y="3075299"/>
                  </a:lnTo>
                  <a:lnTo>
                    <a:pt x="422945" y="3085411"/>
                  </a:lnTo>
                  <a:lnTo>
                    <a:pt x="468693" y="3091612"/>
                  </a:lnTo>
                  <a:lnTo>
                    <a:pt x="515619" y="3093719"/>
                  </a:lnTo>
                  <a:lnTo>
                    <a:pt x="11176508" y="3093719"/>
                  </a:lnTo>
                  <a:lnTo>
                    <a:pt x="11223434" y="3091612"/>
                  </a:lnTo>
                  <a:lnTo>
                    <a:pt x="11269182" y="3085411"/>
                  </a:lnTo>
                  <a:lnTo>
                    <a:pt x="11313568" y="3075299"/>
                  </a:lnTo>
                  <a:lnTo>
                    <a:pt x="11356410" y="3061457"/>
                  </a:lnTo>
                  <a:lnTo>
                    <a:pt x="11397526" y="3044068"/>
                  </a:lnTo>
                  <a:lnTo>
                    <a:pt x="11436735" y="3023314"/>
                  </a:lnTo>
                  <a:lnTo>
                    <a:pt x="11473854" y="2999378"/>
                  </a:lnTo>
                  <a:lnTo>
                    <a:pt x="11508700" y="2972441"/>
                  </a:lnTo>
                  <a:lnTo>
                    <a:pt x="11541093" y="2942685"/>
                  </a:lnTo>
                  <a:lnTo>
                    <a:pt x="11570849" y="2910292"/>
                  </a:lnTo>
                  <a:lnTo>
                    <a:pt x="11597786" y="2875446"/>
                  </a:lnTo>
                  <a:lnTo>
                    <a:pt x="11621722" y="2838327"/>
                  </a:lnTo>
                  <a:lnTo>
                    <a:pt x="11642476" y="2799118"/>
                  </a:lnTo>
                  <a:lnTo>
                    <a:pt x="11659865" y="2758002"/>
                  </a:lnTo>
                  <a:lnTo>
                    <a:pt x="11673707" y="2715160"/>
                  </a:lnTo>
                  <a:lnTo>
                    <a:pt x="11683819" y="2670774"/>
                  </a:lnTo>
                  <a:lnTo>
                    <a:pt x="11690020" y="2625026"/>
                  </a:lnTo>
                  <a:lnTo>
                    <a:pt x="11692128" y="2578100"/>
                  </a:lnTo>
                  <a:lnTo>
                    <a:pt x="11692128" y="515619"/>
                  </a:lnTo>
                  <a:lnTo>
                    <a:pt x="11690020" y="468693"/>
                  </a:lnTo>
                  <a:lnTo>
                    <a:pt x="11683819" y="422945"/>
                  </a:lnTo>
                  <a:lnTo>
                    <a:pt x="11673707" y="378559"/>
                  </a:lnTo>
                  <a:lnTo>
                    <a:pt x="11659865" y="335717"/>
                  </a:lnTo>
                  <a:lnTo>
                    <a:pt x="11642476" y="294601"/>
                  </a:lnTo>
                  <a:lnTo>
                    <a:pt x="11621722" y="255392"/>
                  </a:lnTo>
                  <a:lnTo>
                    <a:pt x="11597786" y="218273"/>
                  </a:lnTo>
                  <a:lnTo>
                    <a:pt x="11570849" y="183427"/>
                  </a:lnTo>
                  <a:lnTo>
                    <a:pt x="11541093" y="151034"/>
                  </a:lnTo>
                  <a:lnTo>
                    <a:pt x="11508700" y="121278"/>
                  </a:lnTo>
                  <a:lnTo>
                    <a:pt x="11473854" y="94341"/>
                  </a:lnTo>
                  <a:lnTo>
                    <a:pt x="11436735" y="70405"/>
                  </a:lnTo>
                  <a:lnTo>
                    <a:pt x="11397526" y="49651"/>
                  </a:lnTo>
                  <a:lnTo>
                    <a:pt x="11356410" y="32262"/>
                  </a:lnTo>
                  <a:lnTo>
                    <a:pt x="11313568" y="18420"/>
                  </a:lnTo>
                  <a:lnTo>
                    <a:pt x="11269182" y="8308"/>
                  </a:lnTo>
                  <a:lnTo>
                    <a:pt x="11223434" y="2107"/>
                  </a:lnTo>
                  <a:lnTo>
                    <a:pt x="11176508" y="0"/>
                  </a:lnTo>
                  <a:close/>
                </a:path>
              </a:pathLst>
            </a:custGeom>
            <a:solidFill>
              <a:srgbClr val="BCD6ED"/>
            </a:solidFill>
          </p:spPr>
          <p:txBody>
            <a:bodyPr wrap="square" lIns="0" tIns="0" rIns="0" bIns="0" rtlCol="0"/>
            <a:lstStyle/>
            <a:p>
              <a:endParaRPr/>
            </a:p>
          </p:txBody>
        </p:sp>
        <p:sp>
          <p:nvSpPr>
            <p:cNvPr id="5" name="object 5"/>
            <p:cNvSpPr/>
            <p:nvPr/>
          </p:nvSpPr>
          <p:spPr>
            <a:xfrm>
              <a:off x="2517647" y="2520695"/>
              <a:ext cx="11692255" cy="3093720"/>
            </a:xfrm>
            <a:custGeom>
              <a:avLst/>
              <a:gdLst/>
              <a:ahLst/>
              <a:cxnLst/>
              <a:rect l="l" t="t" r="r" b="b"/>
              <a:pathLst>
                <a:path w="11692255" h="3093720">
                  <a:moveTo>
                    <a:pt x="0" y="515619"/>
                  </a:moveTo>
                  <a:lnTo>
                    <a:pt x="2107" y="468693"/>
                  </a:lnTo>
                  <a:lnTo>
                    <a:pt x="8308" y="422945"/>
                  </a:lnTo>
                  <a:lnTo>
                    <a:pt x="18420" y="378559"/>
                  </a:lnTo>
                  <a:lnTo>
                    <a:pt x="32262" y="335717"/>
                  </a:lnTo>
                  <a:lnTo>
                    <a:pt x="49651" y="294601"/>
                  </a:lnTo>
                  <a:lnTo>
                    <a:pt x="70405" y="255392"/>
                  </a:lnTo>
                  <a:lnTo>
                    <a:pt x="94341" y="218273"/>
                  </a:lnTo>
                  <a:lnTo>
                    <a:pt x="121278" y="183427"/>
                  </a:lnTo>
                  <a:lnTo>
                    <a:pt x="151034" y="151034"/>
                  </a:lnTo>
                  <a:lnTo>
                    <a:pt x="183427" y="121278"/>
                  </a:lnTo>
                  <a:lnTo>
                    <a:pt x="218273" y="94341"/>
                  </a:lnTo>
                  <a:lnTo>
                    <a:pt x="255392" y="70405"/>
                  </a:lnTo>
                  <a:lnTo>
                    <a:pt x="294601" y="49651"/>
                  </a:lnTo>
                  <a:lnTo>
                    <a:pt x="335717" y="32262"/>
                  </a:lnTo>
                  <a:lnTo>
                    <a:pt x="378559" y="18420"/>
                  </a:lnTo>
                  <a:lnTo>
                    <a:pt x="422945" y="8308"/>
                  </a:lnTo>
                  <a:lnTo>
                    <a:pt x="468693" y="2107"/>
                  </a:lnTo>
                  <a:lnTo>
                    <a:pt x="515619" y="0"/>
                  </a:lnTo>
                  <a:lnTo>
                    <a:pt x="11176508" y="0"/>
                  </a:lnTo>
                  <a:lnTo>
                    <a:pt x="11223434" y="2107"/>
                  </a:lnTo>
                  <a:lnTo>
                    <a:pt x="11269182" y="8308"/>
                  </a:lnTo>
                  <a:lnTo>
                    <a:pt x="11313568" y="18420"/>
                  </a:lnTo>
                  <a:lnTo>
                    <a:pt x="11356410" y="32262"/>
                  </a:lnTo>
                  <a:lnTo>
                    <a:pt x="11397526" y="49651"/>
                  </a:lnTo>
                  <a:lnTo>
                    <a:pt x="11436735" y="70405"/>
                  </a:lnTo>
                  <a:lnTo>
                    <a:pt x="11473854" y="94341"/>
                  </a:lnTo>
                  <a:lnTo>
                    <a:pt x="11508700" y="121278"/>
                  </a:lnTo>
                  <a:lnTo>
                    <a:pt x="11541093" y="151034"/>
                  </a:lnTo>
                  <a:lnTo>
                    <a:pt x="11570849" y="183427"/>
                  </a:lnTo>
                  <a:lnTo>
                    <a:pt x="11597786" y="218273"/>
                  </a:lnTo>
                  <a:lnTo>
                    <a:pt x="11621722" y="255392"/>
                  </a:lnTo>
                  <a:lnTo>
                    <a:pt x="11642476" y="294601"/>
                  </a:lnTo>
                  <a:lnTo>
                    <a:pt x="11659865" y="335717"/>
                  </a:lnTo>
                  <a:lnTo>
                    <a:pt x="11673707" y="378559"/>
                  </a:lnTo>
                  <a:lnTo>
                    <a:pt x="11683819" y="422945"/>
                  </a:lnTo>
                  <a:lnTo>
                    <a:pt x="11690020" y="468693"/>
                  </a:lnTo>
                  <a:lnTo>
                    <a:pt x="11692128" y="515619"/>
                  </a:lnTo>
                  <a:lnTo>
                    <a:pt x="11692128" y="2578100"/>
                  </a:lnTo>
                  <a:lnTo>
                    <a:pt x="11690020" y="2625026"/>
                  </a:lnTo>
                  <a:lnTo>
                    <a:pt x="11683819" y="2670774"/>
                  </a:lnTo>
                  <a:lnTo>
                    <a:pt x="11673707" y="2715160"/>
                  </a:lnTo>
                  <a:lnTo>
                    <a:pt x="11659865" y="2758002"/>
                  </a:lnTo>
                  <a:lnTo>
                    <a:pt x="11642476" y="2799118"/>
                  </a:lnTo>
                  <a:lnTo>
                    <a:pt x="11621722" y="2838327"/>
                  </a:lnTo>
                  <a:lnTo>
                    <a:pt x="11597786" y="2875446"/>
                  </a:lnTo>
                  <a:lnTo>
                    <a:pt x="11570849" y="2910292"/>
                  </a:lnTo>
                  <a:lnTo>
                    <a:pt x="11541093" y="2942685"/>
                  </a:lnTo>
                  <a:lnTo>
                    <a:pt x="11508700" y="2972441"/>
                  </a:lnTo>
                  <a:lnTo>
                    <a:pt x="11473854" y="2999378"/>
                  </a:lnTo>
                  <a:lnTo>
                    <a:pt x="11436735" y="3023314"/>
                  </a:lnTo>
                  <a:lnTo>
                    <a:pt x="11397526" y="3044068"/>
                  </a:lnTo>
                  <a:lnTo>
                    <a:pt x="11356410" y="3061457"/>
                  </a:lnTo>
                  <a:lnTo>
                    <a:pt x="11313568" y="3075299"/>
                  </a:lnTo>
                  <a:lnTo>
                    <a:pt x="11269182" y="3085411"/>
                  </a:lnTo>
                  <a:lnTo>
                    <a:pt x="11223434" y="3091612"/>
                  </a:lnTo>
                  <a:lnTo>
                    <a:pt x="11176508" y="3093719"/>
                  </a:lnTo>
                  <a:lnTo>
                    <a:pt x="515619" y="3093719"/>
                  </a:lnTo>
                  <a:lnTo>
                    <a:pt x="468693" y="3091612"/>
                  </a:lnTo>
                  <a:lnTo>
                    <a:pt x="422945" y="3085411"/>
                  </a:lnTo>
                  <a:lnTo>
                    <a:pt x="378559" y="3075299"/>
                  </a:lnTo>
                  <a:lnTo>
                    <a:pt x="335717" y="3061457"/>
                  </a:lnTo>
                  <a:lnTo>
                    <a:pt x="294601" y="3044068"/>
                  </a:lnTo>
                  <a:lnTo>
                    <a:pt x="255392" y="3023314"/>
                  </a:lnTo>
                  <a:lnTo>
                    <a:pt x="218273" y="2999378"/>
                  </a:lnTo>
                  <a:lnTo>
                    <a:pt x="183427" y="2972441"/>
                  </a:lnTo>
                  <a:lnTo>
                    <a:pt x="151034" y="2942685"/>
                  </a:lnTo>
                  <a:lnTo>
                    <a:pt x="121278" y="2910292"/>
                  </a:lnTo>
                  <a:lnTo>
                    <a:pt x="94341" y="2875446"/>
                  </a:lnTo>
                  <a:lnTo>
                    <a:pt x="70405" y="2838327"/>
                  </a:lnTo>
                  <a:lnTo>
                    <a:pt x="49651" y="2799118"/>
                  </a:lnTo>
                  <a:lnTo>
                    <a:pt x="32262" y="2758002"/>
                  </a:lnTo>
                  <a:lnTo>
                    <a:pt x="18420" y="2715160"/>
                  </a:lnTo>
                  <a:lnTo>
                    <a:pt x="8308" y="2670774"/>
                  </a:lnTo>
                  <a:lnTo>
                    <a:pt x="2107" y="2625026"/>
                  </a:lnTo>
                  <a:lnTo>
                    <a:pt x="0" y="2578100"/>
                  </a:lnTo>
                  <a:lnTo>
                    <a:pt x="0" y="515619"/>
                  </a:lnTo>
                  <a:close/>
                </a:path>
              </a:pathLst>
            </a:custGeom>
            <a:ln w="12192">
              <a:solidFill>
                <a:srgbClr val="41709C"/>
              </a:solidFill>
            </a:ln>
          </p:spPr>
          <p:txBody>
            <a:bodyPr wrap="square" lIns="0" tIns="0" rIns="0" bIns="0" rtlCol="0"/>
            <a:lstStyle/>
            <a:p>
              <a:endParaRPr/>
            </a:p>
          </p:txBody>
        </p:sp>
      </p:grpSp>
      <p:sp>
        <p:nvSpPr>
          <p:cNvPr id="6" name="object 6"/>
          <p:cNvSpPr txBox="1"/>
          <p:nvPr/>
        </p:nvSpPr>
        <p:spPr>
          <a:xfrm>
            <a:off x="3121914" y="3699510"/>
            <a:ext cx="10063480" cy="697865"/>
          </a:xfrm>
          <a:prstGeom prst="rect">
            <a:avLst/>
          </a:prstGeom>
        </p:spPr>
        <p:txBody>
          <a:bodyPr vert="horz" wrap="square" lIns="0" tIns="13335" rIns="0" bIns="0" rtlCol="0">
            <a:spAutoFit/>
          </a:bodyPr>
          <a:lstStyle/>
          <a:p>
            <a:pPr marL="12700">
              <a:lnSpc>
                <a:spcPct val="100000"/>
              </a:lnSpc>
              <a:spcBef>
                <a:spcPts val="105"/>
              </a:spcBef>
            </a:pPr>
            <a:r>
              <a:rPr sz="2200" spc="-30" dirty="0">
                <a:solidFill>
                  <a:srgbClr val="404040"/>
                </a:solidFill>
                <a:latin typeface="Noto Sans"/>
                <a:cs typeface="Noto Sans"/>
              </a:rPr>
              <a:t>According </a:t>
            </a:r>
            <a:r>
              <a:rPr sz="2200" spc="-15" dirty="0">
                <a:solidFill>
                  <a:srgbClr val="404040"/>
                </a:solidFill>
                <a:latin typeface="Noto Sans"/>
                <a:cs typeface="Noto Sans"/>
              </a:rPr>
              <a:t>to Amazon, </a:t>
            </a:r>
            <a:r>
              <a:rPr sz="2200" spc="-70" dirty="0">
                <a:solidFill>
                  <a:srgbClr val="404040"/>
                </a:solidFill>
                <a:latin typeface="Noto Sans"/>
                <a:cs typeface="Noto Sans"/>
              </a:rPr>
              <a:t>“AWS </a:t>
            </a:r>
            <a:r>
              <a:rPr sz="2200" spc="-15" dirty="0">
                <a:solidFill>
                  <a:srgbClr val="404040"/>
                </a:solidFill>
                <a:latin typeface="Noto Sans"/>
                <a:cs typeface="Noto Sans"/>
              </a:rPr>
              <a:t>Database </a:t>
            </a:r>
            <a:r>
              <a:rPr sz="2200" spc="-35" dirty="0">
                <a:solidFill>
                  <a:srgbClr val="404040"/>
                </a:solidFill>
                <a:latin typeface="Noto Sans"/>
                <a:cs typeface="Noto Sans"/>
              </a:rPr>
              <a:t>Migration </a:t>
            </a:r>
            <a:r>
              <a:rPr sz="2200" spc="-10" dirty="0">
                <a:solidFill>
                  <a:srgbClr val="404040"/>
                </a:solidFill>
                <a:latin typeface="Noto Sans"/>
                <a:cs typeface="Noto Sans"/>
              </a:rPr>
              <a:t>Service </a:t>
            </a:r>
            <a:r>
              <a:rPr sz="2200" spc="-15" dirty="0">
                <a:solidFill>
                  <a:srgbClr val="404040"/>
                </a:solidFill>
                <a:latin typeface="Noto Sans"/>
                <a:cs typeface="Noto Sans"/>
              </a:rPr>
              <a:t>allows </a:t>
            </a:r>
            <a:r>
              <a:rPr sz="2200" spc="-10" dirty="0">
                <a:solidFill>
                  <a:srgbClr val="404040"/>
                </a:solidFill>
                <a:latin typeface="Noto Sans"/>
                <a:cs typeface="Noto Sans"/>
              </a:rPr>
              <a:t>you </a:t>
            </a:r>
            <a:r>
              <a:rPr sz="2200" spc="-15" dirty="0">
                <a:solidFill>
                  <a:srgbClr val="404040"/>
                </a:solidFill>
                <a:latin typeface="Noto Sans"/>
                <a:cs typeface="Noto Sans"/>
              </a:rPr>
              <a:t>to</a:t>
            </a:r>
            <a:r>
              <a:rPr sz="2200" spc="135" dirty="0">
                <a:solidFill>
                  <a:srgbClr val="404040"/>
                </a:solidFill>
                <a:latin typeface="Noto Sans"/>
                <a:cs typeface="Noto Sans"/>
              </a:rPr>
              <a:t> </a:t>
            </a:r>
            <a:r>
              <a:rPr sz="2200" spc="-40" dirty="0">
                <a:solidFill>
                  <a:srgbClr val="404040"/>
                </a:solidFill>
                <a:latin typeface="Noto Sans"/>
                <a:cs typeface="Noto Sans"/>
              </a:rPr>
              <a:t>migrate</a:t>
            </a:r>
            <a:endParaRPr sz="2200">
              <a:latin typeface="Noto Sans"/>
              <a:cs typeface="Noto Sans"/>
            </a:endParaRPr>
          </a:p>
          <a:p>
            <a:pPr marL="12700">
              <a:lnSpc>
                <a:spcPct val="100000"/>
              </a:lnSpc>
            </a:pPr>
            <a:r>
              <a:rPr sz="2200" spc="-10" dirty="0">
                <a:solidFill>
                  <a:srgbClr val="404040"/>
                </a:solidFill>
                <a:latin typeface="Noto Sans"/>
                <a:cs typeface="Noto Sans"/>
              </a:rPr>
              <a:t>your </a:t>
            </a:r>
            <a:r>
              <a:rPr sz="2200" spc="-15" dirty="0">
                <a:solidFill>
                  <a:srgbClr val="404040"/>
                </a:solidFill>
                <a:latin typeface="Noto Sans"/>
                <a:cs typeface="Noto Sans"/>
              </a:rPr>
              <a:t>databases to </a:t>
            </a:r>
            <a:r>
              <a:rPr sz="2200" spc="-40" dirty="0">
                <a:solidFill>
                  <a:srgbClr val="404040"/>
                </a:solidFill>
                <a:latin typeface="Noto Sans"/>
                <a:cs typeface="Noto Sans"/>
              </a:rPr>
              <a:t>AWS </a:t>
            </a:r>
            <a:r>
              <a:rPr sz="2200" spc="-20" dirty="0">
                <a:solidFill>
                  <a:srgbClr val="404040"/>
                </a:solidFill>
                <a:latin typeface="Noto Sans"/>
                <a:cs typeface="Noto Sans"/>
              </a:rPr>
              <a:t>infrastructure </a:t>
            </a:r>
            <a:r>
              <a:rPr sz="2200" spc="-15" dirty="0">
                <a:solidFill>
                  <a:srgbClr val="404040"/>
                </a:solidFill>
                <a:latin typeface="Noto Sans"/>
                <a:cs typeface="Noto Sans"/>
              </a:rPr>
              <a:t>with </a:t>
            </a:r>
            <a:r>
              <a:rPr sz="2200" spc="-10" dirty="0">
                <a:solidFill>
                  <a:srgbClr val="404040"/>
                </a:solidFill>
                <a:latin typeface="Noto Sans"/>
                <a:cs typeface="Noto Sans"/>
              </a:rPr>
              <a:t>minimal</a:t>
            </a:r>
            <a:r>
              <a:rPr sz="2200" spc="100" dirty="0">
                <a:solidFill>
                  <a:srgbClr val="404040"/>
                </a:solidFill>
                <a:latin typeface="Noto Sans"/>
                <a:cs typeface="Noto Sans"/>
              </a:rPr>
              <a:t> </a:t>
            </a:r>
            <a:r>
              <a:rPr sz="2200" spc="-15" dirty="0">
                <a:solidFill>
                  <a:srgbClr val="404040"/>
                </a:solidFill>
                <a:latin typeface="Noto Sans"/>
                <a:cs typeface="Noto Sans"/>
              </a:rPr>
              <a:t>downtime.”</a:t>
            </a:r>
            <a:endParaRPr sz="2200">
              <a:latin typeface="Noto Sans"/>
              <a:cs typeface="Noto Sans"/>
            </a:endParaRPr>
          </a:p>
        </p:txBody>
      </p:sp>
      <p:sp>
        <p:nvSpPr>
          <p:cNvPr id="7" name="object 7"/>
          <p:cNvSpPr/>
          <p:nvPr/>
        </p:nvSpPr>
        <p:spPr>
          <a:xfrm>
            <a:off x="6059423" y="710183"/>
            <a:ext cx="4148328" cy="256031"/>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105</a:t>
            </a:fld>
            <a:endParaRPr spc="-5"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0861" y="283286"/>
            <a:ext cx="4495165" cy="512445"/>
          </a:xfrm>
          <a:prstGeom prst="rect">
            <a:avLst/>
          </a:prstGeom>
        </p:spPr>
        <p:txBody>
          <a:bodyPr vert="horz" wrap="square" lIns="0" tIns="12065" rIns="0" bIns="0" rtlCol="0">
            <a:spAutoFit/>
          </a:bodyPr>
          <a:lstStyle/>
          <a:p>
            <a:pPr marL="12700">
              <a:lnSpc>
                <a:spcPct val="100000"/>
              </a:lnSpc>
              <a:spcBef>
                <a:spcPts val="95"/>
              </a:spcBef>
            </a:pPr>
            <a:r>
              <a:rPr sz="3200" b="0" spc="-365" dirty="0">
                <a:latin typeface="Arial Black"/>
                <a:cs typeface="Arial Black"/>
              </a:rPr>
              <a:t>Homogenous</a:t>
            </a:r>
            <a:r>
              <a:rPr sz="3200" b="0" spc="-185" dirty="0">
                <a:latin typeface="Arial Black"/>
                <a:cs typeface="Arial Black"/>
              </a:rPr>
              <a:t> </a:t>
            </a:r>
            <a:r>
              <a:rPr sz="3200" b="0" spc="-340" dirty="0">
                <a:latin typeface="Arial Black"/>
                <a:cs typeface="Arial Black"/>
              </a:rPr>
              <a:t>Migrations</a:t>
            </a:r>
            <a:endParaRPr sz="3200">
              <a:latin typeface="Arial Black"/>
              <a:cs typeface="Arial Black"/>
            </a:endParaRPr>
          </a:p>
        </p:txBody>
      </p:sp>
      <p:sp>
        <p:nvSpPr>
          <p:cNvPr id="3" name="object 3"/>
          <p:cNvSpPr txBox="1"/>
          <p:nvPr/>
        </p:nvSpPr>
        <p:spPr>
          <a:xfrm>
            <a:off x="1830451" y="1209293"/>
            <a:ext cx="12591415" cy="361950"/>
          </a:xfrm>
          <a:prstGeom prst="rect">
            <a:avLst/>
          </a:prstGeom>
        </p:spPr>
        <p:txBody>
          <a:bodyPr vert="horz" wrap="square" lIns="0" tIns="13335" rIns="0" bIns="0" rtlCol="0">
            <a:spAutoFit/>
          </a:bodyPr>
          <a:lstStyle/>
          <a:p>
            <a:pPr marL="12700">
              <a:lnSpc>
                <a:spcPct val="100000"/>
              </a:lnSpc>
              <a:spcBef>
                <a:spcPts val="105"/>
              </a:spcBef>
            </a:pPr>
            <a:r>
              <a:rPr sz="2200" spc="-40" dirty="0">
                <a:solidFill>
                  <a:srgbClr val="404040"/>
                </a:solidFill>
                <a:latin typeface="Noto Sans"/>
                <a:cs typeface="Noto Sans"/>
              </a:rPr>
              <a:t>You </a:t>
            </a:r>
            <a:r>
              <a:rPr sz="2200" spc="-10" dirty="0">
                <a:solidFill>
                  <a:srgbClr val="404040"/>
                </a:solidFill>
                <a:latin typeface="Noto Sans"/>
                <a:cs typeface="Noto Sans"/>
              </a:rPr>
              <a:t>can </a:t>
            </a:r>
            <a:r>
              <a:rPr sz="2200" spc="-5" dirty="0">
                <a:solidFill>
                  <a:srgbClr val="404040"/>
                </a:solidFill>
                <a:latin typeface="Noto Sans"/>
                <a:cs typeface="Noto Sans"/>
              </a:rPr>
              <a:t>perform </a:t>
            </a:r>
            <a:r>
              <a:rPr sz="2200" spc="-20" dirty="0">
                <a:solidFill>
                  <a:srgbClr val="404040"/>
                </a:solidFill>
                <a:latin typeface="Noto Sans"/>
                <a:cs typeface="Noto Sans"/>
              </a:rPr>
              <a:t>homogenous </a:t>
            </a:r>
            <a:r>
              <a:rPr sz="2200" spc="-35" dirty="0">
                <a:solidFill>
                  <a:srgbClr val="404040"/>
                </a:solidFill>
                <a:latin typeface="Noto Sans"/>
                <a:cs typeface="Noto Sans"/>
              </a:rPr>
              <a:t>migrations, </a:t>
            </a:r>
            <a:r>
              <a:rPr sz="2200" spc="-10" dirty="0">
                <a:solidFill>
                  <a:srgbClr val="404040"/>
                </a:solidFill>
                <a:latin typeface="Noto Sans"/>
                <a:cs typeface="Noto Sans"/>
              </a:rPr>
              <a:t>such as </a:t>
            </a:r>
            <a:r>
              <a:rPr sz="2200" spc="-15" dirty="0">
                <a:solidFill>
                  <a:srgbClr val="404040"/>
                </a:solidFill>
                <a:latin typeface="Noto Sans"/>
                <a:cs typeface="Noto Sans"/>
              </a:rPr>
              <a:t>Oracle to Oracle </a:t>
            </a:r>
            <a:r>
              <a:rPr sz="2200" dirty="0">
                <a:solidFill>
                  <a:srgbClr val="404040"/>
                </a:solidFill>
                <a:latin typeface="Noto Sans"/>
                <a:cs typeface="Noto Sans"/>
              </a:rPr>
              <a:t>or </a:t>
            </a:r>
            <a:r>
              <a:rPr sz="2200" spc="-10" dirty="0">
                <a:solidFill>
                  <a:srgbClr val="404040"/>
                </a:solidFill>
                <a:latin typeface="Noto Sans"/>
                <a:cs typeface="Noto Sans"/>
              </a:rPr>
              <a:t>MySQL </a:t>
            </a:r>
            <a:r>
              <a:rPr sz="2200" spc="-15" dirty="0">
                <a:solidFill>
                  <a:srgbClr val="404040"/>
                </a:solidFill>
                <a:latin typeface="Noto Sans"/>
                <a:cs typeface="Noto Sans"/>
              </a:rPr>
              <a:t>to </a:t>
            </a:r>
            <a:r>
              <a:rPr sz="2200" spc="-5" dirty="0">
                <a:solidFill>
                  <a:srgbClr val="404040"/>
                </a:solidFill>
                <a:latin typeface="Noto Sans"/>
                <a:cs typeface="Noto Sans"/>
              </a:rPr>
              <a:t>Amazon</a:t>
            </a:r>
            <a:r>
              <a:rPr sz="2200" spc="-35" dirty="0">
                <a:solidFill>
                  <a:srgbClr val="404040"/>
                </a:solidFill>
                <a:latin typeface="Noto Sans"/>
                <a:cs typeface="Noto Sans"/>
              </a:rPr>
              <a:t> </a:t>
            </a:r>
            <a:r>
              <a:rPr sz="2200" spc="-20" dirty="0">
                <a:solidFill>
                  <a:srgbClr val="404040"/>
                </a:solidFill>
                <a:latin typeface="Noto Sans"/>
                <a:cs typeface="Noto Sans"/>
              </a:rPr>
              <a:t>Aurora.</a:t>
            </a:r>
            <a:endParaRPr sz="2200">
              <a:latin typeface="Noto Sans"/>
              <a:cs typeface="Noto Sans"/>
            </a:endParaRPr>
          </a:p>
        </p:txBody>
      </p:sp>
      <p:grpSp>
        <p:nvGrpSpPr>
          <p:cNvPr id="4" name="object 4"/>
          <p:cNvGrpSpPr/>
          <p:nvPr/>
        </p:nvGrpSpPr>
        <p:grpSpPr>
          <a:xfrm>
            <a:off x="4431791" y="2465832"/>
            <a:ext cx="6573520" cy="1237615"/>
            <a:chOff x="4431791" y="2465832"/>
            <a:chExt cx="6573520" cy="1237615"/>
          </a:xfrm>
        </p:grpSpPr>
        <p:sp>
          <p:nvSpPr>
            <p:cNvPr id="5" name="object 5"/>
            <p:cNvSpPr/>
            <p:nvPr/>
          </p:nvSpPr>
          <p:spPr>
            <a:xfrm>
              <a:off x="7315199" y="2465832"/>
              <a:ext cx="1466088" cy="123748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431791" y="2819400"/>
              <a:ext cx="563879" cy="6766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95672" y="3116579"/>
              <a:ext cx="6009640" cy="79375"/>
            </a:xfrm>
            <a:custGeom>
              <a:avLst/>
              <a:gdLst/>
              <a:ahLst/>
              <a:cxnLst/>
              <a:rect l="l" t="t" r="r" b="b"/>
              <a:pathLst>
                <a:path w="6009640" h="79375">
                  <a:moveTo>
                    <a:pt x="2275332" y="41148"/>
                  </a:moveTo>
                  <a:lnTo>
                    <a:pt x="2257044" y="32004"/>
                  </a:lnTo>
                  <a:lnTo>
                    <a:pt x="2199132" y="3048"/>
                  </a:lnTo>
                  <a:lnTo>
                    <a:pt x="2199132" y="32004"/>
                  </a:lnTo>
                  <a:lnTo>
                    <a:pt x="0" y="32004"/>
                  </a:lnTo>
                  <a:lnTo>
                    <a:pt x="0" y="50292"/>
                  </a:lnTo>
                  <a:lnTo>
                    <a:pt x="2199132" y="50292"/>
                  </a:lnTo>
                  <a:lnTo>
                    <a:pt x="2199132" y="79248"/>
                  </a:lnTo>
                  <a:lnTo>
                    <a:pt x="2257031" y="50292"/>
                  </a:lnTo>
                  <a:lnTo>
                    <a:pt x="2275332" y="41148"/>
                  </a:lnTo>
                  <a:close/>
                </a:path>
                <a:path w="6009640" h="79375">
                  <a:moveTo>
                    <a:pt x="6009132" y="38100"/>
                  </a:moveTo>
                  <a:lnTo>
                    <a:pt x="5990844" y="28956"/>
                  </a:lnTo>
                  <a:lnTo>
                    <a:pt x="5932932" y="0"/>
                  </a:lnTo>
                  <a:lnTo>
                    <a:pt x="5932932" y="28956"/>
                  </a:lnTo>
                  <a:lnTo>
                    <a:pt x="3733800" y="28956"/>
                  </a:lnTo>
                  <a:lnTo>
                    <a:pt x="3733800" y="47244"/>
                  </a:lnTo>
                  <a:lnTo>
                    <a:pt x="5932932" y="47244"/>
                  </a:lnTo>
                  <a:lnTo>
                    <a:pt x="5932932" y="76200"/>
                  </a:lnTo>
                  <a:lnTo>
                    <a:pt x="5990831" y="47244"/>
                  </a:lnTo>
                  <a:lnTo>
                    <a:pt x="6009132" y="38100"/>
                  </a:lnTo>
                  <a:close/>
                </a:path>
              </a:pathLst>
            </a:custGeom>
            <a:solidFill>
              <a:srgbClr val="EC7C30"/>
            </a:solidFill>
          </p:spPr>
          <p:txBody>
            <a:bodyPr wrap="square" lIns="0" tIns="0" rIns="0" bIns="0" rtlCol="0"/>
            <a:lstStyle/>
            <a:p>
              <a:endParaRPr/>
            </a:p>
          </p:txBody>
        </p:sp>
      </p:grpSp>
      <p:sp>
        <p:nvSpPr>
          <p:cNvPr id="8" name="object 8"/>
          <p:cNvSpPr/>
          <p:nvPr/>
        </p:nvSpPr>
        <p:spPr>
          <a:xfrm>
            <a:off x="11058143" y="2694432"/>
            <a:ext cx="853440" cy="929639"/>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3197732" y="3782009"/>
            <a:ext cx="2905760" cy="575310"/>
          </a:xfrm>
          <a:prstGeom prst="rect">
            <a:avLst/>
          </a:prstGeom>
        </p:spPr>
        <p:txBody>
          <a:bodyPr vert="horz" wrap="square" lIns="0" tIns="12700" rIns="0" bIns="0" rtlCol="0">
            <a:spAutoFit/>
          </a:bodyPr>
          <a:lstStyle/>
          <a:p>
            <a:pPr marL="149225">
              <a:lnSpc>
                <a:spcPct val="100000"/>
              </a:lnSpc>
              <a:spcBef>
                <a:spcPts val="100"/>
              </a:spcBef>
            </a:pPr>
            <a:r>
              <a:rPr sz="1800" spc="-15" dirty="0">
                <a:solidFill>
                  <a:srgbClr val="404040"/>
                </a:solidFill>
                <a:latin typeface="Noto Sans"/>
                <a:cs typeface="Noto Sans"/>
              </a:rPr>
              <a:t>Source: Oracle</a:t>
            </a:r>
            <a:r>
              <a:rPr sz="1800" spc="-25" dirty="0">
                <a:solidFill>
                  <a:srgbClr val="404040"/>
                </a:solidFill>
                <a:latin typeface="Noto Sans"/>
                <a:cs typeface="Noto Sans"/>
              </a:rPr>
              <a:t> </a:t>
            </a:r>
            <a:r>
              <a:rPr sz="1800" spc="-10" dirty="0">
                <a:solidFill>
                  <a:srgbClr val="404040"/>
                </a:solidFill>
                <a:latin typeface="Noto Sans"/>
                <a:cs typeface="Noto Sans"/>
              </a:rPr>
              <a:t>Database</a:t>
            </a:r>
            <a:endParaRPr sz="1800">
              <a:latin typeface="Noto Sans"/>
              <a:cs typeface="Noto Sans"/>
            </a:endParaRPr>
          </a:p>
          <a:p>
            <a:pPr marL="12700">
              <a:lnSpc>
                <a:spcPct val="100000"/>
              </a:lnSpc>
              <a:spcBef>
                <a:spcPts val="5"/>
              </a:spcBef>
            </a:pPr>
            <a:r>
              <a:rPr sz="1800" spc="-15" dirty="0">
                <a:solidFill>
                  <a:srgbClr val="404040"/>
                </a:solidFill>
                <a:latin typeface="Noto Sans"/>
                <a:cs typeface="Noto Sans"/>
              </a:rPr>
              <a:t>on-premises, </a:t>
            </a:r>
            <a:r>
              <a:rPr sz="1800" spc="-10" dirty="0">
                <a:solidFill>
                  <a:srgbClr val="404040"/>
                </a:solidFill>
                <a:latin typeface="Noto Sans"/>
                <a:cs typeface="Noto Sans"/>
              </a:rPr>
              <a:t>in </a:t>
            </a:r>
            <a:r>
              <a:rPr sz="1800" spc="-5" dirty="0">
                <a:solidFill>
                  <a:srgbClr val="404040"/>
                </a:solidFill>
                <a:latin typeface="Noto Sans"/>
                <a:cs typeface="Noto Sans"/>
              </a:rPr>
              <a:t>EC2 </a:t>
            </a:r>
            <a:r>
              <a:rPr sz="1800" spc="-15" dirty="0">
                <a:solidFill>
                  <a:srgbClr val="404040"/>
                </a:solidFill>
                <a:latin typeface="Noto Sans"/>
                <a:cs typeface="Noto Sans"/>
              </a:rPr>
              <a:t>or</a:t>
            </a:r>
            <a:r>
              <a:rPr sz="1800" spc="-75" dirty="0">
                <a:solidFill>
                  <a:srgbClr val="404040"/>
                </a:solidFill>
                <a:latin typeface="Noto Sans"/>
                <a:cs typeface="Noto Sans"/>
              </a:rPr>
              <a:t> </a:t>
            </a:r>
            <a:r>
              <a:rPr sz="1800" spc="-5" dirty="0">
                <a:solidFill>
                  <a:srgbClr val="404040"/>
                </a:solidFill>
                <a:latin typeface="Noto Sans"/>
                <a:cs typeface="Noto Sans"/>
              </a:rPr>
              <a:t>RDS</a:t>
            </a:r>
            <a:endParaRPr sz="1800">
              <a:latin typeface="Noto Sans"/>
              <a:cs typeface="Noto Sans"/>
            </a:endParaRPr>
          </a:p>
        </p:txBody>
      </p:sp>
      <p:sp>
        <p:nvSpPr>
          <p:cNvPr id="10" name="object 10"/>
          <p:cNvSpPr txBox="1"/>
          <p:nvPr/>
        </p:nvSpPr>
        <p:spPr>
          <a:xfrm>
            <a:off x="7313421" y="3782009"/>
            <a:ext cx="1863089" cy="575310"/>
          </a:xfrm>
          <a:prstGeom prst="rect">
            <a:avLst/>
          </a:prstGeom>
        </p:spPr>
        <p:txBody>
          <a:bodyPr vert="horz" wrap="square" lIns="0" tIns="12700" rIns="0" bIns="0" rtlCol="0">
            <a:spAutoFit/>
          </a:bodyPr>
          <a:lstStyle/>
          <a:p>
            <a:pPr marL="131445">
              <a:lnSpc>
                <a:spcPct val="100000"/>
              </a:lnSpc>
              <a:spcBef>
                <a:spcPts val="100"/>
              </a:spcBef>
            </a:pPr>
            <a:r>
              <a:rPr sz="1800" spc="-40" dirty="0">
                <a:solidFill>
                  <a:srgbClr val="404040"/>
                </a:solidFill>
                <a:latin typeface="Noto Sans"/>
                <a:cs typeface="Noto Sans"/>
              </a:rPr>
              <a:t>AWS</a:t>
            </a:r>
            <a:r>
              <a:rPr sz="1800" spc="-15" dirty="0">
                <a:solidFill>
                  <a:srgbClr val="404040"/>
                </a:solidFill>
                <a:latin typeface="Noto Sans"/>
                <a:cs typeface="Noto Sans"/>
              </a:rPr>
              <a:t> </a:t>
            </a:r>
            <a:r>
              <a:rPr sz="1800" spc="-10" dirty="0">
                <a:solidFill>
                  <a:srgbClr val="404040"/>
                </a:solidFill>
                <a:latin typeface="Noto Sans"/>
                <a:cs typeface="Noto Sans"/>
              </a:rPr>
              <a:t>Database</a:t>
            </a:r>
            <a:endParaRPr sz="1800">
              <a:latin typeface="Noto Sans"/>
              <a:cs typeface="Noto Sans"/>
            </a:endParaRPr>
          </a:p>
          <a:p>
            <a:pPr marL="12700">
              <a:lnSpc>
                <a:spcPct val="100000"/>
              </a:lnSpc>
              <a:spcBef>
                <a:spcPts val="5"/>
              </a:spcBef>
            </a:pPr>
            <a:r>
              <a:rPr sz="1800" spc="-30" dirty="0">
                <a:solidFill>
                  <a:srgbClr val="404040"/>
                </a:solidFill>
                <a:latin typeface="Noto Sans"/>
                <a:cs typeface="Noto Sans"/>
              </a:rPr>
              <a:t>Migration</a:t>
            </a:r>
            <a:r>
              <a:rPr sz="1800" spc="-55" dirty="0">
                <a:solidFill>
                  <a:srgbClr val="404040"/>
                </a:solidFill>
                <a:latin typeface="Noto Sans"/>
                <a:cs typeface="Noto Sans"/>
              </a:rPr>
              <a:t> </a:t>
            </a:r>
            <a:r>
              <a:rPr sz="1800" spc="-10" dirty="0">
                <a:solidFill>
                  <a:srgbClr val="404040"/>
                </a:solidFill>
                <a:latin typeface="Noto Sans"/>
                <a:cs typeface="Noto Sans"/>
              </a:rPr>
              <a:t>Service</a:t>
            </a:r>
            <a:endParaRPr sz="1800">
              <a:latin typeface="Noto Sans"/>
              <a:cs typeface="Noto Sans"/>
            </a:endParaRPr>
          </a:p>
        </p:txBody>
      </p:sp>
      <p:sp>
        <p:nvSpPr>
          <p:cNvPr id="11" name="object 11"/>
          <p:cNvSpPr txBox="1"/>
          <p:nvPr/>
        </p:nvSpPr>
        <p:spPr>
          <a:xfrm>
            <a:off x="10694034" y="3782009"/>
            <a:ext cx="1779905" cy="575310"/>
          </a:xfrm>
          <a:prstGeom prst="rect">
            <a:avLst/>
          </a:prstGeom>
        </p:spPr>
        <p:txBody>
          <a:bodyPr vert="horz" wrap="square" lIns="0" tIns="12700" rIns="0" bIns="0" rtlCol="0">
            <a:spAutoFit/>
          </a:bodyPr>
          <a:lstStyle/>
          <a:p>
            <a:pPr marL="67310">
              <a:lnSpc>
                <a:spcPct val="100000"/>
              </a:lnSpc>
              <a:spcBef>
                <a:spcPts val="100"/>
              </a:spcBef>
            </a:pPr>
            <a:r>
              <a:rPr sz="1800" spc="-55" dirty="0">
                <a:solidFill>
                  <a:srgbClr val="404040"/>
                </a:solidFill>
                <a:latin typeface="Noto Sans"/>
                <a:cs typeface="Noto Sans"/>
              </a:rPr>
              <a:t>Target: </a:t>
            </a:r>
            <a:r>
              <a:rPr sz="1800" spc="-5" dirty="0">
                <a:solidFill>
                  <a:srgbClr val="404040"/>
                </a:solidFill>
                <a:latin typeface="Noto Sans"/>
                <a:cs typeface="Noto Sans"/>
              </a:rPr>
              <a:t>RDS</a:t>
            </a:r>
            <a:r>
              <a:rPr sz="1800" spc="30" dirty="0">
                <a:solidFill>
                  <a:srgbClr val="404040"/>
                </a:solidFill>
                <a:latin typeface="Noto Sans"/>
                <a:cs typeface="Noto Sans"/>
              </a:rPr>
              <a:t> </a:t>
            </a:r>
            <a:r>
              <a:rPr sz="1800" spc="-15" dirty="0">
                <a:solidFill>
                  <a:srgbClr val="404040"/>
                </a:solidFill>
                <a:latin typeface="Noto Sans"/>
                <a:cs typeface="Noto Sans"/>
              </a:rPr>
              <a:t>for</a:t>
            </a:r>
            <a:endParaRPr sz="1800">
              <a:latin typeface="Noto Sans"/>
              <a:cs typeface="Noto Sans"/>
            </a:endParaRPr>
          </a:p>
          <a:p>
            <a:pPr marL="12700">
              <a:lnSpc>
                <a:spcPct val="100000"/>
              </a:lnSpc>
              <a:spcBef>
                <a:spcPts val="5"/>
              </a:spcBef>
            </a:pPr>
            <a:r>
              <a:rPr sz="1800" spc="-15" dirty="0">
                <a:solidFill>
                  <a:srgbClr val="404040"/>
                </a:solidFill>
                <a:latin typeface="Noto Sans"/>
                <a:cs typeface="Noto Sans"/>
              </a:rPr>
              <a:t>Oracle</a:t>
            </a:r>
            <a:r>
              <a:rPr sz="1800" spc="-80" dirty="0">
                <a:solidFill>
                  <a:srgbClr val="404040"/>
                </a:solidFill>
                <a:latin typeface="Noto Sans"/>
                <a:cs typeface="Noto Sans"/>
              </a:rPr>
              <a:t> </a:t>
            </a:r>
            <a:r>
              <a:rPr sz="1800" spc="-10" dirty="0">
                <a:solidFill>
                  <a:srgbClr val="404040"/>
                </a:solidFill>
                <a:latin typeface="Noto Sans"/>
                <a:cs typeface="Noto Sans"/>
              </a:rPr>
              <a:t>Database</a:t>
            </a:r>
            <a:endParaRPr sz="1800">
              <a:latin typeface="Noto Sans"/>
              <a:cs typeface="Noto Sans"/>
            </a:endParaRPr>
          </a:p>
        </p:txBody>
      </p:sp>
      <p:grpSp>
        <p:nvGrpSpPr>
          <p:cNvPr id="12" name="object 12"/>
          <p:cNvGrpSpPr/>
          <p:nvPr/>
        </p:nvGrpSpPr>
        <p:grpSpPr>
          <a:xfrm>
            <a:off x="4431791" y="5376671"/>
            <a:ext cx="6573520" cy="1237615"/>
            <a:chOff x="4431791" y="5376671"/>
            <a:chExt cx="6573520" cy="1237615"/>
          </a:xfrm>
        </p:grpSpPr>
        <p:sp>
          <p:nvSpPr>
            <p:cNvPr id="13" name="object 13"/>
            <p:cNvSpPr/>
            <p:nvPr/>
          </p:nvSpPr>
          <p:spPr>
            <a:xfrm>
              <a:off x="7315199" y="5376671"/>
              <a:ext cx="1466088" cy="1237488"/>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1791" y="5730239"/>
              <a:ext cx="563879" cy="676656"/>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4995672" y="6030467"/>
              <a:ext cx="6009640" cy="76200"/>
            </a:xfrm>
            <a:custGeom>
              <a:avLst/>
              <a:gdLst/>
              <a:ahLst/>
              <a:cxnLst/>
              <a:rect l="l" t="t" r="r" b="b"/>
              <a:pathLst>
                <a:path w="6009640" h="76200">
                  <a:moveTo>
                    <a:pt x="2275332" y="38100"/>
                  </a:moveTo>
                  <a:lnTo>
                    <a:pt x="2257031" y="28956"/>
                  </a:lnTo>
                  <a:lnTo>
                    <a:pt x="2199132" y="0"/>
                  </a:lnTo>
                  <a:lnTo>
                    <a:pt x="2199132" y="28956"/>
                  </a:lnTo>
                  <a:lnTo>
                    <a:pt x="0" y="28956"/>
                  </a:lnTo>
                  <a:lnTo>
                    <a:pt x="0" y="47244"/>
                  </a:lnTo>
                  <a:lnTo>
                    <a:pt x="2199132" y="47244"/>
                  </a:lnTo>
                  <a:lnTo>
                    <a:pt x="2199132" y="76200"/>
                  </a:lnTo>
                  <a:lnTo>
                    <a:pt x="2257031" y="47244"/>
                  </a:lnTo>
                  <a:lnTo>
                    <a:pt x="2275332" y="38100"/>
                  </a:lnTo>
                  <a:close/>
                </a:path>
                <a:path w="6009640" h="76200">
                  <a:moveTo>
                    <a:pt x="6009132" y="38100"/>
                  </a:moveTo>
                  <a:lnTo>
                    <a:pt x="5990831" y="28956"/>
                  </a:lnTo>
                  <a:lnTo>
                    <a:pt x="5932932" y="0"/>
                  </a:lnTo>
                  <a:lnTo>
                    <a:pt x="5932932" y="28956"/>
                  </a:lnTo>
                  <a:lnTo>
                    <a:pt x="3733800" y="28956"/>
                  </a:lnTo>
                  <a:lnTo>
                    <a:pt x="3733800" y="47244"/>
                  </a:lnTo>
                  <a:lnTo>
                    <a:pt x="5932932" y="47244"/>
                  </a:lnTo>
                  <a:lnTo>
                    <a:pt x="5932932" y="76200"/>
                  </a:lnTo>
                  <a:lnTo>
                    <a:pt x="5990831" y="47244"/>
                  </a:lnTo>
                  <a:lnTo>
                    <a:pt x="6009132" y="38100"/>
                  </a:lnTo>
                  <a:close/>
                </a:path>
              </a:pathLst>
            </a:custGeom>
            <a:solidFill>
              <a:srgbClr val="EC7C30"/>
            </a:solidFill>
          </p:spPr>
          <p:txBody>
            <a:bodyPr wrap="square" lIns="0" tIns="0" rIns="0" bIns="0" rtlCol="0"/>
            <a:lstStyle/>
            <a:p>
              <a:endParaRPr/>
            </a:p>
          </p:txBody>
        </p:sp>
      </p:grpSp>
      <p:sp>
        <p:nvSpPr>
          <p:cNvPr id="16" name="object 16"/>
          <p:cNvSpPr/>
          <p:nvPr/>
        </p:nvSpPr>
        <p:spPr>
          <a:xfrm>
            <a:off x="11058143" y="5605271"/>
            <a:ext cx="853440" cy="929639"/>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3210560" y="6781875"/>
            <a:ext cx="2905760" cy="575310"/>
          </a:xfrm>
          <a:prstGeom prst="rect">
            <a:avLst/>
          </a:prstGeom>
        </p:spPr>
        <p:txBody>
          <a:bodyPr vert="horz" wrap="square" lIns="0" tIns="12700" rIns="0" bIns="0" rtlCol="0">
            <a:spAutoFit/>
          </a:bodyPr>
          <a:lstStyle/>
          <a:p>
            <a:pPr marL="121920">
              <a:lnSpc>
                <a:spcPct val="100000"/>
              </a:lnSpc>
              <a:spcBef>
                <a:spcPts val="100"/>
              </a:spcBef>
            </a:pPr>
            <a:r>
              <a:rPr sz="1800" spc="-15" dirty="0">
                <a:solidFill>
                  <a:srgbClr val="404040"/>
                </a:solidFill>
                <a:latin typeface="Noto Sans"/>
                <a:cs typeface="Noto Sans"/>
              </a:rPr>
              <a:t>Source: </a:t>
            </a:r>
            <a:r>
              <a:rPr sz="1800" spc="-10" dirty="0">
                <a:solidFill>
                  <a:srgbClr val="404040"/>
                </a:solidFill>
                <a:latin typeface="Noto Sans"/>
                <a:cs typeface="Noto Sans"/>
              </a:rPr>
              <a:t>MySQL</a:t>
            </a:r>
            <a:r>
              <a:rPr sz="1800" spc="-25" dirty="0">
                <a:solidFill>
                  <a:srgbClr val="404040"/>
                </a:solidFill>
                <a:latin typeface="Noto Sans"/>
                <a:cs typeface="Noto Sans"/>
              </a:rPr>
              <a:t> </a:t>
            </a:r>
            <a:r>
              <a:rPr sz="1800" spc="-10" dirty="0">
                <a:solidFill>
                  <a:srgbClr val="404040"/>
                </a:solidFill>
                <a:latin typeface="Noto Sans"/>
                <a:cs typeface="Noto Sans"/>
              </a:rPr>
              <a:t>Database</a:t>
            </a:r>
            <a:endParaRPr sz="1800">
              <a:latin typeface="Noto Sans"/>
              <a:cs typeface="Noto Sans"/>
            </a:endParaRPr>
          </a:p>
          <a:p>
            <a:pPr marL="12700">
              <a:lnSpc>
                <a:spcPct val="100000"/>
              </a:lnSpc>
              <a:spcBef>
                <a:spcPts val="5"/>
              </a:spcBef>
            </a:pPr>
            <a:r>
              <a:rPr sz="1800" spc="-15" dirty="0">
                <a:solidFill>
                  <a:srgbClr val="404040"/>
                </a:solidFill>
                <a:latin typeface="Noto Sans"/>
                <a:cs typeface="Noto Sans"/>
              </a:rPr>
              <a:t>on-premises, </a:t>
            </a:r>
            <a:r>
              <a:rPr sz="1800" spc="-10" dirty="0">
                <a:solidFill>
                  <a:srgbClr val="404040"/>
                </a:solidFill>
                <a:latin typeface="Noto Sans"/>
                <a:cs typeface="Noto Sans"/>
              </a:rPr>
              <a:t>in </a:t>
            </a:r>
            <a:r>
              <a:rPr sz="1800" spc="-5" dirty="0">
                <a:solidFill>
                  <a:srgbClr val="404040"/>
                </a:solidFill>
                <a:latin typeface="Noto Sans"/>
                <a:cs typeface="Noto Sans"/>
              </a:rPr>
              <a:t>EC2 </a:t>
            </a:r>
            <a:r>
              <a:rPr sz="1800" spc="-15" dirty="0">
                <a:solidFill>
                  <a:srgbClr val="404040"/>
                </a:solidFill>
                <a:latin typeface="Noto Sans"/>
                <a:cs typeface="Noto Sans"/>
              </a:rPr>
              <a:t>or</a:t>
            </a:r>
            <a:r>
              <a:rPr sz="1800" spc="-75" dirty="0">
                <a:solidFill>
                  <a:srgbClr val="404040"/>
                </a:solidFill>
                <a:latin typeface="Noto Sans"/>
                <a:cs typeface="Noto Sans"/>
              </a:rPr>
              <a:t> </a:t>
            </a:r>
            <a:r>
              <a:rPr sz="1800" spc="-5" dirty="0">
                <a:solidFill>
                  <a:srgbClr val="404040"/>
                </a:solidFill>
                <a:latin typeface="Noto Sans"/>
                <a:cs typeface="Noto Sans"/>
              </a:rPr>
              <a:t>RDS</a:t>
            </a:r>
            <a:endParaRPr sz="1800">
              <a:latin typeface="Noto Sans"/>
              <a:cs typeface="Noto Sans"/>
            </a:endParaRPr>
          </a:p>
        </p:txBody>
      </p:sp>
      <p:sp>
        <p:nvSpPr>
          <p:cNvPr id="18" name="object 18"/>
          <p:cNvSpPr txBox="1"/>
          <p:nvPr/>
        </p:nvSpPr>
        <p:spPr>
          <a:xfrm>
            <a:off x="7325994" y="6781875"/>
            <a:ext cx="1863089" cy="575310"/>
          </a:xfrm>
          <a:prstGeom prst="rect">
            <a:avLst/>
          </a:prstGeom>
        </p:spPr>
        <p:txBody>
          <a:bodyPr vert="horz" wrap="square" lIns="0" tIns="12700" rIns="0" bIns="0" rtlCol="0">
            <a:spAutoFit/>
          </a:bodyPr>
          <a:lstStyle/>
          <a:p>
            <a:pPr marL="131445">
              <a:lnSpc>
                <a:spcPct val="100000"/>
              </a:lnSpc>
              <a:spcBef>
                <a:spcPts val="100"/>
              </a:spcBef>
            </a:pPr>
            <a:r>
              <a:rPr sz="1800" spc="-40" dirty="0">
                <a:solidFill>
                  <a:srgbClr val="404040"/>
                </a:solidFill>
                <a:latin typeface="Noto Sans"/>
                <a:cs typeface="Noto Sans"/>
              </a:rPr>
              <a:t>AWS</a:t>
            </a:r>
            <a:r>
              <a:rPr sz="1800" spc="-15" dirty="0">
                <a:solidFill>
                  <a:srgbClr val="404040"/>
                </a:solidFill>
                <a:latin typeface="Noto Sans"/>
                <a:cs typeface="Noto Sans"/>
              </a:rPr>
              <a:t> </a:t>
            </a:r>
            <a:r>
              <a:rPr sz="1800" spc="-10" dirty="0">
                <a:solidFill>
                  <a:srgbClr val="404040"/>
                </a:solidFill>
                <a:latin typeface="Noto Sans"/>
                <a:cs typeface="Noto Sans"/>
              </a:rPr>
              <a:t>Database</a:t>
            </a:r>
            <a:endParaRPr sz="1800">
              <a:latin typeface="Noto Sans"/>
              <a:cs typeface="Noto Sans"/>
            </a:endParaRPr>
          </a:p>
          <a:p>
            <a:pPr marL="12700">
              <a:lnSpc>
                <a:spcPct val="100000"/>
              </a:lnSpc>
              <a:spcBef>
                <a:spcPts val="5"/>
              </a:spcBef>
            </a:pPr>
            <a:r>
              <a:rPr sz="1800" spc="-30" dirty="0">
                <a:solidFill>
                  <a:srgbClr val="404040"/>
                </a:solidFill>
                <a:latin typeface="Noto Sans"/>
                <a:cs typeface="Noto Sans"/>
              </a:rPr>
              <a:t>Migration</a:t>
            </a:r>
            <a:r>
              <a:rPr sz="1800" spc="-55" dirty="0">
                <a:solidFill>
                  <a:srgbClr val="404040"/>
                </a:solidFill>
                <a:latin typeface="Noto Sans"/>
                <a:cs typeface="Noto Sans"/>
              </a:rPr>
              <a:t> </a:t>
            </a:r>
            <a:r>
              <a:rPr sz="1800" spc="-10" dirty="0">
                <a:solidFill>
                  <a:srgbClr val="404040"/>
                </a:solidFill>
                <a:latin typeface="Noto Sans"/>
                <a:cs typeface="Noto Sans"/>
              </a:rPr>
              <a:t>Service</a:t>
            </a:r>
            <a:endParaRPr sz="1800">
              <a:latin typeface="Noto Sans"/>
              <a:cs typeface="Noto Sans"/>
            </a:endParaRPr>
          </a:p>
        </p:txBody>
      </p:sp>
      <p:sp>
        <p:nvSpPr>
          <p:cNvPr id="19" name="object 19"/>
          <p:cNvSpPr txBox="1"/>
          <p:nvPr/>
        </p:nvSpPr>
        <p:spPr>
          <a:xfrm>
            <a:off x="10684509" y="6781875"/>
            <a:ext cx="1819275" cy="575310"/>
          </a:xfrm>
          <a:prstGeom prst="rect">
            <a:avLst/>
          </a:prstGeom>
        </p:spPr>
        <p:txBody>
          <a:bodyPr vert="horz" wrap="square" lIns="0" tIns="12700" rIns="0" bIns="0" rtlCol="0">
            <a:spAutoFit/>
          </a:bodyPr>
          <a:lstStyle/>
          <a:p>
            <a:pPr marL="58419">
              <a:lnSpc>
                <a:spcPct val="100000"/>
              </a:lnSpc>
              <a:spcBef>
                <a:spcPts val="100"/>
              </a:spcBef>
            </a:pPr>
            <a:r>
              <a:rPr sz="1800" spc="-55" dirty="0">
                <a:solidFill>
                  <a:srgbClr val="404040"/>
                </a:solidFill>
                <a:latin typeface="Noto Sans"/>
                <a:cs typeface="Noto Sans"/>
              </a:rPr>
              <a:t>Target:</a:t>
            </a:r>
            <a:r>
              <a:rPr sz="1800" spc="-10" dirty="0">
                <a:solidFill>
                  <a:srgbClr val="404040"/>
                </a:solidFill>
                <a:latin typeface="Noto Sans"/>
                <a:cs typeface="Noto Sans"/>
              </a:rPr>
              <a:t> </a:t>
            </a:r>
            <a:r>
              <a:rPr sz="1800" spc="-15" dirty="0">
                <a:solidFill>
                  <a:srgbClr val="404040"/>
                </a:solidFill>
                <a:latin typeface="Noto Sans"/>
                <a:cs typeface="Noto Sans"/>
              </a:rPr>
              <a:t>Amazon</a:t>
            </a:r>
            <a:endParaRPr sz="1800">
              <a:latin typeface="Noto Sans"/>
              <a:cs typeface="Noto Sans"/>
            </a:endParaRPr>
          </a:p>
          <a:p>
            <a:pPr marL="12700">
              <a:lnSpc>
                <a:spcPct val="100000"/>
              </a:lnSpc>
              <a:spcBef>
                <a:spcPts val="5"/>
              </a:spcBef>
            </a:pPr>
            <a:r>
              <a:rPr sz="1800" spc="-30" dirty="0">
                <a:solidFill>
                  <a:srgbClr val="404040"/>
                </a:solidFill>
                <a:latin typeface="Noto Sans"/>
                <a:cs typeface="Noto Sans"/>
              </a:rPr>
              <a:t>Aurora </a:t>
            </a:r>
            <a:r>
              <a:rPr sz="1800" spc="-10" dirty="0">
                <a:solidFill>
                  <a:srgbClr val="404040"/>
                </a:solidFill>
                <a:latin typeface="Noto Sans"/>
                <a:cs typeface="Noto Sans"/>
              </a:rPr>
              <a:t>Database</a:t>
            </a:r>
            <a:endParaRPr sz="1800">
              <a:latin typeface="Noto Sans"/>
              <a:cs typeface="Noto Sans"/>
            </a:endParaRPr>
          </a:p>
        </p:txBody>
      </p:sp>
      <p:sp>
        <p:nvSpPr>
          <p:cNvPr id="20" name="object 20"/>
          <p:cNvSpPr/>
          <p:nvPr/>
        </p:nvSpPr>
        <p:spPr>
          <a:xfrm>
            <a:off x="5556503" y="710183"/>
            <a:ext cx="5151120" cy="256031"/>
          </a:xfrm>
          <a:prstGeom prst="rect">
            <a:avLst/>
          </a:prstGeom>
          <a:blipFill>
            <a:blip r:embed="rId7" cstate="print"/>
            <a:stretch>
              <a:fillRect/>
            </a:stretch>
          </a:blipFill>
        </p:spPr>
        <p:txBody>
          <a:bodyPr wrap="square" lIns="0" tIns="0" rIns="0" bIns="0" rtlCol="0"/>
          <a:lstStyle/>
          <a:p>
            <a:endParaRPr/>
          </a:p>
        </p:txBody>
      </p:sp>
      <p:sp>
        <p:nvSpPr>
          <p:cNvPr id="21" name="object 2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106</a:t>
            </a:fld>
            <a:endParaRPr spc="-5"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22365" y="283286"/>
            <a:ext cx="4815205" cy="512445"/>
          </a:xfrm>
          <a:prstGeom prst="rect">
            <a:avLst/>
          </a:prstGeom>
        </p:spPr>
        <p:txBody>
          <a:bodyPr vert="horz" wrap="square" lIns="0" tIns="12065" rIns="0" bIns="0" rtlCol="0">
            <a:spAutoFit/>
          </a:bodyPr>
          <a:lstStyle/>
          <a:p>
            <a:pPr marL="12700">
              <a:lnSpc>
                <a:spcPct val="100000"/>
              </a:lnSpc>
              <a:spcBef>
                <a:spcPts val="95"/>
              </a:spcBef>
            </a:pPr>
            <a:r>
              <a:rPr sz="3200" b="0" spc="-390" dirty="0">
                <a:latin typeface="Arial Black"/>
                <a:cs typeface="Arial Black"/>
              </a:rPr>
              <a:t>Heterogeneous</a:t>
            </a:r>
            <a:r>
              <a:rPr sz="3200" b="0" spc="-160" dirty="0">
                <a:latin typeface="Arial Black"/>
                <a:cs typeface="Arial Black"/>
              </a:rPr>
              <a:t> </a:t>
            </a:r>
            <a:r>
              <a:rPr sz="3200" b="0" spc="-340" dirty="0">
                <a:latin typeface="Arial Black"/>
                <a:cs typeface="Arial Black"/>
              </a:rPr>
              <a:t>Migrations</a:t>
            </a:r>
            <a:endParaRPr sz="3200">
              <a:latin typeface="Arial Black"/>
              <a:cs typeface="Arial Black"/>
            </a:endParaRPr>
          </a:p>
        </p:txBody>
      </p:sp>
      <p:graphicFrame>
        <p:nvGraphicFramePr>
          <p:cNvPr id="3" name="object 3"/>
          <p:cNvGraphicFramePr>
            <a:graphicFrameLocks noGrp="1"/>
          </p:cNvGraphicFramePr>
          <p:nvPr/>
        </p:nvGraphicFramePr>
        <p:xfrm>
          <a:off x="2702941" y="2925572"/>
          <a:ext cx="10836910" cy="3956938"/>
        </p:xfrm>
        <a:graphic>
          <a:graphicData uri="http://schemas.openxmlformats.org/drawingml/2006/table">
            <a:tbl>
              <a:tblPr firstRow="1" bandRow="1">
                <a:tableStyleId>{2D5ABB26-0587-4C30-8999-92F81FD0307C}</a:tableStyleId>
              </a:tblPr>
              <a:tblGrid>
                <a:gridCol w="5418455">
                  <a:extLst>
                    <a:ext uri="{9D8B030D-6E8A-4147-A177-3AD203B41FA5}">
                      <a16:colId xmlns:a16="http://schemas.microsoft.com/office/drawing/2014/main" xmlns="" val="20000"/>
                    </a:ext>
                  </a:extLst>
                </a:gridCol>
                <a:gridCol w="5418455">
                  <a:extLst>
                    <a:ext uri="{9D8B030D-6E8A-4147-A177-3AD203B41FA5}">
                      <a16:colId xmlns:a16="http://schemas.microsoft.com/office/drawing/2014/main" xmlns="" val="20001"/>
                    </a:ext>
                  </a:extLst>
                </a:gridCol>
              </a:tblGrid>
              <a:tr h="520573">
                <a:tc>
                  <a:txBody>
                    <a:bodyPr/>
                    <a:lstStyle/>
                    <a:p>
                      <a:pPr marL="92075">
                        <a:lnSpc>
                          <a:spcPct val="100000"/>
                        </a:lnSpc>
                        <a:spcBef>
                          <a:spcPts val="730"/>
                        </a:spcBef>
                      </a:pPr>
                      <a:r>
                        <a:rPr sz="2000" b="1" spc="-15" dirty="0">
                          <a:solidFill>
                            <a:srgbClr val="FFFFFF"/>
                          </a:solidFill>
                          <a:latin typeface="Noto Sans"/>
                          <a:cs typeface="Noto Sans"/>
                        </a:rPr>
                        <a:t>Source</a:t>
                      </a:r>
                      <a:r>
                        <a:rPr sz="2000" b="1" spc="30" dirty="0">
                          <a:solidFill>
                            <a:srgbClr val="FFFFFF"/>
                          </a:solidFill>
                          <a:latin typeface="Noto Sans"/>
                          <a:cs typeface="Noto Sans"/>
                        </a:rPr>
                        <a:t> </a:t>
                      </a:r>
                      <a:r>
                        <a:rPr sz="2000" b="1" spc="-10" dirty="0">
                          <a:solidFill>
                            <a:srgbClr val="FFFFFF"/>
                          </a:solidFill>
                          <a:latin typeface="Noto Sans"/>
                          <a:cs typeface="Noto Sans"/>
                        </a:rPr>
                        <a:t>Database</a:t>
                      </a:r>
                      <a:endParaRPr sz="2000">
                        <a:latin typeface="Noto Sans"/>
                        <a:cs typeface="Noto Sans"/>
                      </a:endParaRPr>
                    </a:p>
                  </a:txBody>
                  <a:tcPr marL="0" marR="0" marT="927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710">
                        <a:lnSpc>
                          <a:spcPct val="100000"/>
                        </a:lnSpc>
                        <a:spcBef>
                          <a:spcPts val="730"/>
                        </a:spcBef>
                      </a:pPr>
                      <a:r>
                        <a:rPr sz="2000" b="1" spc="-60" dirty="0">
                          <a:solidFill>
                            <a:srgbClr val="FFFFFF"/>
                          </a:solidFill>
                          <a:latin typeface="Noto Sans"/>
                          <a:cs typeface="Noto Sans"/>
                        </a:rPr>
                        <a:t>Target</a:t>
                      </a:r>
                      <a:r>
                        <a:rPr sz="2000" b="1" spc="50" dirty="0">
                          <a:solidFill>
                            <a:srgbClr val="FFFFFF"/>
                          </a:solidFill>
                          <a:latin typeface="Noto Sans"/>
                          <a:cs typeface="Noto Sans"/>
                        </a:rPr>
                        <a:t> </a:t>
                      </a:r>
                      <a:r>
                        <a:rPr sz="2000" b="1" spc="-10" dirty="0">
                          <a:solidFill>
                            <a:srgbClr val="FFFFFF"/>
                          </a:solidFill>
                          <a:latin typeface="Noto Sans"/>
                          <a:cs typeface="Noto Sans"/>
                        </a:rPr>
                        <a:t>Database</a:t>
                      </a:r>
                      <a:endParaRPr sz="2000">
                        <a:latin typeface="Noto Sans"/>
                        <a:cs typeface="Noto Sans"/>
                      </a:endParaRPr>
                    </a:p>
                  </a:txBody>
                  <a:tcPr marL="0" marR="0" marT="927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xmlns="" val="10000"/>
                  </a:ext>
                </a:extLst>
              </a:tr>
              <a:tr h="937259">
                <a:tc>
                  <a:txBody>
                    <a:bodyPr/>
                    <a:lstStyle/>
                    <a:p>
                      <a:pPr marL="92075">
                        <a:lnSpc>
                          <a:spcPct val="100000"/>
                        </a:lnSpc>
                        <a:spcBef>
                          <a:spcPts val="2370"/>
                        </a:spcBef>
                      </a:pPr>
                      <a:r>
                        <a:rPr sz="2000" spc="-20" dirty="0">
                          <a:latin typeface="Noto Sans"/>
                          <a:cs typeface="Noto Sans"/>
                        </a:rPr>
                        <a:t>Microsoft </a:t>
                      </a:r>
                      <a:r>
                        <a:rPr sz="2000" spc="-10" dirty="0">
                          <a:latin typeface="Noto Sans"/>
                          <a:cs typeface="Noto Sans"/>
                        </a:rPr>
                        <a:t>SQL</a:t>
                      </a:r>
                      <a:r>
                        <a:rPr sz="2000" spc="15" dirty="0">
                          <a:latin typeface="Noto Sans"/>
                          <a:cs typeface="Noto Sans"/>
                        </a:rPr>
                        <a:t> </a:t>
                      </a:r>
                      <a:r>
                        <a:rPr sz="2000" spc="-10" dirty="0">
                          <a:latin typeface="Noto Sans"/>
                          <a:cs typeface="Noto Sans"/>
                        </a:rPr>
                        <a:t>Server</a:t>
                      </a:r>
                      <a:endParaRPr sz="2000">
                        <a:latin typeface="Noto Sans"/>
                        <a:cs typeface="Noto Sans"/>
                      </a:endParaRPr>
                    </a:p>
                  </a:txBody>
                  <a:tcPr marL="0" marR="0" marT="3009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710" marR="969010">
                        <a:lnSpc>
                          <a:spcPct val="100000"/>
                        </a:lnSpc>
                        <a:spcBef>
                          <a:spcPts val="1170"/>
                        </a:spcBef>
                      </a:pPr>
                      <a:r>
                        <a:rPr sz="2000" spc="-15" dirty="0">
                          <a:latin typeface="Noto Sans"/>
                          <a:cs typeface="Noto Sans"/>
                        </a:rPr>
                        <a:t>Amazon </a:t>
                      </a:r>
                      <a:r>
                        <a:rPr sz="2000" spc="-35" dirty="0">
                          <a:latin typeface="Noto Sans"/>
                          <a:cs typeface="Noto Sans"/>
                        </a:rPr>
                        <a:t>Aurora, </a:t>
                      </a:r>
                      <a:r>
                        <a:rPr sz="2000" spc="-20" dirty="0">
                          <a:latin typeface="Noto Sans"/>
                          <a:cs typeface="Noto Sans"/>
                        </a:rPr>
                        <a:t>MySQL, </a:t>
                      </a:r>
                      <a:r>
                        <a:rPr sz="2000" spc="-35" dirty="0">
                          <a:latin typeface="Noto Sans"/>
                          <a:cs typeface="Noto Sans"/>
                        </a:rPr>
                        <a:t>PostgreSQL,  </a:t>
                      </a:r>
                      <a:r>
                        <a:rPr sz="2000" spc="-15" dirty="0">
                          <a:latin typeface="Noto Sans"/>
                          <a:cs typeface="Noto Sans"/>
                        </a:rPr>
                        <a:t>MariaDB</a:t>
                      </a:r>
                      <a:endParaRPr sz="2000">
                        <a:latin typeface="Noto Sans"/>
                        <a:cs typeface="Noto Sans"/>
                      </a:endParaRPr>
                    </a:p>
                  </a:txBody>
                  <a:tcPr marL="0" marR="0" marT="1485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xmlns="" val="10001"/>
                  </a:ext>
                </a:extLst>
              </a:tr>
              <a:tr h="520700">
                <a:tc>
                  <a:txBody>
                    <a:bodyPr/>
                    <a:lstStyle/>
                    <a:p>
                      <a:pPr marL="92075">
                        <a:lnSpc>
                          <a:spcPct val="100000"/>
                        </a:lnSpc>
                        <a:spcBef>
                          <a:spcPts val="730"/>
                        </a:spcBef>
                      </a:pPr>
                      <a:r>
                        <a:rPr sz="2000" spc="-10" dirty="0">
                          <a:latin typeface="Noto Sans"/>
                          <a:cs typeface="Noto Sans"/>
                        </a:rPr>
                        <a:t>MySQL </a:t>
                      </a:r>
                      <a:r>
                        <a:rPr sz="2000" spc="-20" dirty="0">
                          <a:latin typeface="Noto Sans"/>
                          <a:cs typeface="Noto Sans"/>
                        </a:rPr>
                        <a:t>and</a:t>
                      </a:r>
                      <a:r>
                        <a:rPr sz="2000" spc="30" dirty="0">
                          <a:latin typeface="Noto Sans"/>
                          <a:cs typeface="Noto Sans"/>
                        </a:rPr>
                        <a:t> </a:t>
                      </a:r>
                      <a:r>
                        <a:rPr sz="2000" spc="-15" dirty="0">
                          <a:latin typeface="Noto Sans"/>
                          <a:cs typeface="Noto Sans"/>
                        </a:rPr>
                        <a:t>MariaDB</a:t>
                      </a:r>
                      <a:endParaRPr sz="2000">
                        <a:latin typeface="Noto Sans"/>
                        <a:cs typeface="Noto Sans"/>
                      </a:endParaRPr>
                    </a:p>
                  </a:txBody>
                  <a:tcPr marL="0" marR="0" marT="927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710">
                        <a:lnSpc>
                          <a:spcPct val="100000"/>
                        </a:lnSpc>
                        <a:spcBef>
                          <a:spcPts val="730"/>
                        </a:spcBef>
                      </a:pPr>
                      <a:r>
                        <a:rPr sz="2000" spc="-30" dirty="0">
                          <a:latin typeface="Noto Sans"/>
                          <a:cs typeface="Noto Sans"/>
                        </a:rPr>
                        <a:t>PostgreSQL</a:t>
                      </a:r>
                      <a:endParaRPr sz="2000">
                        <a:latin typeface="Noto Sans"/>
                        <a:cs typeface="Noto Sans"/>
                      </a:endParaRPr>
                    </a:p>
                  </a:txBody>
                  <a:tcPr marL="0" marR="0" marT="927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xmlns="" val="10002"/>
                  </a:ext>
                </a:extLst>
              </a:tr>
              <a:tr h="937133">
                <a:tc>
                  <a:txBody>
                    <a:bodyPr/>
                    <a:lstStyle/>
                    <a:p>
                      <a:pPr marL="92075">
                        <a:lnSpc>
                          <a:spcPct val="100000"/>
                        </a:lnSpc>
                        <a:spcBef>
                          <a:spcPts val="2375"/>
                        </a:spcBef>
                      </a:pPr>
                      <a:r>
                        <a:rPr sz="2000" spc="-25" dirty="0">
                          <a:latin typeface="Noto Sans"/>
                          <a:cs typeface="Noto Sans"/>
                        </a:rPr>
                        <a:t>Oracle</a:t>
                      </a:r>
                      <a:endParaRPr sz="2000">
                        <a:latin typeface="Noto Sans"/>
                        <a:cs typeface="Noto Sans"/>
                      </a:endParaRPr>
                    </a:p>
                  </a:txBody>
                  <a:tcPr marL="0" marR="0" marT="3016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710">
                        <a:lnSpc>
                          <a:spcPct val="100000"/>
                        </a:lnSpc>
                        <a:spcBef>
                          <a:spcPts val="1175"/>
                        </a:spcBef>
                      </a:pPr>
                      <a:r>
                        <a:rPr sz="2000" spc="-15" dirty="0">
                          <a:latin typeface="Noto Sans"/>
                          <a:cs typeface="Noto Sans"/>
                        </a:rPr>
                        <a:t>Amazon </a:t>
                      </a:r>
                      <a:r>
                        <a:rPr sz="2000" spc="-35" dirty="0">
                          <a:latin typeface="Noto Sans"/>
                          <a:cs typeface="Noto Sans"/>
                        </a:rPr>
                        <a:t>Aurora, </a:t>
                      </a:r>
                      <a:r>
                        <a:rPr sz="2000" spc="-20" dirty="0">
                          <a:latin typeface="Noto Sans"/>
                          <a:cs typeface="Noto Sans"/>
                        </a:rPr>
                        <a:t>MySQL,</a:t>
                      </a:r>
                      <a:r>
                        <a:rPr sz="2000" spc="110" dirty="0">
                          <a:latin typeface="Noto Sans"/>
                          <a:cs typeface="Noto Sans"/>
                        </a:rPr>
                        <a:t> </a:t>
                      </a:r>
                      <a:r>
                        <a:rPr sz="2000" spc="-35" dirty="0">
                          <a:latin typeface="Noto Sans"/>
                          <a:cs typeface="Noto Sans"/>
                        </a:rPr>
                        <a:t>PostgreSQL,</a:t>
                      </a:r>
                      <a:endParaRPr sz="2000">
                        <a:latin typeface="Noto Sans"/>
                        <a:cs typeface="Noto Sans"/>
                      </a:endParaRPr>
                    </a:p>
                    <a:p>
                      <a:pPr marL="92710">
                        <a:lnSpc>
                          <a:spcPct val="100000"/>
                        </a:lnSpc>
                      </a:pPr>
                      <a:r>
                        <a:rPr sz="2000" spc="-15" dirty="0">
                          <a:latin typeface="Noto Sans"/>
                          <a:cs typeface="Noto Sans"/>
                        </a:rPr>
                        <a:t>MariaDB</a:t>
                      </a:r>
                      <a:endParaRPr sz="2000">
                        <a:latin typeface="Noto Sans"/>
                        <a:cs typeface="Noto Sans"/>
                      </a:endParaRP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xmlns="" val="10003"/>
                  </a:ext>
                </a:extLst>
              </a:tr>
              <a:tr h="520700">
                <a:tc>
                  <a:txBody>
                    <a:bodyPr/>
                    <a:lstStyle/>
                    <a:p>
                      <a:pPr marL="92075">
                        <a:lnSpc>
                          <a:spcPct val="100000"/>
                        </a:lnSpc>
                        <a:spcBef>
                          <a:spcPts val="735"/>
                        </a:spcBef>
                      </a:pPr>
                      <a:r>
                        <a:rPr sz="2000" spc="-30" dirty="0">
                          <a:latin typeface="Noto Sans"/>
                          <a:cs typeface="Noto Sans"/>
                        </a:rPr>
                        <a:t>PostgreSQL</a:t>
                      </a:r>
                      <a:endParaRPr sz="2000">
                        <a:latin typeface="Noto Sans"/>
                        <a:cs typeface="Noto Sans"/>
                      </a:endParaRPr>
                    </a:p>
                  </a:txBody>
                  <a:tcPr marL="0" marR="0" marT="933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710">
                        <a:lnSpc>
                          <a:spcPct val="100000"/>
                        </a:lnSpc>
                        <a:spcBef>
                          <a:spcPts val="735"/>
                        </a:spcBef>
                      </a:pPr>
                      <a:r>
                        <a:rPr sz="2000" spc="-15" dirty="0">
                          <a:latin typeface="Noto Sans"/>
                          <a:cs typeface="Noto Sans"/>
                        </a:rPr>
                        <a:t>Amazon </a:t>
                      </a:r>
                      <a:r>
                        <a:rPr sz="2000" spc="-35" dirty="0">
                          <a:latin typeface="Noto Sans"/>
                          <a:cs typeface="Noto Sans"/>
                        </a:rPr>
                        <a:t>Aurora, </a:t>
                      </a:r>
                      <a:r>
                        <a:rPr sz="2000" spc="-20" dirty="0">
                          <a:latin typeface="Noto Sans"/>
                          <a:cs typeface="Noto Sans"/>
                        </a:rPr>
                        <a:t>MySQL,</a:t>
                      </a:r>
                      <a:r>
                        <a:rPr sz="2000" spc="110" dirty="0">
                          <a:latin typeface="Noto Sans"/>
                          <a:cs typeface="Noto Sans"/>
                        </a:rPr>
                        <a:t> </a:t>
                      </a:r>
                      <a:r>
                        <a:rPr sz="2000" spc="-15" dirty="0">
                          <a:latin typeface="Noto Sans"/>
                          <a:cs typeface="Noto Sans"/>
                        </a:rPr>
                        <a:t>MariaDB</a:t>
                      </a:r>
                      <a:endParaRPr sz="2000">
                        <a:latin typeface="Noto Sans"/>
                        <a:cs typeface="Noto Sans"/>
                      </a:endParaRPr>
                    </a:p>
                  </a:txBody>
                  <a:tcPr marL="0" marR="0" marT="933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xmlns="" val="10004"/>
                  </a:ext>
                </a:extLst>
              </a:tr>
              <a:tr h="520573">
                <a:tc>
                  <a:txBody>
                    <a:bodyPr/>
                    <a:lstStyle/>
                    <a:p>
                      <a:pPr marL="92075">
                        <a:lnSpc>
                          <a:spcPct val="100000"/>
                        </a:lnSpc>
                        <a:spcBef>
                          <a:spcPts val="735"/>
                        </a:spcBef>
                      </a:pPr>
                      <a:r>
                        <a:rPr sz="2000" spc="-15" dirty="0">
                          <a:latin typeface="Noto Sans"/>
                          <a:cs typeface="Noto Sans"/>
                        </a:rPr>
                        <a:t>Amazon</a:t>
                      </a:r>
                      <a:r>
                        <a:rPr sz="2000" spc="25" dirty="0">
                          <a:latin typeface="Noto Sans"/>
                          <a:cs typeface="Noto Sans"/>
                        </a:rPr>
                        <a:t> </a:t>
                      </a:r>
                      <a:r>
                        <a:rPr sz="2000" spc="-30" dirty="0">
                          <a:latin typeface="Noto Sans"/>
                          <a:cs typeface="Noto Sans"/>
                        </a:rPr>
                        <a:t>Aurora</a:t>
                      </a:r>
                      <a:endParaRPr sz="2000">
                        <a:latin typeface="Noto Sans"/>
                        <a:cs typeface="Noto Sans"/>
                      </a:endParaRPr>
                    </a:p>
                  </a:txBody>
                  <a:tcPr marL="0" marR="0" marT="933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710">
                        <a:lnSpc>
                          <a:spcPct val="100000"/>
                        </a:lnSpc>
                        <a:spcBef>
                          <a:spcPts val="735"/>
                        </a:spcBef>
                      </a:pPr>
                      <a:r>
                        <a:rPr sz="2000" spc="-30" dirty="0">
                          <a:latin typeface="Noto Sans"/>
                          <a:cs typeface="Noto Sans"/>
                        </a:rPr>
                        <a:t>PostgreSQL</a:t>
                      </a:r>
                      <a:endParaRPr sz="2000">
                        <a:latin typeface="Noto Sans"/>
                        <a:cs typeface="Noto Sans"/>
                      </a:endParaRPr>
                    </a:p>
                  </a:txBody>
                  <a:tcPr marL="0" marR="0" marT="933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xmlns="" val="10005"/>
                  </a:ext>
                </a:extLst>
              </a:tr>
            </a:tbl>
          </a:graphicData>
        </a:graphic>
      </p:graphicFrame>
      <p:sp>
        <p:nvSpPr>
          <p:cNvPr id="4" name="object 4"/>
          <p:cNvSpPr txBox="1"/>
          <p:nvPr/>
        </p:nvSpPr>
        <p:spPr>
          <a:xfrm>
            <a:off x="878839" y="1209293"/>
            <a:ext cx="14529435" cy="361950"/>
          </a:xfrm>
          <a:prstGeom prst="rect">
            <a:avLst/>
          </a:prstGeom>
        </p:spPr>
        <p:txBody>
          <a:bodyPr vert="horz" wrap="square" lIns="0" tIns="13335" rIns="0" bIns="0" rtlCol="0">
            <a:spAutoFit/>
          </a:bodyPr>
          <a:lstStyle/>
          <a:p>
            <a:pPr marL="12700">
              <a:lnSpc>
                <a:spcPct val="100000"/>
              </a:lnSpc>
              <a:spcBef>
                <a:spcPts val="105"/>
              </a:spcBef>
            </a:pPr>
            <a:r>
              <a:rPr sz="2200" spc="-35" dirty="0">
                <a:solidFill>
                  <a:srgbClr val="404040"/>
                </a:solidFill>
                <a:latin typeface="Noto Sans"/>
                <a:cs typeface="Noto Sans"/>
              </a:rPr>
              <a:t>Using </a:t>
            </a:r>
            <a:r>
              <a:rPr sz="2200" spc="-15" dirty="0">
                <a:solidFill>
                  <a:srgbClr val="404040"/>
                </a:solidFill>
                <a:latin typeface="Noto Sans"/>
                <a:cs typeface="Noto Sans"/>
              </a:rPr>
              <a:t>the </a:t>
            </a:r>
            <a:r>
              <a:rPr sz="2200" spc="-35" dirty="0">
                <a:solidFill>
                  <a:srgbClr val="404040"/>
                </a:solidFill>
                <a:latin typeface="Noto Sans"/>
                <a:cs typeface="Noto Sans"/>
              </a:rPr>
              <a:t>AWS </a:t>
            </a:r>
            <a:r>
              <a:rPr sz="2200" spc="-5" dirty="0">
                <a:solidFill>
                  <a:srgbClr val="404040"/>
                </a:solidFill>
                <a:latin typeface="Noto Sans"/>
                <a:cs typeface="Noto Sans"/>
              </a:rPr>
              <a:t>Schema Conversion </a:t>
            </a:r>
            <a:r>
              <a:rPr sz="2200" spc="-35" dirty="0">
                <a:solidFill>
                  <a:srgbClr val="404040"/>
                </a:solidFill>
                <a:latin typeface="Noto Sans"/>
                <a:cs typeface="Noto Sans"/>
              </a:rPr>
              <a:t>Tool, </a:t>
            </a:r>
            <a:r>
              <a:rPr sz="2200" spc="-5" dirty="0">
                <a:solidFill>
                  <a:srgbClr val="404040"/>
                </a:solidFill>
                <a:latin typeface="Noto Sans"/>
                <a:cs typeface="Noto Sans"/>
              </a:rPr>
              <a:t>you </a:t>
            </a:r>
            <a:r>
              <a:rPr sz="2200" spc="-10" dirty="0">
                <a:solidFill>
                  <a:srgbClr val="404040"/>
                </a:solidFill>
                <a:latin typeface="Noto Sans"/>
                <a:cs typeface="Noto Sans"/>
              </a:rPr>
              <a:t>can </a:t>
            </a:r>
            <a:r>
              <a:rPr sz="2200" dirty="0">
                <a:solidFill>
                  <a:srgbClr val="404040"/>
                </a:solidFill>
                <a:latin typeface="Noto Sans"/>
                <a:cs typeface="Noto Sans"/>
              </a:rPr>
              <a:t>perform </a:t>
            </a:r>
            <a:r>
              <a:rPr sz="2200" spc="-20" dirty="0">
                <a:solidFill>
                  <a:srgbClr val="404040"/>
                </a:solidFill>
                <a:latin typeface="Noto Sans"/>
                <a:cs typeface="Noto Sans"/>
              </a:rPr>
              <a:t>heterogeneous </a:t>
            </a:r>
            <a:r>
              <a:rPr sz="2200" spc="-30" dirty="0">
                <a:solidFill>
                  <a:srgbClr val="404040"/>
                </a:solidFill>
                <a:latin typeface="Noto Sans"/>
                <a:cs typeface="Noto Sans"/>
              </a:rPr>
              <a:t>migrations </a:t>
            </a:r>
            <a:r>
              <a:rPr sz="2200" spc="-5" dirty="0">
                <a:solidFill>
                  <a:srgbClr val="404040"/>
                </a:solidFill>
                <a:latin typeface="Noto Sans"/>
                <a:cs typeface="Noto Sans"/>
              </a:rPr>
              <a:t>between </a:t>
            </a:r>
            <a:r>
              <a:rPr sz="2200" spc="-15" dirty="0">
                <a:solidFill>
                  <a:srgbClr val="404040"/>
                </a:solidFill>
                <a:latin typeface="Noto Sans"/>
                <a:cs typeface="Noto Sans"/>
              </a:rPr>
              <a:t>different </a:t>
            </a:r>
            <a:r>
              <a:rPr sz="2200" dirty="0">
                <a:solidFill>
                  <a:srgbClr val="404040"/>
                </a:solidFill>
                <a:latin typeface="Noto Sans"/>
                <a:cs typeface="Noto Sans"/>
              </a:rPr>
              <a:t>RDBMS.</a:t>
            </a:r>
            <a:endParaRPr sz="2200">
              <a:latin typeface="Noto Sans"/>
              <a:cs typeface="Noto Sans"/>
            </a:endParaRPr>
          </a:p>
        </p:txBody>
      </p:sp>
      <p:sp>
        <p:nvSpPr>
          <p:cNvPr id="5" name="object 5"/>
          <p:cNvSpPr/>
          <p:nvPr/>
        </p:nvSpPr>
        <p:spPr>
          <a:xfrm>
            <a:off x="5327903" y="710183"/>
            <a:ext cx="5608320" cy="25603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107</a:t>
            </a:fld>
            <a:endParaRPr spc="-5"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7791" y="283286"/>
            <a:ext cx="5363210" cy="512445"/>
          </a:xfrm>
          <a:prstGeom prst="rect">
            <a:avLst/>
          </a:prstGeom>
        </p:spPr>
        <p:txBody>
          <a:bodyPr vert="horz" wrap="square" lIns="0" tIns="12065" rIns="0" bIns="0" rtlCol="0">
            <a:spAutoFit/>
          </a:bodyPr>
          <a:lstStyle/>
          <a:p>
            <a:pPr marL="12700">
              <a:lnSpc>
                <a:spcPct val="100000"/>
              </a:lnSpc>
              <a:spcBef>
                <a:spcPts val="95"/>
              </a:spcBef>
            </a:pPr>
            <a:r>
              <a:rPr sz="3200" b="0" spc="-465" dirty="0">
                <a:latin typeface="Arial Black"/>
                <a:cs typeface="Arial Black"/>
              </a:rPr>
              <a:t>AWS </a:t>
            </a:r>
            <a:r>
              <a:rPr sz="3200" b="0" spc="-505" dirty="0">
                <a:latin typeface="Arial Black"/>
                <a:cs typeface="Arial Black"/>
              </a:rPr>
              <a:t>Schema </a:t>
            </a:r>
            <a:r>
              <a:rPr sz="3200" b="0" spc="-385" dirty="0">
                <a:latin typeface="Arial Black"/>
                <a:cs typeface="Arial Black"/>
              </a:rPr>
              <a:t>Conversion</a:t>
            </a:r>
            <a:r>
              <a:rPr sz="3200" b="0" spc="-710" dirty="0">
                <a:latin typeface="Arial Black"/>
                <a:cs typeface="Arial Black"/>
              </a:rPr>
              <a:t> </a:t>
            </a:r>
            <a:r>
              <a:rPr sz="3200" b="0" spc="-450" dirty="0">
                <a:latin typeface="Arial Black"/>
                <a:cs typeface="Arial Black"/>
              </a:rPr>
              <a:t>Tool</a:t>
            </a:r>
            <a:endParaRPr sz="3200">
              <a:latin typeface="Arial Black"/>
              <a:cs typeface="Arial Black"/>
            </a:endParaRPr>
          </a:p>
        </p:txBody>
      </p:sp>
      <p:grpSp>
        <p:nvGrpSpPr>
          <p:cNvPr id="3" name="object 3"/>
          <p:cNvGrpSpPr/>
          <p:nvPr/>
        </p:nvGrpSpPr>
        <p:grpSpPr>
          <a:xfrm>
            <a:off x="4910328" y="4892040"/>
            <a:ext cx="6573520" cy="1237615"/>
            <a:chOff x="4910328" y="4892040"/>
            <a:chExt cx="6573520" cy="1237615"/>
          </a:xfrm>
        </p:grpSpPr>
        <p:sp>
          <p:nvSpPr>
            <p:cNvPr id="4" name="object 4"/>
            <p:cNvSpPr/>
            <p:nvPr/>
          </p:nvSpPr>
          <p:spPr>
            <a:xfrm>
              <a:off x="5474208" y="5542787"/>
              <a:ext cx="6009640" cy="79375"/>
            </a:xfrm>
            <a:custGeom>
              <a:avLst/>
              <a:gdLst/>
              <a:ahLst/>
              <a:cxnLst/>
              <a:rect l="l" t="t" r="r" b="b"/>
              <a:pathLst>
                <a:path w="6009640" h="79375">
                  <a:moveTo>
                    <a:pt x="2275332" y="41148"/>
                  </a:moveTo>
                  <a:lnTo>
                    <a:pt x="2257044" y="32004"/>
                  </a:lnTo>
                  <a:lnTo>
                    <a:pt x="2199132" y="3048"/>
                  </a:lnTo>
                  <a:lnTo>
                    <a:pt x="2199132" y="32004"/>
                  </a:lnTo>
                  <a:lnTo>
                    <a:pt x="0" y="32004"/>
                  </a:lnTo>
                  <a:lnTo>
                    <a:pt x="0" y="50292"/>
                  </a:lnTo>
                  <a:lnTo>
                    <a:pt x="2199132" y="50292"/>
                  </a:lnTo>
                  <a:lnTo>
                    <a:pt x="2199132" y="79248"/>
                  </a:lnTo>
                  <a:lnTo>
                    <a:pt x="2257044" y="50292"/>
                  </a:lnTo>
                  <a:lnTo>
                    <a:pt x="2275332" y="41148"/>
                  </a:lnTo>
                  <a:close/>
                </a:path>
                <a:path w="6009640" h="79375">
                  <a:moveTo>
                    <a:pt x="6009132" y="38100"/>
                  </a:moveTo>
                  <a:lnTo>
                    <a:pt x="5990844" y="28956"/>
                  </a:lnTo>
                  <a:lnTo>
                    <a:pt x="5932932" y="0"/>
                  </a:lnTo>
                  <a:lnTo>
                    <a:pt x="5932932" y="28956"/>
                  </a:lnTo>
                  <a:lnTo>
                    <a:pt x="3733800" y="28956"/>
                  </a:lnTo>
                  <a:lnTo>
                    <a:pt x="3733800" y="47244"/>
                  </a:lnTo>
                  <a:lnTo>
                    <a:pt x="5932932" y="47244"/>
                  </a:lnTo>
                  <a:lnTo>
                    <a:pt x="5932932" y="76200"/>
                  </a:lnTo>
                  <a:lnTo>
                    <a:pt x="5990844" y="47244"/>
                  </a:lnTo>
                  <a:lnTo>
                    <a:pt x="6009132" y="38100"/>
                  </a:lnTo>
                  <a:close/>
                </a:path>
              </a:pathLst>
            </a:custGeom>
            <a:solidFill>
              <a:srgbClr val="EC7C30"/>
            </a:solidFill>
          </p:spPr>
          <p:txBody>
            <a:bodyPr wrap="square" lIns="0" tIns="0" rIns="0" bIns="0" rtlCol="0"/>
            <a:lstStyle/>
            <a:p>
              <a:endParaRPr/>
            </a:p>
          </p:txBody>
        </p:sp>
        <p:sp>
          <p:nvSpPr>
            <p:cNvPr id="5" name="object 5"/>
            <p:cNvSpPr/>
            <p:nvPr/>
          </p:nvSpPr>
          <p:spPr>
            <a:xfrm>
              <a:off x="4910328" y="5245608"/>
              <a:ext cx="563879" cy="67360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793736" y="4892040"/>
              <a:ext cx="1466087" cy="1237488"/>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3676015" y="6208903"/>
            <a:ext cx="2905760" cy="574040"/>
          </a:xfrm>
          <a:prstGeom prst="rect">
            <a:avLst/>
          </a:prstGeom>
        </p:spPr>
        <p:txBody>
          <a:bodyPr vert="horz" wrap="square" lIns="0" tIns="12700" rIns="0" bIns="0" rtlCol="0">
            <a:spAutoFit/>
          </a:bodyPr>
          <a:lstStyle/>
          <a:p>
            <a:pPr marL="12700" marR="5080" indent="137160">
              <a:lnSpc>
                <a:spcPct val="100000"/>
              </a:lnSpc>
              <a:spcBef>
                <a:spcPts val="100"/>
              </a:spcBef>
            </a:pPr>
            <a:r>
              <a:rPr sz="1800" spc="-15" dirty="0">
                <a:solidFill>
                  <a:srgbClr val="404040"/>
                </a:solidFill>
                <a:latin typeface="Noto Sans"/>
                <a:cs typeface="Noto Sans"/>
              </a:rPr>
              <a:t>Source: Oracle </a:t>
            </a:r>
            <a:r>
              <a:rPr sz="1800" spc="-10" dirty="0">
                <a:solidFill>
                  <a:srgbClr val="404040"/>
                </a:solidFill>
                <a:latin typeface="Noto Sans"/>
                <a:cs typeface="Noto Sans"/>
              </a:rPr>
              <a:t>Database  </a:t>
            </a:r>
            <a:r>
              <a:rPr sz="1800" spc="-15" dirty="0">
                <a:solidFill>
                  <a:srgbClr val="404040"/>
                </a:solidFill>
                <a:latin typeface="Noto Sans"/>
                <a:cs typeface="Noto Sans"/>
              </a:rPr>
              <a:t>on-premises, </a:t>
            </a:r>
            <a:r>
              <a:rPr sz="1800" spc="-10" dirty="0">
                <a:solidFill>
                  <a:srgbClr val="404040"/>
                </a:solidFill>
                <a:latin typeface="Noto Sans"/>
                <a:cs typeface="Noto Sans"/>
              </a:rPr>
              <a:t>in </a:t>
            </a:r>
            <a:r>
              <a:rPr sz="1800" spc="-5" dirty="0">
                <a:solidFill>
                  <a:srgbClr val="404040"/>
                </a:solidFill>
                <a:latin typeface="Noto Sans"/>
                <a:cs typeface="Noto Sans"/>
              </a:rPr>
              <a:t>EC2 </a:t>
            </a:r>
            <a:r>
              <a:rPr sz="1800" spc="-15" dirty="0">
                <a:solidFill>
                  <a:srgbClr val="404040"/>
                </a:solidFill>
                <a:latin typeface="Noto Sans"/>
                <a:cs typeface="Noto Sans"/>
              </a:rPr>
              <a:t>or</a:t>
            </a:r>
            <a:r>
              <a:rPr sz="1800" spc="-75" dirty="0">
                <a:solidFill>
                  <a:srgbClr val="404040"/>
                </a:solidFill>
                <a:latin typeface="Noto Sans"/>
                <a:cs typeface="Noto Sans"/>
              </a:rPr>
              <a:t> </a:t>
            </a:r>
            <a:r>
              <a:rPr sz="1800" spc="-5" dirty="0">
                <a:solidFill>
                  <a:srgbClr val="404040"/>
                </a:solidFill>
                <a:latin typeface="Noto Sans"/>
                <a:cs typeface="Noto Sans"/>
              </a:rPr>
              <a:t>RDS</a:t>
            </a:r>
            <a:endParaRPr sz="1800">
              <a:latin typeface="Noto Sans"/>
              <a:cs typeface="Noto Sans"/>
            </a:endParaRPr>
          </a:p>
        </p:txBody>
      </p:sp>
      <p:sp>
        <p:nvSpPr>
          <p:cNvPr id="8" name="object 8"/>
          <p:cNvSpPr txBox="1"/>
          <p:nvPr/>
        </p:nvSpPr>
        <p:spPr>
          <a:xfrm>
            <a:off x="7791704" y="6208903"/>
            <a:ext cx="1863089" cy="574040"/>
          </a:xfrm>
          <a:prstGeom prst="rect">
            <a:avLst/>
          </a:prstGeom>
        </p:spPr>
        <p:txBody>
          <a:bodyPr vert="horz" wrap="square" lIns="0" tIns="12700" rIns="0" bIns="0" rtlCol="0">
            <a:spAutoFit/>
          </a:bodyPr>
          <a:lstStyle/>
          <a:p>
            <a:pPr marL="12700" marR="5080" indent="118745">
              <a:lnSpc>
                <a:spcPct val="100000"/>
              </a:lnSpc>
              <a:spcBef>
                <a:spcPts val="100"/>
              </a:spcBef>
            </a:pPr>
            <a:r>
              <a:rPr sz="1800" spc="-40" dirty="0">
                <a:solidFill>
                  <a:srgbClr val="404040"/>
                </a:solidFill>
                <a:latin typeface="Noto Sans"/>
                <a:cs typeface="Noto Sans"/>
              </a:rPr>
              <a:t>AWS </a:t>
            </a:r>
            <a:r>
              <a:rPr sz="1800" spc="-10" dirty="0">
                <a:solidFill>
                  <a:srgbClr val="404040"/>
                </a:solidFill>
                <a:latin typeface="Noto Sans"/>
                <a:cs typeface="Noto Sans"/>
              </a:rPr>
              <a:t>Database  </a:t>
            </a:r>
            <a:r>
              <a:rPr sz="1800" spc="-30" dirty="0">
                <a:solidFill>
                  <a:srgbClr val="404040"/>
                </a:solidFill>
                <a:latin typeface="Noto Sans"/>
                <a:cs typeface="Noto Sans"/>
              </a:rPr>
              <a:t>Migration</a:t>
            </a:r>
            <a:r>
              <a:rPr sz="1800" spc="-60" dirty="0">
                <a:solidFill>
                  <a:srgbClr val="404040"/>
                </a:solidFill>
                <a:latin typeface="Noto Sans"/>
                <a:cs typeface="Noto Sans"/>
              </a:rPr>
              <a:t> </a:t>
            </a:r>
            <a:r>
              <a:rPr sz="1800" spc="-10" dirty="0">
                <a:solidFill>
                  <a:srgbClr val="404040"/>
                </a:solidFill>
                <a:latin typeface="Noto Sans"/>
                <a:cs typeface="Noto Sans"/>
              </a:rPr>
              <a:t>Service</a:t>
            </a:r>
            <a:endParaRPr sz="1800">
              <a:latin typeface="Noto Sans"/>
              <a:cs typeface="Noto Sans"/>
            </a:endParaRPr>
          </a:p>
        </p:txBody>
      </p:sp>
      <p:sp>
        <p:nvSpPr>
          <p:cNvPr id="9" name="object 9"/>
          <p:cNvSpPr/>
          <p:nvPr/>
        </p:nvSpPr>
        <p:spPr>
          <a:xfrm>
            <a:off x="11533631" y="5117591"/>
            <a:ext cx="856487" cy="93268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1149965" y="6208903"/>
            <a:ext cx="1823720" cy="574040"/>
          </a:xfrm>
          <a:prstGeom prst="rect">
            <a:avLst/>
          </a:prstGeom>
        </p:spPr>
        <p:txBody>
          <a:bodyPr vert="horz" wrap="square" lIns="0" tIns="12700" rIns="0" bIns="0" rtlCol="0">
            <a:spAutoFit/>
          </a:bodyPr>
          <a:lstStyle/>
          <a:p>
            <a:pPr marL="12700" marR="5080" indent="45720">
              <a:lnSpc>
                <a:spcPct val="100000"/>
              </a:lnSpc>
              <a:spcBef>
                <a:spcPts val="100"/>
              </a:spcBef>
            </a:pPr>
            <a:r>
              <a:rPr sz="1800" spc="-50" dirty="0">
                <a:solidFill>
                  <a:srgbClr val="404040"/>
                </a:solidFill>
                <a:latin typeface="Noto Sans"/>
                <a:cs typeface="Noto Sans"/>
              </a:rPr>
              <a:t>Target: </a:t>
            </a:r>
            <a:r>
              <a:rPr sz="1800" spc="-10" dirty="0">
                <a:solidFill>
                  <a:srgbClr val="404040"/>
                </a:solidFill>
                <a:latin typeface="Noto Sans"/>
                <a:cs typeface="Noto Sans"/>
              </a:rPr>
              <a:t>Amazon  </a:t>
            </a:r>
            <a:r>
              <a:rPr sz="1800" spc="-25" dirty="0">
                <a:solidFill>
                  <a:srgbClr val="404040"/>
                </a:solidFill>
                <a:latin typeface="Noto Sans"/>
                <a:cs typeface="Noto Sans"/>
              </a:rPr>
              <a:t>Aurora</a:t>
            </a:r>
            <a:r>
              <a:rPr sz="1800" spc="-65" dirty="0">
                <a:solidFill>
                  <a:srgbClr val="404040"/>
                </a:solidFill>
                <a:latin typeface="Noto Sans"/>
                <a:cs typeface="Noto Sans"/>
              </a:rPr>
              <a:t> </a:t>
            </a:r>
            <a:r>
              <a:rPr sz="1800" spc="-5" dirty="0">
                <a:solidFill>
                  <a:srgbClr val="404040"/>
                </a:solidFill>
                <a:latin typeface="Noto Sans"/>
                <a:cs typeface="Noto Sans"/>
              </a:rPr>
              <a:t>Database</a:t>
            </a:r>
            <a:endParaRPr sz="1800">
              <a:latin typeface="Noto Sans"/>
              <a:cs typeface="Noto Sans"/>
            </a:endParaRPr>
          </a:p>
        </p:txBody>
      </p:sp>
      <p:grpSp>
        <p:nvGrpSpPr>
          <p:cNvPr id="11" name="object 11"/>
          <p:cNvGrpSpPr/>
          <p:nvPr/>
        </p:nvGrpSpPr>
        <p:grpSpPr>
          <a:xfrm>
            <a:off x="4910328" y="2795016"/>
            <a:ext cx="2839720" cy="673735"/>
            <a:chOff x="4910328" y="2795016"/>
            <a:chExt cx="2839720" cy="673735"/>
          </a:xfrm>
        </p:grpSpPr>
        <p:sp>
          <p:nvSpPr>
            <p:cNvPr id="12" name="object 12"/>
            <p:cNvSpPr/>
            <p:nvPr/>
          </p:nvSpPr>
          <p:spPr>
            <a:xfrm>
              <a:off x="5474208" y="3092196"/>
              <a:ext cx="2275840" cy="76200"/>
            </a:xfrm>
            <a:custGeom>
              <a:avLst/>
              <a:gdLst/>
              <a:ahLst/>
              <a:cxnLst/>
              <a:rect l="l" t="t" r="r" b="b"/>
              <a:pathLst>
                <a:path w="2275840" h="76200">
                  <a:moveTo>
                    <a:pt x="2199132" y="0"/>
                  </a:moveTo>
                  <a:lnTo>
                    <a:pt x="2199132" y="76200"/>
                  </a:lnTo>
                  <a:lnTo>
                    <a:pt x="2257044" y="47243"/>
                  </a:lnTo>
                  <a:lnTo>
                    <a:pt x="2211832" y="47243"/>
                  </a:lnTo>
                  <a:lnTo>
                    <a:pt x="2211832" y="28955"/>
                  </a:lnTo>
                  <a:lnTo>
                    <a:pt x="2257043" y="28955"/>
                  </a:lnTo>
                  <a:lnTo>
                    <a:pt x="2199132" y="0"/>
                  </a:lnTo>
                  <a:close/>
                </a:path>
                <a:path w="2275840" h="76200">
                  <a:moveTo>
                    <a:pt x="2199132" y="28955"/>
                  </a:moveTo>
                  <a:lnTo>
                    <a:pt x="0" y="28955"/>
                  </a:lnTo>
                  <a:lnTo>
                    <a:pt x="0" y="47243"/>
                  </a:lnTo>
                  <a:lnTo>
                    <a:pt x="2199132" y="47243"/>
                  </a:lnTo>
                  <a:lnTo>
                    <a:pt x="2199132" y="28955"/>
                  </a:lnTo>
                  <a:close/>
                </a:path>
                <a:path w="2275840" h="76200">
                  <a:moveTo>
                    <a:pt x="2257043" y="28955"/>
                  </a:moveTo>
                  <a:lnTo>
                    <a:pt x="2211832" y="28955"/>
                  </a:lnTo>
                  <a:lnTo>
                    <a:pt x="2211832" y="47243"/>
                  </a:lnTo>
                  <a:lnTo>
                    <a:pt x="2257044" y="47243"/>
                  </a:lnTo>
                  <a:lnTo>
                    <a:pt x="2275332" y="38100"/>
                  </a:lnTo>
                  <a:lnTo>
                    <a:pt x="2257043" y="28955"/>
                  </a:lnTo>
                  <a:close/>
                </a:path>
              </a:pathLst>
            </a:custGeom>
            <a:solidFill>
              <a:srgbClr val="EC7C30"/>
            </a:solidFill>
          </p:spPr>
          <p:txBody>
            <a:bodyPr wrap="square" lIns="0" tIns="0" rIns="0" bIns="0" rtlCol="0"/>
            <a:lstStyle/>
            <a:p>
              <a:endParaRPr/>
            </a:p>
          </p:txBody>
        </p:sp>
        <p:sp>
          <p:nvSpPr>
            <p:cNvPr id="13" name="object 13"/>
            <p:cNvSpPr/>
            <p:nvPr/>
          </p:nvSpPr>
          <p:spPr>
            <a:xfrm>
              <a:off x="4910328" y="2795016"/>
              <a:ext cx="563879" cy="673608"/>
            </a:xfrm>
            <a:prstGeom prst="rect">
              <a:avLst/>
            </a:prstGeom>
            <a:blipFill>
              <a:blip r:embed="rId2" cstate="print"/>
              <a:stretch>
                <a:fillRect/>
              </a:stretch>
            </a:blipFill>
          </p:spPr>
          <p:txBody>
            <a:bodyPr wrap="square" lIns="0" tIns="0" rIns="0" bIns="0" rtlCol="0"/>
            <a:lstStyle/>
            <a:p>
              <a:endParaRPr/>
            </a:p>
          </p:txBody>
        </p:sp>
      </p:grpSp>
      <p:sp>
        <p:nvSpPr>
          <p:cNvPr id="14" name="object 14"/>
          <p:cNvSpPr/>
          <p:nvPr/>
        </p:nvSpPr>
        <p:spPr>
          <a:xfrm>
            <a:off x="9208007" y="3092195"/>
            <a:ext cx="2275840" cy="76200"/>
          </a:xfrm>
          <a:custGeom>
            <a:avLst/>
            <a:gdLst/>
            <a:ahLst/>
            <a:cxnLst/>
            <a:rect l="l" t="t" r="r" b="b"/>
            <a:pathLst>
              <a:path w="2275840" h="76200">
                <a:moveTo>
                  <a:pt x="2199132" y="0"/>
                </a:moveTo>
                <a:lnTo>
                  <a:pt x="2199132" y="76200"/>
                </a:lnTo>
                <a:lnTo>
                  <a:pt x="2257044" y="47243"/>
                </a:lnTo>
                <a:lnTo>
                  <a:pt x="2211832" y="47243"/>
                </a:lnTo>
                <a:lnTo>
                  <a:pt x="2211832" y="28955"/>
                </a:lnTo>
                <a:lnTo>
                  <a:pt x="2257044" y="28955"/>
                </a:lnTo>
                <a:lnTo>
                  <a:pt x="2199132" y="0"/>
                </a:lnTo>
                <a:close/>
              </a:path>
              <a:path w="2275840" h="76200">
                <a:moveTo>
                  <a:pt x="2199132" y="28955"/>
                </a:moveTo>
                <a:lnTo>
                  <a:pt x="0" y="28955"/>
                </a:lnTo>
                <a:lnTo>
                  <a:pt x="0" y="47243"/>
                </a:lnTo>
                <a:lnTo>
                  <a:pt x="2199132" y="47243"/>
                </a:lnTo>
                <a:lnTo>
                  <a:pt x="2199132" y="28955"/>
                </a:lnTo>
                <a:close/>
              </a:path>
              <a:path w="2275840" h="76200">
                <a:moveTo>
                  <a:pt x="2257044" y="28955"/>
                </a:moveTo>
                <a:lnTo>
                  <a:pt x="2211832" y="28955"/>
                </a:lnTo>
                <a:lnTo>
                  <a:pt x="2211832" y="47243"/>
                </a:lnTo>
                <a:lnTo>
                  <a:pt x="2257044" y="47243"/>
                </a:lnTo>
                <a:lnTo>
                  <a:pt x="2275332" y="38100"/>
                </a:lnTo>
                <a:lnTo>
                  <a:pt x="2257044" y="28955"/>
                </a:lnTo>
                <a:close/>
              </a:path>
            </a:pathLst>
          </a:custGeom>
          <a:solidFill>
            <a:srgbClr val="EC7C30"/>
          </a:solidFill>
        </p:spPr>
        <p:txBody>
          <a:bodyPr wrap="square" lIns="0" tIns="0" rIns="0" bIns="0" rtlCol="0"/>
          <a:lstStyle/>
          <a:p>
            <a:endParaRPr/>
          </a:p>
        </p:txBody>
      </p:sp>
      <p:sp>
        <p:nvSpPr>
          <p:cNvPr id="15" name="object 15"/>
          <p:cNvSpPr txBox="1"/>
          <p:nvPr/>
        </p:nvSpPr>
        <p:spPr>
          <a:xfrm>
            <a:off x="3676015" y="3755897"/>
            <a:ext cx="2905760" cy="574675"/>
          </a:xfrm>
          <a:prstGeom prst="rect">
            <a:avLst/>
          </a:prstGeom>
        </p:spPr>
        <p:txBody>
          <a:bodyPr vert="horz" wrap="square" lIns="0" tIns="12700" rIns="0" bIns="0" rtlCol="0">
            <a:spAutoFit/>
          </a:bodyPr>
          <a:lstStyle/>
          <a:p>
            <a:pPr marL="149860">
              <a:lnSpc>
                <a:spcPct val="100000"/>
              </a:lnSpc>
              <a:spcBef>
                <a:spcPts val="100"/>
              </a:spcBef>
            </a:pPr>
            <a:r>
              <a:rPr sz="1800" spc="-15" dirty="0">
                <a:solidFill>
                  <a:srgbClr val="404040"/>
                </a:solidFill>
                <a:latin typeface="Noto Sans"/>
                <a:cs typeface="Noto Sans"/>
              </a:rPr>
              <a:t>Source: Oracle</a:t>
            </a:r>
            <a:r>
              <a:rPr sz="1800" spc="-25" dirty="0">
                <a:solidFill>
                  <a:srgbClr val="404040"/>
                </a:solidFill>
                <a:latin typeface="Noto Sans"/>
                <a:cs typeface="Noto Sans"/>
              </a:rPr>
              <a:t> </a:t>
            </a:r>
            <a:r>
              <a:rPr sz="1800" spc="-10" dirty="0">
                <a:solidFill>
                  <a:srgbClr val="404040"/>
                </a:solidFill>
                <a:latin typeface="Noto Sans"/>
                <a:cs typeface="Noto Sans"/>
              </a:rPr>
              <a:t>Database</a:t>
            </a:r>
            <a:endParaRPr sz="1800">
              <a:latin typeface="Noto Sans"/>
              <a:cs typeface="Noto Sans"/>
            </a:endParaRPr>
          </a:p>
          <a:p>
            <a:pPr marL="12700">
              <a:lnSpc>
                <a:spcPct val="100000"/>
              </a:lnSpc>
            </a:pPr>
            <a:r>
              <a:rPr sz="1800" spc="-15" dirty="0">
                <a:solidFill>
                  <a:srgbClr val="404040"/>
                </a:solidFill>
                <a:latin typeface="Noto Sans"/>
                <a:cs typeface="Noto Sans"/>
              </a:rPr>
              <a:t>on-premises, </a:t>
            </a:r>
            <a:r>
              <a:rPr sz="1800" spc="-10" dirty="0">
                <a:solidFill>
                  <a:srgbClr val="404040"/>
                </a:solidFill>
                <a:latin typeface="Noto Sans"/>
                <a:cs typeface="Noto Sans"/>
              </a:rPr>
              <a:t>in </a:t>
            </a:r>
            <a:r>
              <a:rPr sz="1800" spc="-5" dirty="0">
                <a:solidFill>
                  <a:srgbClr val="404040"/>
                </a:solidFill>
                <a:latin typeface="Noto Sans"/>
                <a:cs typeface="Noto Sans"/>
              </a:rPr>
              <a:t>EC2 </a:t>
            </a:r>
            <a:r>
              <a:rPr sz="1800" spc="-10" dirty="0">
                <a:solidFill>
                  <a:srgbClr val="404040"/>
                </a:solidFill>
                <a:latin typeface="Noto Sans"/>
                <a:cs typeface="Noto Sans"/>
              </a:rPr>
              <a:t>or</a:t>
            </a:r>
            <a:r>
              <a:rPr sz="1800" spc="-75" dirty="0">
                <a:solidFill>
                  <a:srgbClr val="404040"/>
                </a:solidFill>
                <a:latin typeface="Noto Sans"/>
                <a:cs typeface="Noto Sans"/>
              </a:rPr>
              <a:t> </a:t>
            </a:r>
            <a:r>
              <a:rPr sz="1800" spc="-5" dirty="0">
                <a:solidFill>
                  <a:srgbClr val="404040"/>
                </a:solidFill>
                <a:latin typeface="Noto Sans"/>
                <a:cs typeface="Noto Sans"/>
              </a:rPr>
              <a:t>RDS</a:t>
            </a:r>
            <a:endParaRPr sz="1800">
              <a:latin typeface="Noto Sans"/>
              <a:cs typeface="Noto Sans"/>
            </a:endParaRPr>
          </a:p>
        </p:txBody>
      </p:sp>
      <p:sp>
        <p:nvSpPr>
          <p:cNvPr id="16" name="object 16"/>
          <p:cNvSpPr/>
          <p:nvPr/>
        </p:nvSpPr>
        <p:spPr>
          <a:xfrm>
            <a:off x="11533631" y="2667000"/>
            <a:ext cx="856487" cy="929639"/>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11149965" y="3755897"/>
            <a:ext cx="1824355" cy="574675"/>
          </a:xfrm>
          <a:prstGeom prst="rect">
            <a:avLst/>
          </a:prstGeom>
        </p:spPr>
        <p:txBody>
          <a:bodyPr vert="horz" wrap="square" lIns="0" tIns="12700" rIns="0" bIns="0" rtlCol="0">
            <a:spAutoFit/>
          </a:bodyPr>
          <a:lstStyle/>
          <a:p>
            <a:pPr marL="57785">
              <a:lnSpc>
                <a:spcPct val="100000"/>
              </a:lnSpc>
              <a:spcBef>
                <a:spcPts val="100"/>
              </a:spcBef>
            </a:pPr>
            <a:r>
              <a:rPr sz="1800" spc="-50" dirty="0">
                <a:solidFill>
                  <a:srgbClr val="404040"/>
                </a:solidFill>
                <a:latin typeface="Noto Sans"/>
                <a:cs typeface="Noto Sans"/>
              </a:rPr>
              <a:t>Target:</a:t>
            </a:r>
            <a:r>
              <a:rPr sz="1800" spc="-15" dirty="0">
                <a:solidFill>
                  <a:srgbClr val="404040"/>
                </a:solidFill>
                <a:latin typeface="Noto Sans"/>
                <a:cs typeface="Noto Sans"/>
              </a:rPr>
              <a:t> </a:t>
            </a:r>
            <a:r>
              <a:rPr sz="1800" spc="-10" dirty="0">
                <a:solidFill>
                  <a:srgbClr val="404040"/>
                </a:solidFill>
                <a:latin typeface="Noto Sans"/>
                <a:cs typeface="Noto Sans"/>
              </a:rPr>
              <a:t>Amazon</a:t>
            </a:r>
            <a:endParaRPr sz="1800">
              <a:latin typeface="Noto Sans"/>
              <a:cs typeface="Noto Sans"/>
            </a:endParaRPr>
          </a:p>
          <a:p>
            <a:pPr marL="12700">
              <a:lnSpc>
                <a:spcPct val="100000"/>
              </a:lnSpc>
            </a:pPr>
            <a:r>
              <a:rPr sz="1800" spc="-25" dirty="0">
                <a:solidFill>
                  <a:srgbClr val="404040"/>
                </a:solidFill>
                <a:latin typeface="Noto Sans"/>
                <a:cs typeface="Noto Sans"/>
              </a:rPr>
              <a:t>Aurora</a:t>
            </a:r>
            <a:r>
              <a:rPr sz="1800" spc="-50" dirty="0">
                <a:solidFill>
                  <a:srgbClr val="404040"/>
                </a:solidFill>
                <a:latin typeface="Noto Sans"/>
                <a:cs typeface="Noto Sans"/>
              </a:rPr>
              <a:t> </a:t>
            </a:r>
            <a:r>
              <a:rPr sz="1800" spc="-5" dirty="0">
                <a:solidFill>
                  <a:srgbClr val="404040"/>
                </a:solidFill>
                <a:latin typeface="Noto Sans"/>
                <a:cs typeface="Noto Sans"/>
              </a:rPr>
              <a:t>Database</a:t>
            </a:r>
            <a:endParaRPr sz="1800">
              <a:latin typeface="Noto Sans"/>
              <a:cs typeface="Noto Sans"/>
            </a:endParaRPr>
          </a:p>
        </p:txBody>
      </p:sp>
      <p:sp>
        <p:nvSpPr>
          <p:cNvPr id="18" name="object 18"/>
          <p:cNvSpPr txBox="1"/>
          <p:nvPr/>
        </p:nvSpPr>
        <p:spPr>
          <a:xfrm>
            <a:off x="7622540" y="3692397"/>
            <a:ext cx="1729105" cy="574040"/>
          </a:xfrm>
          <a:prstGeom prst="rect">
            <a:avLst/>
          </a:prstGeom>
        </p:spPr>
        <p:txBody>
          <a:bodyPr vert="horz" wrap="square" lIns="0" tIns="12700" rIns="0" bIns="0" rtlCol="0">
            <a:spAutoFit/>
          </a:bodyPr>
          <a:lstStyle/>
          <a:p>
            <a:pPr marL="12700" marR="5080" indent="164465">
              <a:lnSpc>
                <a:spcPct val="100000"/>
              </a:lnSpc>
              <a:spcBef>
                <a:spcPts val="100"/>
              </a:spcBef>
            </a:pPr>
            <a:r>
              <a:rPr sz="1800" spc="-40" dirty="0">
                <a:solidFill>
                  <a:srgbClr val="404040"/>
                </a:solidFill>
                <a:latin typeface="Noto Sans"/>
                <a:cs typeface="Noto Sans"/>
              </a:rPr>
              <a:t>AWS </a:t>
            </a:r>
            <a:r>
              <a:rPr sz="1800" spc="-10" dirty="0">
                <a:solidFill>
                  <a:srgbClr val="404040"/>
                </a:solidFill>
                <a:latin typeface="Noto Sans"/>
                <a:cs typeface="Noto Sans"/>
              </a:rPr>
              <a:t>Schema  Conversion</a:t>
            </a:r>
            <a:r>
              <a:rPr sz="1800" spc="-90" dirty="0">
                <a:solidFill>
                  <a:srgbClr val="404040"/>
                </a:solidFill>
                <a:latin typeface="Noto Sans"/>
                <a:cs typeface="Noto Sans"/>
              </a:rPr>
              <a:t> </a:t>
            </a:r>
            <a:r>
              <a:rPr sz="1800" spc="-45" dirty="0">
                <a:solidFill>
                  <a:srgbClr val="404040"/>
                </a:solidFill>
                <a:latin typeface="Noto Sans"/>
                <a:cs typeface="Noto Sans"/>
              </a:rPr>
              <a:t>Tool</a:t>
            </a:r>
            <a:endParaRPr sz="1800">
              <a:latin typeface="Noto Sans"/>
              <a:cs typeface="Noto Sans"/>
            </a:endParaRPr>
          </a:p>
        </p:txBody>
      </p:sp>
      <p:sp>
        <p:nvSpPr>
          <p:cNvPr id="19" name="object 19"/>
          <p:cNvSpPr/>
          <p:nvPr/>
        </p:nvSpPr>
        <p:spPr>
          <a:xfrm>
            <a:off x="8010143" y="2618232"/>
            <a:ext cx="957072" cy="957072"/>
          </a:xfrm>
          <a:prstGeom prst="rect">
            <a:avLst/>
          </a:prstGeom>
          <a:blipFill>
            <a:blip r:embed="rId5" cstate="print"/>
            <a:stretch>
              <a:fillRect/>
            </a:stretch>
          </a:blipFill>
        </p:spPr>
        <p:txBody>
          <a:bodyPr wrap="square" lIns="0" tIns="0" rIns="0" bIns="0" rtlCol="0"/>
          <a:lstStyle/>
          <a:p>
            <a:endParaRPr/>
          </a:p>
        </p:txBody>
      </p:sp>
      <p:sp>
        <p:nvSpPr>
          <p:cNvPr id="20" name="object 20"/>
          <p:cNvSpPr txBox="1"/>
          <p:nvPr/>
        </p:nvSpPr>
        <p:spPr>
          <a:xfrm>
            <a:off x="2100198" y="3163950"/>
            <a:ext cx="895985" cy="329565"/>
          </a:xfrm>
          <a:prstGeom prst="rect">
            <a:avLst/>
          </a:prstGeom>
        </p:spPr>
        <p:txBody>
          <a:bodyPr vert="horz" wrap="square" lIns="0" tIns="11430" rIns="0" bIns="0" rtlCol="0">
            <a:spAutoFit/>
          </a:bodyPr>
          <a:lstStyle/>
          <a:p>
            <a:pPr marL="12700">
              <a:lnSpc>
                <a:spcPct val="100000"/>
              </a:lnSpc>
              <a:spcBef>
                <a:spcPts val="90"/>
              </a:spcBef>
            </a:pPr>
            <a:r>
              <a:rPr sz="2000" b="1" spc="-10" dirty="0">
                <a:solidFill>
                  <a:srgbClr val="404040"/>
                </a:solidFill>
                <a:latin typeface="Noto Sans"/>
                <a:cs typeface="Noto Sans"/>
              </a:rPr>
              <a:t>STEP</a:t>
            </a:r>
            <a:r>
              <a:rPr sz="2000" b="1" spc="-55" dirty="0">
                <a:solidFill>
                  <a:srgbClr val="404040"/>
                </a:solidFill>
                <a:latin typeface="Noto Sans"/>
                <a:cs typeface="Noto Sans"/>
              </a:rPr>
              <a:t> </a:t>
            </a:r>
            <a:r>
              <a:rPr sz="2000" b="1" spc="-10" dirty="0">
                <a:solidFill>
                  <a:srgbClr val="404040"/>
                </a:solidFill>
                <a:latin typeface="Noto Sans"/>
                <a:cs typeface="Noto Sans"/>
              </a:rPr>
              <a:t>1:</a:t>
            </a:r>
            <a:endParaRPr sz="2000">
              <a:latin typeface="Noto Sans"/>
              <a:cs typeface="Noto Sans"/>
            </a:endParaRPr>
          </a:p>
        </p:txBody>
      </p:sp>
      <p:sp>
        <p:nvSpPr>
          <p:cNvPr id="21" name="object 21"/>
          <p:cNvSpPr txBox="1"/>
          <p:nvPr/>
        </p:nvSpPr>
        <p:spPr>
          <a:xfrm>
            <a:off x="2147442" y="5849873"/>
            <a:ext cx="895985" cy="329565"/>
          </a:xfrm>
          <a:prstGeom prst="rect">
            <a:avLst/>
          </a:prstGeom>
        </p:spPr>
        <p:txBody>
          <a:bodyPr vert="horz" wrap="square" lIns="0" tIns="11430" rIns="0" bIns="0" rtlCol="0">
            <a:spAutoFit/>
          </a:bodyPr>
          <a:lstStyle/>
          <a:p>
            <a:pPr marL="12700">
              <a:lnSpc>
                <a:spcPct val="100000"/>
              </a:lnSpc>
              <a:spcBef>
                <a:spcPts val="90"/>
              </a:spcBef>
            </a:pPr>
            <a:r>
              <a:rPr sz="2000" b="1" spc="-10" dirty="0">
                <a:solidFill>
                  <a:srgbClr val="404040"/>
                </a:solidFill>
                <a:latin typeface="Noto Sans"/>
                <a:cs typeface="Noto Sans"/>
              </a:rPr>
              <a:t>STEP</a:t>
            </a:r>
            <a:r>
              <a:rPr sz="2000" b="1" spc="-55" dirty="0">
                <a:solidFill>
                  <a:srgbClr val="404040"/>
                </a:solidFill>
                <a:latin typeface="Noto Sans"/>
                <a:cs typeface="Noto Sans"/>
              </a:rPr>
              <a:t> </a:t>
            </a:r>
            <a:r>
              <a:rPr sz="2000" b="1" spc="-10" dirty="0">
                <a:solidFill>
                  <a:srgbClr val="404040"/>
                </a:solidFill>
                <a:latin typeface="Noto Sans"/>
                <a:cs typeface="Noto Sans"/>
              </a:rPr>
              <a:t>2:</a:t>
            </a:r>
            <a:endParaRPr sz="2000">
              <a:latin typeface="Noto Sans"/>
              <a:cs typeface="Noto Sans"/>
            </a:endParaRPr>
          </a:p>
        </p:txBody>
      </p:sp>
      <p:sp>
        <p:nvSpPr>
          <p:cNvPr id="22" name="object 22"/>
          <p:cNvSpPr/>
          <p:nvPr/>
        </p:nvSpPr>
        <p:spPr>
          <a:xfrm>
            <a:off x="5017008" y="710183"/>
            <a:ext cx="6230112" cy="256031"/>
          </a:xfrm>
          <a:prstGeom prst="rect">
            <a:avLst/>
          </a:prstGeom>
          <a:blipFill>
            <a:blip r:embed="rId6" cstate="print"/>
            <a:stretch>
              <a:fillRect/>
            </a:stretch>
          </a:blipFill>
        </p:spPr>
        <p:txBody>
          <a:bodyPr wrap="square" lIns="0" tIns="0" rIns="0" bIns="0" rtlCol="0"/>
          <a:lstStyle/>
          <a:p>
            <a:endParaRPr/>
          </a:p>
        </p:txBody>
      </p:sp>
      <p:sp>
        <p:nvSpPr>
          <p:cNvPr id="23" name="object 23"/>
          <p:cNvSpPr txBox="1"/>
          <p:nvPr/>
        </p:nvSpPr>
        <p:spPr>
          <a:xfrm>
            <a:off x="4067683" y="1209293"/>
            <a:ext cx="8126095"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The Schema Conversion </a:t>
            </a:r>
            <a:r>
              <a:rPr sz="2200" spc="-40" dirty="0">
                <a:solidFill>
                  <a:srgbClr val="404040"/>
                </a:solidFill>
                <a:latin typeface="Noto Sans"/>
                <a:cs typeface="Noto Sans"/>
              </a:rPr>
              <a:t>Tool </a:t>
            </a:r>
            <a:r>
              <a:rPr sz="2200" spc="-5" dirty="0">
                <a:solidFill>
                  <a:srgbClr val="404040"/>
                </a:solidFill>
                <a:latin typeface="Noto Sans"/>
                <a:cs typeface="Noto Sans"/>
              </a:rPr>
              <a:t>is </a:t>
            </a:r>
            <a:r>
              <a:rPr sz="2200" spc="-10" dirty="0">
                <a:solidFill>
                  <a:srgbClr val="404040"/>
                </a:solidFill>
                <a:latin typeface="Noto Sans"/>
                <a:cs typeface="Noto Sans"/>
              </a:rPr>
              <a:t>a </a:t>
            </a:r>
            <a:r>
              <a:rPr sz="2200" spc="-15" dirty="0">
                <a:solidFill>
                  <a:srgbClr val="404040"/>
                </a:solidFill>
                <a:latin typeface="Noto Sans"/>
                <a:cs typeface="Noto Sans"/>
              </a:rPr>
              <a:t>two </a:t>
            </a:r>
            <a:r>
              <a:rPr sz="2200" spc="-10" dirty="0">
                <a:solidFill>
                  <a:srgbClr val="404040"/>
                </a:solidFill>
                <a:latin typeface="Noto Sans"/>
                <a:cs typeface="Noto Sans"/>
              </a:rPr>
              <a:t>step conversion</a:t>
            </a:r>
            <a:r>
              <a:rPr sz="2200" spc="-40" dirty="0">
                <a:solidFill>
                  <a:srgbClr val="404040"/>
                </a:solidFill>
                <a:latin typeface="Noto Sans"/>
                <a:cs typeface="Noto Sans"/>
              </a:rPr>
              <a:t> </a:t>
            </a:r>
            <a:r>
              <a:rPr sz="2200" spc="-10" dirty="0">
                <a:solidFill>
                  <a:srgbClr val="404040"/>
                </a:solidFill>
                <a:latin typeface="Noto Sans"/>
                <a:cs typeface="Noto Sans"/>
              </a:rPr>
              <a:t>process:</a:t>
            </a:r>
            <a:endParaRPr sz="22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108</a:t>
            </a:fld>
            <a:endParaRPr spc="-5"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2744" y="283286"/>
            <a:ext cx="6889750" cy="512445"/>
          </a:xfrm>
          <a:prstGeom prst="rect">
            <a:avLst/>
          </a:prstGeom>
        </p:spPr>
        <p:txBody>
          <a:bodyPr vert="horz" wrap="square" lIns="0" tIns="12065" rIns="0" bIns="0" rtlCol="0">
            <a:spAutoFit/>
          </a:bodyPr>
          <a:lstStyle/>
          <a:p>
            <a:pPr marL="12700">
              <a:lnSpc>
                <a:spcPct val="100000"/>
              </a:lnSpc>
              <a:spcBef>
                <a:spcPts val="95"/>
              </a:spcBef>
            </a:pPr>
            <a:r>
              <a:rPr sz="3200" b="0" spc="-465" dirty="0">
                <a:latin typeface="Arial Black"/>
                <a:cs typeface="Arial Black"/>
              </a:rPr>
              <a:t>AWS </a:t>
            </a:r>
            <a:r>
              <a:rPr sz="3200" b="0" spc="-509" dirty="0">
                <a:latin typeface="Arial Black"/>
                <a:cs typeface="Arial Black"/>
              </a:rPr>
              <a:t>Schema </a:t>
            </a:r>
            <a:r>
              <a:rPr sz="3200" b="0" spc="-385" dirty="0">
                <a:latin typeface="Arial Black"/>
                <a:cs typeface="Arial Black"/>
              </a:rPr>
              <a:t>Conversion </a:t>
            </a:r>
            <a:r>
              <a:rPr sz="3200" b="0" spc="-450" dirty="0">
                <a:latin typeface="Arial Black"/>
                <a:cs typeface="Arial Black"/>
              </a:rPr>
              <a:t>Tool</a:t>
            </a:r>
            <a:r>
              <a:rPr sz="3200" b="0" spc="-484" dirty="0">
                <a:latin typeface="Arial Black"/>
                <a:cs typeface="Arial Black"/>
              </a:rPr>
              <a:t> </a:t>
            </a:r>
            <a:r>
              <a:rPr sz="3200" b="0" spc="-340" dirty="0">
                <a:latin typeface="Arial Black"/>
                <a:cs typeface="Arial Black"/>
              </a:rPr>
              <a:t>(Contd.)</a:t>
            </a:r>
            <a:endParaRPr sz="3200">
              <a:latin typeface="Arial Black"/>
              <a:cs typeface="Arial Black"/>
            </a:endParaRPr>
          </a:p>
        </p:txBody>
      </p:sp>
      <p:grpSp>
        <p:nvGrpSpPr>
          <p:cNvPr id="3" name="object 3"/>
          <p:cNvGrpSpPr/>
          <p:nvPr/>
        </p:nvGrpSpPr>
        <p:grpSpPr>
          <a:xfrm>
            <a:off x="5190744" y="3118104"/>
            <a:ext cx="5847715" cy="1515745"/>
            <a:chOff x="5190744" y="3118104"/>
            <a:chExt cx="5847715" cy="1515745"/>
          </a:xfrm>
        </p:grpSpPr>
        <p:sp>
          <p:nvSpPr>
            <p:cNvPr id="4" name="object 4"/>
            <p:cNvSpPr/>
            <p:nvPr/>
          </p:nvSpPr>
          <p:spPr>
            <a:xfrm>
              <a:off x="5190744" y="3118103"/>
              <a:ext cx="5847715" cy="1515745"/>
            </a:xfrm>
            <a:custGeom>
              <a:avLst/>
              <a:gdLst/>
              <a:ahLst/>
              <a:cxnLst/>
              <a:rect l="l" t="t" r="r" b="b"/>
              <a:pathLst>
                <a:path w="5847715" h="1515745">
                  <a:moveTo>
                    <a:pt x="2275332" y="1094232"/>
                  </a:moveTo>
                  <a:lnTo>
                    <a:pt x="2257031" y="1085088"/>
                  </a:lnTo>
                  <a:lnTo>
                    <a:pt x="2199132" y="1056132"/>
                  </a:lnTo>
                  <a:lnTo>
                    <a:pt x="2199132" y="1085088"/>
                  </a:lnTo>
                  <a:lnTo>
                    <a:pt x="1128522" y="1085088"/>
                  </a:lnTo>
                  <a:lnTo>
                    <a:pt x="1128522" y="1497330"/>
                  </a:lnTo>
                  <a:lnTo>
                    <a:pt x="0" y="1497330"/>
                  </a:lnTo>
                  <a:lnTo>
                    <a:pt x="0" y="1515618"/>
                  </a:lnTo>
                  <a:lnTo>
                    <a:pt x="1146810" y="1515618"/>
                  </a:lnTo>
                  <a:lnTo>
                    <a:pt x="1146810" y="1506474"/>
                  </a:lnTo>
                  <a:lnTo>
                    <a:pt x="1146810" y="1497330"/>
                  </a:lnTo>
                  <a:lnTo>
                    <a:pt x="1146810" y="1103376"/>
                  </a:lnTo>
                  <a:lnTo>
                    <a:pt x="2199132" y="1103376"/>
                  </a:lnTo>
                  <a:lnTo>
                    <a:pt x="2199132" y="1132332"/>
                  </a:lnTo>
                  <a:lnTo>
                    <a:pt x="2257044" y="1103376"/>
                  </a:lnTo>
                  <a:lnTo>
                    <a:pt x="2275332" y="1094232"/>
                  </a:lnTo>
                  <a:close/>
                </a:path>
                <a:path w="5847715" h="1515745">
                  <a:moveTo>
                    <a:pt x="2275332" y="755904"/>
                  </a:moveTo>
                  <a:lnTo>
                    <a:pt x="2257031" y="746760"/>
                  </a:lnTo>
                  <a:lnTo>
                    <a:pt x="2199132" y="717804"/>
                  </a:lnTo>
                  <a:lnTo>
                    <a:pt x="2199132" y="746760"/>
                  </a:lnTo>
                  <a:lnTo>
                    <a:pt x="0" y="746760"/>
                  </a:lnTo>
                  <a:lnTo>
                    <a:pt x="0" y="765048"/>
                  </a:lnTo>
                  <a:lnTo>
                    <a:pt x="2199132" y="765048"/>
                  </a:lnTo>
                  <a:lnTo>
                    <a:pt x="2199132" y="794004"/>
                  </a:lnTo>
                  <a:lnTo>
                    <a:pt x="2257044" y="765048"/>
                  </a:lnTo>
                  <a:lnTo>
                    <a:pt x="2275332" y="755904"/>
                  </a:lnTo>
                  <a:close/>
                </a:path>
                <a:path w="5847715" h="1515745">
                  <a:moveTo>
                    <a:pt x="2275332" y="421386"/>
                  </a:moveTo>
                  <a:lnTo>
                    <a:pt x="2257044" y="412242"/>
                  </a:lnTo>
                  <a:lnTo>
                    <a:pt x="2199132" y="383286"/>
                  </a:lnTo>
                  <a:lnTo>
                    <a:pt x="2199132" y="412242"/>
                  </a:lnTo>
                  <a:lnTo>
                    <a:pt x="1146810" y="412242"/>
                  </a:lnTo>
                  <a:lnTo>
                    <a:pt x="1146810" y="18288"/>
                  </a:lnTo>
                  <a:lnTo>
                    <a:pt x="1146810" y="9144"/>
                  </a:lnTo>
                  <a:lnTo>
                    <a:pt x="1146810" y="0"/>
                  </a:lnTo>
                  <a:lnTo>
                    <a:pt x="0" y="0"/>
                  </a:lnTo>
                  <a:lnTo>
                    <a:pt x="0" y="18288"/>
                  </a:lnTo>
                  <a:lnTo>
                    <a:pt x="1128522" y="18288"/>
                  </a:lnTo>
                  <a:lnTo>
                    <a:pt x="1128522" y="430530"/>
                  </a:lnTo>
                  <a:lnTo>
                    <a:pt x="2199132" y="430530"/>
                  </a:lnTo>
                  <a:lnTo>
                    <a:pt x="2199132" y="459486"/>
                  </a:lnTo>
                  <a:lnTo>
                    <a:pt x="2257031" y="430530"/>
                  </a:lnTo>
                  <a:lnTo>
                    <a:pt x="2275332" y="421386"/>
                  </a:lnTo>
                  <a:close/>
                </a:path>
                <a:path w="5847715" h="1515745">
                  <a:moveTo>
                    <a:pt x="5847588" y="743712"/>
                  </a:moveTo>
                  <a:lnTo>
                    <a:pt x="5829300" y="734568"/>
                  </a:lnTo>
                  <a:lnTo>
                    <a:pt x="5771388" y="705612"/>
                  </a:lnTo>
                  <a:lnTo>
                    <a:pt x="5771388" y="734568"/>
                  </a:lnTo>
                  <a:lnTo>
                    <a:pt x="3572256" y="734568"/>
                  </a:lnTo>
                  <a:lnTo>
                    <a:pt x="3572256" y="752856"/>
                  </a:lnTo>
                  <a:lnTo>
                    <a:pt x="5771388" y="752856"/>
                  </a:lnTo>
                  <a:lnTo>
                    <a:pt x="5771388" y="781812"/>
                  </a:lnTo>
                  <a:lnTo>
                    <a:pt x="5829287" y="752856"/>
                  </a:lnTo>
                  <a:lnTo>
                    <a:pt x="5847588" y="743712"/>
                  </a:lnTo>
                  <a:close/>
                </a:path>
              </a:pathLst>
            </a:custGeom>
            <a:solidFill>
              <a:srgbClr val="EC7C30"/>
            </a:solidFill>
          </p:spPr>
          <p:txBody>
            <a:bodyPr wrap="square" lIns="0" tIns="0" rIns="0" bIns="0" rtlCol="0"/>
            <a:lstStyle/>
            <a:p>
              <a:endParaRPr/>
            </a:p>
          </p:txBody>
        </p:sp>
        <p:sp>
          <p:nvSpPr>
            <p:cNvPr id="5" name="object 5"/>
            <p:cNvSpPr/>
            <p:nvPr/>
          </p:nvSpPr>
          <p:spPr>
            <a:xfrm>
              <a:off x="7348727" y="3169920"/>
              <a:ext cx="1466087" cy="1240536"/>
            </a:xfrm>
            <a:prstGeom prst="rect">
              <a:avLst/>
            </a:prstGeom>
            <a:blipFill>
              <a:blip r:embed="rId2" cstate="print"/>
              <a:stretch>
                <a:fillRect/>
              </a:stretch>
            </a:blipFill>
          </p:spPr>
          <p:txBody>
            <a:bodyPr wrap="square" lIns="0" tIns="0" rIns="0" bIns="0" rtlCol="0"/>
            <a:lstStyle/>
            <a:p>
              <a:endParaRPr/>
            </a:p>
          </p:txBody>
        </p:sp>
      </p:grpSp>
      <p:sp>
        <p:nvSpPr>
          <p:cNvPr id="6" name="object 6"/>
          <p:cNvSpPr/>
          <p:nvPr/>
        </p:nvSpPr>
        <p:spPr>
          <a:xfrm>
            <a:off x="4465320" y="2776727"/>
            <a:ext cx="563879" cy="67360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465320" y="3526535"/>
            <a:ext cx="563879" cy="67360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465320" y="4276344"/>
            <a:ext cx="563879" cy="673608"/>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3244088" y="5067427"/>
            <a:ext cx="2905760" cy="848994"/>
          </a:xfrm>
          <a:prstGeom prst="rect">
            <a:avLst/>
          </a:prstGeom>
        </p:spPr>
        <p:txBody>
          <a:bodyPr vert="horz" wrap="square" lIns="0" tIns="12700" rIns="0" bIns="0" rtlCol="0">
            <a:spAutoFit/>
          </a:bodyPr>
          <a:lstStyle/>
          <a:p>
            <a:pPr algn="ctr">
              <a:lnSpc>
                <a:spcPct val="100000"/>
              </a:lnSpc>
              <a:spcBef>
                <a:spcPts val="100"/>
              </a:spcBef>
            </a:pPr>
            <a:r>
              <a:rPr sz="1800" spc="-15" dirty="0">
                <a:solidFill>
                  <a:srgbClr val="404040"/>
                </a:solidFill>
                <a:latin typeface="Noto Sans"/>
                <a:cs typeface="Noto Sans"/>
              </a:rPr>
              <a:t>Source:</a:t>
            </a:r>
            <a:r>
              <a:rPr sz="1800" spc="-5" dirty="0">
                <a:solidFill>
                  <a:srgbClr val="404040"/>
                </a:solidFill>
                <a:latin typeface="Noto Sans"/>
                <a:cs typeface="Noto Sans"/>
              </a:rPr>
              <a:t> </a:t>
            </a:r>
            <a:r>
              <a:rPr sz="1800" spc="-10" dirty="0">
                <a:solidFill>
                  <a:srgbClr val="404040"/>
                </a:solidFill>
                <a:latin typeface="Noto Sans"/>
                <a:cs typeface="Noto Sans"/>
              </a:rPr>
              <a:t>Multiple</a:t>
            </a:r>
            <a:endParaRPr sz="1800">
              <a:latin typeface="Noto Sans"/>
              <a:cs typeface="Noto Sans"/>
            </a:endParaRPr>
          </a:p>
          <a:p>
            <a:pPr algn="ctr">
              <a:lnSpc>
                <a:spcPct val="100000"/>
              </a:lnSpc>
            </a:pPr>
            <a:r>
              <a:rPr sz="1800" spc="-10" dirty="0">
                <a:solidFill>
                  <a:srgbClr val="404040"/>
                </a:solidFill>
                <a:latin typeface="Noto Sans"/>
                <a:cs typeface="Noto Sans"/>
              </a:rPr>
              <a:t>MySQL</a:t>
            </a:r>
            <a:r>
              <a:rPr sz="1800" dirty="0">
                <a:solidFill>
                  <a:srgbClr val="404040"/>
                </a:solidFill>
                <a:latin typeface="Noto Sans"/>
                <a:cs typeface="Noto Sans"/>
              </a:rPr>
              <a:t> </a:t>
            </a:r>
            <a:r>
              <a:rPr sz="1800" spc="-10" dirty="0">
                <a:solidFill>
                  <a:srgbClr val="404040"/>
                </a:solidFill>
                <a:latin typeface="Noto Sans"/>
                <a:cs typeface="Noto Sans"/>
              </a:rPr>
              <a:t>Databases</a:t>
            </a:r>
            <a:endParaRPr sz="1800">
              <a:latin typeface="Noto Sans"/>
              <a:cs typeface="Noto Sans"/>
            </a:endParaRPr>
          </a:p>
          <a:p>
            <a:pPr algn="ctr">
              <a:lnSpc>
                <a:spcPct val="100000"/>
              </a:lnSpc>
            </a:pPr>
            <a:r>
              <a:rPr sz="1800" spc="-15" dirty="0">
                <a:solidFill>
                  <a:srgbClr val="404040"/>
                </a:solidFill>
                <a:latin typeface="Noto Sans"/>
                <a:cs typeface="Noto Sans"/>
              </a:rPr>
              <a:t>on-premises, </a:t>
            </a:r>
            <a:r>
              <a:rPr sz="1800" spc="-10" dirty="0">
                <a:solidFill>
                  <a:srgbClr val="404040"/>
                </a:solidFill>
                <a:latin typeface="Noto Sans"/>
                <a:cs typeface="Noto Sans"/>
              </a:rPr>
              <a:t>in </a:t>
            </a:r>
            <a:r>
              <a:rPr sz="1800" spc="-5" dirty="0">
                <a:solidFill>
                  <a:srgbClr val="404040"/>
                </a:solidFill>
                <a:latin typeface="Noto Sans"/>
                <a:cs typeface="Noto Sans"/>
              </a:rPr>
              <a:t>EC2 </a:t>
            </a:r>
            <a:r>
              <a:rPr sz="1800" spc="-15" dirty="0">
                <a:solidFill>
                  <a:srgbClr val="404040"/>
                </a:solidFill>
                <a:latin typeface="Noto Sans"/>
                <a:cs typeface="Noto Sans"/>
              </a:rPr>
              <a:t>or</a:t>
            </a:r>
            <a:r>
              <a:rPr sz="1800" spc="-75" dirty="0">
                <a:solidFill>
                  <a:srgbClr val="404040"/>
                </a:solidFill>
                <a:latin typeface="Noto Sans"/>
                <a:cs typeface="Noto Sans"/>
              </a:rPr>
              <a:t> </a:t>
            </a:r>
            <a:r>
              <a:rPr sz="1800" spc="-5" dirty="0">
                <a:solidFill>
                  <a:srgbClr val="404040"/>
                </a:solidFill>
                <a:latin typeface="Noto Sans"/>
                <a:cs typeface="Noto Sans"/>
              </a:rPr>
              <a:t>RDS</a:t>
            </a:r>
            <a:endParaRPr sz="1800">
              <a:latin typeface="Noto Sans"/>
              <a:cs typeface="Noto Sans"/>
            </a:endParaRPr>
          </a:p>
        </p:txBody>
      </p:sp>
      <p:sp>
        <p:nvSpPr>
          <p:cNvPr id="10" name="object 10"/>
          <p:cNvSpPr txBox="1"/>
          <p:nvPr/>
        </p:nvSpPr>
        <p:spPr>
          <a:xfrm>
            <a:off x="7359522" y="4629150"/>
            <a:ext cx="1863089" cy="574675"/>
          </a:xfrm>
          <a:prstGeom prst="rect">
            <a:avLst/>
          </a:prstGeom>
        </p:spPr>
        <p:txBody>
          <a:bodyPr vert="horz" wrap="square" lIns="0" tIns="12700" rIns="0" bIns="0" rtlCol="0">
            <a:spAutoFit/>
          </a:bodyPr>
          <a:lstStyle/>
          <a:p>
            <a:pPr marL="12700" marR="5080" indent="118745">
              <a:lnSpc>
                <a:spcPct val="100000"/>
              </a:lnSpc>
              <a:spcBef>
                <a:spcPts val="100"/>
              </a:spcBef>
            </a:pPr>
            <a:r>
              <a:rPr sz="1800" spc="-40" dirty="0">
                <a:solidFill>
                  <a:srgbClr val="404040"/>
                </a:solidFill>
                <a:latin typeface="Noto Sans"/>
                <a:cs typeface="Noto Sans"/>
              </a:rPr>
              <a:t>AWS </a:t>
            </a:r>
            <a:r>
              <a:rPr sz="1800" spc="-5" dirty="0">
                <a:solidFill>
                  <a:srgbClr val="404040"/>
                </a:solidFill>
                <a:latin typeface="Noto Sans"/>
                <a:cs typeface="Noto Sans"/>
              </a:rPr>
              <a:t>Database  </a:t>
            </a:r>
            <a:r>
              <a:rPr sz="1800" spc="-30" dirty="0">
                <a:solidFill>
                  <a:srgbClr val="404040"/>
                </a:solidFill>
                <a:latin typeface="Noto Sans"/>
                <a:cs typeface="Noto Sans"/>
              </a:rPr>
              <a:t>Migration</a:t>
            </a:r>
            <a:r>
              <a:rPr sz="1800" spc="-60" dirty="0">
                <a:solidFill>
                  <a:srgbClr val="404040"/>
                </a:solidFill>
                <a:latin typeface="Noto Sans"/>
                <a:cs typeface="Noto Sans"/>
              </a:rPr>
              <a:t> </a:t>
            </a:r>
            <a:r>
              <a:rPr sz="1800" spc="-10" dirty="0">
                <a:solidFill>
                  <a:srgbClr val="404040"/>
                </a:solidFill>
                <a:latin typeface="Noto Sans"/>
                <a:cs typeface="Noto Sans"/>
              </a:rPr>
              <a:t>Service</a:t>
            </a:r>
            <a:endParaRPr sz="1800">
              <a:latin typeface="Noto Sans"/>
              <a:cs typeface="Noto Sans"/>
            </a:endParaRPr>
          </a:p>
        </p:txBody>
      </p:sp>
      <p:sp>
        <p:nvSpPr>
          <p:cNvPr id="11" name="object 11"/>
          <p:cNvSpPr/>
          <p:nvPr/>
        </p:nvSpPr>
        <p:spPr>
          <a:xfrm>
            <a:off x="11091671" y="3398520"/>
            <a:ext cx="853440" cy="929639"/>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0718038" y="4629150"/>
            <a:ext cx="1819275" cy="574675"/>
          </a:xfrm>
          <a:prstGeom prst="rect">
            <a:avLst/>
          </a:prstGeom>
        </p:spPr>
        <p:txBody>
          <a:bodyPr vert="horz" wrap="square" lIns="0" tIns="12700" rIns="0" bIns="0" rtlCol="0">
            <a:spAutoFit/>
          </a:bodyPr>
          <a:lstStyle/>
          <a:p>
            <a:pPr marL="12700" marR="5080" indent="45720">
              <a:lnSpc>
                <a:spcPct val="100000"/>
              </a:lnSpc>
              <a:spcBef>
                <a:spcPts val="100"/>
              </a:spcBef>
            </a:pPr>
            <a:r>
              <a:rPr sz="1800" spc="-55" dirty="0">
                <a:solidFill>
                  <a:srgbClr val="404040"/>
                </a:solidFill>
                <a:latin typeface="Noto Sans"/>
                <a:cs typeface="Noto Sans"/>
              </a:rPr>
              <a:t>Target: </a:t>
            </a:r>
            <a:r>
              <a:rPr sz="1800" spc="-15" dirty="0">
                <a:solidFill>
                  <a:srgbClr val="404040"/>
                </a:solidFill>
                <a:latin typeface="Noto Sans"/>
                <a:cs typeface="Noto Sans"/>
              </a:rPr>
              <a:t>Amazon  </a:t>
            </a:r>
            <a:r>
              <a:rPr sz="1800" spc="-30" dirty="0">
                <a:solidFill>
                  <a:srgbClr val="404040"/>
                </a:solidFill>
                <a:latin typeface="Noto Sans"/>
                <a:cs typeface="Noto Sans"/>
              </a:rPr>
              <a:t>Aurora</a:t>
            </a:r>
            <a:r>
              <a:rPr sz="1800" spc="-35" dirty="0">
                <a:solidFill>
                  <a:srgbClr val="404040"/>
                </a:solidFill>
                <a:latin typeface="Noto Sans"/>
                <a:cs typeface="Noto Sans"/>
              </a:rPr>
              <a:t> </a:t>
            </a:r>
            <a:r>
              <a:rPr sz="1800" spc="-10" dirty="0">
                <a:solidFill>
                  <a:srgbClr val="404040"/>
                </a:solidFill>
                <a:latin typeface="Noto Sans"/>
                <a:cs typeface="Noto Sans"/>
              </a:rPr>
              <a:t>Database</a:t>
            </a:r>
            <a:endParaRPr sz="1800">
              <a:latin typeface="Noto Sans"/>
              <a:cs typeface="Noto Sans"/>
            </a:endParaRPr>
          </a:p>
        </p:txBody>
      </p:sp>
      <p:sp>
        <p:nvSpPr>
          <p:cNvPr id="13" name="object 13"/>
          <p:cNvSpPr/>
          <p:nvPr/>
        </p:nvSpPr>
        <p:spPr>
          <a:xfrm>
            <a:off x="4181855" y="710183"/>
            <a:ext cx="7772400" cy="207264"/>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604519" y="1209293"/>
            <a:ext cx="14458950" cy="697865"/>
          </a:xfrm>
          <a:prstGeom prst="rect">
            <a:avLst/>
          </a:prstGeom>
        </p:spPr>
        <p:txBody>
          <a:bodyPr vert="horz" wrap="square" lIns="0" tIns="13335" rIns="0" bIns="0" rtlCol="0">
            <a:spAutoFit/>
          </a:bodyPr>
          <a:lstStyle/>
          <a:p>
            <a:pPr marL="12700">
              <a:lnSpc>
                <a:spcPct val="100000"/>
              </a:lnSpc>
              <a:spcBef>
                <a:spcPts val="105"/>
              </a:spcBef>
            </a:pPr>
            <a:r>
              <a:rPr sz="2200" dirty="0">
                <a:solidFill>
                  <a:srgbClr val="404040"/>
                </a:solidFill>
                <a:latin typeface="Noto Sans"/>
                <a:cs typeface="Noto Sans"/>
              </a:rPr>
              <a:t>DMS </a:t>
            </a:r>
            <a:r>
              <a:rPr sz="2200" spc="-10" dirty="0">
                <a:solidFill>
                  <a:srgbClr val="404040"/>
                </a:solidFill>
                <a:latin typeface="Noto Sans"/>
                <a:cs typeface="Noto Sans"/>
              </a:rPr>
              <a:t>has </a:t>
            </a:r>
            <a:r>
              <a:rPr sz="2200" spc="-20" dirty="0">
                <a:solidFill>
                  <a:srgbClr val="404040"/>
                </a:solidFill>
                <a:latin typeface="Noto Sans"/>
                <a:cs typeface="Noto Sans"/>
              </a:rPr>
              <a:t>the ability </a:t>
            </a:r>
            <a:r>
              <a:rPr sz="2200" spc="-15" dirty="0">
                <a:solidFill>
                  <a:srgbClr val="404040"/>
                </a:solidFill>
                <a:latin typeface="Noto Sans"/>
                <a:cs typeface="Noto Sans"/>
              </a:rPr>
              <a:t>to stream </a:t>
            </a:r>
            <a:r>
              <a:rPr sz="2200" spc="-20" dirty="0">
                <a:solidFill>
                  <a:srgbClr val="404040"/>
                </a:solidFill>
                <a:latin typeface="Noto Sans"/>
                <a:cs typeface="Noto Sans"/>
              </a:rPr>
              <a:t>data </a:t>
            </a:r>
            <a:r>
              <a:rPr sz="2200" spc="-15" dirty="0">
                <a:solidFill>
                  <a:srgbClr val="404040"/>
                </a:solidFill>
                <a:latin typeface="Noto Sans"/>
                <a:cs typeface="Noto Sans"/>
              </a:rPr>
              <a:t>from any </a:t>
            </a:r>
            <a:r>
              <a:rPr sz="2200" spc="-10" dirty="0">
                <a:solidFill>
                  <a:srgbClr val="404040"/>
                </a:solidFill>
                <a:latin typeface="Noto Sans"/>
                <a:cs typeface="Noto Sans"/>
              </a:rPr>
              <a:t>supported </a:t>
            </a:r>
            <a:r>
              <a:rPr sz="2200" spc="-15" dirty="0">
                <a:solidFill>
                  <a:srgbClr val="404040"/>
                </a:solidFill>
                <a:latin typeface="Noto Sans"/>
                <a:cs typeface="Noto Sans"/>
              </a:rPr>
              <a:t>database source to </a:t>
            </a:r>
            <a:r>
              <a:rPr sz="2200" spc="-25" dirty="0">
                <a:solidFill>
                  <a:srgbClr val="404040"/>
                </a:solidFill>
                <a:latin typeface="Noto Sans"/>
                <a:cs typeface="Noto Sans"/>
              </a:rPr>
              <a:t>Aurora </a:t>
            </a:r>
            <a:r>
              <a:rPr sz="2200" dirty="0">
                <a:solidFill>
                  <a:srgbClr val="404040"/>
                </a:solidFill>
                <a:latin typeface="Noto Sans"/>
                <a:cs typeface="Noto Sans"/>
              </a:rPr>
              <a:t>or </a:t>
            </a:r>
            <a:r>
              <a:rPr sz="2200" spc="-10" dirty="0">
                <a:solidFill>
                  <a:srgbClr val="404040"/>
                </a:solidFill>
                <a:latin typeface="Noto Sans"/>
                <a:cs typeface="Noto Sans"/>
              </a:rPr>
              <a:t>Redshift </a:t>
            </a:r>
            <a:r>
              <a:rPr sz="2200" spc="-5" dirty="0">
                <a:solidFill>
                  <a:srgbClr val="404040"/>
                </a:solidFill>
                <a:latin typeface="Noto Sans"/>
                <a:cs typeface="Noto Sans"/>
              </a:rPr>
              <a:t>so </a:t>
            </a:r>
            <a:r>
              <a:rPr sz="2200" spc="-10" dirty="0">
                <a:solidFill>
                  <a:srgbClr val="404040"/>
                </a:solidFill>
                <a:latin typeface="Noto Sans"/>
                <a:cs typeface="Noto Sans"/>
              </a:rPr>
              <a:t>you can</a:t>
            </a:r>
            <a:r>
              <a:rPr sz="2200" spc="195" dirty="0">
                <a:solidFill>
                  <a:srgbClr val="404040"/>
                </a:solidFill>
                <a:latin typeface="Noto Sans"/>
                <a:cs typeface="Noto Sans"/>
              </a:rPr>
              <a:t> </a:t>
            </a:r>
            <a:r>
              <a:rPr sz="2200" spc="-10" dirty="0">
                <a:solidFill>
                  <a:srgbClr val="404040"/>
                </a:solidFill>
                <a:latin typeface="Noto Sans"/>
                <a:cs typeface="Noto Sans"/>
              </a:rPr>
              <a:t>easily</a:t>
            </a:r>
            <a:endParaRPr sz="2200">
              <a:latin typeface="Noto Sans"/>
              <a:cs typeface="Noto Sans"/>
            </a:endParaRPr>
          </a:p>
          <a:p>
            <a:pPr marL="12700">
              <a:lnSpc>
                <a:spcPct val="100000"/>
              </a:lnSpc>
            </a:pPr>
            <a:r>
              <a:rPr sz="2200" spc="-10" dirty="0">
                <a:solidFill>
                  <a:srgbClr val="404040"/>
                </a:solidFill>
                <a:latin typeface="Noto Sans"/>
                <a:cs typeface="Noto Sans"/>
              </a:rPr>
              <a:t>consolidate your </a:t>
            </a:r>
            <a:r>
              <a:rPr sz="2200" spc="-20" dirty="0">
                <a:solidFill>
                  <a:srgbClr val="404040"/>
                </a:solidFill>
                <a:latin typeface="Noto Sans"/>
                <a:cs typeface="Noto Sans"/>
              </a:rPr>
              <a:t>data </a:t>
            </a:r>
            <a:r>
              <a:rPr sz="2200" dirty="0">
                <a:solidFill>
                  <a:srgbClr val="404040"/>
                </a:solidFill>
                <a:latin typeface="Noto Sans"/>
                <a:cs typeface="Noto Sans"/>
              </a:rPr>
              <a:t>or </a:t>
            </a:r>
            <a:r>
              <a:rPr sz="2200" spc="-15" dirty="0">
                <a:solidFill>
                  <a:srgbClr val="404040"/>
                </a:solidFill>
                <a:latin typeface="Noto Sans"/>
                <a:cs typeface="Noto Sans"/>
              </a:rPr>
              <a:t>create </a:t>
            </a:r>
            <a:r>
              <a:rPr sz="2200" spc="-5" dirty="0">
                <a:solidFill>
                  <a:srgbClr val="404040"/>
                </a:solidFill>
                <a:latin typeface="Noto Sans"/>
                <a:cs typeface="Noto Sans"/>
              </a:rPr>
              <a:t>a </a:t>
            </a:r>
            <a:r>
              <a:rPr sz="2200" spc="-20" dirty="0">
                <a:solidFill>
                  <a:srgbClr val="404040"/>
                </a:solidFill>
                <a:latin typeface="Noto Sans"/>
                <a:cs typeface="Noto Sans"/>
              </a:rPr>
              <a:t>data</a:t>
            </a:r>
            <a:r>
              <a:rPr sz="2200" spc="15" dirty="0">
                <a:solidFill>
                  <a:srgbClr val="404040"/>
                </a:solidFill>
                <a:latin typeface="Noto Sans"/>
                <a:cs typeface="Noto Sans"/>
              </a:rPr>
              <a:t> </a:t>
            </a:r>
            <a:r>
              <a:rPr sz="2200" spc="-10" dirty="0">
                <a:solidFill>
                  <a:srgbClr val="404040"/>
                </a:solidFill>
                <a:latin typeface="Noto Sans"/>
                <a:cs typeface="Noto Sans"/>
              </a:rPr>
              <a:t>warehouse.</a:t>
            </a:r>
            <a:endParaRPr sz="2200">
              <a:latin typeface="Noto Sans"/>
              <a:cs typeface="Noto Sans"/>
            </a:endParaRPr>
          </a:p>
        </p:txBody>
      </p:sp>
      <p:sp>
        <p:nvSpPr>
          <p:cNvPr id="15" name="object 1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109</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wnloads\WriteJsonIlustration4.png"/>
          <p:cNvPicPr>
            <a:picLocks noChangeAspect="1" noChangeArrowheads="1"/>
          </p:cNvPicPr>
          <p:nvPr/>
        </p:nvPicPr>
        <p:blipFill>
          <a:blip r:embed="rId2"/>
          <a:srcRect/>
          <a:stretch>
            <a:fillRect/>
          </a:stretch>
        </p:blipFill>
        <p:spPr bwMode="auto">
          <a:xfrm>
            <a:off x="1574800" y="1905000"/>
            <a:ext cx="12589565" cy="5791200"/>
          </a:xfrm>
          <a:prstGeom prst="rect">
            <a:avLst/>
          </a:prstGeom>
          <a:noFill/>
        </p:spPr>
      </p:pic>
      <p:sp>
        <p:nvSpPr>
          <p:cNvPr id="4" name="TextBox 3"/>
          <p:cNvSpPr txBox="1"/>
          <p:nvPr/>
        </p:nvSpPr>
        <p:spPr>
          <a:xfrm>
            <a:off x="7213600" y="609600"/>
            <a:ext cx="2209800" cy="1200329"/>
          </a:xfrm>
          <a:prstGeom prst="rect">
            <a:avLst/>
          </a:prstGeom>
          <a:noFill/>
        </p:spPr>
        <p:txBody>
          <a:bodyPr wrap="square" rtlCol="0">
            <a:spAutoFit/>
          </a:bodyPr>
          <a:lstStyle/>
          <a:p>
            <a:r>
              <a:rPr lang="en-US" sz="7200" dirty="0" smtClean="0"/>
              <a:t>JSON</a:t>
            </a:r>
            <a:endParaRPr lang="en-US" sz="72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6479">
              <a:lnSpc>
                <a:spcPct val="100000"/>
              </a:lnSpc>
              <a:spcBef>
                <a:spcPts val="100"/>
              </a:spcBef>
            </a:pPr>
            <a:r>
              <a:rPr spc="-50" dirty="0"/>
              <a:t>Knowledge</a:t>
            </a:r>
            <a:r>
              <a:rPr spc="-55" dirty="0"/>
              <a:t> </a:t>
            </a:r>
            <a:r>
              <a:rPr spc="-15" dirty="0"/>
              <a:t>Check</a:t>
            </a:r>
          </a:p>
        </p:txBody>
      </p:sp>
      <p:sp>
        <p:nvSpPr>
          <p:cNvPr id="3" name="object 3"/>
          <p:cNvSpPr/>
          <p:nvPr/>
        </p:nvSpPr>
        <p:spPr>
          <a:xfrm>
            <a:off x="3608832" y="3169920"/>
            <a:ext cx="3553967" cy="303276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100965"/>
            <a:chOff x="0" y="0"/>
            <a:chExt cx="10433685" cy="100965"/>
          </a:xfrm>
        </p:grpSpPr>
        <p:sp>
          <p:nvSpPr>
            <p:cNvPr id="5" name="object 5"/>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600943" y="0"/>
            <a:ext cx="5648325" cy="100965"/>
            <a:chOff x="10600943" y="0"/>
            <a:chExt cx="5648325" cy="100965"/>
          </a:xfrm>
        </p:grpSpPr>
        <p:sp>
          <p:nvSpPr>
            <p:cNvPr id="10" name="object 10"/>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110</a:t>
            </a:fld>
            <a:endParaRPr spc="-5"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111</a:t>
            </a:fld>
            <a:endParaRPr spc="-5" dirty="0"/>
          </a:p>
        </p:txBody>
      </p:sp>
      <p:sp>
        <p:nvSpPr>
          <p:cNvPr id="3" name="object 3"/>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4" name="object 4"/>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5" name="object 5"/>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6" name="object 6"/>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sp>
        <p:nvSpPr>
          <p:cNvPr id="7" name="object 7"/>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5" dirty="0">
                <a:latin typeface="Noto Sans"/>
                <a:cs typeface="Noto Sans"/>
              </a:rPr>
              <a:t>of </a:t>
            </a:r>
            <a:r>
              <a:rPr sz="2200" spc="-20" dirty="0">
                <a:latin typeface="Noto Sans"/>
                <a:cs typeface="Noto Sans"/>
              </a:rPr>
              <a:t>the </a:t>
            </a:r>
            <a:r>
              <a:rPr sz="2200" spc="-30" dirty="0">
                <a:latin typeface="Noto Sans"/>
                <a:cs typeface="Noto Sans"/>
              </a:rPr>
              <a:t>following </a:t>
            </a:r>
            <a:r>
              <a:rPr sz="2200" spc="-10" dirty="0">
                <a:latin typeface="Noto Sans"/>
                <a:cs typeface="Noto Sans"/>
              </a:rPr>
              <a:t>two </a:t>
            </a:r>
            <a:r>
              <a:rPr sz="2200" spc="-15" dirty="0">
                <a:latin typeface="Noto Sans"/>
                <a:cs typeface="Noto Sans"/>
              </a:rPr>
              <a:t>types </a:t>
            </a:r>
            <a:r>
              <a:rPr sz="2200" dirty="0">
                <a:latin typeface="Noto Sans"/>
                <a:cs typeface="Noto Sans"/>
              </a:rPr>
              <a:t>of </a:t>
            </a:r>
            <a:r>
              <a:rPr sz="2200" spc="-35" dirty="0">
                <a:latin typeface="Noto Sans"/>
                <a:cs typeface="Noto Sans"/>
              </a:rPr>
              <a:t>migration </a:t>
            </a:r>
            <a:r>
              <a:rPr sz="2200" spc="-5" dirty="0">
                <a:latin typeface="Noto Sans"/>
                <a:cs typeface="Noto Sans"/>
              </a:rPr>
              <a:t>does </a:t>
            </a:r>
            <a:r>
              <a:rPr sz="2200" spc="-40" dirty="0">
                <a:latin typeface="Noto Sans"/>
                <a:cs typeface="Noto Sans"/>
              </a:rPr>
              <a:t>AWS </a:t>
            </a:r>
            <a:r>
              <a:rPr sz="2200" dirty="0">
                <a:latin typeface="Noto Sans"/>
                <a:cs typeface="Noto Sans"/>
              </a:rPr>
              <a:t>DMS</a:t>
            </a:r>
            <a:r>
              <a:rPr sz="2200" spc="55" dirty="0">
                <a:latin typeface="Noto Sans"/>
                <a:cs typeface="Noto Sans"/>
              </a:rPr>
              <a:t> </a:t>
            </a:r>
            <a:r>
              <a:rPr sz="2200" spc="-10" dirty="0">
                <a:latin typeface="Noto Sans"/>
                <a:cs typeface="Noto Sans"/>
              </a:rPr>
              <a:t>support?</a:t>
            </a:r>
            <a:endParaRPr sz="2200">
              <a:latin typeface="Noto Sans"/>
              <a:cs typeface="Noto Sans"/>
            </a:endParaRPr>
          </a:p>
        </p:txBody>
      </p:sp>
      <p:sp>
        <p:nvSpPr>
          <p:cNvPr id="8" name="object 8"/>
          <p:cNvSpPr txBox="1"/>
          <p:nvPr/>
        </p:nvSpPr>
        <p:spPr>
          <a:xfrm>
            <a:off x="2408935" y="2958211"/>
            <a:ext cx="444246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Heterogeneous </a:t>
            </a:r>
            <a:r>
              <a:rPr sz="2200" spc="-15" dirty="0">
                <a:latin typeface="Noto Sans"/>
                <a:cs typeface="Noto Sans"/>
              </a:rPr>
              <a:t>and</a:t>
            </a:r>
            <a:r>
              <a:rPr sz="2200" spc="-100" dirty="0">
                <a:latin typeface="Noto Sans"/>
                <a:cs typeface="Noto Sans"/>
              </a:rPr>
              <a:t> </a:t>
            </a:r>
            <a:r>
              <a:rPr sz="2200" spc="-20" dirty="0">
                <a:latin typeface="Noto Sans"/>
                <a:cs typeface="Noto Sans"/>
              </a:rPr>
              <a:t>Homogenous</a:t>
            </a:r>
            <a:endParaRPr sz="2200">
              <a:latin typeface="Noto Sans"/>
              <a:cs typeface="Noto Sans"/>
            </a:endParaRPr>
          </a:p>
        </p:txBody>
      </p:sp>
      <p:sp>
        <p:nvSpPr>
          <p:cNvPr id="9" name="object 9"/>
          <p:cNvSpPr txBox="1"/>
          <p:nvPr/>
        </p:nvSpPr>
        <p:spPr>
          <a:xfrm>
            <a:off x="2408935" y="3784219"/>
            <a:ext cx="3848100" cy="361950"/>
          </a:xfrm>
          <a:prstGeom prst="rect">
            <a:avLst/>
          </a:prstGeom>
        </p:spPr>
        <p:txBody>
          <a:bodyPr vert="horz" wrap="square" lIns="0" tIns="13335" rIns="0" bIns="0" rtlCol="0">
            <a:spAutoFit/>
          </a:bodyPr>
          <a:lstStyle/>
          <a:p>
            <a:pPr marL="12700">
              <a:lnSpc>
                <a:spcPct val="100000"/>
              </a:lnSpc>
              <a:spcBef>
                <a:spcPts val="105"/>
              </a:spcBef>
            </a:pPr>
            <a:r>
              <a:rPr sz="2200" spc="-25" dirty="0">
                <a:latin typeface="Noto Sans"/>
                <a:cs typeface="Noto Sans"/>
              </a:rPr>
              <a:t>Transactional </a:t>
            </a:r>
            <a:r>
              <a:rPr sz="2200" spc="-15" dirty="0">
                <a:latin typeface="Noto Sans"/>
                <a:cs typeface="Noto Sans"/>
              </a:rPr>
              <a:t>and</a:t>
            </a:r>
            <a:r>
              <a:rPr sz="2200" spc="-20" dirty="0">
                <a:latin typeface="Noto Sans"/>
                <a:cs typeface="Noto Sans"/>
              </a:rPr>
              <a:t> </a:t>
            </a:r>
            <a:r>
              <a:rPr sz="2200" spc="-10" dirty="0">
                <a:latin typeface="Noto Sans"/>
                <a:cs typeface="Noto Sans"/>
              </a:rPr>
              <a:t>Replication</a:t>
            </a:r>
            <a:endParaRPr sz="2200">
              <a:latin typeface="Noto Sans"/>
              <a:cs typeface="Noto Sans"/>
            </a:endParaRPr>
          </a:p>
        </p:txBody>
      </p:sp>
      <p:sp>
        <p:nvSpPr>
          <p:cNvPr id="10" name="object 10"/>
          <p:cNvSpPr txBox="1"/>
          <p:nvPr/>
        </p:nvSpPr>
        <p:spPr>
          <a:xfrm>
            <a:off x="2408935" y="4591304"/>
            <a:ext cx="4215765"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Synchronous and</a:t>
            </a:r>
            <a:r>
              <a:rPr sz="2200" spc="-30" dirty="0">
                <a:latin typeface="Noto Sans"/>
                <a:cs typeface="Noto Sans"/>
              </a:rPr>
              <a:t> </a:t>
            </a:r>
            <a:r>
              <a:rPr sz="2200" spc="-15" dirty="0">
                <a:latin typeface="Noto Sans"/>
                <a:cs typeface="Noto Sans"/>
              </a:rPr>
              <a:t>Asynchronous</a:t>
            </a:r>
            <a:endParaRPr sz="2200">
              <a:latin typeface="Noto Sans"/>
              <a:cs typeface="Noto Sans"/>
            </a:endParaRPr>
          </a:p>
        </p:txBody>
      </p:sp>
      <p:sp>
        <p:nvSpPr>
          <p:cNvPr id="11" name="object 11"/>
          <p:cNvSpPr txBox="1"/>
          <p:nvPr/>
        </p:nvSpPr>
        <p:spPr>
          <a:xfrm>
            <a:off x="2408935" y="5416118"/>
            <a:ext cx="3143885" cy="362585"/>
          </a:xfrm>
          <a:prstGeom prst="rect">
            <a:avLst/>
          </a:prstGeom>
        </p:spPr>
        <p:txBody>
          <a:bodyPr vert="horz" wrap="square" lIns="0" tIns="13970" rIns="0" bIns="0" rtlCol="0">
            <a:spAutoFit/>
          </a:bodyPr>
          <a:lstStyle/>
          <a:p>
            <a:pPr marL="12700">
              <a:lnSpc>
                <a:spcPct val="100000"/>
              </a:lnSpc>
              <a:spcBef>
                <a:spcPts val="110"/>
              </a:spcBef>
            </a:pPr>
            <a:r>
              <a:rPr sz="2200" spc="-30" dirty="0">
                <a:latin typeface="Noto Sans"/>
                <a:cs typeface="Noto Sans"/>
              </a:rPr>
              <a:t>Transient </a:t>
            </a:r>
            <a:r>
              <a:rPr sz="2200" spc="-15" dirty="0">
                <a:latin typeface="Noto Sans"/>
                <a:cs typeface="Noto Sans"/>
              </a:rPr>
              <a:t>and</a:t>
            </a:r>
            <a:r>
              <a:rPr sz="2200" dirty="0">
                <a:latin typeface="Noto Sans"/>
                <a:cs typeface="Noto Sans"/>
              </a:rPr>
              <a:t> </a:t>
            </a:r>
            <a:r>
              <a:rPr sz="2200" spc="-35" dirty="0">
                <a:latin typeface="Noto Sans"/>
                <a:cs typeface="Noto Sans"/>
              </a:rPr>
              <a:t>Migratory</a:t>
            </a:r>
            <a:endParaRPr sz="2200">
              <a:latin typeface="Noto Sans"/>
              <a:cs typeface="Noto San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5" y="6781800"/>
            <a:ext cx="16267430" cy="2368550"/>
            <a:chOff x="-6095" y="6781800"/>
            <a:chExt cx="16267430" cy="2368550"/>
          </a:xfrm>
        </p:grpSpPr>
        <p:sp>
          <p:nvSpPr>
            <p:cNvPr id="3" name="object 3"/>
            <p:cNvSpPr/>
            <p:nvPr/>
          </p:nvSpPr>
          <p:spPr>
            <a:xfrm>
              <a:off x="14805477" y="8792524"/>
              <a:ext cx="904335" cy="25717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6787895"/>
              <a:ext cx="16254984" cy="235610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6" name="object 6"/>
            <p:cNvSpPr/>
            <p:nvPr/>
          </p:nvSpPr>
          <p:spPr>
            <a:xfrm>
              <a:off x="396240" y="7363968"/>
              <a:ext cx="15484602" cy="8902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66975" y="8732517"/>
              <a:ext cx="1295400" cy="411477"/>
            </a:xfrm>
            <a:prstGeom prst="rect">
              <a:avLst/>
            </a:prstGeom>
            <a:blipFill>
              <a:blip r:embed="rId5" cstate="print"/>
              <a:stretch>
                <a:fillRect/>
              </a:stretch>
            </a:blipFill>
          </p:spPr>
          <p:txBody>
            <a:bodyPr wrap="square" lIns="0" tIns="0" rIns="0" bIns="0" rtlCol="0"/>
            <a:lstStyle/>
            <a:p>
              <a:endParaRPr/>
            </a:p>
          </p:txBody>
        </p:sp>
      </p:grpSp>
      <p:grpSp>
        <p:nvGrpSpPr>
          <p:cNvPr id="8" name="object 8"/>
          <p:cNvGrpSpPr/>
          <p:nvPr/>
        </p:nvGrpSpPr>
        <p:grpSpPr>
          <a:xfrm>
            <a:off x="484631" y="673608"/>
            <a:ext cx="15386685" cy="1734820"/>
            <a:chOff x="484631" y="673608"/>
            <a:chExt cx="15386685" cy="1734820"/>
          </a:xfrm>
        </p:grpSpPr>
        <p:sp>
          <p:nvSpPr>
            <p:cNvPr id="9" name="object 9"/>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10" name="object 10"/>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11" name="object 11"/>
          <p:cNvSpPr/>
          <p:nvPr/>
        </p:nvSpPr>
        <p:spPr>
          <a:xfrm>
            <a:off x="13874495" y="3840479"/>
            <a:ext cx="1969007" cy="1679448"/>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13" name="object 13"/>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14" name="object 14"/>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15" name="object 15"/>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16" name="object 16"/>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17" name="object 17"/>
          <p:cNvGrpSpPr/>
          <p:nvPr/>
        </p:nvGrpSpPr>
        <p:grpSpPr>
          <a:xfrm>
            <a:off x="0" y="0"/>
            <a:ext cx="10433685" cy="100965"/>
            <a:chOff x="0" y="0"/>
            <a:chExt cx="10433685" cy="100965"/>
          </a:xfrm>
        </p:grpSpPr>
        <p:sp>
          <p:nvSpPr>
            <p:cNvPr id="18" name="object 18"/>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9" name="object 19"/>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20" name="object 20"/>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21" name="object 21"/>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22" name="object 22"/>
          <p:cNvGrpSpPr/>
          <p:nvPr/>
        </p:nvGrpSpPr>
        <p:grpSpPr>
          <a:xfrm>
            <a:off x="10600943" y="0"/>
            <a:ext cx="5648325" cy="100965"/>
            <a:chOff x="10600943" y="0"/>
            <a:chExt cx="5648325" cy="100965"/>
          </a:xfrm>
        </p:grpSpPr>
        <p:sp>
          <p:nvSpPr>
            <p:cNvPr id="23" name="object 23"/>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24" name="object 24"/>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25" name="object 25"/>
          <p:cNvSpPr txBox="1"/>
          <p:nvPr/>
        </p:nvSpPr>
        <p:spPr>
          <a:xfrm>
            <a:off x="568248" y="6860540"/>
            <a:ext cx="9664700" cy="947419"/>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10" dirty="0">
                <a:solidFill>
                  <a:srgbClr val="3B9F37"/>
                </a:solidFill>
                <a:latin typeface="Noto Sans"/>
                <a:cs typeface="Noto Sans"/>
              </a:rPr>
              <a:t>a)</a:t>
            </a:r>
            <a:endParaRPr sz="2200">
              <a:latin typeface="Noto Sans"/>
              <a:cs typeface="Noto Sans"/>
            </a:endParaRPr>
          </a:p>
          <a:p>
            <a:pPr marL="12700">
              <a:lnSpc>
                <a:spcPct val="100000"/>
              </a:lnSpc>
              <a:spcBef>
                <a:spcPts val="1730"/>
              </a:spcBef>
            </a:pPr>
            <a:r>
              <a:rPr sz="2400" b="1" spc="-35" dirty="0">
                <a:solidFill>
                  <a:srgbClr val="404040"/>
                </a:solidFill>
                <a:latin typeface="Noto Sans"/>
                <a:cs typeface="Noto Sans"/>
              </a:rPr>
              <a:t>AWS </a:t>
            </a:r>
            <a:r>
              <a:rPr sz="2400" b="1" spc="-5" dirty="0">
                <a:solidFill>
                  <a:srgbClr val="404040"/>
                </a:solidFill>
                <a:latin typeface="Noto Sans"/>
                <a:cs typeface="Noto Sans"/>
              </a:rPr>
              <a:t>DMS supports </a:t>
            </a:r>
            <a:r>
              <a:rPr sz="2400" b="1" spc="-20" dirty="0">
                <a:solidFill>
                  <a:srgbClr val="404040"/>
                </a:solidFill>
                <a:latin typeface="Noto Sans"/>
                <a:cs typeface="Noto Sans"/>
              </a:rPr>
              <a:t>Heterogeneous </a:t>
            </a:r>
            <a:r>
              <a:rPr sz="2400" b="1" spc="-10" dirty="0">
                <a:solidFill>
                  <a:srgbClr val="404040"/>
                </a:solidFill>
                <a:latin typeface="Noto Sans"/>
                <a:cs typeface="Noto Sans"/>
              </a:rPr>
              <a:t>and </a:t>
            </a:r>
            <a:r>
              <a:rPr sz="2400" b="1" spc="-20" dirty="0">
                <a:solidFill>
                  <a:srgbClr val="404040"/>
                </a:solidFill>
                <a:latin typeface="Noto Sans"/>
                <a:cs typeface="Noto Sans"/>
              </a:rPr>
              <a:t>Homogenous</a:t>
            </a:r>
            <a:r>
              <a:rPr sz="2400" b="1" spc="70" dirty="0">
                <a:solidFill>
                  <a:srgbClr val="404040"/>
                </a:solidFill>
                <a:latin typeface="Noto Sans"/>
                <a:cs typeface="Noto Sans"/>
              </a:rPr>
              <a:t> </a:t>
            </a:r>
            <a:r>
              <a:rPr sz="2400" b="1" spc="-30" dirty="0">
                <a:solidFill>
                  <a:srgbClr val="404040"/>
                </a:solidFill>
                <a:latin typeface="Noto Sans"/>
                <a:cs typeface="Noto Sans"/>
              </a:rPr>
              <a:t>migration.</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2" name="object 32"/>
          <p:cNvSpPr txBox="1"/>
          <p:nvPr/>
        </p:nvSpPr>
        <p:spPr>
          <a:xfrm>
            <a:off x="7566152" y="8817356"/>
            <a:ext cx="502284" cy="336550"/>
          </a:xfrm>
          <a:prstGeom prst="rect">
            <a:avLst/>
          </a:prstGeom>
        </p:spPr>
        <p:txBody>
          <a:bodyPr vert="horz" wrap="square" lIns="0" tIns="0" rIns="0" bIns="0" rtlCol="0">
            <a:spAutoFit/>
          </a:bodyPr>
          <a:lstStyle/>
          <a:p>
            <a:pPr marL="12700">
              <a:lnSpc>
                <a:spcPts val="2425"/>
              </a:lnSpc>
            </a:pPr>
            <a:r>
              <a:rPr sz="2450" dirty="0">
                <a:solidFill>
                  <a:srgbClr val="7E7E7E"/>
                </a:solidFill>
                <a:latin typeface="Carlito"/>
                <a:cs typeface="Carlito"/>
              </a:rPr>
              <a:t>100</a:t>
            </a:r>
            <a:endParaRPr sz="2450">
              <a:latin typeface="Carlito"/>
              <a:cs typeface="Carlito"/>
            </a:endParaRPr>
          </a:p>
        </p:txBody>
      </p:sp>
      <p:sp>
        <p:nvSpPr>
          <p:cNvPr id="26" name="object 26"/>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5" dirty="0">
                <a:latin typeface="Noto Sans"/>
                <a:cs typeface="Noto Sans"/>
              </a:rPr>
              <a:t>of </a:t>
            </a:r>
            <a:r>
              <a:rPr sz="2200" spc="-20" dirty="0">
                <a:latin typeface="Noto Sans"/>
                <a:cs typeface="Noto Sans"/>
              </a:rPr>
              <a:t>the </a:t>
            </a:r>
            <a:r>
              <a:rPr sz="2200" spc="-30" dirty="0">
                <a:latin typeface="Noto Sans"/>
                <a:cs typeface="Noto Sans"/>
              </a:rPr>
              <a:t>following </a:t>
            </a:r>
            <a:r>
              <a:rPr sz="2200" spc="-10" dirty="0">
                <a:latin typeface="Noto Sans"/>
                <a:cs typeface="Noto Sans"/>
              </a:rPr>
              <a:t>two </a:t>
            </a:r>
            <a:r>
              <a:rPr sz="2200" spc="-15" dirty="0">
                <a:latin typeface="Noto Sans"/>
                <a:cs typeface="Noto Sans"/>
              </a:rPr>
              <a:t>types </a:t>
            </a:r>
            <a:r>
              <a:rPr sz="2200" dirty="0">
                <a:latin typeface="Noto Sans"/>
                <a:cs typeface="Noto Sans"/>
              </a:rPr>
              <a:t>of </a:t>
            </a:r>
            <a:r>
              <a:rPr sz="2200" spc="-35" dirty="0">
                <a:latin typeface="Noto Sans"/>
                <a:cs typeface="Noto Sans"/>
              </a:rPr>
              <a:t>migration </a:t>
            </a:r>
            <a:r>
              <a:rPr sz="2200" spc="-5" dirty="0">
                <a:latin typeface="Noto Sans"/>
                <a:cs typeface="Noto Sans"/>
              </a:rPr>
              <a:t>does </a:t>
            </a:r>
            <a:r>
              <a:rPr sz="2200" spc="-40" dirty="0">
                <a:latin typeface="Noto Sans"/>
                <a:cs typeface="Noto Sans"/>
              </a:rPr>
              <a:t>AWS </a:t>
            </a:r>
            <a:r>
              <a:rPr sz="2200" dirty="0">
                <a:latin typeface="Noto Sans"/>
                <a:cs typeface="Noto Sans"/>
              </a:rPr>
              <a:t>DMS</a:t>
            </a:r>
            <a:r>
              <a:rPr sz="2200" spc="55" dirty="0">
                <a:latin typeface="Noto Sans"/>
                <a:cs typeface="Noto Sans"/>
              </a:rPr>
              <a:t> </a:t>
            </a:r>
            <a:r>
              <a:rPr sz="2200" spc="-10" dirty="0">
                <a:latin typeface="Noto Sans"/>
                <a:cs typeface="Noto Sans"/>
              </a:rPr>
              <a:t>support?</a:t>
            </a:r>
            <a:endParaRPr sz="2200">
              <a:latin typeface="Noto Sans"/>
              <a:cs typeface="Noto Sans"/>
            </a:endParaRPr>
          </a:p>
        </p:txBody>
      </p:sp>
      <p:sp>
        <p:nvSpPr>
          <p:cNvPr id="27" name="object 27"/>
          <p:cNvSpPr txBox="1"/>
          <p:nvPr/>
        </p:nvSpPr>
        <p:spPr>
          <a:xfrm>
            <a:off x="2408935" y="2958211"/>
            <a:ext cx="444246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Heterogeneous </a:t>
            </a:r>
            <a:r>
              <a:rPr sz="2200" spc="-15" dirty="0">
                <a:latin typeface="Noto Sans"/>
                <a:cs typeface="Noto Sans"/>
              </a:rPr>
              <a:t>and</a:t>
            </a:r>
            <a:r>
              <a:rPr sz="2200" spc="-100" dirty="0">
                <a:latin typeface="Noto Sans"/>
                <a:cs typeface="Noto Sans"/>
              </a:rPr>
              <a:t> </a:t>
            </a:r>
            <a:r>
              <a:rPr sz="2200" spc="-20" dirty="0">
                <a:latin typeface="Noto Sans"/>
                <a:cs typeface="Noto Sans"/>
              </a:rPr>
              <a:t>Homogenous</a:t>
            </a:r>
            <a:endParaRPr sz="2200">
              <a:latin typeface="Noto Sans"/>
              <a:cs typeface="Noto Sans"/>
            </a:endParaRPr>
          </a:p>
        </p:txBody>
      </p:sp>
      <p:sp>
        <p:nvSpPr>
          <p:cNvPr id="28" name="object 28"/>
          <p:cNvSpPr txBox="1"/>
          <p:nvPr/>
        </p:nvSpPr>
        <p:spPr>
          <a:xfrm>
            <a:off x="2408935" y="3784219"/>
            <a:ext cx="3848100" cy="361950"/>
          </a:xfrm>
          <a:prstGeom prst="rect">
            <a:avLst/>
          </a:prstGeom>
        </p:spPr>
        <p:txBody>
          <a:bodyPr vert="horz" wrap="square" lIns="0" tIns="13335" rIns="0" bIns="0" rtlCol="0">
            <a:spAutoFit/>
          </a:bodyPr>
          <a:lstStyle/>
          <a:p>
            <a:pPr marL="12700">
              <a:lnSpc>
                <a:spcPct val="100000"/>
              </a:lnSpc>
              <a:spcBef>
                <a:spcPts val="105"/>
              </a:spcBef>
            </a:pPr>
            <a:r>
              <a:rPr sz="2200" spc="-25" dirty="0">
                <a:latin typeface="Noto Sans"/>
                <a:cs typeface="Noto Sans"/>
              </a:rPr>
              <a:t>Transactional </a:t>
            </a:r>
            <a:r>
              <a:rPr sz="2200" spc="-15" dirty="0">
                <a:latin typeface="Noto Sans"/>
                <a:cs typeface="Noto Sans"/>
              </a:rPr>
              <a:t>and</a:t>
            </a:r>
            <a:r>
              <a:rPr sz="2200" spc="-20" dirty="0">
                <a:latin typeface="Noto Sans"/>
                <a:cs typeface="Noto Sans"/>
              </a:rPr>
              <a:t> </a:t>
            </a:r>
            <a:r>
              <a:rPr sz="2200" spc="-10" dirty="0">
                <a:latin typeface="Noto Sans"/>
                <a:cs typeface="Noto Sans"/>
              </a:rPr>
              <a:t>Replication</a:t>
            </a:r>
            <a:endParaRPr sz="2200">
              <a:latin typeface="Noto Sans"/>
              <a:cs typeface="Noto Sans"/>
            </a:endParaRPr>
          </a:p>
        </p:txBody>
      </p:sp>
      <p:sp>
        <p:nvSpPr>
          <p:cNvPr id="29" name="object 29"/>
          <p:cNvSpPr txBox="1"/>
          <p:nvPr/>
        </p:nvSpPr>
        <p:spPr>
          <a:xfrm>
            <a:off x="2408935" y="4591304"/>
            <a:ext cx="4215765"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Synchronous and</a:t>
            </a:r>
            <a:r>
              <a:rPr sz="2200" spc="-30" dirty="0">
                <a:latin typeface="Noto Sans"/>
                <a:cs typeface="Noto Sans"/>
              </a:rPr>
              <a:t> </a:t>
            </a:r>
            <a:r>
              <a:rPr sz="2200" spc="-15" dirty="0">
                <a:latin typeface="Noto Sans"/>
                <a:cs typeface="Noto Sans"/>
              </a:rPr>
              <a:t>Asynchronous</a:t>
            </a:r>
            <a:endParaRPr sz="2200">
              <a:latin typeface="Noto Sans"/>
              <a:cs typeface="Noto Sans"/>
            </a:endParaRPr>
          </a:p>
        </p:txBody>
      </p:sp>
      <p:sp>
        <p:nvSpPr>
          <p:cNvPr id="30" name="object 30"/>
          <p:cNvSpPr txBox="1"/>
          <p:nvPr/>
        </p:nvSpPr>
        <p:spPr>
          <a:xfrm>
            <a:off x="2408935" y="5416118"/>
            <a:ext cx="3143885" cy="362585"/>
          </a:xfrm>
          <a:prstGeom prst="rect">
            <a:avLst/>
          </a:prstGeom>
        </p:spPr>
        <p:txBody>
          <a:bodyPr vert="horz" wrap="square" lIns="0" tIns="13970" rIns="0" bIns="0" rtlCol="0">
            <a:spAutoFit/>
          </a:bodyPr>
          <a:lstStyle/>
          <a:p>
            <a:pPr marL="12700">
              <a:lnSpc>
                <a:spcPct val="100000"/>
              </a:lnSpc>
              <a:spcBef>
                <a:spcPts val="110"/>
              </a:spcBef>
            </a:pPr>
            <a:r>
              <a:rPr sz="2200" spc="-30" dirty="0">
                <a:latin typeface="Noto Sans"/>
                <a:cs typeface="Noto Sans"/>
              </a:rPr>
              <a:t>Transient </a:t>
            </a:r>
            <a:r>
              <a:rPr sz="2200" spc="-15" dirty="0">
                <a:latin typeface="Noto Sans"/>
                <a:cs typeface="Noto Sans"/>
              </a:rPr>
              <a:t>and</a:t>
            </a:r>
            <a:r>
              <a:rPr sz="2200" dirty="0">
                <a:latin typeface="Noto Sans"/>
                <a:cs typeface="Noto Sans"/>
              </a:rPr>
              <a:t> </a:t>
            </a:r>
            <a:r>
              <a:rPr sz="2200" spc="-35" dirty="0">
                <a:latin typeface="Noto Sans"/>
                <a:cs typeface="Noto Sans"/>
              </a:rPr>
              <a:t>Migratory</a:t>
            </a:r>
            <a:endParaRPr sz="2200">
              <a:latin typeface="Noto Sans"/>
              <a:cs typeface="Noto San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476884"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101</a:t>
            </a:r>
            <a:endParaRPr sz="2450">
              <a:latin typeface="Carlito"/>
              <a:cs typeface="Carlito"/>
            </a:endParaRPr>
          </a:p>
        </p:txBody>
      </p:sp>
      <p:grpSp>
        <p:nvGrpSpPr>
          <p:cNvPr id="4" name="object 4"/>
          <p:cNvGrpSpPr/>
          <p:nvPr/>
        </p:nvGrpSpPr>
        <p:grpSpPr>
          <a:xfrm>
            <a:off x="0" y="0"/>
            <a:ext cx="16255365" cy="9144000"/>
            <a:chOff x="0" y="0"/>
            <a:chExt cx="16255365" cy="9144000"/>
          </a:xfrm>
        </p:grpSpPr>
        <p:sp>
          <p:nvSpPr>
            <p:cNvPr id="5" name="object 5"/>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7" name="object 17"/>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8" name="object 18"/>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1577290"/>
            <a:ext cx="9338945" cy="1086485"/>
          </a:xfrm>
          <a:prstGeom prst="rect">
            <a:avLst/>
          </a:prstGeom>
        </p:spPr>
        <p:txBody>
          <a:bodyPr vert="horz" wrap="square" lIns="0" tIns="89535" rIns="0" bIns="0" rtlCol="0">
            <a:spAutoFit/>
          </a:bodyPr>
          <a:lstStyle/>
          <a:p>
            <a:pPr marL="12700">
              <a:lnSpc>
                <a:spcPct val="100000"/>
              </a:lnSpc>
              <a:spcBef>
                <a:spcPts val="705"/>
              </a:spcBef>
            </a:pPr>
            <a:r>
              <a:rPr sz="3200" b="0" spc="-440" dirty="0">
                <a:solidFill>
                  <a:srgbClr val="FFFFFF"/>
                </a:solidFill>
                <a:latin typeface="Arial Black"/>
                <a:cs typeface="Arial Black"/>
              </a:rPr>
              <a:t>Database </a:t>
            </a:r>
            <a:r>
              <a:rPr sz="3200" b="0" spc="-520" dirty="0">
                <a:solidFill>
                  <a:srgbClr val="FFFFFF"/>
                </a:solidFill>
                <a:latin typeface="Arial Black"/>
                <a:cs typeface="Arial Black"/>
              </a:rPr>
              <a:t>Best</a:t>
            </a:r>
            <a:r>
              <a:rPr sz="3200" b="0" spc="-515" dirty="0">
                <a:solidFill>
                  <a:srgbClr val="FFFFFF"/>
                </a:solidFill>
                <a:latin typeface="Arial Black"/>
                <a:cs typeface="Arial Black"/>
              </a:rPr>
              <a:t> </a:t>
            </a:r>
            <a:r>
              <a:rPr sz="3200" b="0" spc="-490" dirty="0">
                <a:solidFill>
                  <a:srgbClr val="FFFFFF"/>
                </a:solidFill>
                <a:latin typeface="Arial Black"/>
                <a:cs typeface="Arial Black"/>
              </a:rPr>
              <a:t>Practices</a:t>
            </a:r>
            <a:endParaRPr sz="3200">
              <a:latin typeface="Arial Black"/>
              <a:cs typeface="Arial Black"/>
            </a:endParaRPr>
          </a:p>
          <a:p>
            <a:pPr marL="12700">
              <a:lnSpc>
                <a:spcPct val="100000"/>
              </a:lnSpc>
              <a:spcBef>
                <a:spcPts val="545"/>
              </a:spcBef>
            </a:pPr>
            <a:r>
              <a:rPr sz="2800" b="0" spc="-20" dirty="0">
                <a:solidFill>
                  <a:srgbClr val="0E537A"/>
                </a:solidFill>
                <a:latin typeface="Noto Sans"/>
                <a:cs typeface="Noto Sans"/>
              </a:rPr>
              <a:t>Overview </a:t>
            </a:r>
            <a:r>
              <a:rPr sz="2800" b="0" spc="-10" dirty="0">
                <a:solidFill>
                  <a:srgbClr val="0E537A"/>
                </a:solidFill>
                <a:latin typeface="Noto Sans"/>
                <a:cs typeface="Noto Sans"/>
              </a:rPr>
              <a:t>of </a:t>
            </a:r>
            <a:r>
              <a:rPr sz="2800" b="0" spc="-50" dirty="0">
                <a:solidFill>
                  <a:srgbClr val="0E537A"/>
                </a:solidFill>
                <a:latin typeface="Noto Sans"/>
                <a:cs typeface="Noto Sans"/>
              </a:rPr>
              <a:t>AWS </a:t>
            </a:r>
            <a:r>
              <a:rPr sz="2800" b="0" spc="-15" dirty="0">
                <a:solidFill>
                  <a:srgbClr val="0E537A"/>
                </a:solidFill>
                <a:latin typeface="Noto Sans"/>
                <a:cs typeface="Noto Sans"/>
              </a:rPr>
              <a:t>recommended </a:t>
            </a:r>
            <a:r>
              <a:rPr sz="2800" b="0" spc="-10" dirty="0">
                <a:solidFill>
                  <a:srgbClr val="0E537A"/>
                </a:solidFill>
                <a:latin typeface="Noto Sans"/>
                <a:cs typeface="Noto Sans"/>
              </a:rPr>
              <a:t>database best</a:t>
            </a:r>
            <a:r>
              <a:rPr sz="2800" b="0" spc="-100" dirty="0">
                <a:solidFill>
                  <a:srgbClr val="0E537A"/>
                </a:solidFill>
                <a:latin typeface="Noto Sans"/>
                <a:cs typeface="Noto Sans"/>
              </a:rPr>
              <a:t> </a:t>
            </a:r>
            <a:r>
              <a:rPr sz="2800" b="0" spc="-15" dirty="0">
                <a:solidFill>
                  <a:srgbClr val="0E537A"/>
                </a:solidFill>
                <a:latin typeface="Noto Sans"/>
                <a:cs typeface="Noto Sans"/>
              </a:rPr>
              <a:t>practices</a:t>
            </a:r>
            <a:endParaRPr sz="2800">
              <a:latin typeface="Noto Sans"/>
              <a:cs typeface="Noto San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3570" y="283286"/>
            <a:ext cx="768985" cy="512445"/>
          </a:xfrm>
          <a:prstGeom prst="rect">
            <a:avLst/>
          </a:prstGeom>
        </p:spPr>
        <p:txBody>
          <a:bodyPr vert="horz" wrap="square" lIns="0" tIns="12065" rIns="0" bIns="0" rtlCol="0">
            <a:spAutoFit/>
          </a:bodyPr>
          <a:lstStyle/>
          <a:p>
            <a:pPr marL="12700">
              <a:lnSpc>
                <a:spcPct val="100000"/>
              </a:lnSpc>
              <a:spcBef>
                <a:spcPts val="95"/>
              </a:spcBef>
            </a:pPr>
            <a:r>
              <a:rPr sz="3200" b="0" spc="-575" dirty="0">
                <a:latin typeface="Arial Black"/>
                <a:cs typeface="Arial Black"/>
              </a:rPr>
              <a:t>R</a:t>
            </a:r>
            <a:r>
              <a:rPr sz="3200" b="0" spc="-440" dirty="0">
                <a:latin typeface="Arial Black"/>
                <a:cs typeface="Arial Black"/>
              </a:rPr>
              <a:t>DS</a:t>
            </a:r>
            <a:endParaRPr sz="3200">
              <a:latin typeface="Arial Black"/>
              <a:cs typeface="Arial Black"/>
            </a:endParaRPr>
          </a:p>
        </p:txBody>
      </p:sp>
      <p:grpSp>
        <p:nvGrpSpPr>
          <p:cNvPr id="3" name="object 3"/>
          <p:cNvGrpSpPr/>
          <p:nvPr/>
        </p:nvGrpSpPr>
        <p:grpSpPr>
          <a:xfrm>
            <a:off x="767841" y="2465577"/>
            <a:ext cx="14722475" cy="4761865"/>
            <a:chOff x="767841" y="2465577"/>
            <a:chExt cx="14722475" cy="4761865"/>
          </a:xfrm>
        </p:grpSpPr>
        <p:sp>
          <p:nvSpPr>
            <p:cNvPr id="4" name="object 4"/>
            <p:cNvSpPr/>
            <p:nvPr/>
          </p:nvSpPr>
          <p:spPr>
            <a:xfrm>
              <a:off x="774191" y="2471927"/>
              <a:ext cx="14709775" cy="4749165"/>
            </a:xfrm>
            <a:custGeom>
              <a:avLst/>
              <a:gdLst/>
              <a:ahLst/>
              <a:cxnLst/>
              <a:rect l="l" t="t" r="r" b="b"/>
              <a:pathLst>
                <a:path w="14709775" h="4749165">
                  <a:moveTo>
                    <a:pt x="0" y="127253"/>
                  </a:moveTo>
                  <a:lnTo>
                    <a:pt x="9997" y="77688"/>
                  </a:lnTo>
                  <a:lnTo>
                    <a:pt x="37261" y="37242"/>
                  </a:lnTo>
                  <a:lnTo>
                    <a:pt x="77698" y="9989"/>
                  </a:lnTo>
                  <a:lnTo>
                    <a:pt x="127215" y="0"/>
                  </a:lnTo>
                  <a:lnTo>
                    <a:pt x="14582394" y="0"/>
                  </a:lnTo>
                  <a:lnTo>
                    <a:pt x="14631959" y="9989"/>
                  </a:lnTo>
                  <a:lnTo>
                    <a:pt x="14672405" y="37242"/>
                  </a:lnTo>
                  <a:lnTo>
                    <a:pt x="14699658" y="77688"/>
                  </a:lnTo>
                  <a:lnTo>
                    <a:pt x="14709648" y="127253"/>
                  </a:lnTo>
                  <a:lnTo>
                    <a:pt x="14709648" y="4621530"/>
                  </a:lnTo>
                  <a:lnTo>
                    <a:pt x="14699658" y="4671095"/>
                  </a:lnTo>
                  <a:lnTo>
                    <a:pt x="14672405" y="4711541"/>
                  </a:lnTo>
                  <a:lnTo>
                    <a:pt x="14631959" y="4738794"/>
                  </a:lnTo>
                  <a:lnTo>
                    <a:pt x="14582394" y="4748784"/>
                  </a:lnTo>
                  <a:lnTo>
                    <a:pt x="127215" y="4748784"/>
                  </a:lnTo>
                  <a:lnTo>
                    <a:pt x="77698" y="4738794"/>
                  </a:lnTo>
                  <a:lnTo>
                    <a:pt x="37261" y="4711541"/>
                  </a:lnTo>
                  <a:lnTo>
                    <a:pt x="9997" y="4671095"/>
                  </a:lnTo>
                  <a:lnTo>
                    <a:pt x="0" y="4621530"/>
                  </a:lnTo>
                  <a:lnTo>
                    <a:pt x="0" y="127253"/>
                  </a:lnTo>
                  <a:close/>
                </a:path>
              </a:pathLst>
            </a:custGeom>
            <a:ln w="12192">
              <a:solidFill>
                <a:srgbClr val="767070"/>
              </a:solidFill>
            </a:ln>
          </p:spPr>
          <p:txBody>
            <a:bodyPr wrap="square" lIns="0" tIns="0" rIns="0" bIns="0" rtlCol="0"/>
            <a:lstStyle/>
            <a:p>
              <a:endParaRPr/>
            </a:p>
          </p:txBody>
        </p:sp>
        <p:sp>
          <p:nvSpPr>
            <p:cNvPr id="5" name="object 5"/>
            <p:cNvSpPr/>
            <p:nvPr/>
          </p:nvSpPr>
          <p:spPr>
            <a:xfrm>
              <a:off x="911351" y="2624327"/>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6"/>
                  </a:lnTo>
                  <a:lnTo>
                    <a:pt x="0" y="830580"/>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80"/>
                  </a:lnTo>
                  <a:lnTo>
                    <a:pt x="4258056" y="166116"/>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6" name="object 6"/>
            <p:cNvSpPr/>
            <p:nvPr/>
          </p:nvSpPr>
          <p:spPr>
            <a:xfrm>
              <a:off x="911351" y="2624327"/>
              <a:ext cx="4258310" cy="996950"/>
            </a:xfrm>
            <a:custGeom>
              <a:avLst/>
              <a:gdLst/>
              <a:ahLst/>
              <a:cxnLst/>
              <a:rect l="l" t="t" r="r" b="b"/>
              <a:pathLst>
                <a:path w="4258310" h="996950">
                  <a:moveTo>
                    <a:pt x="0" y="166116"/>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6"/>
                  </a:lnTo>
                  <a:lnTo>
                    <a:pt x="4258056" y="830580"/>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80"/>
                  </a:lnTo>
                  <a:lnTo>
                    <a:pt x="0" y="166116"/>
                  </a:lnTo>
                  <a:close/>
                </a:path>
              </a:pathLst>
            </a:custGeom>
            <a:ln w="12192">
              <a:solidFill>
                <a:srgbClr val="FFA74F"/>
              </a:solidFill>
            </a:ln>
          </p:spPr>
          <p:txBody>
            <a:bodyPr wrap="square" lIns="0" tIns="0" rIns="0" bIns="0" rtlCol="0"/>
            <a:lstStyle/>
            <a:p>
              <a:endParaRPr/>
            </a:p>
          </p:txBody>
        </p:sp>
        <p:sp>
          <p:nvSpPr>
            <p:cNvPr id="7" name="object 7"/>
            <p:cNvSpPr/>
            <p:nvPr/>
          </p:nvSpPr>
          <p:spPr>
            <a:xfrm>
              <a:off x="966215" y="2682239"/>
              <a:ext cx="4163695" cy="878205"/>
            </a:xfrm>
            <a:custGeom>
              <a:avLst/>
              <a:gdLst/>
              <a:ahLst/>
              <a:cxnLst/>
              <a:rect l="l" t="t" r="r" b="b"/>
              <a:pathLst>
                <a:path w="4163695" h="878204">
                  <a:moveTo>
                    <a:pt x="0" y="146304"/>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4"/>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4"/>
                  </a:lnTo>
                  <a:close/>
                </a:path>
              </a:pathLst>
            </a:custGeom>
            <a:ln w="12192">
              <a:solidFill>
                <a:srgbClr val="FFFFFF"/>
              </a:solidFill>
            </a:ln>
          </p:spPr>
          <p:txBody>
            <a:bodyPr wrap="square" lIns="0" tIns="0" rIns="0" bIns="0" rtlCol="0"/>
            <a:lstStyle/>
            <a:p>
              <a:endParaRPr/>
            </a:p>
          </p:txBody>
        </p:sp>
        <p:sp>
          <p:nvSpPr>
            <p:cNvPr id="8" name="object 8"/>
            <p:cNvSpPr/>
            <p:nvPr/>
          </p:nvSpPr>
          <p:spPr>
            <a:xfrm>
              <a:off x="911351" y="3770375"/>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9" name="object 9"/>
            <p:cNvSpPr/>
            <p:nvPr/>
          </p:nvSpPr>
          <p:spPr>
            <a:xfrm>
              <a:off x="911351" y="3770375"/>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79"/>
                  </a:lnTo>
                  <a:lnTo>
                    <a:pt x="0" y="166115"/>
                  </a:lnTo>
                  <a:close/>
                </a:path>
              </a:pathLst>
            </a:custGeom>
            <a:ln w="12192">
              <a:solidFill>
                <a:srgbClr val="FFAB56"/>
              </a:solidFill>
            </a:ln>
          </p:spPr>
          <p:txBody>
            <a:bodyPr wrap="square" lIns="0" tIns="0" rIns="0" bIns="0" rtlCol="0"/>
            <a:lstStyle/>
            <a:p>
              <a:endParaRPr/>
            </a:p>
          </p:txBody>
        </p:sp>
      </p:grpSp>
      <p:sp>
        <p:nvSpPr>
          <p:cNvPr id="10" name="object 10"/>
          <p:cNvSpPr txBox="1"/>
          <p:nvPr/>
        </p:nvSpPr>
        <p:spPr>
          <a:xfrm>
            <a:off x="2718942" y="4089603"/>
            <a:ext cx="640715" cy="329565"/>
          </a:xfrm>
          <a:prstGeom prst="rect">
            <a:avLst/>
          </a:prstGeom>
        </p:spPr>
        <p:txBody>
          <a:bodyPr vert="horz" wrap="square" lIns="0" tIns="12065" rIns="0" bIns="0" rtlCol="0">
            <a:spAutoFit/>
          </a:bodyPr>
          <a:lstStyle/>
          <a:p>
            <a:pPr marL="12700">
              <a:lnSpc>
                <a:spcPct val="100000"/>
              </a:lnSpc>
              <a:spcBef>
                <a:spcPts val="95"/>
              </a:spcBef>
            </a:pPr>
            <a:r>
              <a:rPr sz="2000" spc="-10" dirty="0">
                <a:latin typeface="Noto Sans"/>
                <a:cs typeface="Noto Sans"/>
              </a:rPr>
              <a:t>O</a:t>
            </a:r>
            <a:r>
              <a:rPr sz="2000" spc="-70" dirty="0">
                <a:latin typeface="Noto Sans"/>
                <a:cs typeface="Noto Sans"/>
              </a:rPr>
              <a:t>L</a:t>
            </a:r>
            <a:r>
              <a:rPr sz="2000" spc="-15" dirty="0">
                <a:latin typeface="Noto Sans"/>
                <a:cs typeface="Noto Sans"/>
              </a:rPr>
              <a:t>TP</a:t>
            </a:r>
            <a:endParaRPr sz="2000">
              <a:latin typeface="Noto Sans"/>
              <a:cs typeface="Noto Sans"/>
            </a:endParaRPr>
          </a:p>
        </p:txBody>
      </p:sp>
      <p:grpSp>
        <p:nvGrpSpPr>
          <p:cNvPr id="11" name="object 11"/>
          <p:cNvGrpSpPr/>
          <p:nvPr/>
        </p:nvGrpSpPr>
        <p:grpSpPr>
          <a:xfrm>
            <a:off x="905002" y="3821938"/>
            <a:ext cx="4271010" cy="3243580"/>
            <a:chOff x="905002" y="3821938"/>
            <a:chExt cx="4271010" cy="3243580"/>
          </a:xfrm>
        </p:grpSpPr>
        <p:sp>
          <p:nvSpPr>
            <p:cNvPr id="12" name="object 12"/>
            <p:cNvSpPr/>
            <p:nvPr/>
          </p:nvSpPr>
          <p:spPr>
            <a:xfrm>
              <a:off x="966216" y="3828288"/>
              <a:ext cx="4163695" cy="878205"/>
            </a:xfrm>
            <a:custGeom>
              <a:avLst/>
              <a:gdLst/>
              <a:ahLst/>
              <a:cxnLst/>
              <a:rect l="l" t="t" r="r" b="b"/>
              <a:pathLst>
                <a:path w="4163695" h="878204">
                  <a:moveTo>
                    <a:pt x="0" y="146303"/>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3"/>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3"/>
                  </a:lnTo>
                  <a:close/>
                </a:path>
              </a:pathLst>
            </a:custGeom>
            <a:ln w="12192">
              <a:solidFill>
                <a:srgbClr val="FFFFFF"/>
              </a:solidFill>
            </a:ln>
          </p:spPr>
          <p:txBody>
            <a:bodyPr wrap="square" lIns="0" tIns="0" rIns="0" bIns="0" rtlCol="0"/>
            <a:lstStyle/>
            <a:p>
              <a:endParaRPr/>
            </a:p>
          </p:txBody>
        </p:sp>
        <p:sp>
          <p:nvSpPr>
            <p:cNvPr id="13" name="object 13"/>
            <p:cNvSpPr/>
            <p:nvPr/>
          </p:nvSpPr>
          <p:spPr>
            <a:xfrm>
              <a:off x="911352" y="4916424"/>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4" name="object 14"/>
            <p:cNvSpPr/>
            <p:nvPr/>
          </p:nvSpPr>
          <p:spPr>
            <a:xfrm>
              <a:off x="911352" y="4916424"/>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400"/>
                  </a:lnTo>
                  <a:lnTo>
                    <a:pt x="5933" y="874723"/>
                  </a:lnTo>
                  <a:lnTo>
                    <a:pt x="0" y="830579"/>
                  </a:lnTo>
                  <a:lnTo>
                    <a:pt x="0" y="166115"/>
                  </a:lnTo>
                  <a:close/>
                </a:path>
              </a:pathLst>
            </a:custGeom>
            <a:ln w="12191">
              <a:solidFill>
                <a:srgbClr val="FFAB56"/>
              </a:solidFill>
            </a:ln>
          </p:spPr>
          <p:txBody>
            <a:bodyPr wrap="square" lIns="0" tIns="0" rIns="0" bIns="0" rtlCol="0"/>
            <a:lstStyle/>
            <a:p>
              <a:endParaRPr/>
            </a:p>
          </p:txBody>
        </p:sp>
        <p:sp>
          <p:nvSpPr>
            <p:cNvPr id="15" name="object 15"/>
            <p:cNvSpPr/>
            <p:nvPr/>
          </p:nvSpPr>
          <p:spPr>
            <a:xfrm>
              <a:off x="966216" y="4974336"/>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79"/>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wrap="square" lIns="0" tIns="0" rIns="0" bIns="0" rtlCol="0"/>
            <a:lstStyle/>
            <a:p>
              <a:endParaRPr/>
            </a:p>
          </p:txBody>
        </p:sp>
        <p:sp>
          <p:nvSpPr>
            <p:cNvPr id="16" name="object 16"/>
            <p:cNvSpPr/>
            <p:nvPr/>
          </p:nvSpPr>
          <p:spPr>
            <a:xfrm>
              <a:off x="911352" y="6062472"/>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5"/>
                  </a:lnTo>
                  <a:lnTo>
                    <a:pt x="5933" y="121972"/>
                  </a:lnTo>
                  <a:lnTo>
                    <a:pt x="0" y="166115"/>
                  </a:lnTo>
                  <a:lnTo>
                    <a:pt x="0" y="830579"/>
                  </a:lnTo>
                  <a:lnTo>
                    <a:pt x="5933" y="874723"/>
                  </a:lnTo>
                  <a:lnTo>
                    <a:pt x="22679" y="914399"/>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399"/>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7" name="object 17"/>
            <p:cNvSpPr/>
            <p:nvPr/>
          </p:nvSpPr>
          <p:spPr>
            <a:xfrm>
              <a:off x="911352" y="6062472"/>
              <a:ext cx="4258310" cy="996950"/>
            </a:xfrm>
            <a:custGeom>
              <a:avLst/>
              <a:gdLst/>
              <a:ahLst/>
              <a:cxnLst/>
              <a:rect l="l" t="t" r="r" b="b"/>
              <a:pathLst>
                <a:path w="4258310" h="996950">
                  <a:moveTo>
                    <a:pt x="0" y="166115"/>
                  </a:moveTo>
                  <a:lnTo>
                    <a:pt x="5933" y="121972"/>
                  </a:lnTo>
                  <a:lnTo>
                    <a:pt x="22679" y="82295"/>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399"/>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399"/>
                  </a:lnTo>
                  <a:lnTo>
                    <a:pt x="5933" y="874723"/>
                  </a:lnTo>
                  <a:lnTo>
                    <a:pt x="0" y="830579"/>
                  </a:lnTo>
                  <a:lnTo>
                    <a:pt x="0" y="166115"/>
                  </a:lnTo>
                  <a:close/>
                </a:path>
              </a:pathLst>
            </a:custGeom>
            <a:ln w="12191">
              <a:solidFill>
                <a:srgbClr val="FFAB56"/>
              </a:solidFill>
            </a:ln>
          </p:spPr>
          <p:txBody>
            <a:bodyPr wrap="square" lIns="0" tIns="0" rIns="0" bIns="0" rtlCol="0"/>
            <a:lstStyle/>
            <a:p>
              <a:endParaRPr/>
            </a:p>
          </p:txBody>
        </p:sp>
      </p:grpSp>
      <p:sp>
        <p:nvSpPr>
          <p:cNvPr id="18" name="object 18"/>
          <p:cNvSpPr txBox="1"/>
          <p:nvPr/>
        </p:nvSpPr>
        <p:spPr>
          <a:xfrm>
            <a:off x="1938654" y="5236209"/>
            <a:ext cx="2202180" cy="1628139"/>
          </a:xfrm>
          <a:prstGeom prst="rect">
            <a:avLst/>
          </a:prstGeom>
        </p:spPr>
        <p:txBody>
          <a:bodyPr vert="horz" wrap="square" lIns="0" tIns="11430" rIns="0" bIns="0" rtlCol="0">
            <a:spAutoFit/>
          </a:bodyPr>
          <a:lstStyle/>
          <a:p>
            <a:pPr marL="1905" algn="ctr">
              <a:lnSpc>
                <a:spcPct val="100000"/>
              </a:lnSpc>
              <a:spcBef>
                <a:spcPts val="90"/>
              </a:spcBef>
            </a:pPr>
            <a:r>
              <a:rPr sz="2000" spc="-10" dirty="0">
                <a:latin typeface="Noto Sans"/>
                <a:cs typeface="Noto Sans"/>
              </a:rPr>
              <a:t>NoSQL</a:t>
            </a:r>
            <a:endParaRPr sz="2000">
              <a:latin typeface="Noto Sans"/>
              <a:cs typeface="Noto Sans"/>
            </a:endParaRPr>
          </a:p>
          <a:p>
            <a:pPr>
              <a:lnSpc>
                <a:spcPct val="100000"/>
              </a:lnSpc>
              <a:spcBef>
                <a:spcPts val="45"/>
              </a:spcBef>
            </a:pPr>
            <a:endParaRPr sz="3950">
              <a:latin typeface="Noto Sans"/>
              <a:cs typeface="Noto Sans"/>
            </a:endParaRPr>
          </a:p>
          <a:p>
            <a:pPr marL="12700" marR="5080" algn="ctr">
              <a:lnSpc>
                <a:spcPct val="100000"/>
              </a:lnSpc>
              <a:spcBef>
                <a:spcPts val="5"/>
              </a:spcBef>
            </a:pPr>
            <a:r>
              <a:rPr sz="2000" spc="-20" dirty="0">
                <a:latin typeface="Noto Sans"/>
                <a:cs typeface="Noto Sans"/>
              </a:rPr>
              <a:t>Data </a:t>
            </a:r>
            <a:r>
              <a:rPr sz="2000" spc="-35" dirty="0">
                <a:latin typeface="Noto Sans"/>
                <a:cs typeface="Noto Sans"/>
              </a:rPr>
              <a:t>Warehousing  </a:t>
            </a:r>
            <a:r>
              <a:rPr sz="2000" spc="-20" dirty="0">
                <a:latin typeface="Noto Sans"/>
                <a:cs typeface="Noto Sans"/>
              </a:rPr>
              <a:t>and</a:t>
            </a:r>
            <a:r>
              <a:rPr sz="2000" spc="-5" dirty="0">
                <a:latin typeface="Noto Sans"/>
                <a:cs typeface="Noto Sans"/>
              </a:rPr>
              <a:t> </a:t>
            </a:r>
            <a:r>
              <a:rPr sz="2000" spc="-15" dirty="0">
                <a:latin typeface="Noto Sans"/>
                <a:cs typeface="Noto Sans"/>
              </a:rPr>
              <a:t>OLAP</a:t>
            </a:r>
            <a:endParaRPr sz="2000">
              <a:latin typeface="Noto Sans"/>
              <a:cs typeface="Noto Sans"/>
            </a:endParaRPr>
          </a:p>
        </p:txBody>
      </p:sp>
      <p:grpSp>
        <p:nvGrpSpPr>
          <p:cNvPr id="19" name="object 19"/>
          <p:cNvGrpSpPr/>
          <p:nvPr/>
        </p:nvGrpSpPr>
        <p:grpSpPr>
          <a:xfrm>
            <a:off x="905002" y="2617977"/>
            <a:ext cx="4271010" cy="4384040"/>
            <a:chOff x="905002" y="2617977"/>
            <a:chExt cx="4271010" cy="4384040"/>
          </a:xfrm>
        </p:grpSpPr>
        <p:sp>
          <p:nvSpPr>
            <p:cNvPr id="20" name="object 20"/>
            <p:cNvSpPr/>
            <p:nvPr/>
          </p:nvSpPr>
          <p:spPr>
            <a:xfrm>
              <a:off x="966216" y="6120383"/>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2">
              <a:solidFill>
                <a:srgbClr val="FFFFFF"/>
              </a:solidFill>
            </a:ln>
          </p:spPr>
          <p:txBody>
            <a:bodyPr wrap="square" lIns="0" tIns="0" rIns="0" bIns="0" rtlCol="0"/>
            <a:lstStyle/>
            <a:p>
              <a:endParaRPr/>
            </a:p>
          </p:txBody>
        </p:sp>
        <p:sp>
          <p:nvSpPr>
            <p:cNvPr id="21" name="object 21"/>
            <p:cNvSpPr/>
            <p:nvPr/>
          </p:nvSpPr>
          <p:spPr>
            <a:xfrm>
              <a:off x="911352" y="2624327"/>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6"/>
                  </a:lnTo>
                  <a:lnTo>
                    <a:pt x="0" y="830580"/>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80"/>
                  </a:lnTo>
                  <a:lnTo>
                    <a:pt x="4258056" y="166116"/>
                  </a:lnTo>
                  <a:lnTo>
                    <a:pt x="4252118" y="121972"/>
                  </a:lnTo>
                  <a:lnTo>
                    <a:pt x="4235365" y="82295"/>
                  </a:lnTo>
                  <a:lnTo>
                    <a:pt x="4209383" y="48672"/>
                  </a:lnTo>
                  <a:lnTo>
                    <a:pt x="4175760" y="22690"/>
                  </a:lnTo>
                  <a:lnTo>
                    <a:pt x="4136083" y="5937"/>
                  </a:lnTo>
                  <a:lnTo>
                    <a:pt x="4091940" y="0"/>
                  </a:lnTo>
                  <a:close/>
                </a:path>
              </a:pathLst>
            </a:custGeom>
            <a:solidFill>
              <a:srgbClr val="ACB8C9"/>
            </a:solidFill>
          </p:spPr>
          <p:txBody>
            <a:bodyPr wrap="square" lIns="0" tIns="0" rIns="0" bIns="0" rtlCol="0"/>
            <a:lstStyle/>
            <a:p>
              <a:endParaRPr/>
            </a:p>
          </p:txBody>
        </p:sp>
        <p:sp>
          <p:nvSpPr>
            <p:cNvPr id="22" name="object 22"/>
            <p:cNvSpPr/>
            <p:nvPr/>
          </p:nvSpPr>
          <p:spPr>
            <a:xfrm>
              <a:off x="911352" y="2624327"/>
              <a:ext cx="4258310" cy="996950"/>
            </a:xfrm>
            <a:custGeom>
              <a:avLst/>
              <a:gdLst/>
              <a:ahLst/>
              <a:cxnLst/>
              <a:rect l="l" t="t" r="r" b="b"/>
              <a:pathLst>
                <a:path w="4258310" h="996950">
                  <a:moveTo>
                    <a:pt x="0" y="166116"/>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6"/>
                  </a:lnTo>
                  <a:lnTo>
                    <a:pt x="4258056" y="830580"/>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80"/>
                  </a:lnTo>
                  <a:lnTo>
                    <a:pt x="0" y="166116"/>
                  </a:lnTo>
                  <a:close/>
                </a:path>
              </a:pathLst>
            </a:custGeom>
            <a:ln w="12192">
              <a:solidFill>
                <a:srgbClr val="566A86"/>
              </a:solidFill>
            </a:ln>
          </p:spPr>
          <p:txBody>
            <a:bodyPr wrap="square" lIns="0" tIns="0" rIns="0" bIns="0" rtlCol="0"/>
            <a:lstStyle/>
            <a:p>
              <a:endParaRPr/>
            </a:p>
          </p:txBody>
        </p:sp>
      </p:grpSp>
      <p:sp>
        <p:nvSpPr>
          <p:cNvPr id="23" name="object 23"/>
          <p:cNvSpPr txBox="1"/>
          <p:nvPr/>
        </p:nvSpPr>
        <p:spPr>
          <a:xfrm>
            <a:off x="2785998" y="2943860"/>
            <a:ext cx="505459" cy="329565"/>
          </a:xfrm>
          <a:prstGeom prst="rect">
            <a:avLst/>
          </a:prstGeom>
        </p:spPr>
        <p:txBody>
          <a:bodyPr vert="horz" wrap="square" lIns="0" tIns="11430" rIns="0" bIns="0" rtlCol="0">
            <a:spAutoFit/>
          </a:bodyPr>
          <a:lstStyle/>
          <a:p>
            <a:pPr marL="12700">
              <a:lnSpc>
                <a:spcPct val="100000"/>
              </a:lnSpc>
              <a:spcBef>
                <a:spcPts val="90"/>
              </a:spcBef>
            </a:pPr>
            <a:r>
              <a:rPr sz="2000" spc="-25" dirty="0">
                <a:latin typeface="Noto Sans"/>
                <a:cs typeface="Noto Sans"/>
              </a:rPr>
              <a:t>R</a:t>
            </a:r>
            <a:r>
              <a:rPr sz="2000" dirty="0">
                <a:latin typeface="Noto Sans"/>
                <a:cs typeface="Noto Sans"/>
              </a:rPr>
              <a:t>D</a:t>
            </a:r>
            <a:r>
              <a:rPr sz="2000" spc="-5" dirty="0">
                <a:latin typeface="Noto Sans"/>
                <a:cs typeface="Noto Sans"/>
              </a:rPr>
              <a:t>S</a:t>
            </a:r>
            <a:endParaRPr sz="2000">
              <a:latin typeface="Noto Sans"/>
              <a:cs typeface="Noto Sans"/>
            </a:endParaRPr>
          </a:p>
        </p:txBody>
      </p:sp>
      <p:sp>
        <p:nvSpPr>
          <p:cNvPr id="24" name="object 24"/>
          <p:cNvSpPr/>
          <p:nvPr/>
        </p:nvSpPr>
        <p:spPr>
          <a:xfrm>
            <a:off x="966216" y="2682239"/>
            <a:ext cx="4163695" cy="878205"/>
          </a:xfrm>
          <a:custGeom>
            <a:avLst/>
            <a:gdLst/>
            <a:ahLst/>
            <a:cxnLst/>
            <a:rect l="l" t="t" r="r" b="b"/>
            <a:pathLst>
              <a:path w="4163695" h="878204">
                <a:moveTo>
                  <a:pt x="0" y="146304"/>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4"/>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4"/>
                </a:lnTo>
                <a:close/>
              </a:path>
            </a:pathLst>
          </a:custGeom>
          <a:ln w="12192">
            <a:solidFill>
              <a:srgbClr val="FFFFFF"/>
            </a:solidFill>
          </a:ln>
        </p:spPr>
        <p:txBody>
          <a:bodyPr wrap="square" lIns="0" tIns="0" rIns="0" bIns="0" rtlCol="0"/>
          <a:lstStyle/>
          <a:p>
            <a:endParaRPr/>
          </a:p>
        </p:txBody>
      </p:sp>
      <p:sp>
        <p:nvSpPr>
          <p:cNvPr id="25" name="object 25"/>
          <p:cNvSpPr txBox="1"/>
          <p:nvPr/>
        </p:nvSpPr>
        <p:spPr>
          <a:xfrm>
            <a:off x="5696839" y="2812341"/>
            <a:ext cx="8927465" cy="2540635"/>
          </a:xfrm>
          <a:prstGeom prst="rect">
            <a:avLst/>
          </a:prstGeom>
        </p:spPr>
        <p:txBody>
          <a:bodyPr vert="horz" wrap="square" lIns="0" tIns="179705" rIns="0" bIns="0" rtlCol="0">
            <a:spAutoFit/>
          </a:bodyPr>
          <a:lstStyle/>
          <a:p>
            <a:pPr marL="12700">
              <a:lnSpc>
                <a:spcPct val="100000"/>
              </a:lnSpc>
              <a:spcBef>
                <a:spcPts val="1415"/>
              </a:spcBef>
            </a:pPr>
            <a:r>
              <a:rPr sz="2200" spc="-5" dirty="0">
                <a:solidFill>
                  <a:srgbClr val="404040"/>
                </a:solidFill>
                <a:latin typeface="Noto Sans"/>
                <a:cs typeface="Noto Sans"/>
              </a:rPr>
              <a:t>Use Amazon RDS </a:t>
            </a:r>
            <a:r>
              <a:rPr sz="2200" spc="-15" dirty="0">
                <a:solidFill>
                  <a:srgbClr val="404040"/>
                </a:solidFill>
                <a:latin typeface="Noto Sans"/>
                <a:cs typeface="Noto Sans"/>
              </a:rPr>
              <a:t>instances to automatically </a:t>
            </a:r>
            <a:r>
              <a:rPr sz="2200" spc="-20" dirty="0">
                <a:solidFill>
                  <a:srgbClr val="404040"/>
                </a:solidFill>
                <a:latin typeface="Noto Sans"/>
                <a:cs typeface="Noto Sans"/>
              </a:rPr>
              <a:t>provide </a:t>
            </a:r>
            <a:r>
              <a:rPr sz="2200" spc="-10" dirty="0">
                <a:solidFill>
                  <a:srgbClr val="404040"/>
                </a:solidFill>
                <a:latin typeface="Noto Sans"/>
                <a:cs typeface="Noto Sans"/>
              </a:rPr>
              <a:t>a </a:t>
            </a:r>
            <a:r>
              <a:rPr sz="2200" spc="-15" dirty="0">
                <a:solidFill>
                  <a:srgbClr val="404040"/>
                </a:solidFill>
                <a:latin typeface="Noto Sans"/>
                <a:cs typeface="Noto Sans"/>
              </a:rPr>
              <a:t>fully</a:t>
            </a:r>
            <a:r>
              <a:rPr sz="2200" spc="75" dirty="0">
                <a:solidFill>
                  <a:srgbClr val="404040"/>
                </a:solidFill>
                <a:latin typeface="Noto Sans"/>
                <a:cs typeface="Noto Sans"/>
              </a:rPr>
              <a:t> </a:t>
            </a:r>
            <a:r>
              <a:rPr sz="2200" spc="-30" dirty="0">
                <a:solidFill>
                  <a:srgbClr val="404040"/>
                </a:solidFill>
                <a:latin typeface="Noto Sans"/>
                <a:cs typeface="Noto Sans"/>
              </a:rPr>
              <a:t>managed</a:t>
            </a:r>
            <a:endParaRPr sz="2200">
              <a:latin typeface="Noto Sans"/>
              <a:cs typeface="Noto Sans"/>
            </a:endParaRPr>
          </a:p>
          <a:p>
            <a:pPr marL="12700">
              <a:lnSpc>
                <a:spcPct val="100000"/>
              </a:lnSpc>
              <a:spcBef>
                <a:spcPts val="1320"/>
              </a:spcBef>
            </a:pPr>
            <a:r>
              <a:rPr sz="2200" spc="-5" dirty="0">
                <a:solidFill>
                  <a:srgbClr val="404040"/>
                </a:solidFill>
                <a:latin typeface="Noto Sans"/>
                <a:cs typeface="Noto Sans"/>
              </a:rPr>
              <a:t>RDBMS </a:t>
            </a:r>
            <a:r>
              <a:rPr sz="2200" spc="-15" dirty="0">
                <a:solidFill>
                  <a:srgbClr val="404040"/>
                </a:solidFill>
                <a:latin typeface="Noto Sans"/>
                <a:cs typeface="Noto Sans"/>
              </a:rPr>
              <a:t>with </a:t>
            </a:r>
            <a:r>
              <a:rPr sz="2200" spc="-20" dirty="0">
                <a:solidFill>
                  <a:srgbClr val="404040"/>
                </a:solidFill>
                <a:latin typeface="Noto Sans"/>
                <a:cs typeface="Noto Sans"/>
              </a:rPr>
              <a:t>the </a:t>
            </a:r>
            <a:r>
              <a:rPr sz="2200" spc="-30" dirty="0">
                <a:solidFill>
                  <a:srgbClr val="404040"/>
                </a:solidFill>
                <a:latin typeface="Noto Sans"/>
                <a:cs typeface="Noto Sans"/>
              </a:rPr>
              <a:t>following</a:t>
            </a:r>
            <a:r>
              <a:rPr sz="2200" spc="-15" dirty="0">
                <a:solidFill>
                  <a:srgbClr val="404040"/>
                </a:solidFill>
                <a:latin typeface="Noto Sans"/>
                <a:cs typeface="Noto Sans"/>
              </a:rPr>
              <a:t> </a:t>
            </a:r>
            <a:r>
              <a:rPr sz="2200" spc="-10" dirty="0">
                <a:solidFill>
                  <a:srgbClr val="404040"/>
                </a:solidFill>
                <a:latin typeface="Noto Sans"/>
                <a:cs typeface="Noto Sans"/>
              </a:rPr>
              <a:t>benefits:</a:t>
            </a:r>
            <a:endParaRPr sz="2200">
              <a:latin typeface="Noto Sans"/>
              <a:cs typeface="Noto Sans"/>
            </a:endParaRPr>
          </a:p>
          <a:p>
            <a:pPr marL="356870" indent="-344805">
              <a:lnSpc>
                <a:spcPct val="100000"/>
              </a:lnSpc>
              <a:spcBef>
                <a:spcPts val="1320"/>
              </a:spcBef>
              <a:buFont typeface="Arial"/>
              <a:buChar char="•"/>
              <a:tabLst>
                <a:tab pos="356870" algn="l"/>
                <a:tab pos="357505" algn="l"/>
              </a:tabLst>
            </a:pPr>
            <a:r>
              <a:rPr sz="2200" spc="-10" dirty="0">
                <a:solidFill>
                  <a:srgbClr val="404040"/>
                </a:solidFill>
                <a:latin typeface="Noto Sans"/>
                <a:cs typeface="Noto Sans"/>
              </a:rPr>
              <a:t>Built-in </a:t>
            </a:r>
            <a:r>
              <a:rPr sz="2200" spc="-20" dirty="0">
                <a:solidFill>
                  <a:srgbClr val="404040"/>
                </a:solidFill>
                <a:latin typeface="Noto Sans"/>
                <a:cs typeface="Noto Sans"/>
              </a:rPr>
              <a:t>redundancy </a:t>
            </a:r>
            <a:r>
              <a:rPr sz="2200" spc="-10" dirty="0">
                <a:solidFill>
                  <a:srgbClr val="404040"/>
                </a:solidFill>
                <a:latin typeface="Noto Sans"/>
                <a:cs typeface="Noto Sans"/>
              </a:rPr>
              <a:t>between </a:t>
            </a:r>
            <a:r>
              <a:rPr sz="2200" spc="-20" dirty="0">
                <a:solidFill>
                  <a:srgbClr val="404040"/>
                </a:solidFill>
                <a:latin typeface="Noto Sans"/>
                <a:cs typeface="Noto Sans"/>
              </a:rPr>
              <a:t>Availability</a:t>
            </a:r>
            <a:r>
              <a:rPr sz="2200" spc="80" dirty="0">
                <a:solidFill>
                  <a:srgbClr val="404040"/>
                </a:solidFill>
                <a:latin typeface="Noto Sans"/>
                <a:cs typeface="Noto Sans"/>
              </a:rPr>
              <a:t> </a:t>
            </a:r>
            <a:r>
              <a:rPr sz="2200" spc="-5" dirty="0">
                <a:solidFill>
                  <a:srgbClr val="404040"/>
                </a:solidFill>
                <a:latin typeface="Noto Sans"/>
                <a:cs typeface="Noto Sans"/>
              </a:rPr>
              <a:t>Zones</a:t>
            </a:r>
            <a:endParaRPr sz="2200">
              <a:latin typeface="Noto Sans"/>
              <a:cs typeface="Noto Sans"/>
            </a:endParaRPr>
          </a:p>
          <a:p>
            <a:pPr marL="356870" indent="-344805">
              <a:lnSpc>
                <a:spcPct val="100000"/>
              </a:lnSpc>
              <a:spcBef>
                <a:spcPts val="1320"/>
              </a:spcBef>
              <a:buFont typeface="Arial"/>
              <a:buChar char="•"/>
              <a:tabLst>
                <a:tab pos="356870" algn="l"/>
                <a:tab pos="357505" algn="l"/>
              </a:tabLst>
            </a:pPr>
            <a:r>
              <a:rPr sz="2200" spc="-15" dirty="0">
                <a:solidFill>
                  <a:srgbClr val="404040"/>
                </a:solidFill>
                <a:latin typeface="Noto Sans"/>
                <a:cs typeface="Noto Sans"/>
              </a:rPr>
              <a:t>Automatic</a:t>
            </a:r>
            <a:r>
              <a:rPr sz="2200" spc="-25" dirty="0">
                <a:solidFill>
                  <a:srgbClr val="404040"/>
                </a:solidFill>
                <a:latin typeface="Noto Sans"/>
                <a:cs typeface="Noto Sans"/>
              </a:rPr>
              <a:t> </a:t>
            </a:r>
            <a:r>
              <a:rPr sz="2200" spc="-15" dirty="0">
                <a:solidFill>
                  <a:srgbClr val="404040"/>
                </a:solidFill>
                <a:latin typeface="Noto Sans"/>
                <a:cs typeface="Noto Sans"/>
              </a:rPr>
              <a:t>backups</a:t>
            </a:r>
            <a:endParaRPr sz="2200">
              <a:latin typeface="Noto Sans"/>
              <a:cs typeface="Noto Sans"/>
            </a:endParaRPr>
          </a:p>
          <a:p>
            <a:pPr marL="356870" indent="-344805">
              <a:lnSpc>
                <a:spcPct val="100000"/>
              </a:lnSpc>
              <a:spcBef>
                <a:spcPts val="1325"/>
              </a:spcBef>
              <a:buFont typeface="Arial"/>
              <a:buChar char="•"/>
              <a:tabLst>
                <a:tab pos="356870" algn="l"/>
                <a:tab pos="357505" algn="l"/>
              </a:tabLst>
            </a:pPr>
            <a:r>
              <a:rPr sz="2200" spc="-15" dirty="0">
                <a:solidFill>
                  <a:srgbClr val="404040"/>
                </a:solidFill>
                <a:latin typeface="Noto Sans"/>
                <a:cs typeface="Noto Sans"/>
              </a:rPr>
              <a:t>Automatic </a:t>
            </a:r>
            <a:r>
              <a:rPr sz="2200" spc="-35" dirty="0">
                <a:solidFill>
                  <a:srgbClr val="404040"/>
                </a:solidFill>
                <a:latin typeface="Noto Sans"/>
                <a:cs typeface="Noto Sans"/>
              </a:rPr>
              <a:t>patching </a:t>
            </a:r>
            <a:r>
              <a:rPr sz="2200" spc="-15" dirty="0">
                <a:solidFill>
                  <a:srgbClr val="404040"/>
                </a:solidFill>
                <a:latin typeface="Noto Sans"/>
                <a:cs typeface="Noto Sans"/>
              </a:rPr>
              <a:t>and</a:t>
            </a:r>
            <a:r>
              <a:rPr sz="2200" spc="50" dirty="0">
                <a:solidFill>
                  <a:srgbClr val="404040"/>
                </a:solidFill>
                <a:latin typeface="Noto Sans"/>
                <a:cs typeface="Noto Sans"/>
              </a:rPr>
              <a:t> </a:t>
            </a:r>
            <a:r>
              <a:rPr sz="2200" spc="-15" dirty="0">
                <a:solidFill>
                  <a:srgbClr val="404040"/>
                </a:solidFill>
                <a:latin typeface="Noto Sans"/>
                <a:cs typeface="Noto Sans"/>
              </a:rPr>
              <a:t>updates</a:t>
            </a:r>
            <a:endParaRPr sz="2200">
              <a:latin typeface="Noto Sans"/>
              <a:cs typeface="Noto Sans"/>
            </a:endParaRPr>
          </a:p>
        </p:txBody>
      </p:sp>
      <p:sp>
        <p:nvSpPr>
          <p:cNvPr id="26" name="object 26"/>
          <p:cNvSpPr/>
          <p:nvPr/>
        </p:nvSpPr>
        <p:spPr>
          <a:xfrm>
            <a:off x="7629143" y="710183"/>
            <a:ext cx="1027176" cy="256031"/>
          </a:xfrm>
          <a:prstGeom prst="rect">
            <a:avLst/>
          </a:prstGeom>
          <a:blipFill>
            <a:blip r:embed="rId2" cstate="print"/>
            <a:stretch>
              <a:fillRect/>
            </a:stretch>
          </a:blipFill>
        </p:spPr>
        <p:txBody>
          <a:bodyPr wrap="square" lIns="0" tIns="0" rIns="0" bIns="0" rtlCol="0"/>
          <a:lstStyle/>
          <a:p>
            <a:endParaRPr/>
          </a:p>
        </p:txBody>
      </p:sp>
      <p:sp>
        <p:nvSpPr>
          <p:cNvPr id="27" name="object 2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8" name="object 28"/>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114</a:t>
            </a:fld>
            <a:endParaRPr sz="2450">
              <a:latin typeface="Carlito"/>
              <a:cs typeface="Carlito"/>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8227" y="283286"/>
            <a:ext cx="941069" cy="512445"/>
          </a:xfrm>
          <a:prstGeom prst="rect">
            <a:avLst/>
          </a:prstGeom>
        </p:spPr>
        <p:txBody>
          <a:bodyPr vert="horz" wrap="square" lIns="0" tIns="12065" rIns="0" bIns="0" rtlCol="0">
            <a:spAutoFit/>
          </a:bodyPr>
          <a:lstStyle/>
          <a:p>
            <a:pPr marL="12700">
              <a:lnSpc>
                <a:spcPct val="100000"/>
              </a:lnSpc>
              <a:spcBef>
                <a:spcPts val="95"/>
              </a:spcBef>
            </a:pPr>
            <a:r>
              <a:rPr sz="3200" b="0" spc="-260" dirty="0">
                <a:latin typeface="Arial Black"/>
                <a:cs typeface="Arial Black"/>
              </a:rPr>
              <a:t>O</a:t>
            </a:r>
            <a:r>
              <a:rPr sz="3200" b="0" spc="-805" dirty="0">
                <a:latin typeface="Arial Black"/>
                <a:cs typeface="Arial Black"/>
              </a:rPr>
              <a:t>L</a:t>
            </a:r>
            <a:r>
              <a:rPr sz="3200" b="0" spc="-580" dirty="0">
                <a:latin typeface="Arial Black"/>
                <a:cs typeface="Arial Black"/>
              </a:rPr>
              <a:t>TP</a:t>
            </a:r>
            <a:endParaRPr sz="3200">
              <a:latin typeface="Arial Black"/>
              <a:cs typeface="Arial Black"/>
            </a:endParaRPr>
          </a:p>
        </p:txBody>
      </p:sp>
      <p:grpSp>
        <p:nvGrpSpPr>
          <p:cNvPr id="3" name="object 3"/>
          <p:cNvGrpSpPr/>
          <p:nvPr/>
        </p:nvGrpSpPr>
        <p:grpSpPr>
          <a:xfrm>
            <a:off x="767841" y="2465577"/>
            <a:ext cx="14722475" cy="4761865"/>
            <a:chOff x="767841" y="2465577"/>
            <a:chExt cx="14722475" cy="4761865"/>
          </a:xfrm>
        </p:grpSpPr>
        <p:sp>
          <p:nvSpPr>
            <p:cNvPr id="4" name="object 4"/>
            <p:cNvSpPr/>
            <p:nvPr/>
          </p:nvSpPr>
          <p:spPr>
            <a:xfrm>
              <a:off x="774191" y="2471927"/>
              <a:ext cx="14709775" cy="4749165"/>
            </a:xfrm>
            <a:custGeom>
              <a:avLst/>
              <a:gdLst/>
              <a:ahLst/>
              <a:cxnLst/>
              <a:rect l="l" t="t" r="r" b="b"/>
              <a:pathLst>
                <a:path w="14709775" h="4749165">
                  <a:moveTo>
                    <a:pt x="0" y="127253"/>
                  </a:moveTo>
                  <a:lnTo>
                    <a:pt x="9997" y="77688"/>
                  </a:lnTo>
                  <a:lnTo>
                    <a:pt x="37261" y="37242"/>
                  </a:lnTo>
                  <a:lnTo>
                    <a:pt x="77698" y="9989"/>
                  </a:lnTo>
                  <a:lnTo>
                    <a:pt x="127215" y="0"/>
                  </a:lnTo>
                  <a:lnTo>
                    <a:pt x="14582394" y="0"/>
                  </a:lnTo>
                  <a:lnTo>
                    <a:pt x="14631959" y="9989"/>
                  </a:lnTo>
                  <a:lnTo>
                    <a:pt x="14672405" y="37242"/>
                  </a:lnTo>
                  <a:lnTo>
                    <a:pt x="14699658" y="77688"/>
                  </a:lnTo>
                  <a:lnTo>
                    <a:pt x="14709648" y="127253"/>
                  </a:lnTo>
                  <a:lnTo>
                    <a:pt x="14709648" y="4621530"/>
                  </a:lnTo>
                  <a:lnTo>
                    <a:pt x="14699658" y="4671095"/>
                  </a:lnTo>
                  <a:lnTo>
                    <a:pt x="14672405" y="4711541"/>
                  </a:lnTo>
                  <a:lnTo>
                    <a:pt x="14631959" y="4738794"/>
                  </a:lnTo>
                  <a:lnTo>
                    <a:pt x="14582394" y="4748784"/>
                  </a:lnTo>
                  <a:lnTo>
                    <a:pt x="127215" y="4748784"/>
                  </a:lnTo>
                  <a:lnTo>
                    <a:pt x="77698" y="4738794"/>
                  </a:lnTo>
                  <a:lnTo>
                    <a:pt x="37261" y="4711541"/>
                  </a:lnTo>
                  <a:lnTo>
                    <a:pt x="9997" y="4671095"/>
                  </a:lnTo>
                  <a:lnTo>
                    <a:pt x="0" y="4621530"/>
                  </a:lnTo>
                  <a:lnTo>
                    <a:pt x="0" y="127253"/>
                  </a:lnTo>
                  <a:close/>
                </a:path>
              </a:pathLst>
            </a:custGeom>
            <a:ln w="12192">
              <a:solidFill>
                <a:srgbClr val="767070"/>
              </a:solidFill>
            </a:ln>
          </p:spPr>
          <p:txBody>
            <a:bodyPr wrap="square" lIns="0" tIns="0" rIns="0" bIns="0" rtlCol="0"/>
            <a:lstStyle/>
            <a:p>
              <a:endParaRPr/>
            </a:p>
          </p:txBody>
        </p:sp>
        <p:sp>
          <p:nvSpPr>
            <p:cNvPr id="5" name="object 5"/>
            <p:cNvSpPr/>
            <p:nvPr/>
          </p:nvSpPr>
          <p:spPr>
            <a:xfrm>
              <a:off x="911351" y="2624327"/>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6"/>
                  </a:lnTo>
                  <a:lnTo>
                    <a:pt x="0" y="830580"/>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80"/>
                  </a:lnTo>
                  <a:lnTo>
                    <a:pt x="4258056" y="166116"/>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6" name="object 6"/>
            <p:cNvSpPr/>
            <p:nvPr/>
          </p:nvSpPr>
          <p:spPr>
            <a:xfrm>
              <a:off x="911351" y="2624327"/>
              <a:ext cx="4258310" cy="996950"/>
            </a:xfrm>
            <a:custGeom>
              <a:avLst/>
              <a:gdLst/>
              <a:ahLst/>
              <a:cxnLst/>
              <a:rect l="l" t="t" r="r" b="b"/>
              <a:pathLst>
                <a:path w="4258310" h="996950">
                  <a:moveTo>
                    <a:pt x="0" y="166116"/>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6"/>
                  </a:lnTo>
                  <a:lnTo>
                    <a:pt x="4258056" y="830580"/>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80"/>
                  </a:lnTo>
                  <a:lnTo>
                    <a:pt x="0" y="166116"/>
                  </a:lnTo>
                  <a:close/>
                </a:path>
              </a:pathLst>
            </a:custGeom>
            <a:ln w="12192">
              <a:solidFill>
                <a:srgbClr val="FFA74F"/>
              </a:solidFill>
            </a:ln>
          </p:spPr>
          <p:txBody>
            <a:bodyPr wrap="square" lIns="0" tIns="0" rIns="0" bIns="0" rtlCol="0"/>
            <a:lstStyle/>
            <a:p>
              <a:endParaRPr/>
            </a:p>
          </p:txBody>
        </p:sp>
      </p:grpSp>
      <p:sp>
        <p:nvSpPr>
          <p:cNvPr id="7" name="object 7"/>
          <p:cNvSpPr txBox="1"/>
          <p:nvPr/>
        </p:nvSpPr>
        <p:spPr>
          <a:xfrm>
            <a:off x="2785998" y="2943860"/>
            <a:ext cx="505459" cy="329565"/>
          </a:xfrm>
          <a:prstGeom prst="rect">
            <a:avLst/>
          </a:prstGeom>
        </p:spPr>
        <p:txBody>
          <a:bodyPr vert="horz" wrap="square" lIns="0" tIns="11430" rIns="0" bIns="0" rtlCol="0">
            <a:spAutoFit/>
          </a:bodyPr>
          <a:lstStyle/>
          <a:p>
            <a:pPr marL="12700">
              <a:lnSpc>
                <a:spcPct val="100000"/>
              </a:lnSpc>
              <a:spcBef>
                <a:spcPts val="90"/>
              </a:spcBef>
            </a:pPr>
            <a:r>
              <a:rPr sz="2000" spc="-25" dirty="0">
                <a:latin typeface="Noto Sans"/>
                <a:cs typeface="Noto Sans"/>
              </a:rPr>
              <a:t>R</a:t>
            </a:r>
            <a:r>
              <a:rPr sz="2000" dirty="0">
                <a:latin typeface="Noto Sans"/>
                <a:cs typeface="Noto Sans"/>
              </a:rPr>
              <a:t>D</a:t>
            </a:r>
            <a:r>
              <a:rPr sz="2000" spc="-5" dirty="0">
                <a:latin typeface="Noto Sans"/>
                <a:cs typeface="Noto Sans"/>
              </a:rPr>
              <a:t>S</a:t>
            </a:r>
            <a:endParaRPr sz="2000">
              <a:latin typeface="Noto Sans"/>
              <a:cs typeface="Noto Sans"/>
            </a:endParaRPr>
          </a:p>
        </p:txBody>
      </p:sp>
      <p:grpSp>
        <p:nvGrpSpPr>
          <p:cNvPr id="8" name="object 8"/>
          <p:cNvGrpSpPr/>
          <p:nvPr/>
        </p:nvGrpSpPr>
        <p:grpSpPr>
          <a:xfrm>
            <a:off x="905002" y="2675889"/>
            <a:ext cx="4271010" cy="4389755"/>
            <a:chOff x="905002" y="2675889"/>
            <a:chExt cx="4271010" cy="4389755"/>
          </a:xfrm>
        </p:grpSpPr>
        <p:sp>
          <p:nvSpPr>
            <p:cNvPr id="9" name="object 9"/>
            <p:cNvSpPr/>
            <p:nvPr/>
          </p:nvSpPr>
          <p:spPr>
            <a:xfrm>
              <a:off x="966216" y="2682239"/>
              <a:ext cx="4163695" cy="878205"/>
            </a:xfrm>
            <a:custGeom>
              <a:avLst/>
              <a:gdLst/>
              <a:ahLst/>
              <a:cxnLst/>
              <a:rect l="l" t="t" r="r" b="b"/>
              <a:pathLst>
                <a:path w="4163695" h="878204">
                  <a:moveTo>
                    <a:pt x="0" y="146304"/>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4"/>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4"/>
                  </a:lnTo>
                  <a:close/>
                </a:path>
              </a:pathLst>
            </a:custGeom>
            <a:ln w="12192">
              <a:solidFill>
                <a:srgbClr val="FFFFFF"/>
              </a:solidFill>
            </a:ln>
          </p:spPr>
          <p:txBody>
            <a:bodyPr wrap="square" lIns="0" tIns="0" rIns="0" bIns="0" rtlCol="0"/>
            <a:lstStyle/>
            <a:p>
              <a:endParaRPr/>
            </a:p>
          </p:txBody>
        </p:sp>
        <p:sp>
          <p:nvSpPr>
            <p:cNvPr id="10" name="object 10"/>
            <p:cNvSpPr/>
            <p:nvPr/>
          </p:nvSpPr>
          <p:spPr>
            <a:xfrm>
              <a:off x="911352" y="3742943"/>
              <a:ext cx="4258310" cy="1000125"/>
            </a:xfrm>
            <a:custGeom>
              <a:avLst/>
              <a:gdLst/>
              <a:ahLst/>
              <a:cxnLst/>
              <a:rect l="l" t="t" r="r" b="b"/>
              <a:pathLst>
                <a:path w="4258310" h="1000125">
                  <a:moveTo>
                    <a:pt x="4091432" y="0"/>
                  </a:moveTo>
                  <a:lnTo>
                    <a:pt x="166623" y="0"/>
                  </a:lnTo>
                  <a:lnTo>
                    <a:pt x="122328" y="5948"/>
                  </a:lnTo>
                  <a:lnTo>
                    <a:pt x="82525" y="22737"/>
                  </a:lnTo>
                  <a:lnTo>
                    <a:pt x="48802" y="48783"/>
                  </a:lnTo>
                  <a:lnTo>
                    <a:pt x="22748" y="82502"/>
                  </a:lnTo>
                  <a:lnTo>
                    <a:pt x="5951" y="122310"/>
                  </a:lnTo>
                  <a:lnTo>
                    <a:pt x="0" y="166623"/>
                  </a:lnTo>
                  <a:lnTo>
                    <a:pt x="0" y="833119"/>
                  </a:lnTo>
                  <a:lnTo>
                    <a:pt x="5951" y="877433"/>
                  </a:lnTo>
                  <a:lnTo>
                    <a:pt x="22748" y="917241"/>
                  </a:lnTo>
                  <a:lnTo>
                    <a:pt x="48802" y="950960"/>
                  </a:lnTo>
                  <a:lnTo>
                    <a:pt x="82525" y="977006"/>
                  </a:lnTo>
                  <a:lnTo>
                    <a:pt x="122328" y="993795"/>
                  </a:lnTo>
                  <a:lnTo>
                    <a:pt x="166623" y="999743"/>
                  </a:lnTo>
                  <a:lnTo>
                    <a:pt x="4091432" y="999743"/>
                  </a:lnTo>
                  <a:lnTo>
                    <a:pt x="4135745" y="993795"/>
                  </a:lnTo>
                  <a:lnTo>
                    <a:pt x="4175553" y="977006"/>
                  </a:lnTo>
                  <a:lnTo>
                    <a:pt x="4209272" y="950960"/>
                  </a:lnTo>
                  <a:lnTo>
                    <a:pt x="4235318" y="917241"/>
                  </a:lnTo>
                  <a:lnTo>
                    <a:pt x="4252107" y="877433"/>
                  </a:lnTo>
                  <a:lnTo>
                    <a:pt x="4258056" y="833119"/>
                  </a:lnTo>
                  <a:lnTo>
                    <a:pt x="4258056" y="166623"/>
                  </a:lnTo>
                  <a:lnTo>
                    <a:pt x="4252107" y="122310"/>
                  </a:lnTo>
                  <a:lnTo>
                    <a:pt x="4235318" y="82502"/>
                  </a:lnTo>
                  <a:lnTo>
                    <a:pt x="4209272" y="48783"/>
                  </a:lnTo>
                  <a:lnTo>
                    <a:pt x="4175553" y="22737"/>
                  </a:lnTo>
                  <a:lnTo>
                    <a:pt x="4135745" y="5948"/>
                  </a:lnTo>
                  <a:lnTo>
                    <a:pt x="4091432" y="0"/>
                  </a:lnTo>
                  <a:close/>
                </a:path>
              </a:pathLst>
            </a:custGeom>
            <a:solidFill>
              <a:srgbClr val="FFD4AB"/>
            </a:solidFill>
          </p:spPr>
          <p:txBody>
            <a:bodyPr wrap="square" lIns="0" tIns="0" rIns="0" bIns="0" rtlCol="0"/>
            <a:lstStyle/>
            <a:p>
              <a:endParaRPr/>
            </a:p>
          </p:txBody>
        </p:sp>
        <p:sp>
          <p:nvSpPr>
            <p:cNvPr id="11" name="object 11"/>
            <p:cNvSpPr/>
            <p:nvPr/>
          </p:nvSpPr>
          <p:spPr>
            <a:xfrm>
              <a:off x="911352" y="3742943"/>
              <a:ext cx="4258310" cy="1000125"/>
            </a:xfrm>
            <a:custGeom>
              <a:avLst/>
              <a:gdLst/>
              <a:ahLst/>
              <a:cxnLst/>
              <a:rect l="l" t="t" r="r" b="b"/>
              <a:pathLst>
                <a:path w="4258310" h="1000125">
                  <a:moveTo>
                    <a:pt x="0" y="166623"/>
                  </a:moveTo>
                  <a:lnTo>
                    <a:pt x="5951" y="122310"/>
                  </a:lnTo>
                  <a:lnTo>
                    <a:pt x="22748" y="82502"/>
                  </a:lnTo>
                  <a:lnTo>
                    <a:pt x="48802" y="48783"/>
                  </a:lnTo>
                  <a:lnTo>
                    <a:pt x="82525" y="22737"/>
                  </a:lnTo>
                  <a:lnTo>
                    <a:pt x="122328" y="5948"/>
                  </a:lnTo>
                  <a:lnTo>
                    <a:pt x="166623" y="0"/>
                  </a:lnTo>
                  <a:lnTo>
                    <a:pt x="4091432" y="0"/>
                  </a:lnTo>
                  <a:lnTo>
                    <a:pt x="4135745" y="5948"/>
                  </a:lnTo>
                  <a:lnTo>
                    <a:pt x="4175553" y="22737"/>
                  </a:lnTo>
                  <a:lnTo>
                    <a:pt x="4209272" y="48783"/>
                  </a:lnTo>
                  <a:lnTo>
                    <a:pt x="4235318" y="82502"/>
                  </a:lnTo>
                  <a:lnTo>
                    <a:pt x="4252107" y="122310"/>
                  </a:lnTo>
                  <a:lnTo>
                    <a:pt x="4258056" y="166623"/>
                  </a:lnTo>
                  <a:lnTo>
                    <a:pt x="4258056" y="833119"/>
                  </a:lnTo>
                  <a:lnTo>
                    <a:pt x="4252107" y="877433"/>
                  </a:lnTo>
                  <a:lnTo>
                    <a:pt x="4235318" y="917241"/>
                  </a:lnTo>
                  <a:lnTo>
                    <a:pt x="4209272" y="950960"/>
                  </a:lnTo>
                  <a:lnTo>
                    <a:pt x="4175553" y="977006"/>
                  </a:lnTo>
                  <a:lnTo>
                    <a:pt x="4135745" y="993795"/>
                  </a:lnTo>
                  <a:lnTo>
                    <a:pt x="4091432" y="999743"/>
                  </a:lnTo>
                  <a:lnTo>
                    <a:pt x="166623" y="999743"/>
                  </a:lnTo>
                  <a:lnTo>
                    <a:pt x="122328" y="993795"/>
                  </a:lnTo>
                  <a:lnTo>
                    <a:pt x="82525" y="977006"/>
                  </a:lnTo>
                  <a:lnTo>
                    <a:pt x="48802" y="950960"/>
                  </a:lnTo>
                  <a:lnTo>
                    <a:pt x="22748" y="917241"/>
                  </a:lnTo>
                  <a:lnTo>
                    <a:pt x="5951" y="877433"/>
                  </a:lnTo>
                  <a:lnTo>
                    <a:pt x="0" y="833119"/>
                  </a:lnTo>
                  <a:lnTo>
                    <a:pt x="0" y="166623"/>
                  </a:lnTo>
                  <a:close/>
                </a:path>
              </a:pathLst>
            </a:custGeom>
            <a:ln w="12192">
              <a:solidFill>
                <a:srgbClr val="FFAB56"/>
              </a:solidFill>
            </a:ln>
          </p:spPr>
          <p:txBody>
            <a:bodyPr wrap="square" lIns="0" tIns="0" rIns="0" bIns="0" rtlCol="0"/>
            <a:lstStyle/>
            <a:p>
              <a:endParaRPr/>
            </a:p>
          </p:txBody>
        </p:sp>
        <p:sp>
          <p:nvSpPr>
            <p:cNvPr id="12" name="object 12"/>
            <p:cNvSpPr/>
            <p:nvPr/>
          </p:nvSpPr>
          <p:spPr>
            <a:xfrm>
              <a:off x="966216" y="3803903"/>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2">
              <a:solidFill>
                <a:srgbClr val="FFFFFF"/>
              </a:solidFill>
            </a:ln>
          </p:spPr>
          <p:txBody>
            <a:bodyPr wrap="square" lIns="0" tIns="0" rIns="0" bIns="0" rtlCol="0"/>
            <a:lstStyle/>
            <a:p>
              <a:endParaRPr/>
            </a:p>
          </p:txBody>
        </p:sp>
        <p:sp>
          <p:nvSpPr>
            <p:cNvPr id="13" name="object 13"/>
            <p:cNvSpPr/>
            <p:nvPr/>
          </p:nvSpPr>
          <p:spPr>
            <a:xfrm>
              <a:off x="911352" y="4916423"/>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4" name="object 14"/>
            <p:cNvSpPr/>
            <p:nvPr/>
          </p:nvSpPr>
          <p:spPr>
            <a:xfrm>
              <a:off x="911352" y="4916423"/>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400"/>
                  </a:lnTo>
                  <a:lnTo>
                    <a:pt x="5933" y="874723"/>
                  </a:lnTo>
                  <a:lnTo>
                    <a:pt x="0" y="830579"/>
                  </a:lnTo>
                  <a:lnTo>
                    <a:pt x="0" y="166115"/>
                  </a:lnTo>
                  <a:close/>
                </a:path>
              </a:pathLst>
            </a:custGeom>
            <a:ln w="12191">
              <a:solidFill>
                <a:srgbClr val="FFAB56"/>
              </a:solidFill>
            </a:ln>
          </p:spPr>
          <p:txBody>
            <a:bodyPr wrap="square" lIns="0" tIns="0" rIns="0" bIns="0" rtlCol="0"/>
            <a:lstStyle/>
            <a:p>
              <a:endParaRPr/>
            </a:p>
          </p:txBody>
        </p:sp>
        <p:sp>
          <p:nvSpPr>
            <p:cNvPr id="15" name="object 15"/>
            <p:cNvSpPr/>
            <p:nvPr/>
          </p:nvSpPr>
          <p:spPr>
            <a:xfrm>
              <a:off x="966216" y="4974335"/>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79"/>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wrap="square" lIns="0" tIns="0" rIns="0" bIns="0" rtlCol="0"/>
            <a:lstStyle/>
            <a:p>
              <a:endParaRPr/>
            </a:p>
          </p:txBody>
        </p:sp>
        <p:sp>
          <p:nvSpPr>
            <p:cNvPr id="16" name="object 16"/>
            <p:cNvSpPr/>
            <p:nvPr/>
          </p:nvSpPr>
          <p:spPr>
            <a:xfrm>
              <a:off x="911352" y="6062472"/>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5"/>
                  </a:lnTo>
                  <a:lnTo>
                    <a:pt x="5933" y="121972"/>
                  </a:lnTo>
                  <a:lnTo>
                    <a:pt x="0" y="166115"/>
                  </a:lnTo>
                  <a:lnTo>
                    <a:pt x="0" y="830579"/>
                  </a:lnTo>
                  <a:lnTo>
                    <a:pt x="5933" y="874723"/>
                  </a:lnTo>
                  <a:lnTo>
                    <a:pt x="22679" y="914399"/>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399"/>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7" name="object 17"/>
            <p:cNvSpPr/>
            <p:nvPr/>
          </p:nvSpPr>
          <p:spPr>
            <a:xfrm>
              <a:off x="911352" y="6062472"/>
              <a:ext cx="4258310" cy="996950"/>
            </a:xfrm>
            <a:custGeom>
              <a:avLst/>
              <a:gdLst/>
              <a:ahLst/>
              <a:cxnLst/>
              <a:rect l="l" t="t" r="r" b="b"/>
              <a:pathLst>
                <a:path w="4258310" h="996950">
                  <a:moveTo>
                    <a:pt x="0" y="166115"/>
                  </a:moveTo>
                  <a:lnTo>
                    <a:pt x="5933" y="121972"/>
                  </a:lnTo>
                  <a:lnTo>
                    <a:pt x="22679" y="82295"/>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399"/>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399"/>
                  </a:lnTo>
                  <a:lnTo>
                    <a:pt x="5933" y="874723"/>
                  </a:lnTo>
                  <a:lnTo>
                    <a:pt x="0" y="830579"/>
                  </a:lnTo>
                  <a:lnTo>
                    <a:pt x="0" y="166115"/>
                  </a:lnTo>
                  <a:close/>
                </a:path>
              </a:pathLst>
            </a:custGeom>
            <a:ln w="12191">
              <a:solidFill>
                <a:srgbClr val="FFAB56"/>
              </a:solidFill>
            </a:ln>
          </p:spPr>
          <p:txBody>
            <a:bodyPr wrap="square" lIns="0" tIns="0" rIns="0" bIns="0" rtlCol="0"/>
            <a:lstStyle/>
            <a:p>
              <a:endParaRPr/>
            </a:p>
          </p:txBody>
        </p:sp>
      </p:grpSp>
      <p:sp>
        <p:nvSpPr>
          <p:cNvPr id="18" name="object 18"/>
          <p:cNvSpPr txBox="1"/>
          <p:nvPr/>
        </p:nvSpPr>
        <p:spPr>
          <a:xfrm>
            <a:off x="1938654" y="5236209"/>
            <a:ext cx="2202180" cy="1628139"/>
          </a:xfrm>
          <a:prstGeom prst="rect">
            <a:avLst/>
          </a:prstGeom>
        </p:spPr>
        <p:txBody>
          <a:bodyPr vert="horz" wrap="square" lIns="0" tIns="11430" rIns="0" bIns="0" rtlCol="0">
            <a:spAutoFit/>
          </a:bodyPr>
          <a:lstStyle/>
          <a:p>
            <a:pPr marL="1905" algn="ctr">
              <a:lnSpc>
                <a:spcPct val="100000"/>
              </a:lnSpc>
              <a:spcBef>
                <a:spcPts val="90"/>
              </a:spcBef>
            </a:pPr>
            <a:r>
              <a:rPr sz="2000" spc="-10" dirty="0">
                <a:latin typeface="Noto Sans"/>
                <a:cs typeface="Noto Sans"/>
              </a:rPr>
              <a:t>NoSQL</a:t>
            </a:r>
            <a:endParaRPr sz="2000">
              <a:latin typeface="Noto Sans"/>
              <a:cs typeface="Noto Sans"/>
            </a:endParaRPr>
          </a:p>
          <a:p>
            <a:pPr>
              <a:lnSpc>
                <a:spcPct val="100000"/>
              </a:lnSpc>
              <a:spcBef>
                <a:spcPts val="45"/>
              </a:spcBef>
            </a:pPr>
            <a:endParaRPr sz="3950">
              <a:latin typeface="Noto Sans"/>
              <a:cs typeface="Noto Sans"/>
            </a:endParaRPr>
          </a:p>
          <a:p>
            <a:pPr marL="12700" marR="5080" algn="ctr">
              <a:lnSpc>
                <a:spcPct val="100000"/>
              </a:lnSpc>
              <a:spcBef>
                <a:spcPts val="5"/>
              </a:spcBef>
            </a:pPr>
            <a:r>
              <a:rPr sz="2000" spc="-20" dirty="0">
                <a:latin typeface="Noto Sans"/>
                <a:cs typeface="Noto Sans"/>
              </a:rPr>
              <a:t>Data </a:t>
            </a:r>
            <a:r>
              <a:rPr sz="2000" spc="-35" dirty="0">
                <a:latin typeface="Noto Sans"/>
                <a:cs typeface="Noto Sans"/>
              </a:rPr>
              <a:t>Warehousing  </a:t>
            </a:r>
            <a:r>
              <a:rPr sz="2000" spc="-20" dirty="0">
                <a:latin typeface="Noto Sans"/>
                <a:cs typeface="Noto Sans"/>
              </a:rPr>
              <a:t>and</a:t>
            </a:r>
            <a:r>
              <a:rPr sz="2000" spc="-5" dirty="0">
                <a:latin typeface="Noto Sans"/>
                <a:cs typeface="Noto Sans"/>
              </a:rPr>
              <a:t> </a:t>
            </a:r>
            <a:r>
              <a:rPr sz="2000" spc="-15" dirty="0">
                <a:latin typeface="Noto Sans"/>
                <a:cs typeface="Noto Sans"/>
              </a:rPr>
              <a:t>OLAP</a:t>
            </a:r>
            <a:endParaRPr sz="2000">
              <a:latin typeface="Noto Sans"/>
              <a:cs typeface="Noto Sans"/>
            </a:endParaRPr>
          </a:p>
        </p:txBody>
      </p:sp>
      <p:grpSp>
        <p:nvGrpSpPr>
          <p:cNvPr id="19" name="object 19"/>
          <p:cNvGrpSpPr/>
          <p:nvPr/>
        </p:nvGrpSpPr>
        <p:grpSpPr>
          <a:xfrm>
            <a:off x="905002" y="3736594"/>
            <a:ext cx="4271010" cy="3265170"/>
            <a:chOff x="905002" y="3736594"/>
            <a:chExt cx="4271010" cy="3265170"/>
          </a:xfrm>
        </p:grpSpPr>
        <p:sp>
          <p:nvSpPr>
            <p:cNvPr id="20" name="object 20"/>
            <p:cNvSpPr/>
            <p:nvPr/>
          </p:nvSpPr>
          <p:spPr>
            <a:xfrm>
              <a:off x="966216" y="6120383"/>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2">
              <a:solidFill>
                <a:srgbClr val="FFFFFF"/>
              </a:solidFill>
            </a:ln>
          </p:spPr>
          <p:txBody>
            <a:bodyPr wrap="square" lIns="0" tIns="0" rIns="0" bIns="0" rtlCol="0"/>
            <a:lstStyle/>
            <a:p>
              <a:endParaRPr/>
            </a:p>
          </p:txBody>
        </p:sp>
        <p:sp>
          <p:nvSpPr>
            <p:cNvPr id="21" name="object 21"/>
            <p:cNvSpPr/>
            <p:nvPr/>
          </p:nvSpPr>
          <p:spPr>
            <a:xfrm>
              <a:off x="911352" y="3742944"/>
              <a:ext cx="4258310" cy="1000125"/>
            </a:xfrm>
            <a:custGeom>
              <a:avLst/>
              <a:gdLst/>
              <a:ahLst/>
              <a:cxnLst/>
              <a:rect l="l" t="t" r="r" b="b"/>
              <a:pathLst>
                <a:path w="4258310" h="1000125">
                  <a:moveTo>
                    <a:pt x="4091432" y="0"/>
                  </a:moveTo>
                  <a:lnTo>
                    <a:pt x="166623" y="0"/>
                  </a:lnTo>
                  <a:lnTo>
                    <a:pt x="122328" y="5948"/>
                  </a:lnTo>
                  <a:lnTo>
                    <a:pt x="82525" y="22737"/>
                  </a:lnTo>
                  <a:lnTo>
                    <a:pt x="48802" y="48783"/>
                  </a:lnTo>
                  <a:lnTo>
                    <a:pt x="22748" y="82502"/>
                  </a:lnTo>
                  <a:lnTo>
                    <a:pt x="5951" y="122310"/>
                  </a:lnTo>
                  <a:lnTo>
                    <a:pt x="0" y="166623"/>
                  </a:lnTo>
                  <a:lnTo>
                    <a:pt x="0" y="833119"/>
                  </a:lnTo>
                  <a:lnTo>
                    <a:pt x="5951" y="877433"/>
                  </a:lnTo>
                  <a:lnTo>
                    <a:pt x="22748" y="917241"/>
                  </a:lnTo>
                  <a:lnTo>
                    <a:pt x="48802" y="950960"/>
                  </a:lnTo>
                  <a:lnTo>
                    <a:pt x="82525" y="977006"/>
                  </a:lnTo>
                  <a:lnTo>
                    <a:pt x="122328" y="993795"/>
                  </a:lnTo>
                  <a:lnTo>
                    <a:pt x="166623" y="999743"/>
                  </a:lnTo>
                  <a:lnTo>
                    <a:pt x="4091432" y="999743"/>
                  </a:lnTo>
                  <a:lnTo>
                    <a:pt x="4135745" y="993795"/>
                  </a:lnTo>
                  <a:lnTo>
                    <a:pt x="4175553" y="977006"/>
                  </a:lnTo>
                  <a:lnTo>
                    <a:pt x="4209272" y="950960"/>
                  </a:lnTo>
                  <a:lnTo>
                    <a:pt x="4235318" y="917241"/>
                  </a:lnTo>
                  <a:lnTo>
                    <a:pt x="4252107" y="877433"/>
                  </a:lnTo>
                  <a:lnTo>
                    <a:pt x="4258056" y="833119"/>
                  </a:lnTo>
                  <a:lnTo>
                    <a:pt x="4258056" y="166623"/>
                  </a:lnTo>
                  <a:lnTo>
                    <a:pt x="4252107" y="122310"/>
                  </a:lnTo>
                  <a:lnTo>
                    <a:pt x="4235318" y="82502"/>
                  </a:lnTo>
                  <a:lnTo>
                    <a:pt x="4209272" y="48783"/>
                  </a:lnTo>
                  <a:lnTo>
                    <a:pt x="4175553" y="22737"/>
                  </a:lnTo>
                  <a:lnTo>
                    <a:pt x="4135745" y="5948"/>
                  </a:lnTo>
                  <a:lnTo>
                    <a:pt x="4091432" y="0"/>
                  </a:lnTo>
                  <a:close/>
                </a:path>
              </a:pathLst>
            </a:custGeom>
            <a:solidFill>
              <a:srgbClr val="ACB8C9"/>
            </a:solidFill>
          </p:spPr>
          <p:txBody>
            <a:bodyPr wrap="square" lIns="0" tIns="0" rIns="0" bIns="0" rtlCol="0"/>
            <a:lstStyle/>
            <a:p>
              <a:endParaRPr/>
            </a:p>
          </p:txBody>
        </p:sp>
        <p:sp>
          <p:nvSpPr>
            <p:cNvPr id="22" name="object 22"/>
            <p:cNvSpPr/>
            <p:nvPr/>
          </p:nvSpPr>
          <p:spPr>
            <a:xfrm>
              <a:off x="911352" y="3742944"/>
              <a:ext cx="4258310" cy="1000125"/>
            </a:xfrm>
            <a:custGeom>
              <a:avLst/>
              <a:gdLst/>
              <a:ahLst/>
              <a:cxnLst/>
              <a:rect l="l" t="t" r="r" b="b"/>
              <a:pathLst>
                <a:path w="4258310" h="1000125">
                  <a:moveTo>
                    <a:pt x="0" y="166623"/>
                  </a:moveTo>
                  <a:lnTo>
                    <a:pt x="5951" y="122310"/>
                  </a:lnTo>
                  <a:lnTo>
                    <a:pt x="22748" y="82502"/>
                  </a:lnTo>
                  <a:lnTo>
                    <a:pt x="48802" y="48783"/>
                  </a:lnTo>
                  <a:lnTo>
                    <a:pt x="82525" y="22737"/>
                  </a:lnTo>
                  <a:lnTo>
                    <a:pt x="122328" y="5948"/>
                  </a:lnTo>
                  <a:lnTo>
                    <a:pt x="166623" y="0"/>
                  </a:lnTo>
                  <a:lnTo>
                    <a:pt x="4091432" y="0"/>
                  </a:lnTo>
                  <a:lnTo>
                    <a:pt x="4135745" y="5948"/>
                  </a:lnTo>
                  <a:lnTo>
                    <a:pt x="4175553" y="22737"/>
                  </a:lnTo>
                  <a:lnTo>
                    <a:pt x="4209272" y="48783"/>
                  </a:lnTo>
                  <a:lnTo>
                    <a:pt x="4235318" y="82502"/>
                  </a:lnTo>
                  <a:lnTo>
                    <a:pt x="4252107" y="122310"/>
                  </a:lnTo>
                  <a:lnTo>
                    <a:pt x="4258056" y="166623"/>
                  </a:lnTo>
                  <a:lnTo>
                    <a:pt x="4258056" y="833119"/>
                  </a:lnTo>
                  <a:lnTo>
                    <a:pt x="4252107" y="877433"/>
                  </a:lnTo>
                  <a:lnTo>
                    <a:pt x="4235318" y="917241"/>
                  </a:lnTo>
                  <a:lnTo>
                    <a:pt x="4209272" y="950960"/>
                  </a:lnTo>
                  <a:lnTo>
                    <a:pt x="4175553" y="977006"/>
                  </a:lnTo>
                  <a:lnTo>
                    <a:pt x="4135745" y="993795"/>
                  </a:lnTo>
                  <a:lnTo>
                    <a:pt x="4091432" y="999743"/>
                  </a:lnTo>
                  <a:lnTo>
                    <a:pt x="166623" y="999743"/>
                  </a:lnTo>
                  <a:lnTo>
                    <a:pt x="122328" y="993795"/>
                  </a:lnTo>
                  <a:lnTo>
                    <a:pt x="82525" y="977006"/>
                  </a:lnTo>
                  <a:lnTo>
                    <a:pt x="48802" y="950960"/>
                  </a:lnTo>
                  <a:lnTo>
                    <a:pt x="22748" y="917241"/>
                  </a:lnTo>
                  <a:lnTo>
                    <a:pt x="5951" y="877433"/>
                  </a:lnTo>
                  <a:lnTo>
                    <a:pt x="0" y="833119"/>
                  </a:lnTo>
                  <a:lnTo>
                    <a:pt x="0" y="166623"/>
                  </a:lnTo>
                  <a:close/>
                </a:path>
              </a:pathLst>
            </a:custGeom>
            <a:ln w="12192">
              <a:solidFill>
                <a:srgbClr val="566A86"/>
              </a:solidFill>
            </a:ln>
          </p:spPr>
          <p:txBody>
            <a:bodyPr wrap="square" lIns="0" tIns="0" rIns="0" bIns="0" rtlCol="0"/>
            <a:lstStyle/>
            <a:p>
              <a:endParaRPr/>
            </a:p>
          </p:txBody>
        </p:sp>
      </p:grpSp>
      <p:sp>
        <p:nvSpPr>
          <p:cNvPr id="23" name="object 23"/>
          <p:cNvSpPr txBox="1"/>
          <p:nvPr/>
        </p:nvSpPr>
        <p:spPr>
          <a:xfrm>
            <a:off x="2718942" y="4063364"/>
            <a:ext cx="640715" cy="329565"/>
          </a:xfrm>
          <a:prstGeom prst="rect">
            <a:avLst/>
          </a:prstGeom>
        </p:spPr>
        <p:txBody>
          <a:bodyPr vert="horz" wrap="square" lIns="0" tIns="11430" rIns="0" bIns="0" rtlCol="0">
            <a:spAutoFit/>
          </a:bodyPr>
          <a:lstStyle/>
          <a:p>
            <a:pPr marL="12700">
              <a:lnSpc>
                <a:spcPct val="100000"/>
              </a:lnSpc>
              <a:spcBef>
                <a:spcPts val="90"/>
              </a:spcBef>
            </a:pPr>
            <a:r>
              <a:rPr sz="2000" spc="-10" dirty="0">
                <a:latin typeface="Noto Sans"/>
                <a:cs typeface="Noto Sans"/>
              </a:rPr>
              <a:t>O</a:t>
            </a:r>
            <a:r>
              <a:rPr sz="2000" spc="-65" dirty="0">
                <a:latin typeface="Noto Sans"/>
                <a:cs typeface="Noto Sans"/>
              </a:rPr>
              <a:t>L</a:t>
            </a:r>
            <a:r>
              <a:rPr sz="2000" spc="-20" dirty="0">
                <a:latin typeface="Noto Sans"/>
                <a:cs typeface="Noto Sans"/>
              </a:rPr>
              <a:t>TP</a:t>
            </a:r>
            <a:endParaRPr sz="2000">
              <a:latin typeface="Noto Sans"/>
              <a:cs typeface="Noto Sans"/>
            </a:endParaRPr>
          </a:p>
        </p:txBody>
      </p:sp>
      <p:sp>
        <p:nvSpPr>
          <p:cNvPr id="24" name="object 24"/>
          <p:cNvSpPr/>
          <p:nvPr/>
        </p:nvSpPr>
        <p:spPr>
          <a:xfrm>
            <a:off x="966216" y="3803903"/>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2">
            <a:solidFill>
              <a:srgbClr val="FFFFFF"/>
            </a:solidFill>
          </a:ln>
        </p:spPr>
        <p:txBody>
          <a:bodyPr wrap="square" lIns="0" tIns="0" rIns="0" bIns="0" rtlCol="0"/>
          <a:lstStyle/>
          <a:p>
            <a:endParaRPr/>
          </a:p>
        </p:txBody>
      </p:sp>
      <p:sp>
        <p:nvSpPr>
          <p:cNvPr id="25" name="object 25"/>
          <p:cNvSpPr txBox="1"/>
          <p:nvPr/>
        </p:nvSpPr>
        <p:spPr>
          <a:xfrm>
            <a:off x="5696839" y="2978276"/>
            <a:ext cx="8962390"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For </a:t>
            </a:r>
            <a:r>
              <a:rPr sz="2200" spc="-15" dirty="0">
                <a:solidFill>
                  <a:srgbClr val="404040"/>
                </a:solidFill>
                <a:latin typeface="Noto Sans"/>
                <a:cs typeface="Noto Sans"/>
              </a:rPr>
              <a:t>OLTP applications, </a:t>
            </a:r>
            <a:r>
              <a:rPr sz="2200" spc="-10" dirty="0">
                <a:solidFill>
                  <a:srgbClr val="404040"/>
                </a:solidFill>
                <a:latin typeface="Noto Sans"/>
                <a:cs typeface="Noto Sans"/>
              </a:rPr>
              <a:t>use </a:t>
            </a:r>
            <a:r>
              <a:rPr sz="2200" spc="-5" dirty="0">
                <a:solidFill>
                  <a:srgbClr val="404040"/>
                </a:solidFill>
                <a:latin typeface="Noto Sans"/>
                <a:cs typeface="Noto Sans"/>
              </a:rPr>
              <a:t>DynamoDB </a:t>
            </a:r>
            <a:r>
              <a:rPr sz="2200" dirty="0">
                <a:solidFill>
                  <a:srgbClr val="404040"/>
                </a:solidFill>
                <a:latin typeface="Noto Sans"/>
                <a:cs typeface="Noto Sans"/>
              </a:rPr>
              <a:t>or </a:t>
            </a:r>
            <a:r>
              <a:rPr sz="2200" spc="-5" dirty="0">
                <a:solidFill>
                  <a:srgbClr val="404040"/>
                </a:solidFill>
                <a:latin typeface="Noto Sans"/>
                <a:cs typeface="Noto Sans"/>
              </a:rPr>
              <a:t>RDS </a:t>
            </a:r>
            <a:r>
              <a:rPr sz="2200" spc="-15" dirty="0">
                <a:solidFill>
                  <a:srgbClr val="404040"/>
                </a:solidFill>
                <a:latin typeface="Noto Sans"/>
                <a:cs typeface="Noto Sans"/>
              </a:rPr>
              <a:t>with provisioned</a:t>
            </a:r>
            <a:r>
              <a:rPr sz="2200" spc="-120" dirty="0">
                <a:solidFill>
                  <a:srgbClr val="404040"/>
                </a:solidFill>
                <a:latin typeface="Noto Sans"/>
                <a:cs typeface="Noto Sans"/>
              </a:rPr>
              <a:t> </a:t>
            </a:r>
            <a:r>
              <a:rPr sz="2200" spc="-30" dirty="0">
                <a:solidFill>
                  <a:srgbClr val="404040"/>
                </a:solidFill>
                <a:latin typeface="Noto Sans"/>
                <a:cs typeface="Noto Sans"/>
              </a:rPr>
              <a:t>IOPS.</a:t>
            </a:r>
            <a:endParaRPr sz="2200">
              <a:latin typeface="Noto Sans"/>
              <a:cs typeface="Noto Sans"/>
            </a:endParaRPr>
          </a:p>
        </p:txBody>
      </p:sp>
      <p:sp>
        <p:nvSpPr>
          <p:cNvPr id="26" name="object 26"/>
          <p:cNvSpPr/>
          <p:nvPr/>
        </p:nvSpPr>
        <p:spPr>
          <a:xfrm>
            <a:off x="7577328" y="710183"/>
            <a:ext cx="1130807" cy="256031"/>
          </a:xfrm>
          <a:prstGeom prst="rect">
            <a:avLst/>
          </a:prstGeom>
          <a:blipFill>
            <a:blip r:embed="rId2" cstate="print"/>
            <a:stretch>
              <a:fillRect/>
            </a:stretch>
          </a:blipFill>
        </p:spPr>
        <p:txBody>
          <a:bodyPr wrap="square" lIns="0" tIns="0" rIns="0" bIns="0" rtlCol="0"/>
          <a:lstStyle/>
          <a:p>
            <a:endParaRPr/>
          </a:p>
        </p:txBody>
      </p:sp>
      <p:sp>
        <p:nvSpPr>
          <p:cNvPr id="27" name="object 2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8" name="object 28"/>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115</a:t>
            </a:fld>
            <a:endParaRPr sz="2450">
              <a:latin typeface="Carlito"/>
              <a:cs typeface="Carlito"/>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0586" y="283286"/>
            <a:ext cx="1277620" cy="512445"/>
          </a:xfrm>
          <a:prstGeom prst="rect">
            <a:avLst/>
          </a:prstGeom>
        </p:spPr>
        <p:txBody>
          <a:bodyPr vert="horz" wrap="square" lIns="0" tIns="12065" rIns="0" bIns="0" rtlCol="0">
            <a:spAutoFit/>
          </a:bodyPr>
          <a:lstStyle/>
          <a:p>
            <a:pPr marL="12700">
              <a:lnSpc>
                <a:spcPct val="100000"/>
              </a:lnSpc>
              <a:spcBef>
                <a:spcPts val="95"/>
              </a:spcBef>
            </a:pPr>
            <a:r>
              <a:rPr sz="3200" b="0" spc="-295" dirty="0">
                <a:latin typeface="Arial Black"/>
                <a:cs typeface="Arial Black"/>
              </a:rPr>
              <a:t>N</a:t>
            </a:r>
            <a:r>
              <a:rPr sz="3200" b="0" spc="-445" dirty="0">
                <a:latin typeface="Arial Black"/>
                <a:cs typeface="Arial Black"/>
              </a:rPr>
              <a:t>oSQL</a:t>
            </a:r>
            <a:endParaRPr sz="3200">
              <a:latin typeface="Arial Black"/>
              <a:cs typeface="Arial Black"/>
            </a:endParaRPr>
          </a:p>
        </p:txBody>
      </p:sp>
      <p:grpSp>
        <p:nvGrpSpPr>
          <p:cNvPr id="3" name="object 3"/>
          <p:cNvGrpSpPr/>
          <p:nvPr/>
        </p:nvGrpSpPr>
        <p:grpSpPr>
          <a:xfrm>
            <a:off x="767841" y="2465577"/>
            <a:ext cx="14722475" cy="4761865"/>
            <a:chOff x="767841" y="2465577"/>
            <a:chExt cx="14722475" cy="4761865"/>
          </a:xfrm>
        </p:grpSpPr>
        <p:sp>
          <p:nvSpPr>
            <p:cNvPr id="4" name="object 4"/>
            <p:cNvSpPr/>
            <p:nvPr/>
          </p:nvSpPr>
          <p:spPr>
            <a:xfrm>
              <a:off x="774191" y="2471927"/>
              <a:ext cx="14709775" cy="4749165"/>
            </a:xfrm>
            <a:custGeom>
              <a:avLst/>
              <a:gdLst/>
              <a:ahLst/>
              <a:cxnLst/>
              <a:rect l="l" t="t" r="r" b="b"/>
              <a:pathLst>
                <a:path w="14709775" h="4749165">
                  <a:moveTo>
                    <a:pt x="0" y="127253"/>
                  </a:moveTo>
                  <a:lnTo>
                    <a:pt x="9997" y="77688"/>
                  </a:lnTo>
                  <a:lnTo>
                    <a:pt x="37261" y="37242"/>
                  </a:lnTo>
                  <a:lnTo>
                    <a:pt x="77698" y="9989"/>
                  </a:lnTo>
                  <a:lnTo>
                    <a:pt x="127215" y="0"/>
                  </a:lnTo>
                  <a:lnTo>
                    <a:pt x="14582394" y="0"/>
                  </a:lnTo>
                  <a:lnTo>
                    <a:pt x="14631959" y="9989"/>
                  </a:lnTo>
                  <a:lnTo>
                    <a:pt x="14672405" y="37242"/>
                  </a:lnTo>
                  <a:lnTo>
                    <a:pt x="14699658" y="77688"/>
                  </a:lnTo>
                  <a:lnTo>
                    <a:pt x="14709648" y="127253"/>
                  </a:lnTo>
                  <a:lnTo>
                    <a:pt x="14709648" y="4621530"/>
                  </a:lnTo>
                  <a:lnTo>
                    <a:pt x="14699658" y="4671095"/>
                  </a:lnTo>
                  <a:lnTo>
                    <a:pt x="14672405" y="4711541"/>
                  </a:lnTo>
                  <a:lnTo>
                    <a:pt x="14631959" y="4738794"/>
                  </a:lnTo>
                  <a:lnTo>
                    <a:pt x="14582394" y="4748784"/>
                  </a:lnTo>
                  <a:lnTo>
                    <a:pt x="127215" y="4748784"/>
                  </a:lnTo>
                  <a:lnTo>
                    <a:pt x="77698" y="4738794"/>
                  </a:lnTo>
                  <a:lnTo>
                    <a:pt x="37261" y="4711541"/>
                  </a:lnTo>
                  <a:lnTo>
                    <a:pt x="9997" y="4671095"/>
                  </a:lnTo>
                  <a:lnTo>
                    <a:pt x="0" y="4621530"/>
                  </a:lnTo>
                  <a:lnTo>
                    <a:pt x="0" y="127253"/>
                  </a:lnTo>
                  <a:close/>
                </a:path>
              </a:pathLst>
            </a:custGeom>
            <a:ln w="12192">
              <a:solidFill>
                <a:srgbClr val="767070"/>
              </a:solidFill>
            </a:ln>
          </p:spPr>
          <p:txBody>
            <a:bodyPr wrap="square" lIns="0" tIns="0" rIns="0" bIns="0" rtlCol="0"/>
            <a:lstStyle/>
            <a:p>
              <a:endParaRPr/>
            </a:p>
          </p:txBody>
        </p:sp>
        <p:sp>
          <p:nvSpPr>
            <p:cNvPr id="5" name="object 5"/>
            <p:cNvSpPr/>
            <p:nvPr/>
          </p:nvSpPr>
          <p:spPr>
            <a:xfrm>
              <a:off x="911351" y="2624327"/>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6"/>
                  </a:lnTo>
                  <a:lnTo>
                    <a:pt x="0" y="830580"/>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80"/>
                  </a:lnTo>
                  <a:lnTo>
                    <a:pt x="4258056" y="166116"/>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6" name="object 6"/>
            <p:cNvSpPr/>
            <p:nvPr/>
          </p:nvSpPr>
          <p:spPr>
            <a:xfrm>
              <a:off x="911351" y="2624327"/>
              <a:ext cx="4258310" cy="996950"/>
            </a:xfrm>
            <a:custGeom>
              <a:avLst/>
              <a:gdLst/>
              <a:ahLst/>
              <a:cxnLst/>
              <a:rect l="l" t="t" r="r" b="b"/>
              <a:pathLst>
                <a:path w="4258310" h="996950">
                  <a:moveTo>
                    <a:pt x="0" y="166116"/>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6"/>
                  </a:lnTo>
                  <a:lnTo>
                    <a:pt x="4258056" y="830580"/>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80"/>
                  </a:lnTo>
                  <a:lnTo>
                    <a:pt x="0" y="166116"/>
                  </a:lnTo>
                  <a:close/>
                </a:path>
              </a:pathLst>
            </a:custGeom>
            <a:ln w="12192">
              <a:solidFill>
                <a:srgbClr val="FFA74F"/>
              </a:solidFill>
            </a:ln>
          </p:spPr>
          <p:txBody>
            <a:bodyPr wrap="square" lIns="0" tIns="0" rIns="0" bIns="0" rtlCol="0"/>
            <a:lstStyle/>
            <a:p>
              <a:endParaRPr/>
            </a:p>
          </p:txBody>
        </p:sp>
      </p:grpSp>
      <p:sp>
        <p:nvSpPr>
          <p:cNvPr id="7" name="object 7"/>
          <p:cNvSpPr txBox="1"/>
          <p:nvPr/>
        </p:nvSpPr>
        <p:spPr>
          <a:xfrm>
            <a:off x="2785998" y="2943860"/>
            <a:ext cx="505459" cy="329565"/>
          </a:xfrm>
          <a:prstGeom prst="rect">
            <a:avLst/>
          </a:prstGeom>
        </p:spPr>
        <p:txBody>
          <a:bodyPr vert="horz" wrap="square" lIns="0" tIns="11430" rIns="0" bIns="0" rtlCol="0">
            <a:spAutoFit/>
          </a:bodyPr>
          <a:lstStyle/>
          <a:p>
            <a:pPr marL="12700">
              <a:lnSpc>
                <a:spcPct val="100000"/>
              </a:lnSpc>
              <a:spcBef>
                <a:spcPts val="90"/>
              </a:spcBef>
            </a:pPr>
            <a:r>
              <a:rPr sz="2000" spc="-25" dirty="0">
                <a:latin typeface="Noto Sans"/>
                <a:cs typeface="Noto Sans"/>
              </a:rPr>
              <a:t>R</a:t>
            </a:r>
            <a:r>
              <a:rPr sz="2000" dirty="0">
                <a:latin typeface="Noto Sans"/>
                <a:cs typeface="Noto Sans"/>
              </a:rPr>
              <a:t>D</a:t>
            </a:r>
            <a:r>
              <a:rPr sz="2000" spc="-5" dirty="0">
                <a:latin typeface="Noto Sans"/>
                <a:cs typeface="Noto Sans"/>
              </a:rPr>
              <a:t>S</a:t>
            </a:r>
            <a:endParaRPr sz="2000">
              <a:latin typeface="Noto Sans"/>
              <a:cs typeface="Noto Sans"/>
            </a:endParaRPr>
          </a:p>
        </p:txBody>
      </p:sp>
      <p:grpSp>
        <p:nvGrpSpPr>
          <p:cNvPr id="8" name="object 8"/>
          <p:cNvGrpSpPr/>
          <p:nvPr/>
        </p:nvGrpSpPr>
        <p:grpSpPr>
          <a:xfrm>
            <a:off x="905002" y="2675889"/>
            <a:ext cx="4271010" cy="2098040"/>
            <a:chOff x="905002" y="2675889"/>
            <a:chExt cx="4271010" cy="2098040"/>
          </a:xfrm>
        </p:grpSpPr>
        <p:sp>
          <p:nvSpPr>
            <p:cNvPr id="9" name="object 9"/>
            <p:cNvSpPr/>
            <p:nvPr/>
          </p:nvSpPr>
          <p:spPr>
            <a:xfrm>
              <a:off x="966216" y="2682239"/>
              <a:ext cx="4163695" cy="878205"/>
            </a:xfrm>
            <a:custGeom>
              <a:avLst/>
              <a:gdLst/>
              <a:ahLst/>
              <a:cxnLst/>
              <a:rect l="l" t="t" r="r" b="b"/>
              <a:pathLst>
                <a:path w="4163695" h="878204">
                  <a:moveTo>
                    <a:pt x="0" y="146304"/>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4"/>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4"/>
                  </a:lnTo>
                  <a:close/>
                </a:path>
              </a:pathLst>
            </a:custGeom>
            <a:ln w="12192">
              <a:solidFill>
                <a:srgbClr val="FFFFFF"/>
              </a:solidFill>
            </a:ln>
          </p:spPr>
          <p:txBody>
            <a:bodyPr wrap="square" lIns="0" tIns="0" rIns="0" bIns="0" rtlCol="0"/>
            <a:lstStyle/>
            <a:p>
              <a:endParaRPr/>
            </a:p>
          </p:txBody>
        </p:sp>
        <p:sp>
          <p:nvSpPr>
            <p:cNvPr id="10" name="object 10"/>
            <p:cNvSpPr/>
            <p:nvPr/>
          </p:nvSpPr>
          <p:spPr>
            <a:xfrm>
              <a:off x="911352" y="3770375"/>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1" name="object 11"/>
            <p:cNvSpPr/>
            <p:nvPr/>
          </p:nvSpPr>
          <p:spPr>
            <a:xfrm>
              <a:off x="911352" y="3770375"/>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79"/>
                  </a:lnTo>
                  <a:lnTo>
                    <a:pt x="0" y="166115"/>
                  </a:lnTo>
                  <a:close/>
                </a:path>
              </a:pathLst>
            </a:custGeom>
            <a:ln w="12192">
              <a:solidFill>
                <a:srgbClr val="FFAB56"/>
              </a:solidFill>
            </a:ln>
          </p:spPr>
          <p:txBody>
            <a:bodyPr wrap="square" lIns="0" tIns="0" rIns="0" bIns="0" rtlCol="0"/>
            <a:lstStyle/>
            <a:p>
              <a:endParaRPr/>
            </a:p>
          </p:txBody>
        </p:sp>
      </p:grpSp>
      <p:sp>
        <p:nvSpPr>
          <p:cNvPr id="12" name="object 12"/>
          <p:cNvSpPr txBox="1"/>
          <p:nvPr/>
        </p:nvSpPr>
        <p:spPr>
          <a:xfrm>
            <a:off x="2718942" y="4089603"/>
            <a:ext cx="640715" cy="329565"/>
          </a:xfrm>
          <a:prstGeom prst="rect">
            <a:avLst/>
          </a:prstGeom>
        </p:spPr>
        <p:txBody>
          <a:bodyPr vert="horz" wrap="square" lIns="0" tIns="12065" rIns="0" bIns="0" rtlCol="0">
            <a:spAutoFit/>
          </a:bodyPr>
          <a:lstStyle/>
          <a:p>
            <a:pPr marL="12700">
              <a:lnSpc>
                <a:spcPct val="100000"/>
              </a:lnSpc>
              <a:spcBef>
                <a:spcPts val="95"/>
              </a:spcBef>
            </a:pPr>
            <a:r>
              <a:rPr sz="2000" spc="-10" dirty="0">
                <a:latin typeface="Noto Sans"/>
                <a:cs typeface="Noto Sans"/>
              </a:rPr>
              <a:t>O</a:t>
            </a:r>
            <a:r>
              <a:rPr sz="2000" spc="-70" dirty="0">
                <a:latin typeface="Noto Sans"/>
                <a:cs typeface="Noto Sans"/>
              </a:rPr>
              <a:t>L</a:t>
            </a:r>
            <a:r>
              <a:rPr sz="2000" spc="-15" dirty="0">
                <a:latin typeface="Noto Sans"/>
                <a:cs typeface="Noto Sans"/>
              </a:rPr>
              <a:t>TP</a:t>
            </a:r>
            <a:endParaRPr sz="2000">
              <a:latin typeface="Noto Sans"/>
              <a:cs typeface="Noto Sans"/>
            </a:endParaRPr>
          </a:p>
        </p:txBody>
      </p:sp>
      <p:grpSp>
        <p:nvGrpSpPr>
          <p:cNvPr id="13" name="object 13"/>
          <p:cNvGrpSpPr/>
          <p:nvPr/>
        </p:nvGrpSpPr>
        <p:grpSpPr>
          <a:xfrm>
            <a:off x="905002" y="3821938"/>
            <a:ext cx="4271010" cy="3243580"/>
            <a:chOff x="905002" y="3821938"/>
            <a:chExt cx="4271010" cy="3243580"/>
          </a:xfrm>
        </p:grpSpPr>
        <p:sp>
          <p:nvSpPr>
            <p:cNvPr id="14" name="object 14"/>
            <p:cNvSpPr/>
            <p:nvPr/>
          </p:nvSpPr>
          <p:spPr>
            <a:xfrm>
              <a:off x="966216" y="3828288"/>
              <a:ext cx="4163695" cy="878205"/>
            </a:xfrm>
            <a:custGeom>
              <a:avLst/>
              <a:gdLst/>
              <a:ahLst/>
              <a:cxnLst/>
              <a:rect l="l" t="t" r="r" b="b"/>
              <a:pathLst>
                <a:path w="4163695" h="878204">
                  <a:moveTo>
                    <a:pt x="0" y="146303"/>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3"/>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3"/>
                  </a:lnTo>
                  <a:close/>
                </a:path>
              </a:pathLst>
            </a:custGeom>
            <a:ln w="12192">
              <a:solidFill>
                <a:srgbClr val="FFFFFF"/>
              </a:solidFill>
            </a:ln>
          </p:spPr>
          <p:txBody>
            <a:bodyPr wrap="square" lIns="0" tIns="0" rIns="0" bIns="0" rtlCol="0"/>
            <a:lstStyle/>
            <a:p>
              <a:endParaRPr/>
            </a:p>
          </p:txBody>
        </p:sp>
        <p:sp>
          <p:nvSpPr>
            <p:cNvPr id="15" name="object 15"/>
            <p:cNvSpPr/>
            <p:nvPr/>
          </p:nvSpPr>
          <p:spPr>
            <a:xfrm>
              <a:off x="911352" y="4916424"/>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6" name="object 16"/>
            <p:cNvSpPr/>
            <p:nvPr/>
          </p:nvSpPr>
          <p:spPr>
            <a:xfrm>
              <a:off x="911352" y="4916424"/>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400"/>
                  </a:lnTo>
                  <a:lnTo>
                    <a:pt x="5933" y="874723"/>
                  </a:lnTo>
                  <a:lnTo>
                    <a:pt x="0" y="830579"/>
                  </a:lnTo>
                  <a:lnTo>
                    <a:pt x="0" y="166115"/>
                  </a:lnTo>
                  <a:close/>
                </a:path>
              </a:pathLst>
            </a:custGeom>
            <a:ln w="12191">
              <a:solidFill>
                <a:srgbClr val="FFAB56"/>
              </a:solidFill>
            </a:ln>
          </p:spPr>
          <p:txBody>
            <a:bodyPr wrap="square" lIns="0" tIns="0" rIns="0" bIns="0" rtlCol="0"/>
            <a:lstStyle/>
            <a:p>
              <a:endParaRPr/>
            </a:p>
          </p:txBody>
        </p:sp>
        <p:sp>
          <p:nvSpPr>
            <p:cNvPr id="17" name="object 17"/>
            <p:cNvSpPr/>
            <p:nvPr/>
          </p:nvSpPr>
          <p:spPr>
            <a:xfrm>
              <a:off x="966216" y="4974336"/>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79"/>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wrap="square" lIns="0" tIns="0" rIns="0" bIns="0" rtlCol="0"/>
            <a:lstStyle/>
            <a:p>
              <a:endParaRPr/>
            </a:p>
          </p:txBody>
        </p:sp>
        <p:sp>
          <p:nvSpPr>
            <p:cNvPr id="18" name="object 18"/>
            <p:cNvSpPr/>
            <p:nvPr/>
          </p:nvSpPr>
          <p:spPr>
            <a:xfrm>
              <a:off x="911352" y="6062472"/>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5"/>
                  </a:lnTo>
                  <a:lnTo>
                    <a:pt x="5933" y="121972"/>
                  </a:lnTo>
                  <a:lnTo>
                    <a:pt x="0" y="166115"/>
                  </a:lnTo>
                  <a:lnTo>
                    <a:pt x="0" y="830579"/>
                  </a:lnTo>
                  <a:lnTo>
                    <a:pt x="5933" y="874723"/>
                  </a:lnTo>
                  <a:lnTo>
                    <a:pt x="22679" y="914399"/>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399"/>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9" name="object 19"/>
            <p:cNvSpPr/>
            <p:nvPr/>
          </p:nvSpPr>
          <p:spPr>
            <a:xfrm>
              <a:off x="911352" y="6062472"/>
              <a:ext cx="4258310" cy="996950"/>
            </a:xfrm>
            <a:custGeom>
              <a:avLst/>
              <a:gdLst/>
              <a:ahLst/>
              <a:cxnLst/>
              <a:rect l="l" t="t" r="r" b="b"/>
              <a:pathLst>
                <a:path w="4258310" h="996950">
                  <a:moveTo>
                    <a:pt x="0" y="166115"/>
                  </a:moveTo>
                  <a:lnTo>
                    <a:pt x="5933" y="121972"/>
                  </a:lnTo>
                  <a:lnTo>
                    <a:pt x="22679" y="82295"/>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399"/>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399"/>
                  </a:lnTo>
                  <a:lnTo>
                    <a:pt x="5933" y="874723"/>
                  </a:lnTo>
                  <a:lnTo>
                    <a:pt x="0" y="830579"/>
                  </a:lnTo>
                  <a:lnTo>
                    <a:pt x="0" y="166115"/>
                  </a:lnTo>
                  <a:close/>
                </a:path>
              </a:pathLst>
            </a:custGeom>
            <a:ln w="12191">
              <a:solidFill>
                <a:srgbClr val="FFAB56"/>
              </a:solidFill>
            </a:ln>
          </p:spPr>
          <p:txBody>
            <a:bodyPr wrap="square" lIns="0" tIns="0" rIns="0" bIns="0" rtlCol="0"/>
            <a:lstStyle/>
            <a:p>
              <a:endParaRPr/>
            </a:p>
          </p:txBody>
        </p:sp>
        <p:sp>
          <p:nvSpPr>
            <p:cNvPr id="20" name="object 20"/>
            <p:cNvSpPr/>
            <p:nvPr/>
          </p:nvSpPr>
          <p:spPr>
            <a:xfrm>
              <a:off x="966216" y="6120383"/>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2">
              <a:solidFill>
                <a:srgbClr val="FFFFFF"/>
              </a:solidFill>
            </a:ln>
          </p:spPr>
          <p:txBody>
            <a:bodyPr wrap="square" lIns="0" tIns="0" rIns="0" bIns="0" rtlCol="0"/>
            <a:lstStyle/>
            <a:p>
              <a:endParaRPr/>
            </a:p>
          </p:txBody>
        </p:sp>
        <p:sp>
          <p:nvSpPr>
            <p:cNvPr id="21" name="object 21"/>
            <p:cNvSpPr/>
            <p:nvPr/>
          </p:nvSpPr>
          <p:spPr>
            <a:xfrm>
              <a:off x="911352" y="4916424"/>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ACB8C9"/>
            </a:solidFill>
          </p:spPr>
          <p:txBody>
            <a:bodyPr wrap="square" lIns="0" tIns="0" rIns="0" bIns="0" rtlCol="0"/>
            <a:lstStyle/>
            <a:p>
              <a:endParaRPr/>
            </a:p>
          </p:txBody>
        </p:sp>
        <p:sp>
          <p:nvSpPr>
            <p:cNvPr id="22" name="object 22"/>
            <p:cNvSpPr/>
            <p:nvPr/>
          </p:nvSpPr>
          <p:spPr>
            <a:xfrm>
              <a:off x="911352" y="4916424"/>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400"/>
                  </a:lnTo>
                  <a:lnTo>
                    <a:pt x="5933" y="874723"/>
                  </a:lnTo>
                  <a:lnTo>
                    <a:pt x="0" y="830579"/>
                  </a:lnTo>
                  <a:lnTo>
                    <a:pt x="0" y="166115"/>
                  </a:lnTo>
                  <a:close/>
                </a:path>
              </a:pathLst>
            </a:custGeom>
            <a:ln w="12191">
              <a:solidFill>
                <a:srgbClr val="566A86"/>
              </a:solidFill>
            </a:ln>
          </p:spPr>
          <p:txBody>
            <a:bodyPr wrap="square" lIns="0" tIns="0" rIns="0" bIns="0" rtlCol="0"/>
            <a:lstStyle/>
            <a:p>
              <a:endParaRPr/>
            </a:p>
          </p:txBody>
        </p:sp>
      </p:grpSp>
      <p:sp>
        <p:nvSpPr>
          <p:cNvPr id="23" name="object 23"/>
          <p:cNvSpPr txBox="1"/>
          <p:nvPr/>
        </p:nvSpPr>
        <p:spPr>
          <a:xfrm>
            <a:off x="1938654" y="5236209"/>
            <a:ext cx="2202180" cy="1628139"/>
          </a:xfrm>
          <a:prstGeom prst="rect">
            <a:avLst/>
          </a:prstGeom>
        </p:spPr>
        <p:txBody>
          <a:bodyPr vert="horz" wrap="square" lIns="0" tIns="11430" rIns="0" bIns="0" rtlCol="0">
            <a:spAutoFit/>
          </a:bodyPr>
          <a:lstStyle/>
          <a:p>
            <a:pPr marL="1905" algn="ctr">
              <a:lnSpc>
                <a:spcPct val="100000"/>
              </a:lnSpc>
              <a:spcBef>
                <a:spcPts val="90"/>
              </a:spcBef>
            </a:pPr>
            <a:r>
              <a:rPr sz="2000" spc="-10" dirty="0">
                <a:latin typeface="Noto Sans"/>
                <a:cs typeface="Noto Sans"/>
              </a:rPr>
              <a:t>NoSQL</a:t>
            </a:r>
            <a:endParaRPr sz="2000">
              <a:latin typeface="Noto Sans"/>
              <a:cs typeface="Noto Sans"/>
            </a:endParaRPr>
          </a:p>
          <a:p>
            <a:pPr>
              <a:lnSpc>
                <a:spcPct val="100000"/>
              </a:lnSpc>
              <a:spcBef>
                <a:spcPts val="45"/>
              </a:spcBef>
            </a:pPr>
            <a:endParaRPr sz="3950">
              <a:latin typeface="Noto Sans"/>
              <a:cs typeface="Noto Sans"/>
            </a:endParaRPr>
          </a:p>
          <a:p>
            <a:pPr marL="12700" marR="5080" algn="ctr">
              <a:lnSpc>
                <a:spcPct val="100000"/>
              </a:lnSpc>
              <a:spcBef>
                <a:spcPts val="5"/>
              </a:spcBef>
            </a:pPr>
            <a:r>
              <a:rPr sz="2000" spc="-20" dirty="0">
                <a:latin typeface="Noto Sans"/>
                <a:cs typeface="Noto Sans"/>
              </a:rPr>
              <a:t>Data </a:t>
            </a:r>
            <a:r>
              <a:rPr sz="2000" spc="-35" dirty="0">
                <a:latin typeface="Noto Sans"/>
                <a:cs typeface="Noto Sans"/>
              </a:rPr>
              <a:t>Warehousing  </a:t>
            </a:r>
            <a:r>
              <a:rPr sz="2000" spc="-20" dirty="0">
                <a:latin typeface="Noto Sans"/>
                <a:cs typeface="Noto Sans"/>
              </a:rPr>
              <a:t>and</a:t>
            </a:r>
            <a:r>
              <a:rPr sz="2000" spc="-5" dirty="0">
                <a:latin typeface="Noto Sans"/>
                <a:cs typeface="Noto Sans"/>
              </a:rPr>
              <a:t> </a:t>
            </a:r>
            <a:r>
              <a:rPr sz="2000" spc="-15" dirty="0">
                <a:latin typeface="Noto Sans"/>
                <a:cs typeface="Noto Sans"/>
              </a:rPr>
              <a:t>OLAP</a:t>
            </a:r>
            <a:endParaRPr sz="2000">
              <a:latin typeface="Noto Sans"/>
              <a:cs typeface="Noto Sans"/>
            </a:endParaRPr>
          </a:p>
        </p:txBody>
      </p:sp>
      <p:sp>
        <p:nvSpPr>
          <p:cNvPr id="24" name="object 24"/>
          <p:cNvSpPr/>
          <p:nvPr/>
        </p:nvSpPr>
        <p:spPr>
          <a:xfrm>
            <a:off x="966216" y="4974335"/>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79"/>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wrap="square" lIns="0" tIns="0" rIns="0" bIns="0" rtlCol="0"/>
          <a:lstStyle/>
          <a:p>
            <a:endParaRPr/>
          </a:p>
        </p:txBody>
      </p:sp>
      <p:sp>
        <p:nvSpPr>
          <p:cNvPr id="25" name="object 25"/>
          <p:cNvSpPr txBox="1"/>
          <p:nvPr/>
        </p:nvSpPr>
        <p:spPr>
          <a:xfrm>
            <a:off x="5696839" y="2812341"/>
            <a:ext cx="8227059" cy="1031240"/>
          </a:xfrm>
          <a:prstGeom prst="rect">
            <a:avLst/>
          </a:prstGeom>
        </p:spPr>
        <p:txBody>
          <a:bodyPr vert="horz" wrap="square" lIns="0" tIns="179705" rIns="0" bIns="0" rtlCol="0">
            <a:spAutoFit/>
          </a:bodyPr>
          <a:lstStyle/>
          <a:p>
            <a:pPr marL="12700">
              <a:lnSpc>
                <a:spcPct val="100000"/>
              </a:lnSpc>
              <a:spcBef>
                <a:spcPts val="1415"/>
              </a:spcBef>
            </a:pPr>
            <a:r>
              <a:rPr sz="2200" spc="-10" dirty="0">
                <a:solidFill>
                  <a:srgbClr val="404040"/>
                </a:solidFill>
                <a:latin typeface="Noto Sans"/>
                <a:cs typeface="Noto Sans"/>
              </a:rPr>
              <a:t>For </a:t>
            </a:r>
            <a:r>
              <a:rPr sz="2200" spc="-5" dirty="0">
                <a:solidFill>
                  <a:srgbClr val="404040"/>
                </a:solidFill>
                <a:latin typeface="Noto Sans"/>
                <a:cs typeface="Noto Sans"/>
              </a:rPr>
              <a:t>NoSQL </a:t>
            </a:r>
            <a:r>
              <a:rPr sz="2200" spc="-20" dirty="0">
                <a:solidFill>
                  <a:srgbClr val="404040"/>
                </a:solidFill>
                <a:latin typeface="Noto Sans"/>
                <a:cs typeface="Noto Sans"/>
              </a:rPr>
              <a:t>databases, </a:t>
            </a:r>
            <a:r>
              <a:rPr sz="2200" spc="-10" dirty="0">
                <a:solidFill>
                  <a:srgbClr val="404040"/>
                </a:solidFill>
                <a:latin typeface="Noto Sans"/>
                <a:cs typeface="Noto Sans"/>
              </a:rPr>
              <a:t>use </a:t>
            </a:r>
            <a:r>
              <a:rPr sz="2200" spc="-5" dirty="0">
                <a:solidFill>
                  <a:srgbClr val="404040"/>
                </a:solidFill>
                <a:latin typeface="Noto Sans"/>
                <a:cs typeface="Noto Sans"/>
              </a:rPr>
              <a:t>DynamoDB </a:t>
            </a:r>
            <a:r>
              <a:rPr sz="2200" spc="-10" dirty="0">
                <a:solidFill>
                  <a:srgbClr val="404040"/>
                </a:solidFill>
                <a:latin typeface="Noto Sans"/>
                <a:cs typeface="Noto Sans"/>
              </a:rPr>
              <a:t>as </a:t>
            </a:r>
            <a:r>
              <a:rPr sz="2200" spc="-15" dirty="0">
                <a:solidFill>
                  <a:srgbClr val="404040"/>
                </a:solidFill>
                <a:latin typeface="Noto Sans"/>
                <a:cs typeface="Noto Sans"/>
              </a:rPr>
              <a:t>it </a:t>
            </a:r>
            <a:r>
              <a:rPr sz="2200" spc="-5" dirty="0">
                <a:solidFill>
                  <a:srgbClr val="404040"/>
                </a:solidFill>
                <a:latin typeface="Noto Sans"/>
                <a:cs typeface="Noto Sans"/>
              </a:rPr>
              <a:t>is </a:t>
            </a:r>
            <a:r>
              <a:rPr sz="2200" spc="-10" dirty="0">
                <a:solidFill>
                  <a:srgbClr val="404040"/>
                </a:solidFill>
                <a:latin typeface="Noto Sans"/>
                <a:cs typeface="Noto Sans"/>
              </a:rPr>
              <a:t>a </a:t>
            </a:r>
            <a:r>
              <a:rPr sz="2200" spc="-15" dirty="0">
                <a:solidFill>
                  <a:srgbClr val="404040"/>
                </a:solidFill>
                <a:latin typeface="Noto Sans"/>
                <a:cs typeface="Noto Sans"/>
              </a:rPr>
              <a:t>fast and</a:t>
            </a:r>
            <a:r>
              <a:rPr sz="2200" spc="60" dirty="0">
                <a:solidFill>
                  <a:srgbClr val="404040"/>
                </a:solidFill>
                <a:latin typeface="Noto Sans"/>
                <a:cs typeface="Noto Sans"/>
              </a:rPr>
              <a:t> </a:t>
            </a:r>
            <a:r>
              <a:rPr sz="2200" spc="-20" dirty="0">
                <a:solidFill>
                  <a:srgbClr val="404040"/>
                </a:solidFill>
                <a:latin typeface="Noto Sans"/>
                <a:cs typeface="Noto Sans"/>
              </a:rPr>
              <a:t>flexible</a:t>
            </a:r>
            <a:endParaRPr sz="2200">
              <a:latin typeface="Noto Sans"/>
              <a:cs typeface="Noto Sans"/>
            </a:endParaRPr>
          </a:p>
          <a:p>
            <a:pPr marL="12700">
              <a:lnSpc>
                <a:spcPct val="100000"/>
              </a:lnSpc>
              <a:spcBef>
                <a:spcPts val="1320"/>
              </a:spcBef>
            </a:pPr>
            <a:r>
              <a:rPr sz="2200" spc="-15" dirty="0">
                <a:solidFill>
                  <a:srgbClr val="404040"/>
                </a:solidFill>
                <a:latin typeface="Noto Sans"/>
                <a:cs typeface="Noto Sans"/>
              </a:rPr>
              <a:t>database</a:t>
            </a:r>
            <a:r>
              <a:rPr sz="2200" spc="-5" dirty="0">
                <a:solidFill>
                  <a:srgbClr val="404040"/>
                </a:solidFill>
                <a:latin typeface="Noto Sans"/>
                <a:cs typeface="Noto Sans"/>
              </a:rPr>
              <a:t> service.</a:t>
            </a:r>
            <a:endParaRPr sz="2200">
              <a:latin typeface="Noto Sans"/>
              <a:cs typeface="Noto Sans"/>
            </a:endParaRPr>
          </a:p>
        </p:txBody>
      </p:sp>
      <p:sp>
        <p:nvSpPr>
          <p:cNvPr id="26" name="object 26"/>
          <p:cNvSpPr/>
          <p:nvPr/>
        </p:nvSpPr>
        <p:spPr>
          <a:xfrm>
            <a:off x="7391400" y="710183"/>
            <a:ext cx="1505711" cy="256031"/>
          </a:xfrm>
          <a:prstGeom prst="rect">
            <a:avLst/>
          </a:prstGeom>
          <a:blipFill>
            <a:blip r:embed="rId2" cstate="print"/>
            <a:stretch>
              <a:fillRect/>
            </a:stretch>
          </a:blipFill>
        </p:spPr>
        <p:txBody>
          <a:bodyPr wrap="square" lIns="0" tIns="0" rIns="0" bIns="0" rtlCol="0"/>
          <a:lstStyle/>
          <a:p>
            <a:endParaRPr/>
          </a:p>
        </p:txBody>
      </p:sp>
      <p:sp>
        <p:nvSpPr>
          <p:cNvPr id="27" name="object 2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8" name="object 28"/>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116</a:t>
            </a:fld>
            <a:endParaRPr sz="2450">
              <a:latin typeface="Carlito"/>
              <a:cs typeface="Carlito"/>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14847" y="283286"/>
            <a:ext cx="5233035" cy="512445"/>
          </a:xfrm>
          <a:prstGeom prst="rect">
            <a:avLst/>
          </a:prstGeom>
        </p:spPr>
        <p:txBody>
          <a:bodyPr vert="horz" wrap="square" lIns="0" tIns="12065" rIns="0" bIns="0" rtlCol="0">
            <a:spAutoFit/>
          </a:bodyPr>
          <a:lstStyle/>
          <a:p>
            <a:pPr marL="12700">
              <a:lnSpc>
                <a:spcPct val="100000"/>
              </a:lnSpc>
              <a:spcBef>
                <a:spcPts val="95"/>
              </a:spcBef>
            </a:pPr>
            <a:r>
              <a:rPr sz="3200" b="0" spc="-409" dirty="0">
                <a:latin typeface="Arial Black"/>
                <a:cs typeface="Arial Black"/>
              </a:rPr>
              <a:t>Data </a:t>
            </a:r>
            <a:r>
              <a:rPr sz="3200" b="0" spc="-375" dirty="0">
                <a:latin typeface="Arial Black"/>
                <a:cs typeface="Arial Black"/>
              </a:rPr>
              <a:t>Warehousing </a:t>
            </a:r>
            <a:r>
              <a:rPr sz="3200" b="0" spc="-365" dirty="0">
                <a:latin typeface="Arial Black"/>
                <a:cs typeface="Arial Black"/>
              </a:rPr>
              <a:t>and</a:t>
            </a:r>
            <a:r>
              <a:rPr sz="3200" b="0" spc="-405" dirty="0">
                <a:latin typeface="Arial Black"/>
                <a:cs typeface="Arial Black"/>
              </a:rPr>
              <a:t> </a:t>
            </a:r>
            <a:r>
              <a:rPr sz="3200" b="0" spc="-440" dirty="0">
                <a:latin typeface="Arial Black"/>
                <a:cs typeface="Arial Black"/>
              </a:rPr>
              <a:t>OLAP</a:t>
            </a:r>
            <a:endParaRPr sz="3200">
              <a:latin typeface="Arial Black"/>
              <a:cs typeface="Arial Black"/>
            </a:endParaRPr>
          </a:p>
        </p:txBody>
      </p:sp>
      <p:grpSp>
        <p:nvGrpSpPr>
          <p:cNvPr id="3" name="object 3"/>
          <p:cNvGrpSpPr/>
          <p:nvPr/>
        </p:nvGrpSpPr>
        <p:grpSpPr>
          <a:xfrm>
            <a:off x="767841" y="2465577"/>
            <a:ext cx="14722475" cy="4761865"/>
            <a:chOff x="767841" y="2465577"/>
            <a:chExt cx="14722475" cy="4761865"/>
          </a:xfrm>
        </p:grpSpPr>
        <p:sp>
          <p:nvSpPr>
            <p:cNvPr id="4" name="object 4"/>
            <p:cNvSpPr/>
            <p:nvPr/>
          </p:nvSpPr>
          <p:spPr>
            <a:xfrm>
              <a:off x="774191" y="2471927"/>
              <a:ext cx="14709775" cy="4749165"/>
            </a:xfrm>
            <a:custGeom>
              <a:avLst/>
              <a:gdLst/>
              <a:ahLst/>
              <a:cxnLst/>
              <a:rect l="l" t="t" r="r" b="b"/>
              <a:pathLst>
                <a:path w="14709775" h="4749165">
                  <a:moveTo>
                    <a:pt x="0" y="127253"/>
                  </a:moveTo>
                  <a:lnTo>
                    <a:pt x="9997" y="77688"/>
                  </a:lnTo>
                  <a:lnTo>
                    <a:pt x="37261" y="37242"/>
                  </a:lnTo>
                  <a:lnTo>
                    <a:pt x="77698" y="9989"/>
                  </a:lnTo>
                  <a:lnTo>
                    <a:pt x="127215" y="0"/>
                  </a:lnTo>
                  <a:lnTo>
                    <a:pt x="14582394" y="0"/>
                  </a:lnTo>
                  <a:lnTo>
                    <a:pt x="14631959" y="9989"/>
                  </a:lnTo>
                  <a:lnTo>
                    <a:pt x="14672405" y="37242"/>
                  </a:lnTo>
                  <a:lnTo>
                    <a:pt x="14699658" y="77688"/>
                  </a:lnTo>
                  <a:lnTo>
                    <a:pt x="14709648" y="127253"/>
                  </a:lnTo>
                  <a:lnTo>
                    <a:pt x="14709648" y="4621530"/>
                  </a:lnTo>
                  <a:lnTo>
                    <a:pt x="14699658" y="4671095"/>
                  </a:lnTo>
                  <a:lnTo>
                    <a:pt x="14672405" y="4711541"/>
                  </a:lnTo>
                  <a:lnTo>
                    <a:pt x="14631959" y="4738794"/>
                  </a:lnTo>
                  <a:lnTo>
                    <a:pt x="14582394" y="4748784"/>
                  </a:lnTo>
                  <a:lnTo>
                    <a:pt x="127215" y="4748784"/>
                  </a:lnTo>
                  <a:lnTo>
                    <a:pt x="77698" y="4738794"/>
                  </a:lnTo>
                  <a:lnTo>
                    <a:pt x="37261" y="4711541"/>
                  </a:lnTo>
                  <a:lnTo>
                    <a:pt x="9997" y="4671095"/>
                  </a:lnTo>
                  <a:lnTo>
                    <a:pt x="0" y="4621530"/>
                  </a:lnTo>
                  <a:lnTo>
                    <a:pt x="0" y="127253"/>
                  </a:lnTo>
                  <a:close/>
                </a:path>
              </a:pathLst>
            </a:custGeom>
            <a:ln w="12192">
              <a:solidFill>
                <a:srgbClr val="767070"/>
              </a:solidFill>
            </a:ln>
          </p:spPr>
          <p:txBody>
            <a:bodyPr wrap="square" lIns="0" tIns="0" rIns="0" bIns="0" rtlCol="0"/>
            <a:lstStyle/>
            <a:p>
              <a:endParaRPr/>
            </a:p>
          </p:txBody>
        </p:sp>
        <p:sp>
          <p:nvSpPr>
            <p:cNvPr id="5" name="object 5"/>
            <p:cNvSpPr/>
            <p:nvPr/>
          </p:nvSpPr>
          <p:spPr>
            <a:xfrm>
              <a:off x="911351" y="2624327"/>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6"/>
                  </a:lnTo>
                  <a:lnTo>
                    <a:pt x="0" y="830580"/>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80"/>
                  </a:lnTo>
                  <a:lnTo>
                    <a:pt x="4258056" y="166116"/>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6" name="object 6"/>
            <p:cNvSpPr/>
            <p:nvPr/>
          </p:nvSpPr>
          <p:spPr>
            <a:xfrm>
              <a:off x="911351" y="2624327"/>
              <a:ext cx="4258310" cy="996950"/>
            </a:xfrm>
            <a:custGeom>
              <a:avLst/>
              <a:gdLst/>
              <a:ahLst/>
              <a:cxnLst/>
              <a:rect l="l" t="t" r="r" b="b"/>
              <a:pathLst>
                <a:path w="4258310" h="996950">
                  <a:moveTo>
                    <a:pt x="0" y="166116"/>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6"/>
                  </a:lnTo>
                  <a:lnTo>
                    <a:pt x="4258056" y="830580"/>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80"/>
                  </a:lnTo>
                  <a:lnTo>
                    <a:pt x="0" y="166116"/>
                  </a:lnTo>
                  <a:close/>
                </a:path>
              </a:pathLst>
            </a:custGeom>
            <a:ln w="12192">
              <a:solidFill>
                <a:srgbClr val="FFA74F"/>
              </a:solidFill>
            </a:ln>
          </p:spPr>
          <p:txBody>
            <a:bodyPr wrap="square" lIns="0" tIns="0" rIns="0" bIns="0" rtlCol="0"/>
            <a:lstStyle/>
            <a:p>
              <a:endParaRPr/>
            </a:p>
          </p:txBody>
        </p:sp>
      </p:grpSp>
      <p:sp>
        <p:nvSpPr>
          <p:cNvPr id="7" name="object 7"/>
          <p:cNvSpPr txBox="1"/>
          <p:nvPr/>
        </p:nvSpPr>
        <p:spPr>
          <a:xfrm>
            <a:off x="2785998" y="2943860"/>
            <a:ext cx="505459" cy="329565"/>
          </a:xfrm>
          <a:prstGeom prst="rect">
            <a:avLst/>
          </a:prstGeom>
        </p:spPr>
        <p:txBody>
          <a:bodyPr vert="horz" wrap="square" lIns="0" tIns="11430" rIns="0" bIns="0" rtlCol="0">
            <a:spAutoFit/>
          </a:bodyPr>
          <a:lstStyle/>
          <a:p>
            <a:pPr marL="12700">
              <a:lnSpc>
                <a:spcPct val="100000"/>
              </a:lnSpc>
              <a:spcBef>
                <a:spcPts val="90"/>
              </a:spcBef>
            </a:pPr>
            <a:r>
              <a:rPr sz="2000" spc="-25" dirty="0">
                <a:latin typeface="Noto Sans"/>
                <a:cs typeface="Noto Sans"/>
              </a:rPr>
              <a:t>R</a:t>
            </a:r>
            <a:r>
              <a:rPr sz="2000" dirty="0">
                <a:latin typeface="Noto Sans"/>
                <a:cs typeface="Noto Sans"/>
              </a:rPr>
              <a:t>D</a:t>
            </a:r>
            <a:r>
              <a:rPr sz="2000" spc="-5" dirty="0">
                <a:latin typeface="Noto Sans"/>
                <a:cs typeface="Noto Sans"/>
              </a:rPr>
              <a:t>S</a:t>
            </a:r>
            <a:endParaRPr sz="2000">
              <a:latin typeface="Noto Sans"/>
              <a:cs typeface="Noto Sans"/>
            </a:endParaRPr>
          </a:p>
        </p:txBody>
      </p:sp>
      <p:grpSp>
        <p:nvGrpSpPr>
          <p:cNvPr id="8" name="object 8"/>
          <p:cNvGrpSpPr/>
          <p:nvPr/>
        </p:nvGrpSpPr>
        <p:grpSpPr>
          <a:xfrm>
            <a:off x="905002" y="2675889"/>
            <a:ext cx="4271010" cy="2098040"/>
            <a:chOff x="905002" y="2675889"/>
            <a:chExt cx="4271010" cy="2098040"/>
          </a:xfrm>
        </p:grpSpPr>
        <p:sp>
          <p:nvSpPr>
            <p:cNvPr id="9" name="object 9"/>
            <p:cNvSpPr/>
            <p:nvPr/>
          </p:nvSpPr>
          <p:spPr>
            <a:xfrm>
              <a:off x="966216" y="2682239"/>
              <a:ext cx="4163695" cy="878205"/>
            </a:xfrm>
            <a:custGeom>
              <a:avLst/>
              <a:gdLst/>
              <a:ahLst/>
              <a:cxnLst/>
              <a:rect l="l" t="t" r="r" b="b"/>
              <a:pathLst>
                <a:path w="4163695" h="878204">
                  <a:moveTo>
                    <a:pt x="0" y="146304"/>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4"/>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4"/>
                  </a:lnTo>
                  <a:close/>
                </a:path>
              </a:pathLst>
            </a:custGeom>
            <a:ln w="12192">
              <a:solidFill>
                <a:srgbClr val="FFFFFF"/>
              </a:solidFill>
            </a:ln>
          </p:spPr>
          <p:txBody>
            <a:bodyPr wrap="square" lIns="0" tIns="0" rIns="0" bIns="0" rtlCol="0"/>
            <a:lstStyle/>
            <a:p>
              <a:endParaRPr/>
            </a:p>
          </p:txBody>
        </p:sp>
        <p:sp>
          <p:nvSpPr>
            <p:cNvPr id="10" name="object 10"/>
            <p:cNvSpPr/>
            <p:nvPr/>
          </p:nvSpPr>
          <p:spPr>
            <a:xfrm>
              <a:off x="911352" y="3770375"/>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1" name="object 11"/>
            <p:cNvSpPr/>
            <p:nvPr/>
          </p:nvSpPr>
          <p:spPr>
            <a:xfrm>
              <a:off x="911352" y="3770375"/>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79"/>
                  </a:lnTo>
                  <a:lnTo>
                    <a:pt x="0" y="166115"/>
                  </a:lnTo>
                  <a:close/>
                </a:path>
              </a:pathLst>
            </a:custGeom>
            <a:ln w="12192">
              <a:solidFill>
                <a:srgbClr val="FFAB56"/>
              </a:solidFill>
            </a:ln>
          </p:spPr>
          <p:txBody>
            <a:bodyPr wrap="square" lIns="0" tIns="0" rIns="0" bIns="0" rtlCol="0"/>
            <a:lstStyle/>
            <a:p>
              <a:endParaRPr/>
            </a:p>
          </p:txBody>
        </p:sp>
      </p:grpSp>
      <p:sp>
        <p:nvSpPr>
          <p:cNvPr id="12" name="object 12"/>
          <p:cNvSpPr txBox="1"/>
          <p:nvPr/>
        </p:nvSpPr>
        <p:spPr>
          <a:xfrm>
            <a:off x="2718942" y="4089603"/>
            <a:ext cx="640715" cy="329565"/>
          </a:xfrm>
          <a:prstGeom prst="rect">
            <a:avLst/>
          </a:prstGeom>
        </p:spPr>
        <p:txBody>
          <a:bodyPr vert="horz" wrap="square" lIns="0" tIns="12065" rIns="0" bIns="0" rtlCol="0">
            <a:spAutoFit/>
          </a:bodyPr>
          <a:lstStyle/>
          <a:p>
            <a:pPr marL="12700">
              <a:lnSpc>
                <a:spcPct val="100000"/>
              </a:lnSpc>
              <a:spcBef>
                <a:spcPts val="95"/>
              </a:spcBef>
            </a:pPr>
            <a:r>
              <a:rPr sz="2000" spc="-10" dirty="0">
                <a:latin typeface="Noto Sans"/>
                <a:cs typeface="Noto Sans"/>
              </a:rPr>
              <a:t>O</a:t>
            </a:r>
            <a:r>
              <a:rPr sz="2000" spc="-70" dirty="0">
                <a:latin typeface="Noto Sans"/>
                <a:cs typeface="Noto Sans"/>
              </a:rPr>
              <a:t>L</a:t>
            </a:r>
            <a:r>
              <a:rPr sz="2000" spc="-15" dirty="0">
                <a:latin typeface="Noto Sans"/>
                <a:cs typeface="Noto Sans"/>
              </a:rPr>
              <a:t>TP</a:t>
            </a:r>
            <a:endParaRPr sz="2000">
              <a:latin typeface="Noto Sans"/>
              <a:cs typeface="Noto Sans"/>
            </a:endParaRPr>
          </a:p>
        </p:txBody>
      </p:sp>
      <p:grpSp>
        <p:nvGrpSpPr>
          <p:cNvPr id="13" name="object 13"/>
          <p:cNvGrpSpPr/>
          <p:nvPr/>
        </p:nvGrpSpPr>
        <p:grpSpPr>
          <a:xfrm>
            <a:off x="905002" y="3821938"/>
            <a:ext cx="4271010" cy="3243580"/>
            <a:chOff x="905002" y="3821938"/>
            <a:chExt cx="4271010" cy="3243580"/>
          </a:xfrm>
        </p:grpSpPr>
        <p:sp>
          <p:nvSpPr>
            <p:cNvPr id="14" name="object 14"/>
            <p:cNvSpPr/>
            <p:nvPr/>
          </p:nvSpPr>
          <p:spPr>
            <a:xfrm>
              <a:off x="966216" y="3828288"/>
              <a:ext cx="4163695" cy="878205"/>
            </a:xfrm>
            <a:custGeom>
              <a:avLst/>
              <a:gdLst/>
              <a:ahLst/>
              <a:cxnLst/>
              <a:rect l="l" t="t" r="r" b="b"/>
              <a:pathLst>
                <a:path w="4163695" h="878204">
                  <a:moveTo>
                    <a:pt x="0" y="146303"/>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3"/>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3"/>
                  </a:lnTo>
                  <a:close/>
                </a:path>
              </a:pathLst>
            </a:custGeom>
            <a:ln w="12192">
              <a:solidFill>
                <a:srgbClr val="FFFFFF"/>
              </a:solidFill>
            </a:ln>
          </p:spPr>
          <p:txBody>
            <a:bodyPr wrap="square" lIns="0" tIns="0" rIns="0" bIns="0" rtlCol="0"/>
            <a:lstStyle/>
            <a:p>
              <a:endParaRPr/>
            </a:p>
          </p:txBody>
        </p:sp>
        <p:sp>
          <p:nvSpPr>
            <p:cNvPr id="15" name="object 15"/>
            <p:cNvSpPr/>
            <p:nvPr/>
          </p:nvSpPr>
          <p:spPr>
            <a:xfrm>
              <a:off x="911352" y="4916424"/>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6" name="object 16"/>
            <p:cNvSpPr/>
            <p:nvPr/>
          </p:nvSpPr>
          <p:spPr>
            <a:xfrm>
              <a:off x="911352" y="4916424"/>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400"/>
                  </a:lnTo>
                  <a:lnTo>
                    <a:pt x="5933" y="874723"/>
                  </a:lnTo>
                  <a:lnTo>
                    <a:pt x="0" y="830579"/>
                  </a:lnTo>
                  <a:lnTo>
                    <a:pt x="0" y="166115"/>
                  </a:lnTo>
                  <a:close/>
                </a:path>
              </a:pathLst>
            </a:custGeom>
            <a:ln w="12191">
              <a:solidFill>
                <a:srgbClr val="FFAB56"/>
              </a:solidFill>
            </a:ln>
          </p:spPr>
          <p:txBody>
            <a:bodyPr wrap="square" lIns="0" tIns="0" rIns="0" bIns="0" rtlCol="0"/>
            <a:lstStyle/>
            <a:p>
              <a:endParaRPr/>
            </a:p>
          </p:txBody>
        </p:sp>
        <p:sp>
          <p:nvSpPr>
            <p:cNvPr id="17" name="object 17"/>
            <p:cNvSpPr/>
            <p:nvPr/>
          </p:nvSpPr>
          <p:spPr>
            <a:xfrm>
              <a:off x="966216" y="4974336"/>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79"/>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wrap="square" lIns="0" tIns="0" rIns="0" bIns="0" rtlCol="0"/>
            <a:lstStyle/>
            <a:p>
              <a:endParaRPr/>
            </a:p>
          </p:txBody>
        </p:sp>
        <p:sp>
          <p:nvSpPr>
            <p:cNvPr id="18" name="object 18"/>
            <p:cNvSpPr/>
            <p:nvPr/>
          </p:nvSpPr>
          <p:spPr>
            <a:xfrm>
              <a:off x="911352" y="6062472"/>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5"/>
                  </a:lnTo>
                  <a:lnTo>
                    <a:pt x="5933" y="121972"/>
                  </a:lnTo>
                  <a:lnTo>
                    <a:pt x="0" y="166115"/>
                  </a:lnTo>
                  <a:lnTo>
                    <a:pt x="0" y="830579"/>
                  </a:lnTo>
                  <a:lnTo>
                    <a:pt x="5933" y="874723"/>
                  </a:lnTo>
                  <a:lnTo>
                    <a:pt x="22679" y="914399"/>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399"/>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9" name="object 19"/>
            <p:cNvSpPr/>
            <p:nvPr/>
          </p:nvSpPr>
          <p:spPr>
            <a:xfrm>
              <a:off x="911352" y="6062472"/>
              <a:ext cx="4258310" cy="996950"/>
            </a:xfrm>
            <a:custGeom>
              <a:avLst/>
              <a:gdLst/>
              <a:ahLst/>
              <a:cxnLst/>
              <a:rect l="l" t="t" r="r" b="b"/>
              <a:pathLst>
                <a:path w="4258310" h="996950">
                  <a:moveTo>
                    <a:pt x="0" y="166115"/>
                  </a:moveTo>
                  <a:lnTo>
                    <a:pt x="5933" y="121972"/>
                  </a:lnTo>
                  <a:lnTo>
                    <a:pt x="22679" y="82295"/>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399"/>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399"/>
                  </a:lnTo>
                  <a:lnTo>
                    <a:pt x="5933" y="874723"/>
                  </a:lnTo>
                  <a:lnTo>
                    <a:pt x="0" y="830579"/>
                  </a:lnTo>
                  <a:lnTo>
                    <a:pt x="0" y="166115"/>
                  </a:lnTo>
                  <a:close/>
                </a:path>
              </a:pathLst>
            </a:custGeom>
            <a:ln w="12191">
              <a:solidFill>
                <a:srgbClr val="FFAB56"/>
              </a:solidFill>
            </a:ln>
          </p:spPr>
          <p:txBody>
            <a:bodyPr wrap="square" lIns="0" tIns="0" rIns="0" bIns="0" rtlCol="0"/>
            <a:lstStyle/>
            <a:p>
              <a:endParaRPr/>
            </a:p>
          </p:txBody>
        </p:sp>
        <p:sp>
          <p:nvSpPr>
            <p:cNvPr id="20" name="object 20"/>
            <p:cNvSpPr/>
            <p:nvPr/>
          </p:nvSpPr>
          <p:spPr>
            <a:xfrm>
              <a:off x="966216" y="6120383"/>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2">
              <a:solidFill>
                <a:srgbClr val="FFFFFF"/>
              </a:solidFill>
            </a:ln>
          </p:spPr>
          <p:txBody>
            <a:bodyPr wrap="square" lIns="0" tIns="0" rIns="0" bIns="0" rtlCol="0"/>
            <a:lstStyle/>
            <a:p>
              <a:endParaRPr/>
            </a:p>
          </p:txBody>
        </p:sp>
        <p:sp>
          <p:nvSpPr>
            <p:cNvPr id="21" name="object 21"/>
            <p:cNvSpPr/>
            <p:nvPr/>
          </p:nvSpPr>
          <p:spPr>
            <a:xfrm>
              <a:off x="911352" y="6062472"/>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5"/>
                  </a:lnTo>
                  <a:lnTo>
                    <a:pt x="5933" y="121972"/>
                  </a:lnTo>
                  <a:lnTo>
                    <a:pt x="0" y="166115"/>
                  </a:lnTo>
                  <a:lnTo>
                    <a:pt x="0" y="830579"/>
                  </a:lnTo>
                  <a:lnTo>
                    <a:pt x="5933" y="874723"/>
                  </a:lnTo>
                  <a:lnTo>
                    <a:pt x="22679" y="914399"/>
                  </a:lnTo>
                  <a:lnTo>
                    <a:pt x="48653" y="948023"/>
                  </a:lnTo>
                  <a:lnTo>
                    <a:pt x="82273" y="974005"/>
                  </a:lnTo>
                  <a:lnTo>
                    <a:pt x="121955" y="990758"/>
                  </a:lnTo>
                  <a:lnTo>
                    <a:pt x="166115" y="996695"/>
                  </a:lnTo>
                  <a:lnTo>
                    <a:pt x="4091940" y="996695"/>
                  </a:lnTo>
                  <a:lnTo>
                    <a:pt x="4136083" y="990758"/>
                  </a:lnTo>
                  <a:lnTo>
                    <a:pt x="4175760" y="974005"/>
                  </a:lnTo>
                  <a:lnTo>
                    <a:pt x="4209383" y="948023"/>
                  </a:lnTo>
                  <a:lnTo>
                    <a:pt x="4235365" y="914399"/>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ACB8C9"/>
            </a:solidFill>
          </p:spPr>
          <p:txBody>
            <a:bodyPr wrap="square" lIns="0" tIns="0" rIns="0" bIns="0" rtlCol="0"/>
            <a:lstStyle/>
            <a:p>
              <a:endParaRPr/>
            </a:p>
          </p:txBody>
        </p:sp>
        <p:sp>
          <p:nvSpPr>
            <p:cNvPr id="22" name="object 22"/>
            <p:cNvSpPr/>
            <p:nvPr/>
          </p:nvSpPr>
          <p:spPr>
            <a:xfrm>
              <a:off x="911352" y="6062472"/>
              <a:ext cx="4258310" cy="996950"/>
            </a:xfrm>
            <a:custGeom>
              <a:avLst/>
              <a:gdLst/>
              <a:ahLst/>
              <a:cxnLst/>
              <a:rect l="l" t="t" r="r" b="b"/>
              <a:pathLst>
                <a:path w="4258310" h="996950">
                  <a:moveTo>
                    <a:pt x="0" y="166115"/>
                  </a:moveTo>
                  <a:lnTo>
                    <a:pt x="5933" y="121972"/>
                  </a:lnTo>
                  <a:lnTo>
                    <a:pt x="22679" y="82295"/>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399"/>
                  </a:lnTo>
                  <a:lnTo>
                    <a:pt x="4209383" y="948023"/>
                  </a:lnTo>
                  <a:lnTo>
                    <a:pt x="4175760" y="974005"/>
                  </a:lnTo>
                  <a:lnTo>
                    <a:pt x="4136083" y="990758"/>
                  </a:lnTo>
                  <a:lnTo>
                    <a:pt x="4091940" y="996695"/>
                  </a:lnTo>
                  <a:lnTo>
                    <a:pt x="166115" y="996695"/>
                  </a:lnTo>
                  <a:lnTo>
                    <a:pt x="121955" y="990758"/>
                  </a:lnTo>
                  <a:lnTo>
                    <a:pt x="82273" y="974005"/>
                  </a:lnTo>
                  <a:lnTo>
                    <a:pt x="48653" y="948023"/>
                  </a:lnTo>
                  <a:lnTo>
                    <a:pt x="22679" y="914399"/>
                  </a:lnTo>
                  <a:lnTo>
                    <a:pt x="5933" y="874723"/>
                  </a:lnTo>
                  <a:lnTo>
                    <a:pt x="0" y="830579"/>
                  </a:lnTo>
                  <a:lnTo>
                    <a:pt x="0" y="166115"/>
                  </a:lnTo>
                  <a:close/>
                </a:path>
              </a:pathLst>
            </a:custGeom>
            <a:ln w="12191">
              <a:solidFill>
                <a:srgbClr val="566A86"/>
              </a:solidFill>
            </a:ln>
          </p:spPr>
          <p:txBody>
            <a:bodyPr wrap="square" lIns="0" tIns="0" rIns="0" bIns="0" rtlCol="0"/>
            <a:lstStyle/>
            <a:p>
              <a:endParaRPr/>
            </a:p>
          </p:txBody>
        </p:sp>
      </p:grpSp>
      <p:sp>
        <p:nvSpPr>
          <p:cNvPr id="23" name="object 23"/>
          <p:cNvSpPr txBox="1"/>
          <p:nvPr/>
        </p:nvSpPr>
        <p:spPr>
          <a:xfrm>
            <a:off x="1938654" y="5236209"/>
            <a:ext cx="2202180" cy="1628139"/>
          </a:xfrm>
          <a:prstGeom prst="rect">
            <a:avLst/>
          </a:prstGeom>
        </p:spPr>
        <p:txBody>
          <a:bodyPr vert="horz" wrap="square" lIns="0" tIns="11430" rIns="0" bIns="0" rtlCol="0">
            <a:spAutoFit/>
          </a:bodyPr>
          <a:lstStyle/>
          <a:p>
            <a:pPr marL="1905" algn="ctr">
              <a:lnSpc>
                <a:spcPct val="100000"/>
              </a:lnSpc>
              <a:spcBef>
                <a:spcPts val="90"/>
              </a:spcBef>
            </a:pPr>
            <a:r>
              <a:rPr sz="2000" spc="-10" dirty="0">
                <a:latin typeface="Noto Sans"/>
                <a:cs typeface="Noto Sans"/>
              </a:rPr>
              <a:t>NoSQL</a:t>
            </a:r>
            <a:endParaRPr sz="2000">
              <a:latin typeface="Noto Sans"/>
              <a:cs typeface="Noto Sans"/>
            </a:endParaRPr>
          </a:p>
          <a:p>
            <a:pPr>
              <a:lnSpc>
                <a:spcPct val="100000"/>
              </a:lnSpc>
              <a:spcBef>
                <a:spcPts val="45"/>
              </a:spcBef>
            </a:pPr>
            <a:endParaRPr sz="3950">
              <a:latin typeface="Noto Sans"/>
              <a:cs typeface="Noto Sans"/>
            </a:endParaRPr>
          </a:p>
          <a:p>
            <a:pPr marL="12700" marR="5080" algn="ctr">
              <a:lnSpc>
                <a:spcPct val="100000"/>
              </a:lnSpc>
              <a:spcBef>
                <a:spcPts val="5"/>
              </a:spcBef>
            </a:pPr>
            <a:r>
              <a:rPr sz="2000" spc="-20" dirty="0">
                <a:latin typeface="Noto Sans"/>
                <a:cs typeface="Noto Sans"/>
              </a:rPr>
              <a:t>Data </a:t>
            </a:r>
            <a:r>
              <a:rPr sz="2000" spc="-35" dirty="0">
                <a:latin typeface="Noto Sans"/>
                <a:cs typeface="Noto Sans"/>
              </a:rPr>
              <a:t>Warehousing  </a:t>
            </a:r>
            <a:r>
              <a:rPr sz="2000" spc="-20" dirty="0">
                <a:latin typeface="Noto Sans"/>
                <a:cs typeface="Noto Sans"/>
              </a:rPr>
              <a:t>and</a:t>
            </a:r>
            <a:r>
              <a:rPr sz="2000" spc="-5" dirty="0">
                <a:latin typeface="Noto Sans"/>
                <a:cs typeface="Noto Sans"/>
              </a:rPr>
              <a:t> </a:t>
            </a:r>
            <a:r>
              <a:rPr sz="2000" spc="-15" dirty="0">
                <a:latin typeface="Noto Sans"/>
                <a:cs typeface="Noto Sans"/>
              </a:rPr>
              <a:t>OLAP</a:t>
            </a:r>
            <a:endParaRPr sz="2000">
              <a:latin typeface="Noto Sans"/>
              <a:cs typeface="Noto Sans"/>
            </a:endParaRPr>
          </a:p>
        </p:txBody>
      </p:sp>
      <p:sp>
        <p:nvSpPr>
          <p:cNvPr id="24" name="object 24"/>
          <p:cNvSpPr/>
          <p:nvPr/>
        </p:nvSpPr>
        <p:spPr>
          <a:xfrm>
            <a:off x="966216" y="6120384"/>
            <a:ext cx="4163695" cy="875030"/>
          </a:xfrm>
          <a:custGeom>
            <a:avLst/>
            <a:gdLst/>
            <a:ahLst/>
            <a:cxn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8" y="145796"/>
                </a:lnTo>
                <a:lnTo>
                  <a:pt x="4163568"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2">
            <a:solidFill>
              <a:srgbClr val="FFFFFF"/>
            </a:solidFill>
          </a:ln>
        </p:spPr>
        <p:txBody>
          <a:bodyPr wrap="square" lIns="0" tIns="0" rIns="0" bIns="0" rtlCol="0"/>
          <a:lstStyle/>
          <a:p>
            <a:endParaRPr/>
          </a:p>
        </p:txBody>
      </p:sp>
      <p:sp>
        <p:nvSpPr>
          <p:cNvPr id="25" name="object 25"/>
          <p:cNvSpPr txBox="1"/>
          <p:nvPr/>
        </p:nvSpPr>
        <p:spPr>
          <a:xfrm>
            <a:off x="5696839" y="2978276"/>
            <a:ext cx="7193280"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For </a:t>
            </a:r>
            <a:r>
              <a:rPr sz="2200" spc="-15" dirty="0">
                <a:solidFill>
                  <a:srgbClr val="404040"/>
                </a:solidFill>
                <a:latin typeface="Noto Sans"/>
                <a:cs typeface="Noto Sans"/>
              </a:rPr>
              <a:t>Data </a:t>
            </a:r>
            <a:r>
              <a:rPr sz="2200" spc="-35" dirty="0">
                <a:solidFill>
                  <a:srgbClr val="404040"/>
                </a:solidFill>
                <a:latin typeface="Noto Sans"/>
                <a:cs typeface="Noto Sans"/>
              </a:rPr>
              <a:t>Warehousing </a:t>
            </a:r>
            <a:r>
              <a:rPr sz="2200" spc="-15" dirty="0">
                <a:solidFill>
                  <a:srgbClr val="404040"/>
                </a:solidFill>
                <a:latin typeface="Noto Sans"/>
                <a:cs typeface="Noto Sans"/>
              </a:rPr>
              <a:t>and </a:t>
            </a:r>
            <a:r>
              <a:rPr sz="2200" spc="-75" dirty="0">
                <a:solidFill>
                  <a:srgbClr val="404040"/>
                </a:solidFill>
                <a:latin typeface="Noto Sans"/>
                <a:cs typeface="Noto Sans"/>
              </a:rPr>
              <a:t>OLAP, </a:t>
            </a:r>
            <a:r>
              <a:rPr sz="2200" spc="-10" dirty="0">
                <a:solidFill>
                  <a:srgbClr val="404040"/>
                </a:solidFill>
                <a:latin typeface="Noto Sans"/>
                <a:cs typeface="Noto Sans"/>
              </a:rPr>
              <a:t>use Amazon</a:t>
            </a:r>
            <a:r>
              <a:rPr sz="2200" spc="95" dirty="0">
                <a:solidFill>
                  <a:srgbClr val="404040"/>
                </a:solidFill>
                <a:latin typeface="Noto Sans"/>
                <a:cs typeface="Noto Sans"/>
              </a:rPr>
              <a:t> </a:t>
            </a:r>
            <a:r>
              <a:rPr sz="2200" spc="-15" dirty="0">
                <a:solidFill>
                  <a:srgbClr val="404040"/>
                </a:solidFill>
                <a:latin typeface="Noto Sans"/>
                <a:cs typeface="Noto Sans"/>
              </a:rPr>
              <a:t>Redshift.</a:t>
            </a:r>
            <a:endParaRPr sz="2200">
              <a:latin typeface="Noto Sans"/>
              <a:cs typeface="Noto Sans"/>
            </a:endParaRPr>
          </a:p>
        </p:txBody>
      </p:sp>
      <p:sp>
        <p:nvSpPr>
          <p:cNvPr id="26" name="object 26"/>
          <p:cNvSpPr/>
          <p:nvPr/>
        </p:nvSpPr>
        <p:spPr>
          <a:xfrm>
            <a:off x="5129784" y="710183"/>
            <a:ext cx="6004560" cy="256031"/>
          </a:xfrm>
          <a:prstGeom prst="rect">
            <a:avLst/>
          </a:prstGeom>
          <a:blipFill>
            <a:blip r:embed="rId2" cstate="print"/>
            <a:stretch>
              <a:fillRect/>
            </a:stretch>
          </a:blipFill>
        </p:spPr>
        <p:txBody>
          <a:bodyPr wrap="square" lIns="0" tIns="0" rIns="0" bIns="0" rtlCol="0"/>
          <a:lstStyle/>
          <a:p>
            <a:endParaRPr/>
          </a:p>
        </p:txBody>
      </p:sp>
      <p:sp>
        <p:nvSpPr>
          <p:cNvPr id="27" name="object 2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8" name="object 28"/>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117</a:t>
            </a:fld>
            <a:endParaRPr sz="2450">
              <a:latin typeface="Carlito"/>
              <a:cs typeface="Carlito"/>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09206" y="283286"/>
            <a:ext cx="2038350" cy="512445"/>
          </a:xfrm>
          <a:prstGeom prst="rect">
            <a:avLst/>
          </a:prstGeom>
        </p:spPr>
        <p:txBody>
          <a:bodyPr vert="horz" wrap="square" lIns="0" tIns="12065" rIns="0" bIns="0" rtlCol="0">
            <a:spAutoFit/>
          </a:bodyPr>
          <a:lstStyle/>
          <a:p>
            <a:pPr marL="12700">
              <a:lnSpc>
                <a:spcPct val="100000"/>
              </a:lnSpc>
              <a:spcBef>
                <a:spcPts val="95"/>
              </a:spcBef>
            </a:pPr>
            <a:r>
              <a:rPr sz="3200" b="0" spc="-280" dirty="0">
                <a:latin typeface="Arial Black"/>
                <a:cs typeface="Arial Black"/>
              </a:rPr>
              <a:t>In-Memory</a:t>
            </a:r>
            <a:endParaRPr sz="3200">
              <a:latin typeface="Arial Black"/>
              <a:cs typeface="Arial Black"/>
            </a:endParaRPr>
          </a:p>
        </p:txBody>
      </p:sp>
      <p:grpSp>
        <p:nvGrpSpPr>
          <p:cNvPr id="3" name="object 3"/>
          <p:cNvGrpSpPr/>
          <p:nvPr/>
        </p:nvGrpSpPr>
        <p:grpSpPr>
          <a:xfrm>
            <a:off x="767841" y="3608578"/>
            <a:ext cx="14722475" cy="2475865"/>
            <a:chOff x="767841" y="3608578"/>
            <a:chExt cx="14722475" cy="2475865"/>
          </a:xfrm>
        </p:grpSpPr>
        <p:sp>
          <p:nvSpPr>
            <p:cNvPr id="4" name="object 4"/>
            <p:cNvSpPr/>
            <p:nvPr/>
          </p:nvSpPr>
          <p:spPr>
            <a:xfrm>
              <a:off x="774191" y="3614928"/>
              <a:ext cx="14709775" cy="2463165"/>
            </a:xfrm>
            <a:custGeom>
              <a:avLst/>
              <a:gdLst/>
              <a:ahLst/>
              <a:cxnLst/>
              <a:rect l="l" t="t" r="r" b="b"/>
              <a:pathLst>
                <a:path w="14709775" h="2463165">
                  <a:moveTo>
                    <a:pt x="0" y="65912"/>
                  </a:moveTo>
                  <a:lnTo>
                    <a:pt x="5184" y="40290"/>
                  </a:lnTo>
                  <a:lnTo>
                    <a:pt x="19324" y="19335"/>
                  </a:lnTo>
                  <a:lnTo>
                    <a:pt x="40296" y="5191"/>
                  </a:lnTo>
                  <a:lnTo>
                    <a:pt x="65976" y="0"/>
                  </a:lnTo>
                  <a:lnTo>
                    <a:pt x="14643735" y="0"/>
                  </a:lnTo>
                  <a:lnTo>
                    <a:pt x="14669357" y="5191"/>
                  </a:lnTo>
                  <a:lnTo>
                    <a:pt x="14690312" y="19335"/>
                  </a:lnTo>
                  <a:lnTo>
                    <a:pt x="14704456" y="40290"/>
                  </a:lnTo>
                  <a:lnTo>
                    <a:pt x="14709648" y="65912"/>
                  </a:lnTo>
                  <a:lnTo>
                    <a:pt x="14709648" y="2396871"/>
                  </a:lnTo>
                  <a:lnTo>
                    <a:pt x="14704456" y="2422493"/>
                  </a:lnTo>
                  <a:lnTo>
                    <a:pt x="14690312" y="2443448"/>
                  </a:lnTo>
                  <a:lnTo>
                    <a:pt x="14669357" y="2457592"/>
                  </a:lnTo>
                  <a:lnTo>
                    <a:pt x="14643735" y="2462784"/>
                  </a:lnTo>
                  <a:lnTo>
                    <a:pt x="65976" y="2462784"/>
                  </a:lnTo>
                  <a:lnTo>
                    <a:pt x="40296" y="2457592"/>
                  </a:lnTo>
                  <a:lnTo>
                    <a:pt x="19324" y="2443448"/>
                  </a:lnTo>
                  <a:lnTo>
                    <a:pt x="5184" y="2422493"/>
                  </a:lnTo>
                  <a:lnTo>
                    <a:pt x="0" y="2396871"/>
                  </a:lnTo>
                  <a:lnTo>
                    <a:pt x="0" y="65912"/>
                  </a:lnTo>
                  <a:close/>
                </a:path>
              </a:pathLst>
            </a:custGeom>
            <a:ln w="12192">
              <a:solidFill>
                <a:srgbClr val="767070"/>
              </a:solidFill>
            </a:ln>
          </p:spPr>
          <p:txBody>
            <a:bodyPr wrap="square" lIns="0" tIns="0" rIns="0" bIns="0" rtlCol="0"/>
            <a:lstStyle/>
            <a:p>
              <a:endParaRPr/>
            </a:p>
          </p:txBody>
        </p:sp>
        <p:sp>
          <p:nvSpPr>
            <p:cNvPr id="5" name="object 5"/>
            <p:cNvSpPr/>
            <p:nvPr/>
          </p:nvSpPr>
          <p:spPr>
            <a:xfrm>
              <a:off x="911351" y="3767328"/>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6"/>
                  </a:lnTo>
                  <a:lnTo>
                    <a:pt x="0" y="830580"/>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80"/>
                  </a:lnTo>
                  <a:lnTo>
                    <a:pt x="4258056" y="166116"/>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6" name="object 6"/>
            <p:cNvSpPr/>
            <p:nvPr/>
          </p:nvSpPr>
          <p:spPr>
            <a:xfrm>
              <a:off x="911351" y="3767328"/>
              <a:ext cx="4258310" cy="996950"/>
            </a:xfrm>
            <a:custGeom>
              <a:avLst/>
              <a:gdLst/>
              <a:ahLst/>
              <a:cxnLst/>
              <a:rect l="l" t="t" r="r" b="b"/>
              <a:pathLst>
                <a:path w="4258310" h="996950">
                  <a:moveTo>
                    <a:pt x="0" y="166116"/>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6"/>
                  </a:lnTo>
                  <a:lnTo>
                    <a:pt x="4258056" y="830580"/>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80"/>
                  </a:lnTo>
                  <a:lnTo>
                    <a:pt x="0" y="166116"/>
                  </a:lnTo>
                  <a:close/>
                </a:path>
              </a:pathLst>
            </a:custGeom>
            <a:ln w="12192">
              <a:solidFill>
                <a:srgbClr val="FFA74F"/>
              </a:solidFill>
            </a:ln>
          </p:spPr>
          <p:txBody>
            <a:bodyPr wrap="square" lIns="0" tIns="0" rIns="0" bIns="0" rtlCol="0"/>
            <a:lstStyle/>
            <a:p>
              <a:endParaRPr/>
            </a:p>
          </p:txBody>
        </p:sp>
        <p:sp>
          <p:nvSpPr>
            <p:cNvPr id="7" name="object 7"/>
            <p:cNvSpPr/>
            <p:nvPr/>
          </p:nvSpPr>
          <p:spPr>
            <a:xfrm>
              <a:off x="966215" y="3825240"/>
              <a:ext cx="4163695" cy="878205"/>
            </a:xfrm>
            <a:custGeom>
              <a:avLst/>
              <a:gdLst/>
              <a:ahLst/>
              <a:cxnLst/>
              <a:rect l="l" t="t" r="r" b="b"/>
              <a:pathLst>
                <a:path w="4163695" h="878204">
                  <a:moveTo>
                    <a:pt x="0" y="146304"/>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4"/>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4"/>
                  </a:lnTo>
                  <a:close/>
                </a:path>
              </a:pathLst>
            </a:custGeom>
            <a:ln w="12192">
              <a:solidFill>
                <a:srgbClr val="FFFFFF"/>
              </a:solidFill>
            </a:ln>
          </p:spPr>
          <p:txBody>
            <a:bodyPr wrap="square" lIns="0" tIns="0" rIns="0" bIns="0" rtlCol="0"/>
            <a:lstStyle/>
            <a:p>
              <a:endParaRPr/>
            </a:p>
          </p:txBody>
        </p:sp>
        <p:sp>
          <p:nvSpPr>
            <p:cNvPr id="8" name="object 8"/>
            <p:cNvSpPr/>
            <p:nvPr/>
          </p:nvSpPr>
          <p:spPr>
            <a:xfrm>
              <a:off x="911351" y="4913376"/>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9" name="object 9"/>
            <p:cNvSpPr/>
            <p:nvPr/>
          </p:nvSpPr>
          <p:spPr>
            <a:xfrm>
              <a:off x="911351" y="4913376"/>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79"/>
                  </a:lnTo>
                  <a:lnTo>
                    <a:pt x="0" y="166115"/>
                  </a:lnTo>
                  <a:close/>
                </a:path>
              </a:pathLst>
            </a:custGeom>
            <a:ln w="12192">
              <a:solidFill>
                <a:srgbClr val="FFAB56"/>
              </a:solidFill>
            </a:ln>
          </p:spPr>
          <p:txBody>
            <a:bodyPr wrap="square" lIns="0" tIns="0" rIns="0" bIns="0" rtlCol="0"/>
            <a:lstStyle/>
            <a:p>
              <a:endParaRPr/>
            </a:p>
          </p:txBody>
        </p:sp>
      </p:grpSp>
      <p:sp>
        <p:nvSpPr>
          <p:cNvPr id="10" name="object 10"/>
          <p:cNvSpPr txBox="1"/>
          <p:nvPr/>
        </p:nvSpPr>
        <p:spPr>
          <a:xfrm>
            <a:off x="2462910" y="5233542"/>
            <a:ext cx="1153795" cy="329565"/>
          </a:xfrm>
          <a:prstGeom prst="rect">
            <a:avLst/>
          </a:prstGeom>
        </p:spPr>
        <p:txBody>
          <a:bodyPr vert="horz" wrap="square" lIns="0" tIns="11430" rIns="0" bIns="0" rtlCol="0">
            <a:spAutoFit/>
          </a:bodyPr>
          <a:lstStyle/>
          <a:p>
            <a:pPr marL="12700">
              <a:lnSpc>
                <a:spcPct val="100000"/>
              </a:lnSpc>
              <a:spcBef>
                <a:spcPts val="90"/>
              </a:spcBef>
            </a:pPr>
            <a:r>
              <a:rPr sz="2000" spc="-40" dirty="0">
                <a:latin typeface="Noto Sans"/>
                <a:cs typeface="Noto Sans"/>
              </a:rPr>
              <a:t>Migration</a:t>
            </a:r>
            <a:endParaRPr sz="2000">
              <a:latin typeface="Noto Sans"/>
              <a:cs typeface="Noto Sans"/>
            </a:endParaRPr>
          </a:p>
        </p:txBody>
      </p:sp>
      <p:grpSp>
        <p:nvGrpSpPr>
          <p:cNvPr id="11" name="object 11"/>
          <p:cNvGrpSpPr/>
          <p:nvPr/>
        </p:nvGrpSpPr>
        <p:grpSpPr>
          <a:xfrm>
            <a:off x="905002" y="3760978"/>
            <a:ext cx="4271010" cy="2094864"/>
            <a:chOff x="905002" y="3760978"/>
            <a:chExt cx="4271010" cy="2094864"/>
          </a:xfrm>
        </p:grpSpPr>
        <p:sp>
          <p:nvSpPr>
            <p:cNvPr id="12" name="object 12"/>
            <p:cNvSpPr/>
            <p:nvPr/>
          </p:nvSpPr>
          <p:spPr>
            <a:xfrm>
              <a:off x="966216" y="4971288"/>
              <a:ext cx="4163695" cy="878205"/>
            </a:xfrm>
            <a:custGeom>
              <a:avLst/>
              <a:gdLst/>
              <a:ahLst/>
              <a:cxnLst/>
              <a:rect l="l" t="t" r="r" b="b"/>
              <a:pathLst>
                <a:path w="4163695" h="878204">
                  <a:moveTo>
                    <a:pt x="0" y="146303"/>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3"/>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3"/>
                  </a:lnTo>
                  <a:close/>
                </a:path>
              </a:pathLst>
            </a:custGeom>
            <a:ln w="12192">
              <a:solidFill>
                <a:srgbClr val="FFFFFF"/>
              </a:solidFill>
            </a:ln>
          </p:spPr>
          <p:txBody>
            <a:bodyPr wrap="square" lIns="0" tIns="0" rIns="0" bIns="0" rtlCol="0"/>
            <a:lstStyle/>
            <a:p>
              <a:endParaRPr/>
            </a:p>
          </p:txBody>
        </p:sp>
        <p:sp>
          <p:nvSpPr>
            <p:cNvPr id="13" name="object 13"/>
            <p:cNvSpPr/>
            <p:nvPr/>
          </p:nvSpPr>
          <p:spPr>
            <a:xfrm>
              <a:off x="911352" y="3767328"/>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6"/>
                  </a:lnTo>
                  <a:lnTo>
                    <a:pt x="0" y="830580"/>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80"/>
                  </a:lnTo>
                  <a:lnTo>
                    <a:pt x="4258056" y="166116"/>
                  </a:lnTo>
                  <a:lnTo>
                    <a:pt x="4252118" y="121972"/>
                  </a:lnTo>
                  <a:lnTo>
                    <a:pt x="4235365" y="82295"/>
                  </a:lnTo>
                  <a:lnTo>
                    <a:pt x="4209383" y="48672"/>
                  </a:lnTo>
                  <a:lnTo>
                    <a:pt x="4175760" y="22690"/>
                  </a:lnTo>
                  <a:lnTo>
                    <a:pt x="4136083" y="5937"/>
                  </a:lnTo>
                  <a:lnTo>
                    <a:pt x="4091940" y="0"/>
                  </a:lnTo>
                  <a:close/>
                </a:path>
              </a:pathLst>
            </a:custGeom>
            <a:solidFill>
              <a:srgbClr val="ACB8C9"/>
            </a:solidFill>
          </p:spPr>
          <p:txBody>
            <a:bodyPr wrap="square" lIns="0" tIns="0" rIns="0" bIns="0" rtlCol="0"/>
            <a:lstStyle/>
            <a:p>
              <a:endParaRPr/>
            </a:p>
          </p:txBody>
        </p:sp>
        <p:sp>
          <p:nvSpPr>
            <p:cNvPr id="14" name="object 14"/>
            <p:cNvSpPr/>
            <p:nvPr/>
          </p:nvSpPr>
          <p:spPr>
            <a:xfrm>
              <a:off x="911352" y="3767328"/>
              <a:ext cx="4258310" cy="996950"/>
            </a:xfrm>
            <a:custGeom>
              <a:avLst/>
              <a:gdLst/>
              <a:ahLst/>
              <a:cxnLst/>
              <a:rect l="l" t="t" r="r" b="b"/>
              <a:pathLst>
                <a:path w="4258310" h="996950">
                  <a:moveTo>
                    <a:pt x="0" y="166116"/>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6"/>
                  </a:lnTo>
                  <a:lnTo>
                    <a:pt x="4258056" y="830580"/>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80"/>
                  </a:lnTo>
                  <a:lnTo>
                    <a:pt x="0" y="166116"/>
                  </a:lnTo>
                  <a:close/>
                </a:path>
              </a:pathLst>
            </a:custGeom>
            <a:ln w="12192">
              <a:solidFill>
                <a:srgbClr val="566A86"/>
              </a:solidFill>
            </a:ln>
          </p:spPr>
          <p:txBody>
            <a:bodyPr wrap="square" lIns="0" tIns="0" rIns="0" bIns="0" rtlCol="0"/>
            <a:lstStyle/>
            <a:p>
              <a:endParaRPr/>
            </a:p>
          </p:txBody>
        </p:sp>
      </p:grpSp>
      <p:sp>
        <p:nvSpPr>
          <p:cNvPr id="15" name="object 15"/>
          <p:cNvSpPr txBox="1"/>
          <p:nvPr/>
        </p:nvSpPr>
        <p:spPr>
          <a:xfrm>
            <a:off x="5696839" y="3955722"/>
            <a:ext cx="8243570" cy="1031240"/>
          </a:xfrm>
          <a:prstGeom prst="rect">
            <a:avLst/>
          </a:prstGeom>
        </p:spPr>
        <p:txBody>
          <a:bodyPr vert="horz" wrap="square" lIns="0" tIns="179705" rIns="0" bIns="0" rtlCol="0">
            <a:spAutoFit/>
          </a:bodyPr>
          <a:lstStyle/>
          <a:p>
            <a:pPr marL="12700">
              <a:lnSpc>
                <a:spcPct val="100000"/>
              </a:lnSpc>
              <a:spcBef>
                <a:spcPts val="1415"/>
              </a:spcBef>
            </a:pPr>
            <a:r>
              <a:rPr sz="2200" spc="-10" dirty="0">
                <a:solidFill>
                  <a:srgbClr val="404040"/>
                </a:solidFill>
                <a:latin typeface="Noto Sans"/>
                <a:cs typeface="Noto Sans"/>
              </a:rPr>
              <a:t>For </a:t>
            </a:r>
            <a:r>
              <a:rPr sz="2200" spc="-15" dirty="0">
                <a:solidFill>
                  <a:srgbClr val="404040"/>
                </a:solidFill>
                <a:latin typeface="Noto Sans"/>
                <a:cs typeface="Noto Sans"/>
              </a:rPr>
              <a:t>In-memory </a:t>
            </a:r>
            <a:r>
              <a:rPr sz="2200" dirty="0">
                <a:solidFill>
                  <a:srgbClr val="404040"/>
                </a:solidFill>
                <a:latin typeface="Noto Sans"/>
                <a:cs typeface="Noto Sans"/>
              </a:rPr>
              <a:t>or </a:t>
            </a:r>
            <a:r>
              <a:rPr sz="2200" spc="-35" dirty="0">
                <a:solidFill>
                  <a:srgbClr val="404040"/>
                </a:solidFill>
                <a:latin typeface="Noto Sans"/>
                <a:cs typeface="Noto Sans"/>
              </a:rPr>
              <a:t>caching </a:t>
            </a:r>
            <a:r>
              <a:rPr sz="2200" spc="-15" dirty="0">
                <a:solidFill>
                  <a:srgbClr val="404040"/>
                </a:solidFill>
                <a:latin typeface="Noto Sans"/>
                <a:cs typeface="Noto Sans"/>
              </a:rPr>
              <a:t>database </a:t>
            </a:r>
            <a:r>
              <a:rPr sz="2200" spc="-20" dirty="0">
                <a:solidFill>
                  <a:srgbClr val="404040"/>
                </a:solidFill>
                <a:latin typeface="Noto Sans"/>
                <a:cs typeface="Noto Sans"/>
              </a:rPr>
              <a:t>requirements, </a:t>
            </a:r>
            <a:r>
              <a:rPr sz="2200" spc="-10" dirty="0">
                <a:solidFill>
                  <a:srgbClr val="404040"/>
                </a:solidFill>
                <a:latin typeface="Noto Sans"/>
                <a:cs typeface="Noto Sans"/>
              </a:rPr>
              <a:t>use</a:t>
            </a:r>
            <a:r>
              <a:rPr sz="2200" spc="15" dirty="0">
                <a:solidFill>
                  <a:srgbClr val="404040"/>
                </a:solidFill>
                <a:latin typeface="Noto Sans"/>
                <a:cs typeface="Noto Sans"/>
              </a:rPr>
              <a:t> </a:t>
            </a:r>
            <a:r>
              <a:rPr sz="2200" spc="-5" dirty="0">
                <a:solidFill>
                  <a:srgbClr val="404040"/>
                </a:solidFill>
                <a:latin typeface="Noto Sans"/>
                <a:cs typeface="Noto Sans"/>
              </a:rPr>
              <a:t>Amazon</a:t>
            </a:r>
            <a:endParaRPr sz="2200">
              <a:latin typeface="Noto Sans"/>
              <a:cs typeface="Noto Sans"/>
            </a:endParaRPr>
          </a:p>
          <a:p>
            <a:pPr marL="12700">
              <a:lnSpc>
                <a:spcPct val="100000"/>
              </a:lnSpc>
              <a:spcBef>
                <a:spcPts val="1320"/>
              </a:spcBef>
            </a:pPr>
            <a:r>
              <a:rPr sz="2200" spc="-10" dirty="0">
                <a:solidFill>
                  <a:srgbClr val="404040"/>
                </a:solidFill>
                <a:latin typeface="Noto Sans"/>
                <a:cs typeface="Noto Sans"/>
              </a:rPr>
              <a:t>ElastiCache.</a:t>
            </a:r>
            <a:endParaRPr sz="2200">
              <a:latin typeface="Noto Sans"/>
              <a:cs typeface="Noto Sans"/>
            </a:endParaRPr>
          </a:p>
        </p:txBody>
      </p:sp>
      <p:sp>
        <p:nvSpPr>
          <p:cNvPr id="16" name="object 16"/>
          <p:cNvSpPr txBox="1"/>
          <p:nvPr/>
        </p:nvSpPr>
        <p:spPr>
          <a:xfrm>
            <a:off x="2374519" y="4087113"/>
            <a:ext cx="1329690" cy="329565"/>
          </a:xfrm>
          <a:prstGeom prst="rect">
            <a:avLst/>
          </a:prstGeom>
        </p:spPr>
        <p:txBody>
          <a:bodyPr vert="horz" wrap="square" lIns="0" tIns="11430" rIns="0" bIns="0" rtlCol="0">
            <a:spAutoFit/>
          </a:bodyPr>
          <a:lstStyle/>
          <a:p>
            <a:pPr marL="12700">
              <a:lnSpc>
                <a:spcPct val="100000"/>
              </a:lnSpc>
              <a:spcBef>
                <a:spcPts val="90"/>
              </a:spcBef>
            </a:pPr>
            <a:r>
              <a:rPr sz="2000" spc="-30" dirty="0">
                <a:latin typeface="Noto Sans"/>
                <a:cs typeface="Noto Sans"/>
              </a:rPr>
              <a:t>In-memory</a:t>
            </a:r>
            <a:endParaRPr sz="2000">
              <a:latin typeface="Noto Sans"/>
              <a:cs typeface="Noto Sans"/>
            </a:endParaRPr>
          </a:p>
        </p:txBody>
      </p:sp>
      <p:sp>
        <p:nvSpPr>
          <p:cNvPr id="17" name="object 17"/>
          <p:cNvSpPr/>
          <p:nvPr/>
        </p:nvSpPr>
        <p:spPr>
          <a:xfrm>
            <a:off x="966216" y="3825240"/>
            <a:ext cx="4163695" cy="878205"/>
          </a:xfrm>
          <a:custGeom>
            <a:avLst/>
            <a:gdLst/>
            <a:ahLst/>
            <a:cxnLst/>
            <a:rect l="l" t="t" r="r" b="b"/>
            <a:pathLst>
              <a:path w="4163695" h="878204">
                <a:moveTo>
                  <a:pt x="0" y="146304"/>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4"/>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4"/>
                </a:lnTo>
                <a:close/>
              </a:path>
            </a:pathLst>
          </a:custGeom>
          <a:ln w="12192">
            <a:solidFill>
              <a:srgbClr val="FFFFFF"/>
            </a:solidFill>
          </a:ln>
        </p:spPr>
        <p:txBody>
          <a:bodyPr wrap="square" lIns="0" tIns="0" rIns="0" bIns="0" rtlCol="0"/>
          <a:lstStyle/>
          <a:p>
            <a:endParaRPr/>
          </a:p>
        </p:txBody>
      </p:sp>
      <p:sp>
        <p:nvSpPr>
          <p:cNvPr id="18" name="object 18"/>
          <p:cNvSpPr/>
          <p:nvPr/>
        </p:nvSpPr>
        <p:spPr>
          <a:xfrm>
            <a:off x="6973823" y="710183"/>
            <a:ext cx="2316479" cy="256031"/>
          </a:xfrm>
          <a:prstGeom prst="rect">
            <a:avLst/>
          </a:prstGeom>
          <a:blipFill>
            <a:blip r:embed="rId2" cstate="print"/>
            <a:stretch>
              <a:fillRect/>
            </a:stretch>
          </a:blipFill>
        </p:spPr>
        <p:txBody>
          <a:bodyPr wrap="square" lIns="0" tIns="0" rIns="0" bIns="0" rtlCol="0"/>
          <a:lstStyle/>
          <a:p>
            <a:endParaRPr/>
          </a:p>
        </p:txBody>
      </p:sp>
      <p:sp>
        <p:nvSpPr>
          <p:cNvPr id="19" name="object 1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0" name="object 20"/>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118</a:t>
            </a:fld>
            <a:endParaRPr sz="2450">
              <a:latin typeface="Carlito"/>
              <a:cs typeface="Carlito"/>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3318" y="283286"/>
            <a:ext cx="1776095" cy="512445"/>
          </a:xfrm>
          <a:prstGeom prst="rect">
            <a:avLst/>
          </a:prstGeom>
        </p:spPr>
        <p:txBody>
          <a:bodyPr vert="horz" wrap="square" lIns="0" tIns="12065" rIns="0" bIns="0" rtlCol="0">
            <a:spAutoFit/>
          </a:bodyPr>
          <a:lstStyle/>
          <a:p>
            <a:pPr marL="12700">
              <a:lnSpc>
                <a:spcPct val="100000"/>
              </a:lnSpc>
              <a:spcBef>
                <a:spcPts val="95"/>
              </a:spcBef>
            </a:pPr>
            <a:r>
              <a:rPr sz="3200" b="0" spc="-310" dirty="0">
                <a:latin typeface="Arial Black"/>
                <a:cs typeface="Arial Black"/>
              </a:rPr>
              <a:t>Migration</a:t>
            </a:r>
            <a:endParaRPr sz="3200">
              <a:latin typeface="Arial Black"/>
              <a:cs typeface="Arial Black"/>
            </a:endParaRPr>
          </a:p>
        </p:txBody>
      </p:sp>
      <p:grpSp>
        <p:nvGrpSpPr>
          <p:cNvPr id="3" name="object 3"/>
          <p:cNvGrpSpPr/>
          <p:nvPr/>
        </p:nvGrpSpPr>
        <p:grpSpPr>
          <a:xfrm>
            <a:off x="767841" y="3608578"/>
            <a:ext cx="14722475" cy="2475865"/>
            <a:chOff x="767841" y="3608578"/>
            <a:chExt cx="14722475" cy="2475865"/>
          </a:xfrm>
        </p:grpSpPr>
        <p:sp>
          <p:nvSpPr>
            <p:cNvPr id="4" name="object 4"/>
            <p:cNvSpPr/>
            <p:nvPr/>
          </p:nvSpPr>
          <p:spPr>
            <a:xfrm>
              <a:off x="774191" y="3614928"/>
              <a:ext cx="14709775" cy="2463165"/>
            </a:xfrm>
            <a:custGeom>
              <a:avLst/>
              <a:gdLst/>
              <a:ahLst/>
              <a:cxnLst/>
              <a:rect l="l" t="t" r="r" b="b"/>
              <a:pathLst>
                <a:path w="14709775" h="2463165">
                  <a:moveTo>
                    <a:pt x="0" y="65912"/>
                  </a:moveTo>
                  <a:lnTo>
                    <a:pt x="5184" y="40290"/>
                  </a:lnTo>
                  <a:lnTo>
                    <a:pt x="19324" y="19335"/>
                  </a:lnTo>
                  <a:lnTo>
                    <a:pt x="40296" y="5191"/>
                  </a:lnTo>
                  <a:lnTo>
                    <a:pt x="65976" y="0"/>
                  </a:lnTo>
                  <a:lnTo>
                    <a:pt x="14643735" y="0"/>
                  </a:lnTo>
                  <a:lnTo>
                    <a:pt x="14669357" y="5191"/>
                  </a:lnTo>
                  <a:lnTo>
                    <a:pt x="14690312" y="19335"/>
                  </a:lnTo>
                  <a:lnTo>
                    <a:pt x="14704456" y="40290"/>
                  </a:lnTo>
                  <a:lnTo>
                    <a:pt x="14709648" y="65912"/>
                  </a:lnTo>
                  <a:lnTo>
                    <a:pt x="14709648" y="2396871"/>
                  </a:lnTo>
                  <a:lnTo>
                    <a:pt x="14704456" y="2422493"/>
                  </a:lnTo>
                  <a:lnTo>
                    <a:pt x="14690312" y="2443448"/>
                  </a:lnTo>
                  <a:lnTo>
                    <a:pt x="14669357" y="2457592"/>
                  </a:lnTo>
                  <a:lnTo>
                    <a:pt x="14643735" y="2462784"/>
                  </a:lnTo>
                  <a:lnTo>
                    <a:pt x="65976" y="2462784"/>
                  </a:lnTo>
                  <a:lnTo>
                    <a:pt x="40296" y="2457592"/>
                  </a:lnTo>
                  <a:lnTo>
                    <a:pt x="19324" y="2443448"/>
                  </a:lnTo>
                  <a:lnTo>
                    <a:pt x="5184" y="2422493"/>
                  </a:lnTo>
                  <a:lnTo>
                    <a:pt x="0" y="2396871"/>
                  </a:lnTo>
                  <a:lnTo>
                    <a:pt x="0" y="65912"/>
                  </a:lnTo>
                  <a:close/>
                </a:path>
              </a:pathLst>
            </a:custGeom>
            <a:ln w="12192">
              <a:solidFill>
                <a:srgbClr val="767070"/>
              </a:solidFill>
            </a:ln>
          </p:spPr>
          <p:txBody>
            <a:bodyPr wrap="square" lIns="0" tIns="0" rIns="0" bIns="0" rtlCol="0"/>
            <a:lstStyle/>
            <a:p>
              <a:endParaRPr/>
            </a:p>
          </p:txBody>
        </p:sp>
        <p:sp>
          <p:nvSpPr>
            <p:cNvPr id="5" name="object 5"/>
            <p:cNvSpPr/>
            <p:nvPr/>
          </p:nvSpPr>
          <p:spPr>
            <a:xfrm>
              <a:off x="911351" y="3767328"/>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6"/>
                  </a:lnTo>
                  <a:lnTo>
                    <a:pt x="0" y="830580"/>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80"/>
                  </a:lnTo>
                  <a:lnTo>
                    <a:pt x="4258056" y="166116"/>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6" name="object 6"/>
            <p:cNvSpPr/>
            <p:nvPr/>
          </p:nvSpPr>
          <p:spPr>
            <a:xfrm>
              <a:off x="911351" y="3767328"/>
              <a:ext cx="4258310" cy="996950"/>
            </a:xfrm>
            <a:custGeom>
              <a:avLst/>
              <a:gdLst/>
              <a:ahLst/>
              <a:cxnLst/>
              <a:rect l="l" t="t" r="r" b="b"/>
              <a:pathLst>
                <a:path w="4258310" h="996950">
                  <a:moveTo>
                    <a:pt x="0" y="166116"/>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6"/>
                  </a:lnTo>
                  <a:lnTo>
                    <a:pt x="4258056" y="830580"/>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80"/>
                  </a:lnTo>
                  <a:lnTo>
                    <a:pt x="0" y="166116"/>
                  </a:lnTo>
                  <a:close/>
                </a:path>
              </a:pathLst>
            </a:custGeom>
            <a:ln w="12192">
              <a:solidFill>
                <a:srgbClr val="FFA74F"/>
              </a:solidFill>
            </a:ln>
          </p:spPr>
          <p:txBody>
            <a:bodyPr wrap="square" lIns="0" tIns="0" rIns="0" bIns="0" rtlCol="0"/>
            <a:lstStyle/>
            <a:p>
              <a:endParaRPr/>
            </a:p>
          </p:txBody>
        </p:sp>
      </p:grpSp>
      <p:sp>
        <p:nvSpPr>
          <p:cNvPr id="7" name="object 7"/>
          <p:cNvSpPr txBox="1"/>
          <p:nvPr/>
        </p:nvSpPr>
        <p:spPr>
          <a:xfrm>
            <a:off x="2374519" y="4087113"/>
            <a:ext cx="1329690" cy="329565"/>
          </a:xfrm>
          <a:prstGeom prst="rect">
            <a:avLst/>
          </a:prstGeom>
        </p:spPr>
        <p:txBody>
          <a:bodyPr vert="horz" wrap="square" lIns="0" tIns="11430" rIns="0" bIns="0" rtlCol="0">
            <a:spAutoFit/>
          </a:bodyPr>
          <a:lstStyle/>
          <a:p>
            <a:pPr marL="12700">
              <a:lnSpc>
                <a:spcPct val="100000"/>
              </a:lnSpc>
              <a:spcBef>
                <a:spcPts val="90"/>
              </a:spcBef>
            </a:pPr>
            <a:r>
              <a:rPr sz="2000" spc="-30" dirty="0">
                <a:latin typeface="Noto Sans"/>
                <a:cs typeface="Noto Sans"/>
              </a:rPr>
              <a:t>In-memory</a:t>
            </a:r>
            <a:endParaRPr sz="2000">
              <a:latin typeface="Noto Sans"/>
              <a:cs typeface="Noto Sans"/>
            </a:endParaRPr>
          </a:p>
        </p:txBody>
      </p:sp>
      <p:grpSp>
        <p:nvGrpSpPr>
          <p:cNvPr id="8" name="object 8"/>
          <p:cNvGrpSpPr/>
          <p:nvPr/>
        </p:nvGrpSpPr>
        <p:grpSpPr>
          <a:xfrm>
            <a:off x="905002" y="3818890"/>
            <a:ext cx="4271010" cy="2098040"/>
            <a:chOff x="905002" y="3818890"/>
            <a:chExt cx="4271010" cy="2098040"/>
          </a:xfrm>
        </p:grpSpPr>
        <p:sp>
          <p:nvSpPr>
            <p:cNvPr id="9" name="object 9"/>
            <p:cNvSpPr/>
            <p:nvPr/>
          </p:nvSpPr>
          <p:spPr>
            <a:xfrm>
              <a:off x="966216" y="3825240"/>
              <a:ext cx="4163695" cy="878205"/>
            </a:xfrm>
            <a:custGeom>
              <a:avLst/>
              <a:gdLst/>
              <a:ahLst/>
              <a:cxnLst/>
              <a:rect l="l" t="t" r="r" b="b"/>
              <a:pathLst>
                <a:path w="4163695" h="878204">
                  <a:moveTo>
                    <a:pt x="0" y="146304"/>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4"/>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4"/>
                  </a:lnTo>
                  <a:close/>
                </a:path>
              </a:pathLst>
            </a:custGeom>
            <a:ln w="12192">
              <a:solidFill>
                <a:srgbClr val="FFFFFF"/>
              </a:solidFill>
            </a:ln>
          </p:spPr>
          <p:txBody>
            <a:bodyPr wrap="square" lIns="0" tIns="0" rIns="0" bIns="0" rtlCol="0"/>
            <a:lstStyle/>
            <a:p>
              <a:endParaRPr/>
            </a:p>
          </p:txBody>
        </p:sp>
        <p:sp>
          <p:nvSpPr>
            <p:cNvPr id="10" name="object 10"/>
            <p:cNvSpPr/>
            <p:nvPr/>
          </p:nvSpPr>
          <p:spPr>
            <a:xfrm>
              <a:off x="911352" y="4913376"/>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FFD4AB"/>
            </a:solidFill>
          </p:spPr>
          <p:txBody>
            <a:bodyPr wrap="square" lIns="0" tIns="0" rIns="0" bIns="0" rtlCol="0"/>
            <a:lstStyle/>
            <a:p>
              <a:endParaRPr/>
            </a:p>
          </p:txBody>
        </p:sp>
        <p:sp>
          <p:nvSpPr>
            <p:cNvPr id="11" name="object 11"/>
            <p:cNvSpPr/>
            <p:nvPr/>
          </p:nvSpPr>
          <p:spPr>
            <a:xfrm>
              <a:off x="911352" y="4913376"/>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79"/>
                  </a:lnTo>
                  <a:lnTo>
                    <a:pt x="0" y="166115"/>
                  </a:lnTo>
                  <a:close/>
                </a:path>
              </a:pathLst>
            </a:custGeom>
            <a:ln w="12192">
              <a:solidFill>
                <a:srgbClr val="FFAB56"/>
              </a:solidFill>
            </a:ln>
          </p:spPr>
          <p:txBody>
            <a:bodyPr wrap="square" lIns="0" tIns="0" rIns="0" bIns="0" rtlCol="0"/>
            <a:lstStyle/>
            <a:p>
              <a:endParaRPr/>
            </a:p>
          </p:txBody>
        </p:sp>
        <p:sp>
          <p:nvSpPr>
            <p:cNvPr id="12" name="object 12"/>
            <p:cNvSpPr/>
            <p:nvPr/>
          </p:nvSpPr>
          <p:spPr>
            <a:xfrm>
              <a:off x="966216" y="4971288"/>
              <a:ext cx="4163695" cy="878205"/>
            </a:xfrm>
            <a:custGeom>
              <a:avLst/>
              <a:gdLst/>
              <a:ahLst/>
              <a:cxnLst/>
              <a:rect l="l" t="t" r="r" b="b"/>
              <a:pathLst>
                <a:path w="4163695" h="878204">
                  <a:moveTo>
                    <a:pt x="0" y="146303"/>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3"/>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3"/>
                  </a:lnTo>
                  <a:close/>
                </a:path>
              </a:pathLst>
            </a:custGeom>
            <a:ln w="12192">
              <a:solidFill>
                <a:srgbClr val="FFFFFF"/>
              </a:solidFill>
            </a:ln>
          </p:spPr>
          <p:txBody>
            <a:bodyPr wrap="square" lIns="0" tIns="0" rIns="0" bIns="0" rtlCol="0"/>
            <a:lstStyle/>
            <a:p>
              <a:endParaRPr/>
            </a:p>
          </p:txBody>
        </p:sp>
        <p:sp>
          <p:nvSpPr>
            <p:cNvPr id="13" name="object 13"/>
            <p:cNvSpPr/>
            <p:nvPr/>
          </p:nvSpPr>
          <p:spPr>
            <a:xfrm>
              <a:off x="911352" y="4913376"/>
              <a:ext cx="4258310" cy="996950"/>
            </a:xfrm>
            <a:custGeom>
              <a:avLst/>
              <a:gdLst/>
              <a:ahLst/>
              <a:cxnLst/>
              <a:rect l="l" t="t" r="r" b="b"/>
              <a:pathLst>
                <a:path w="4258310" h="996950">
                  <a:moveTo>
                    <a:pt x="4091940" y="0"/>
                  </a:moveTo>
                  <a:lnTo>
                    <a:pt x="166115" y="0"/>
                  </a:lnTo>
                  <a:lnTo>
                    <a:pt x="121955" y="5937"/>
                  </a:lnTo>
                  <a:lnTo>
                    <a:pt x="82273" y="22690"/>
                  </a:lnTo>
                  <a:lnTo>
                    <a:pt x="48653" y="48672"/>
                  </a:lnTo>
                  <a:lnTo>
                    <a:pt x="22679" y="82296"/>
                  </a:lnTo>
                  <a:lnTo>
                    <a:pt x="5933" y="121972"/>
                  </a:lnTo>
                  <a:lnTo>
                    <a:pt x="0" y="166115"/>
                  </a:lnTo>
                  <a:lnTo>
                    <a:pt x="0" y="830579"/>
                  </a:lnTo>
                  <a:lnTo>
                    <a:pt x="5933" y="874723"/>
                  </a:lnTo>
                  <a:lnTo>
                    <a:pt x="22679" y="914400"/>
                  </a:lnTo>
                  <a:lnTo>
                    <a:pt x="48653" y="948023"/>
                  </a:lnTo>
                  <a:lnTo>
                    <a:pt x="82273" y="974005"/>
                  </a:lnTo>
                  <a:lnTo>
                    <a:pt x="121955" y="990758"/>
                  </a:lnTo>
                  <a:lnTo>
                    <a:pt x="166115" y="996696"/>
                  </a:lnTo>
                  <a:lnTo>
                    <a:pt x="4091940" y="996696"/>
                  </a:lnTo>
                  <a:lnTo>
                    <a:pt x="4136083" y="990758"/>
                  </a:lnTo>
                  <a:lnTo>
                    <a:pt x="4175760" y="974005"/>
                  </a:lnTo>
                  <a:lnTo>
                    <a:pt x="4209383" y="948023"/>
                  </a:lnTo>
                  <a:lnTo>
                    <a:pt x="4235365" y="914400"/>
                  </a:lnTo>
                  <a:lnTo>
                    <a:pt x="4252118" y="874723"/>
                  </a:lnTo>
                  <a:lnTo>
                    <a:pt x="4258056" y="830579"/>
                  </a:lnTo>
                  <a:lnTo>
                    <a:pt x="4258056" y="166115"/>
                  </a:lnTo>
                  <a:lnTo>
                    <a:pt x="4252118" y="121972"/>
                  </a:lnTo>
                  <a:lnTo>
                    <a:pt x="4235365" y="82295"/>
                  </a:lnTo>
                  <a:lnTo>
                    <a:pt x="4209383" y="48672"/>
                  </a:lnTo>
                  <a:lnTo>
                    <a:pt x="4175760" y="22690"/>
                  </a:lnTo>
                  <a:lnTo>
                    <a:pt x="4136083" y="5937"/>
                  </a:lnTo>
                  <a:lnTo>
                    <a:pt x="4091940" y="0"/>
                  </a:lnTo>
                  <a:close/>
                </a:path>
              </a:pathLst>
            </a:custGeom>
            <a:solidFill>
              <a:srgbClr val="ACB8C9"/>
            </a:solidFill>
          </p:spPr>
          <p:txBody>
            <a:bodyPr wrap="square" lIns="0" tIns="0" rIns="0" bIns="0" rtlCol="0"/>
            <a:lstStyle/>
            <a:p>
              <a:endParaRPr/>
            </a:p>
          </p:txBody>
        </p:sp>
        <p:sp>
          <p:nvSpPr>
            <p:cNvPr id="14" name="object 14"/>
            <p:cNvSpPr/>
            <p:nvPr/>
          </p:nvSpPr>
          <p:spPr>
            <a:xfrm>
              <a:off x="911352" y="4913376"/>
              <a:ext cx="4258310" cy="996950"/>
            </a:xfrm>
            <a:custGeom>
              <a:avLst/>
              <a:gdLst/>
              <a:ahLst/>
              <a:cxnLst/>
              <a:rect l="l" t="t" r="r" b="b"/>
              <a:pathLst>
                <a:path w="4258310" h="996950">
                  <a:moveTo>
                    <a:pt x="0" y="166115"/>
                  </a:moveTo>
                  <a:lnTo>
                    <a:pt x="5933" y="121972"/>
                  </a:lnTo>
                  <a:lnTo>
                    <a:pt x="22679" y="82296"/>
                  </a:lnTo>
                  <a:lnTo>
                    <a:pt x="48653" y="48672"/>
                  </a:lnTo>
                  <a:lnTo>
                    <a:pt x="82273" y="22690"/>
                  </a:lnTo>
                  <a:lnTo>
                    <a:pt x="121955" y="5937"/>
                  </a:lnTo>
                  <a:lnTo>
                    <a:pt x="166115" y="0"/>
                  </a:lnTo>
                  <a:lnTo>
                    <a:pt x="4091940" y="0"/>
                  </a:lnTo>
                  <a:lnTo>
                    <a:pt x="4136083" y="5937"/>
                  </a:lnTo>
                  <a:lnTo>
                    <a:pt x="4175760" y="22690"/>
                  </a:lnTo>
                  <a:lnTo>
                    <a:pt x="4209383" y="48672"/>
                  </a:lnTo>
                  <a:lnTo>
                    <a:pt x="4235365" y="82295"/>
                  </a:lnTo>
                  <a:lnTo>
                    <a:pt x="4252118" y="121972"/>
                  </a:lnTo>
                  <a:lnTo>
                    <a:pt x="4258056" y="166115"/>
                  </a:lnTo>
                  <a:lnTo>
                    <a:pt x="4258056" y="830579"/>
                  </a:lnTo>
                  <a:lnTo>
                    <a:pt x="4252118" y="874723"/>
                  </a:lnTo>
                  <a:lnTo>
                    <a:pt x="4235365" y="914400"/>
                  </a:lnTo>
                  <a:lnTo>
                    <a:pt x="4209383" y="948023"/>
                  </a:lnTo>
                  <a:lnTo>
                    <a:pt x="4175760" y="974005"/>
                  </a:lnTo>
                  <a:lnTo>
                    <a:pt x="4136083" y="990758"/>
                  </a:lnTo>
                  <a:lnTo>
                    <a:pt x="4091940" y="996696"/>
                  </a:lnTo>
                  <a:lnTo>
                    <a:pt x="166115" y="996696"/>
                  </a:lnTo>
                  <a:lnTo>
                    <a:pt x="121955" y="990758"/>
                  </a:lnTo>
                  <a:lnTo>
                    <a:pt x="82273" y="974005"/>
                  </a:lnTo>
                  <a:lnTo>
                    <a:pt x="48653" y="948023"/>
                  </a:lnTo>
                  <a:lnTo>
                    <a:pt x="22679" y="914400"/>
                  </a:lnTo>
                  <a:lnTo>
                    <a:pt x="5933" y="874723"/>
                  </a:lnTo>
                  <a:lnTo>
                    <a:pt x="0" y="830579"/>
                  </a:lnTo>
                  <a:lnTo>
                    <a:pt x="0" y="166115"/>
                  </a:lnTo>
                  <a:close/>
                </a:path>
              </a:pathLst>
            </a:custGeom>
            <a:ln w="12192">
              <a:solidFill>
                <a:srgbClr val="566A86"/>
              </a:solidFill>
            </a:ln>
          </p:spPr>
          <p:txBody>
            <a:bodyPr wrap="square" lIns="0" tIns="0" rIns="0" bIns="0" rtlCol="0"/>
            <a:lstStyle/>
            <a:p>
              <a:endParaRPr/>
            </a:p>
          </p:txBody>
        </p:sp>
      </p:grpSp>
      <p:sp>
        <p:nvSpPr>
          <p:cNvPr id="15" name="object 15"/>
          <p:cNvSpPr txBox="1"/>
          <p:nvPr/>
        </p:nvSpPr>
        <p:spPr>
          <a:xfrm>
            <a:off x="5696839" y="3955722"/>
            <a:ext cx="8695055" cy="1534160"/>
          </a:xfrm>
          <a:prstGeom prst="rect">
            <a:avLst/>
          </a:prstGeom>
        </p:spPr>
        <p:txBody>
          <a:bodyPr vert="horz" wrap="square" lIns="0" tIns="12065" rIns="0" bIns="0" rtlCol="0">
            <a:spAutoFit/>
          </a:bodyPr>
          <a:lstStyle/>
          <a:p>
            <a:pPr marL="12700" marR="5080">
              <a:lnSpc>
                <a:spcPct val="150000"/>
              </a:lnSpc>
              <a:spcBef>
                <a:spcPts val="95"/>
              </a:spcBef>
            </a:pPr>
            <a:r>
              <a:rPr sz="2200" spc="-10" dirty="0">
                <a:solidFill>
                  <a:srgbClr val="404040"/>
                </a:solidFill>
                <a:latin typeface="Noto Sans"/>
                <a:cs typeface="Noto Sans"/>
              </a:rPr>
              <a:t>When </a:t>
            </a:r>
            <a:r>
              <a:rPr sz="2200" spc="-50" dirty="0">
                <a:solidFill>
                  <a:srgbClr val="404040"/>
                </a:solidFill>
                <a:latin typeface="Noto Sans"/>
                <a:cs typeface="Noto Sans"/>
              </a:rPr>
              <a:t>migrating </a:t>
            </a:r>
            <a:r>
              <a:rPr sz="2200" spc="-10" dirty="0">
                <a:solidFill>
                  <a:srgbClr val="404040"/>
                </a:solidFill>
                <a:latin typeface="Noto Sans"/>
                <a:cs typeface="Noto Sans"/>
              </a:rPr>
              <a:t>your </a:t>
            </a:r>
            <a:r>
              <a:rPr sz="2200" spc="-15" dirty="0">
                <a:solidFill>
                  <a:srgbClr val="404040"/>
                </a:solidFill>
                <a:latin typeface="Noto Sans"/>
                <a:cs typeface="Noto Sans"/>
              </a:rPr>
              <a:t>databases to </a:t>
            </a:r>
            <a:r>
              <a:rPr sz="2200" spc="-50" dirty="0">
                <a:solidFill>
                  <a:srgbClr val="404040"/>
                </a:solidFill>
                <a:latin typeface="Noto Sans"/>
                <a:cs typeface="Noto Sans"/>
              </a:rPr>
              <a:t>AWS, </a:t>
            </a:r>
            <a:r>
              <a:rPr sz="2200" spc="-10" dirty="0">
                <a:solidFill>
                  <a:srgbClr val="404040"/>
                </a:solidFill>
                <a:latin typeface="Noto Sans"/>
                <a:cs typeface="Noto Sans"/>
              </a:rPr>
              <a:t>use </a:t>
            </a:r>
            <a:r>
              <a:rPr sz="2200" spc="-20" dirty="0">
                <a:solidFill>
                  <a:srgbClr val="404040"/>
                </a:solidFill>
                <a:latin typeface="Noto Sans"/>
                <a:cs typeface="Noto Sans"/>
              </a:rPr>
              <a:t>the </a:t>
            </a:r>
            <a:r>
              <a:rPr sz="2200" spc="-40" dirty="0">
                <a:solidFill>
                  <a:srgbClr val="404040"/>
                </a:solidFill>
                <a:latin typeface="Noto Sans"/>
                <a:cs typeface="Noto Sans"/>
              </a:rPr>
              <a:t>AWS </a:t>
            </a:r>
            <a:r>
              <a:rPr sz="2200" spc="-15" dirty="0">
                <a:solidFill>
                  <a:srgbClr val="404040"/>
                </a:solidFill>
                <a:latin typeface="Noto Sans"/>
                <a:cs typeface="Noto Sans"/>
              </a:rPr>
              <a:t>Database  </a:t>
            </a:r>
            <a:r>
              <a:rPr sz="2200" spc="-35" dirty="0">
                <a:solidFill>
                  <a:srgbClr val="404040"/>
                </a:solidFill>
                <a:latin typeface="Noto Sans"/>
                <a:cs typeface="Noto Sans"/>
              </a:rPr>
              <a:t>Migration </a:t>
            </a:r>
            <a:r>
              <a:rPr sz="2200" spc="-10" dirty="0">
                <a:solidFill>
                  <a:srgbClr val="404040"/>
                </a:solidFill>
                <a:latin typeface="Noto Sans"/>
                <a:cs typeface="Noto Sans"/>
              </a:rPr>
              <a:t>Services. Check </a:t>
            </a:r>
            <a:r>
              <a:rPr sz="2200" spc="-20" dirty="0">
                <a:solidFill>
                  <a:srgbClr val="404040"/>
                </a:solidFill>
                <a:latin typeface="Noto Sans"/>
                <a:cs typeface="Noto Sans"/>
              </a:rPr>
              <a:t>if </a:t>
            </a:r>
            <a:r>
              <a:rPr sz="2200" spc="-10" dirty="0">
                <a:solidFill>
                  <a:srgbClr val="404040"/>
                </a:solidFill>
                <a:latin typeface="Noto Sans"/>
                <a:cs typeface="Noto Sans"/>
              </a:rPr>
              <a:t>you can </a:t>
            </a:r>
            <a:r>
              <a:rPr sz="2200" spc="-15" dirty="0">
                <a:solidFill>
                  <a:srgbClr val="404040"/>
                </a:solidFill>
                <a:latin typeface="Noto Sans"/>
                <a:cs typeface="Noto Sans"/>
              </a:rPr>
              <a:t>reduce </a:t>
            </a:r>
            <a:r>
              <a:rPr sz="2200" spc="-10" dirty="0">
                <a:solidFill>
                  <a:srgbClr val="404040"/>
                </a:solidFill>
                <a:latin typeface="Noto Sans"/>
                <a:cs typeface="Noto Sans"/>
              </a:rPr>
              <a:t>your </a:t>
            </a:r>
            <a:r>
              <a:rPr sz="2200" spc="-15" dirty="0">
                <a:solidFill>
                  <a:srgbClr val="404040"/>
                </a:solidFill>
                <a:latin typeface="Noto Sans"/>
                <a:cs typeface="Noto Sans"/>
              </a:rPr>
              <a:t>database </a:t>
            </a:r>
            <a:r>
              <a:rPr sz="2200" spc="-10" dirty="0">
                <a:solidFill>
                  <a:srgbClr val="404040"/>
                </a:solidFill>
                <a:latin typeface="Noto Sans"/>
                <a:cs typeface="Noto Sans"/>
              </a:rPr>
              <a:t>costs </a:t>
            </a:r>
            <a:r>
              <a:rPr sz="2200" spc="-35" dirty="0">
                <a:solidFill>
                  <a:srgbClr val="404040"/>
                </a:solidFill>
                <a:latin typeface="Noto Sans"/>
                <a:cs typeface="Noto Sans"/>
              </a:rPr>
              <a:t>by  </a:t>
            </a:r>
            <a:r>
              <a:rPr sz="2200" spc="-50" dirty="0">
                <a:solidFill>
                  <a:srgbClr val="404040"/>
                </a:solidFill>
                <a:latin typeface="Noto Sans"/>
                <a:cs typeface="Noto Sans"/>
              </a:rPr>
              <a:t>migrating </a:t>
            </a:r>
            <a:r>
              <a:rPr sz="2200" spc="-15" dirty="0">
                <a:solidFill>
                  <a:srgbClr val="404040"/>
                </a:solidFill>
                <a:latin typeface="Noto Sans"/>
                <a:cs typeface="Noto Sans"/>
              </a:rPr>
              <a:t>to </a:t>
            </a:r>
            <a:r>
              <a:rPr sz="2200" spc="-10" dirty="0">
                <a:solidFill>
                  <a:srgbClr val="404040"/>
                </a:solidFill>
                <a:latin typeface="Noto Sans"/>
                <a:cs typeface="Noto Sans"/>
              </a:rPr>
              <a:t>a </a:t>
            </a:r>
            <a:r>
              <a:rPr sz="2200" spc="-15" dirty="0">
                <a:solidFill>
                  <a:srgbClr val="404040"/>
                </a:solidFill>
                <a:latin typeface="Noto Sans"/>
                <a:cs typeface="Noto Sans"/>
              </a:rPr>
              <a:t>lower </a:t>
            </a:r>
            <a:r>
              <a:rPr sz="2200" spc="-5" dirty="0">
                <a:solidFill>
                  <a:srgbClr val="404040"/>
                </a:solidFill>
                <a:latin typeface="Noto Sans"/>
                <a:cs typeface="Noto Sans"/>
              </a:rPr>
              <a:t>cost</a:t>
            </a:r>
            <a:r>
              <a:rPr sz="2200" spc="15" dirty="0">
                <a:solidFill>
                  <a:srgbClr val="404040"/>
                </a:solidFill>
                <a:latin typeface="Noto Sans"/>
                <a:cs typeface="Noto Sans"/>
              </a:rPr>
              <a:t> </a:t>
            </a:r>
            <a:r>
              <a:rPr sz="2200" spc="-5" dirty="0">
                <a:solidFill>
                  <a:srgbClr val="404040"/>
                </a:solidFill>
                <a:latin typeface="Noto Sans"/>
                <a:cs typeface="Noto Sans"/>
              </a:rPr>
              <a:t>RDBMS.</a:t>
            </a:r>
            <a:endParaRPr sz="2200">
              <a:latin typeface="Noto Sans"/>
              <a:cs typeface="Noto Sans"/>
            </a:endParaRPr>
          </a:p>
        </p:txBody>
      </p:sp>
      <p:sp>
        <p:nvSpPr>
          <p:cNvPr id="16" name="object 16"/>
          <p:cNvSpPr txBox="1"/>
          <p:nvPr/>
        </p:nvSpPr>
        <p:spPr>
          <a:xfrm>
            <a:off x="2462910" y="5233542"/>
            <a:ext cx="1153795" cy="329565"/>
          </a:xfrm>
          <a:prstGeom prst="rect">
            <a:avLst/>
          </a:prstGeom>
        </p:spPr>
        <p:txBody>
          <a:bodyPr vert="horz" wrap="square" lIns="0" tIns="11430" rIns="0" bIns="0" rtlCol="0">
            <a:spAutoFit/>
          </a:bodyPr>
          <a:lstStyle/>
          <a:p>
            <a:pPr marL="12700">
              <a:lnSpc>
                <a:spcPct val="100000"/>
              </a:lnSpc>
              <a:spcBef>
                <a:spcPts val="90"/>
              </a:spcBef>
            </a:pPr>
            <a:r>
              <a:rPr sz="2000" spc="-40" dirty="0">
                <a:latin typeface="Noto Sans"/>
                <a:cs typeface="Noto Sans"/>
              </a:rPr>
              <a:t>Migration</a:t>
            </a:r>
            <a:endParaRPr sz="2000">
              <a:latin typeface="Noto Sans"/>
              <a:cs typeface="Noto Sans"/>
            </a:endParaRPr>
          </a:p>
        </p:txBody>
      </p:sp>
      <p:sp>
        <p:nvSpPr>
          <p:cNvPr id="17" name="object 17"/>
          <p:cNvSpPr/>
          <p:nvPr/>
        </p:nvSpPr>
        <p:spPr>
          <a:xfrm>
            <a:off x="966216" y="4971288"/>
            <a:ext cx="4163695" cy="878205"/>
          </a:xfrm>
          <a:custGeom>
            <a:avLst/>
            <a:gdLst/>
            <a:ahLst/>
            <a:cxnLst/>
            <a:rect l="l" t="t" r="r" b="b"/>
            <a:pathLst>
              <a:path w="4163695" h="878204">
                <a:moveTo>
                  <a:pt x="0" y="146303"/>
                </a:moveTo>
                <a:lnTo>
                  <a:pt x="7459" y="100071"/>
                </a:lnTo>
                <a:lnTo>
                  <a:pt x="28229" y="59911"/>
                </a:lnTo>
                <a:lnTo>
                  <a:pt x="59900" y="28236"/>
                </a:lnTo>
                <a:lnTo>
                  <a:pt x="100062" y="7461"/>
                </a:lnTo>
                <a:lnTo>
                  <a:pt x="146303" y="0"/>
                </a:lnTo>
                <a:lnTo>
                  <a:pt x="4017264" y="0"/>
                </a:lnTo>
                <a:lnTo>
                  <a:pt x="4063496" y="7461"/>
                </a:lnTo>
                <a:lnTo>
                  <a:pt x="4103656" y="28236"/>
                </a:lnTo>
                <a:lnTo>
                  <a:pt x="4135331" y="59911"/>
                </a:lnTo>
                <a:lnTo>
                  <a:pt x="4156106" y="100071"/>
                </a:lnTo>
                <a:lnTo>
                  <a:pt x="4163568" y="146303"/>
                </a:lnTo>
                <a:lnTo>
                  <a:pt x="4163568" y="731520"/>
                </a:lnTo>
                <a:lnTo>
                  <a:pt x="4156106" y="777752"/>
                </a:lnTo>
                <a:lnTo>
                  <a:pt x="4135331" y="817912"/>
                </a:lnTo>
                <a:lnTo>
                  <a:pt x="4103656" y="849587"/>
                </a:lnTo>
                <a:lnTo>
                  <a:pt x="4063496" y="870362"/>
                </a:lnTo>
                <a:lnTo>
                  <a:pt x="4017264" y="877824"/>
                </a:lnTo>
                <a:lnTo>
                  <a:pt x="146303" y="877824"/>
                </a:lnTo>
                <a:lnTo>
                  <a:pt x="100062" y="870362"/>
                </a:lnTo>
                <a:lnTo>
                  <a:pt x="59900" y="849587"/>
                </a:lnTo>
                <a:lnTo>
                  <a:pt x="28229" y="817912"/>
                </a:lnTo>
                <a:lnTo>
                  <a:pt x="7459" y="777752"/>
                </a:lnTo>
                <a:lnTo>
                  <a:pt x="0" y="731520"/>
                </a:lnTo>
                <a:lnTo>
                  <a:pt x="0" y="146303"/>
                </a:lnTo>
                <a:close/>
              </a:path>
            </a:pathLst>
          </a:custGeom>
          <a:ln w="12192">
            <a:solidFill>
              <a:srgbClr val="FFFFFF"/>
            </a:solidFill>
          </a:ln>
        </p:spPr>
        <p:txBody>
          <a:bodyPr wrap="square" lIns="0" tIns="0" rIns="0" bIns="0" rtlCol="0"/>
          <a:lstStyle/>
          <a:p>
            <a:endParaRPr/>
          </a:p>
        </p:txBody>
      </p:sp>
      <p:sp>
        <p:nvSpPr>
          <p:cNvPr id="18" name="object 18"/>
          <p:cNvSpPr/>
          <p:nvPr/>
        </p:nvSpPr>
        <p:spPr>
          <a:xfrm>
            <a:off x="7104888" y="710183"/>
            <a:ext cx="2054352" cy="256031"/>
          </a:xfrm>
          <a:prstGeom prst="rect">
            <a:avLst/>
          </a:prstGeom>
          <a:blipFill>
            <a:blip r:embed="rId2" cstate="print"/>
            <a:stretch>
              <a:fillRect/>
            </a:stretch>
          </a:blipFill>
        </p:spPr>
        <p:txBody>
          <a:bodyPr wrap="square" lIns="0" tIns="0" rIns="0" bIns="0" rtlCol="0"/>
          <a:lstStyle/>
          <a:p>
            <a:endParaRPr/>
          </a:p>
        </p:txBody>
      </p:sp>
      <p:sp>
        <p:nvSpPr>
          <p:cNvPr id="19" name="object 1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0" name="object 20"/>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119</a:t>
            </a:fld>
            <a:endParaRPr sz="245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dmin\Downloads\images (1).png"/>
          <p:cNvPicPr>
            <a:picLocks noChangeAspect="1" noChangeArrowheads="1"/>
          </p:cNvPicPr>
          <p:nvPr/>
        </p:nvPicPr>
        <p:blipFill>
          <a:blip r:embed="rId2"/>
          <a:srcRect/>
          <a:stretch>
            <a:fillRect/>
          </a:stretch>
        </p:blipFill>
        <p:spPr bwMode="auto">
          <a:xfrm>
            <a:off x="6070600" y="1828800"/>
            <a:ext cx="3871913" cy="4858388"/>
          </a:xfrm>
          <a:prstGeom prst="rect">
            <a:avLst/>
          </a:prstGeom>
          <a:noFill/>
          <a:ln>
            <a:solidFill>
              <a:schemeClr val="accent1"/>
            </a:solid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78852" y="8830056"/>
            <a:ext cx="476884"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108</a:t>
            </a:r>
            <a:endParaRPr sz="2450">
              <a:latin typeface="Carlito"/>
              <a:cs typeface="Carlito"/>
            </a:endParaRPr>
          </a:p>
        </p:txBody>
      </p:sp>
      <p:grpSp>
        <p:nvGrpSpPr>
          <p:cNvPr id="3" name="object 3"/>
          <p:cNvGrpSpPr/>
          <p:nvPr/>
        </p:nvGrpSpPr>
        <p:grpSpPr>
          <a:xfrm>
            <a:off x="0" y="0"/>
            <a:ext cx="16255365" cy="9144000"/>
            <a:chOff x="0" y="0"/>
            <a:chExt cx="16255365" cy="9144000"/>
          </a:xfrm>
        </p:grpSpPr>
        <p:sp>
          <p:nvSpPr>
            <p:cNvPr id="4" name="object 4"/>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2" name="object 12"/>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3" name="object 13"/>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4" name="object 14"/>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5" name="object 15"/>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6" name="object 16"/>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7" name="object 17"/>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8" name="object 18"/>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a:spLocks noGrp="1"/>
          </p:cNvSpPr>
          <p:nvPr>
            <p:ph type="title"/>
          </p:nvPr>
        </p:nvSpPr>
        <p:spPr>
          <a:xfrm>
            <a:off x="1005636" y="1577290"/>
            <a:ext cx="8194040" cy="1086485"/>
          </a:xfrm>
          <a:prstGeom prst="rect">
            <a:avLst/>
          </a:prstGeom>
        </p:spPr>
        <p:txBody>
          <a:bodyPr vert="horz" wrap="square" lIns="0" tIns="89535" rIns="0" bIns="0" rtlCol="0">
            <a:spAutoFit/>
          </a:bodyPr>
          <a:lstStyle/>
          <a:p>
            <a:pPr marL="12700">
              <a:lnSpc>
                <a:spcPct val="100000"/>
              </a:lnSpc>
              <a:spcBef>
                <a:spcPts val="705"/>
              </a:spcBef>
            </a:pPr>
            <a:r>
              <a:rPr sz="3200" b="0" spc="-440" dirty="0">
                <a:solidFill>
                  <a:srgbClr val="FFFFFF"/>
                </a:solidFill>
                <a:latin typeface="Arial Black"/>
                <a:cs typeface="Arial Black"/>
              </a:rPr>
              <a:t>Database</a:t>
            </a:r>
            <a:r>
              <a:rPr sz="3200" b="0" spc="-155" dirty="0">
                <a:solidFill>
                  <a:srgbClr val="FFFFFF"/>
                </a:solidFill>
                <a:latin typeface="Arial Black"/>
                <a:cs typeface="Arial Black"/>
              </a:rPr>
              <a:t> </a:t>
            </a:r>
            <a:r>
              <a:rPr sz="3200" b="0" spc="-470" dirty="0">
                <a:solidFill>
                  <a:srgbClr val="FFFFFF"/>
                </a:solidFill>
                <a:latin typeface="Arial Black"/>
                <a:cs typeface="Arial Black"/>
              </a:rPr>
              <a:t>Costs</a:t>
            </a:r>
            <a:endParaRPr sz="3200">
              <a:latin typeface="Arial Black"/>
              <a:cs typeface="Arial Black"/>
            </a:endParaRPr>
          </a:p>
          <a:p>
            <a:pPr marL="12700">
              <a:lnSpc>
                <a:spcPct val="100000"/>
              </a:lnSpc>
              <a:spcBef>
                <a:spcPts val="545"/>
              </a:spcBef>
            </a:pPr>
            <a:r>
              <a:rPr sz="2800" b="0" spc="-20" dirty="0">
                <a:solidFill>
                  <a:srgbClr val="0E537A"/>
                </a:solidFill>
                <a:latin typeface="Noto Sans"/>
                <a:cs typeface="Noto Sans"/>
              </a:rPr>
              <a:t>Overview </a:t>
            </a:r>
            <a:r>
              <a:rPr sz="2800" b="0" spc="-10" dirty="0">
                <a:solidFill>
                  <a:srgbClr val="0E537A"/>
                </a:solidFill>
                <a:latin typeface="Noto Sans"/>
                <a:cs typeface="Noto Sans"/>
              </a:rPr>
              <a:t>of costs associated </a:t>
            </a:r>
            <a:r>
              <a:rPr sz="2800" b="0" spc="-15" dirty="0">
                <a:solidFill>
                  <a:srgbClr val="0E537A"/>
                </a:solidFill>
                <a:latin typeface="Noto Sans"/>
                <a:cs typeface="Noto Sans"/>
              </a:rPr>
              <a:t>with </a:t>
            </a:r>
            <a:r>
              <a:rPr sz="2800" b="0" spc="-50" dirty="0">
                <a:solidFill>
                  <a:srgbClr val="0E537A"/>
                </a:solidFill>
                <a:latin typeface="Noto Sans"/>
                <a:cs typeface="Noto Sans"/>
              </a:rPr>
              <a:t>AWS</a:t>
            </a:r>
            <a:r>
              <a:rPr sz="2800" b="0" spc="-125" dirty="0">
                <a:solidFill>
                  <a:srgbClr val="0E537A"/>
                </a:solidFill>
                <a:latin typeface="Noto Sans"/>
                <a:cs typeface="Noto Sans"/>
              </a:rPr>
              <a:t> </a:t>
            </a:r>
            <a:r>
              <a:rPr sz="2800" b="0" spc="-10" dirty="0">
                <a:solidFill>
                  <a:srgbClr val="0E537A"/>
                </a:solidFill>
                <a:latin typeface="Noto Sans"/>
                <a:cs typeface="Noto Sans"/>
              </a:rPr>
              <a:t>databases</a:t>
            </a:r>
            <a:endParaRPr sz="2800">
              <a:latin typeface="Noto Sans"/>
              <a:cs typeface="Noto Sans"/>
            </a:endParaRPr>
          </a:p>
        </p:txBody>
      </p:sp>
      <p:sp>
        <p:nvSpPr>
          <p:cNvPr id="20" name="object 20"/>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6493" y="283286"/>
            <a:ext cx="2767330" cy="512445"/>
          </a:xfrm>
          <a:prstGeom prst="rect">
            <a:avLst/>
          </a:prstGeom>
        </p:spPr>
        <p:txBody>
          <a:bodyPr vert="horz" wrap="square" lIns="0" tIns="12065" rIns="0" bIns="0" rtlCol="0">
            <a:spAutoFit/>
          </a:bodyPr>
          <a:lstStyle/>
          <a:p>
            <a:pPr marL="12700">
              <a:lnSpc>
                <a:spcPct val="100000"/>
              </a:lnSpc>
              <a:spcBef>
                <a:spcPts val="95"/>
              </a:spcBef>
            </a:pPr>
            <a:r>
              <a:rPr sz="3200" b="0" spc="-440" dirty="0">
                <a:latin typeface="Arial Black"/>
                <a:cs typeface="Arial Black"/>
              </a:rPr>
              <a:t>Database</a:t>
            </a:r>
            <a:r>
              <a:rPr sz="3200" b="0" spc="-225" dirty="0">
                <a:latin typeface="Arial Black"/>
                <a:cs typeface="Arial Black"/>
              </a:rPr>
              <a:t> </a:t>
            </a:r>
            <a:r>
              <a:rPr sz="3200" b="0" spc="-470" dirty="0">
                <a:latin typeface="Arial Black"/>
                <a:cs typeface="Arial Black"/>
              </a:rPr>
              <a:t>Costs</a:t>
            </a:r>
            <a:endParaRPr sz="3200">
              <a:latin typeface="Arial Black"/>
              <a:cs typeface="Arial Black"/>
            </a:endParaRPr>
          </a:p>
        </p:txBody>
      </p:sp>
      <p:sp>
        <p:nvSpPr>
          <p:cNvPr id="3" name="object 3"/>
          <p:cNvSpPr txBox="1"/>
          <p:nvPr/>
        </p:nvSpPr>
        <p:spPr>
          <a:xfrm>
            <a:off x="604519" y="1042619"/>
            <a:ext cx="11856720" cy="5157470"/>
          </a:xfrm>
          <a:prstGeom prst="rect">
            <a:avLst/>
          </a:prstGeom>
        </p:spPr>
        <p:txBody>
          <a:bodyPr vert="horz" wrap="square" lIns="0" tIns="180340" rIns="0" bIns="0" rtlCol="0">
            <a:spAutoFit/>
          </a:bodyPr>
          <a:lstStyle/>
          <a:p>
            <a:pPr marL="12700">
              <a:lnSpc>
                <a:spcPct val="100000"/>
              </a:lnSpc>
              <a:spcBef>
                <a:spcPts val="1420"/>
              </a:spcBef>
            </a:pPr>
            <a:r>
              <a:rPr sz="2200" spc="-10" dirty="0">
                <a:solidFill>
                  <a:srgbClr val="404040"/>
                </a:solidFill>
                <a:latin typeface="Noto Sans"/>
                <a:cs typeface="Noto Sans"/>
              </a:rPr>
              <a:t>The </a:t>
            </a:r>
            <a:r>
              <a:rPr sz="2200" spc="-30" dirty="0">
                <a:solidFill>
                  <a:srgbClr val="404040"/>
                </a:solidFill>
                <a:latin typeface="Noto Sans"/>
                <a:cs typeface="Noto Sans"/>
              </a:rPr>
              <a:t>following </a:t>
            </a:r>
            <a:r>
              <a:rPr sz="2200" spc="-10" dirty="0">
                <a:solidFill>
                  <a:srgbClr val="404040"/>
                </a:solidFill>
                <a:latin typeface="Noto Sans"/>
                <a:cs typeface="Noto Sans"/>
              </a:rPr>
              <a:t>costs </a:t>
            </a:r>
            <a:r>
              <a:rPr sz="2200" spc="-25" dirty="0">
                <a:solidFill>
                  <a:srgbClr val="404040"/>
                </a:solidFill>
                <a:latin typeface="Noto Sans"/>
                <a:cs typeface="Noto Sans"/>
              </a:rPr>
              <a:t>are </a:t>
            </a:r>
            <a:r>
              <a:rPr sz="2200" spc="-10" dirty="0">
                <a:solidFill>
                  <a:srgbClr val="404040"/>
                </a:solidFill>
                <a:latin typeface="Noto Sans"/>
                <a:cs typeface="Noto Sans"/>
              </a:rPr>
              <a:t>associated </a:t>
            </a:r>
            <a:r>
              <a:rPr sz="2200" spc="-15" dirty="0">
                <a:solidFill>
                  <a:srgbClr val="404040"/>
                </a:solidFill>
                <a:latin typeface="Noto Sans"/>
                <a:cs typeface="Noto Sans"/>
              </a:rPr>
              <a:t>with </a:t>
            </a:r>
            <a:r>
              <a:rPr sz="2200" spc="-20" dirty="0">
                <a:solidFill>
                  <a:srgbClr val="404040"/>
                </a:solidFill>
                <a:latin typeface="Noto Sans"/>
                <a:cs typeface="Noto Sans"/>
              </a:rPr>
              <a:t>the </a:t>
            </a:r>
            <a:r>
              <a:rPr sz="2200" spc="-40" dirty="0">
                <a:solidFill>
                  <a:srgbClr val="404040"/>
                </a:solidFill>
                <a:latin typeface="Noto Sans"/>
                <a:cs typeface="Noto Sans"/>
              </a:rPr>
              <a:t>AWS</a:t>
            </a:r>
            <a:r>
              <a:rPr sz="2200" spc="35" dirty="0">
                <a:solidFill>
                  <a:srgbClr val="404040"/>
                </a:solidFill>
                <a:latin typeface="Noto Sans"/>
                <a:cs typeface="Noto Sans"/>
              </a:rPr>
              <a:t> </a:t>
            </a:r>
            <a:r>
              <a:rPr sz="2200" spc="-15" dirty="0">
                <a:solidFill>
                  <a:srgbClr val="404040"/>
                </a:solidFill>
                <a:latin typeface="Noto Sans"/>
                <a:cs typeface="Noto Sans"/>
              </a:rPr>
              <a:t>databases:</a:t>
            </a:r>
            <a:endParaRPr sz="2200">
              <a:latin typeface="Noto Sans"/>
              <a:cs typeface="Noto Sans"/>
            </a:endParaRPr>
          </a:p>
          <a:p>
            <a:pPr marL="317500" indent="-304800">
              <a:lnSpc>
                <a:spcPct val="100000"/>
              </a:lnSpc>
              <a:spcBef>
                <a:spcPts val="1320"/>
              </a:spcBef>
              <a:buFont typeface="Arial"/>
              <a:buChar char="•"/>
              <a:tabLst>
                <a:tab pos="316865" algn="l"/>
                <a:tab pos="317500" algn="l"/>
              </a:tabLst>
            </a:pPr>
            <a:r>
              <a:rPr sz="2200" spc="-5" dirty="0">
                <a:solidFill>
                  <a:srgbClr val="404040"/>
                </a:solidFill>
                <a:latin typeface="Noto Sans"/>
                <a:cs typeface="Noto Sans"/>
              </a:rPr>
              <a:t>Amazon</a:t>
            </a:r>
            <a:r>
              <a:rPr sz="2200" spc="-60" dirty="0">
                <a:solidFill>
                  <a:srgbClr val="404040"/>
                </a:solidFill>
                <a:latin typeface="Noto Sans"/>
                <a:cs typeface="Noto Sans"/>
              </a:rPr>
              <a:t> </a:t>
            </a:r>
            <a:r>
              <a:rPr sz="2200" spc="-10" dirty="0">
                <a:solidFill>
                  <a:srgbClr val="404040"/>
                </a:solidFill>
                <a:latin typeface="Noto Sans"/>
                <a:cs typeface="Noto Sans"/>
              </a:rPr>
              <a:t>RDS:</a:t>
            </a:r>
            <a:endParaRPr sz="2200">
              <a:latin typeface="Noto Sans"/>
              <a:cs typeface="Noto Sans"/>
            </a:endParaRPr>
          </a:p>
          <a:p>
            <a:pPr marL="927100" lvl="1" indent="-306070">
              <a:lnSpc>
                <a:spcPct val="100000"/>
              </a:lnSpc>
              <a:spcBef>
                <a:spcPts val="434"/>
              </a:spcBef>
              <a:buSzPct val="79545"/>
              <a:buFont typeface="Courier New"/>
              <a:buChar char="o"/>
              <a:tabLst>
                <a:tab pos="927735" algn="l"/>
              </a:tabLst>
            </a:pPr>
            <a:r>
              <a:rPr sz="2200" spc="-5" dirty="0">
                <a:solidFill>
                  <a:srgbClr val="404040"/>
                </a:solidFill>
                <a:latin typeface="Noto Sans"/>
                <a:cs typeface="Noto Sans"/>
              </a:rPr>
              <a:t>Cost per </a:t>
            </a:r>
            <a:r>
              <a:rPr sz="2200" spc="-10" dirty="0">
                <a:solidFill>
                  <a:srgbClr val="404040"/>
                </a:solidFill>
                <a:latin typeface="Noto Sans"/>
                <a:cs typeface="Noto Sans"/>
              </a:rPr>
              <a:t>hour </a:t>
            </a:r>
            <a:r>
              <a:rPr sz="2200" spc="-25" dirty="0">
                <a:solidFill>
                  <a:srgbClr val="404040"/>
                </a:solidFill>
                <a:latin typeface="Noto Sans"/>
                <a:cs typeface="Noto Sans"/>
              </a:rPr>
              <a:t>depending </a:t>
            </a:r>
            <a:r>
              <a:rPr sz="2200" dirty="0">
                <a:solidFill>
                  <a:srgbClr val="404040"/>
                </a:solidFill>
                <a:latin typeface="Noto Sans"/>
                <a:cs typeface="Noto Sans"/>
              </a:rPr>
              <a:t>on </a:t>
            </a:r>
            <a:r>
              <a:rPr sz="2200" spc="-20" dirty="0">
                <a:solidFill>
                  <a:srgbClr val="404040"/>
                </a:solidFill>
                <a:latin typeface="Noto Sans"/>
                <a:cs typeface="Noto Sans"/>
              </a:rPr>
              <a:t>the </a:t>
            </a:r>
            <a:r>
              <a:rPr sz="2200" spc="-15" dirty="0">
                <a:solidFill>
                  <a:srgbClr val="404040"/>
                </a:solidFill>
                <a:latin typeface="Noto Sans"/>
                <a:cs typeface="Noto Sans"/>
              </a:rPr>
              <a:t>instance </a:t>
            </a:r>
            <a:r>
              <a:rPr sz="2200" spc="-10" dirty="0">
                <a:solidFill>
                  <a:srgbClr val="404040"/>
                </a:solidFill>
                <a:latin typeface="Noto Sans"/>
                <a:cs typeface="Noto Sans"/>
              </a:rPr>
              <a:t>size </a:t>
            </a:r>
            <a:r>
              <a:rPr sz="2200" spc="-15" dirty="0">
                <a:solidFill>
                  <a:srgbClr val="404040"/>
                </a:solidFill>
                <a:latin typeface="Noto Sans"/>
                <a:cs typeface="Noto Sans"/>
              </a:rPr>
              <a:t>and </a:t>
            </a:r>
            <a:r>
              <a:rPr sz="2200" spc="-5" dirty="0">
                <a:solidFill>
                  <a:srgbClr val="404040"/>
                </a:solidFill>
                <a:latin typeface="Noto Sans"/>
                <a:cs typeface="Noto Sans"/>
              </a:rPr>
              <a:t>RDBMS </a:t>
            </a:r>
            <a:r>
              <a:rPr sz="2200" spc="-30" dirty="0">
                <a:solidFill>
                  <a:srgbClr val="404040"/>
                </a:solidFill>
                <a:latin typeface="Noto Sans"/>
                <a:cs typeface="Noto Sans"/>
              </a:rPr>
              <a:t>licensing </a:t>
            </a:r>
            <a:r>
              <a:rPr sz="2200" spc="-5" dirty="0">
                <a:solidFill>
                  <a:srgbClr val="404040"/>
                </a:solidFill>
                <a:latin typeface="Noto Sans"/>
                <a:cs typeface="Noto Sans"/>
              </a:rPr>
              <a:t>cost </a:t>
            </a:r>
            <a:r>
              <a:rPr sz="2200" spc="-15" dirty="0">
                <a:solidFill>
                  <a:srgbClr val="404040"/>
                </a:solidFill>
                <a:latin typeface="Noto Sans"/>
                <a:cs typeface="Noto Sans"/>
              </a:rPr>
              <a:t>(if</a:t>
            </a:r>
            <a:r>
              <a:rPr sz="2200" spc="120" dirty="0">
                <a:solidFill>
                  <a:srgbClr val="404040"/>
                </a:solidFill>
                <a:latin typeface="Noto Sans"/>
                <a:cs typeface="Noto Sans"/>
              </a:rPr>
              <a:t> </a:t>
            </a:r>
            <a:r>
              <a:rPr sz="2200" spc="-20" dirty="0">
                <a:solidFill>
                  <a:srgbClr val="404040"/>
                </a:solidFill>
                <a:latin typeface="Noto Sans"/>
                <a:cs typeface="Noto Sans"/>
              </a:rPr>
              <a:t>required)</a:t>
            </a:r>
            <a:endParaRPr sz="2200">
              <a:latin typeface="Noto Sans"/>
              <a:cs typeface="Noto Sans"/>
            </a:endParaRPr>
          </a:p>
          <a:p>
            <a:pPr marL="927100" lvl="1" indent="-306070">
              <a:lnSpc>
                <a:spcPct val="100000"/>
              </a:lnSpc>
              <a:spcBef>
                <a:spcPts val="430"/>
              </a:spcBef>
              <a:buSzPct val="79545"/>
              <a:buFont typeface="Courier New"/>
              <a:buChar char="o"/>
              <a:tabLst>
                <a:tab pos="927735" algn="l"/>
              </a:tabLst>
            </a:pPr>
            <a:r>
              <a:rPr sz="2200" spc="-10" dirty="0">
                <a:solidFill>
                  <a:srgbClr val="404040"/>
                </a:solidFill>
                <a:latin typeface="Noto Sans"/>
                <a:cs typeface="Noto Sans"/>
              </a:rPr>
              <a:t>Per </a:t>
            </a:r>
            <a:r>
              <a:rPr sz="2200" dirty="0">
                <a:solidFill>
                  <a:srgbClr val="404040"/>
                </a:solidFill>
                <a:latin typeface="Noto Sans"/>
                <a:cs typeface="Noto Sans"/>
              </a:rPr>
              <a:t>GB </a:t>
            </a:r>
            <a:r>
              <a:rPr sz="2200" spc="-5" dirty="0">
                <a:solidFill>
                  <a:srgbClr val="404040"/>
                </a:solidFill>
                <a:latin typeface="Noto Sans"/>
                <a:cs typeface="Noto Sans"/>
              </a:rPr>
              <a:t>cost for</a:t>
            </a:r>
            <a:r>
              <a:rPr sz="2200" spc="-60" dirty="0">
                <a:solidFill>
                  <a:srgbClr val="404040"/>
                </a:solidFill>
                <a:latin typeface="Noto Sans"/>
                <a:cs typeface="Noto Sans"/>
              </a:rPr>
              <a:t> </a:t>
            </a:r>
            <a:r>
              <a:rPr sz="2200" spc="-35" dirty="0">
                <a:solidFill>
                  <a:srgbClr val="404040"/>
                </a:solidFill>
                <a:latin typeface="Noto Sans"/>
                <a:cs typeface="Noto Sans"/>
              </a:rPr>
              <a:t>storage</a:t>
            </a:r>
            <a:endParaRPr sz="2200">
              <a:latin typeface="Noto Sans"/>
              <a:cs typeface="Noto Sans"/>
            </a:endParaRPr>
          </a:p>
          <a:p>
            <a:pPr marL="317500" indent="-304800">
              <a:lnSpc>
                <a:spcPct val="100000"/>
              </a:lnSpc>
              <a:spcBef>
                <a:spcPts val="1300"/>
              </a:spcBef>
              <a:buFont typeface="Arial"/>
              <a:buChar char="•"/>
              <a:tabLst>
                <a:tab pos="316865" algn="l"/>
                <a:tab pos="317500" algn="l"/>
              </a:tabLst>
            </a:pPr>
            <a:r>
              <a:rPr sz="2200" spc="-5" dirty="0">
                <a:solidFill>
                  <a:srgbClr val="404040"/>
                </a:solidFill>
                <a:latin typeface="Noto Sans"/>
                <a:cs typeface="Noto Sans"/>
              </a:rPr>
              <a:t>Amazon</a:t>
            </a:r>
            <a:r>
              <a:rPr sz="2200" spc="-60" dirty="0">
                <a:solidFill>
                  <a:srgbClr val="404040"/>
                </a:solidFill>
                <a:latin typeface="Noto Sans"/>
                <a:cs typeface="Noto Sans"/>
              </a:rPr>
              <a:t> </a:t>
            </a:r>
            <a:r>
              <a:rPr sz="2200" spc="-5" dirty="0">
                <a:solidFill>
                  <a:srgbClr val="404040"/>
                </a:solidFill>
                <a:latin typeface="Noto Sans"/>
                <a:cs typeface="Noto Sans"/>
              </a:rPr>
              <a:t>DynamoDB:</a:t>
            </a:r>
            <a:endParaRPr sz="2200">
              <a:latin typeface="Noto Sans"/>
              <a:cs typeface="Noto Sans"/>
            </a:endParaRPr>
          </a:p>
          <a:p>
            <a:pPr marL="927100" lvl="1" indent="-306070">
              <a:lnSpc>
                <a:spcPct val="100000"/>
              </a:lnSpc>
              <a:spcBef>
                <a:spcPts val="430"/>
              </a:spcBef>
              <a:buSzPct val="79545"/>
              <a:buFont typeface="Courier New"/>
              <a:buChar char="o"/>
              <a:tabLst>
                <a:tab pos="927735" algn="l"/>
              </a:tabLst>
            </a:pPr>
            <a:r>
              <a:rPr sz="2200" spc="-20" dirty="0">
                <a:solidFill>
                  <a:srgbClr val="404040"/>
                </a:solidFill>
                <a:latin typeface="Noto Sans"/>
                <a:cs typeface="Noto Sans"/>
              </a:rPr>
              <a:t>Write </a:t>
            </a:r>
            <a:r>
              <a:rPr sz="2200" spc="-30" dirty="0">
                <a:solidFill>
                  <a:srgbClr val="404040"/>
                </a:solidFill>
                <a:latin typeface="Noto Sans"/>
                <a:cs typeface="Noto Sans"/>
              </a:rPr>
              <a:t>Throughput: </a:t>
            </a:r>
            <a:r>
              <a:rPr sz="2200" spc="-5" dirty="0">
                <a:solidFill>
                  <a:srgbClr val="404040"/>
                </a:solidFill>
                <a:latin typeface="Noto Sans"/>
                <a:cs typeface="Noto Sans"/>
              </a:rPr>
              <a:t>fee </a:t>
            </a:r>
            <a:r>
              <a:rPr sz="2200" spc="-10" dirty="0">
                <a:solidFill>
                  <a:srgbClr val="404040"/>
                </a:solidFill>
                <a:latin typeface="Noto Sans"/>
                <a:cs typeface="Noto Sans"/>
              </a:rPr>
              <a:t>per hour </a:t>
            </a:r>
            <a:r>
              <a:rPr sz="2200" spc="-5" dirty="0">
                <a:solidFill>
                  <a:srgbClr val="404040"/>
                </a:solidFill>
                <a:latin typeface="Noto Sans"/>
                <a:cs typeface="Noto Sans"/>
              </a:rPr>
              <a:t>for </a:t>
            </a:r>
            <a:r>
              <a:rPr sz="2200" spc="-15" dirty="0">
                <a:solidFill>
                  <a:srgbClr val="404040"/>
                </a:solidFill>
                <a:latin typeface="Noto Sans"/>
                <a:cs typeface="Noto Sans"/>
              </a:rPr>
              <a:t>every </a:t>
            </a:r>
            <a:r>
              <a:rPr sz="2200" spc="5" dirty="0">
                <a:solidFill>
                  <a:srgbClr val="404040"/>
                </a:solidFill>
                <a:latin typeface="Noto Sans"/>
                <a:cs typeface="Noto Sans"/>
              </a:rPr>
              <a:t>10 </a:t>
            </a:r>
            <a:r>
              <a:rPr sz="2200" spc="-20" dirty="0">
                <a:solidFill>
                  <a:srgbClr val="404040"/>
                </a:solidFill>
                <a:latin typeface="Noto Sans"/>
                <a:cs typeface="Noto Sans"/>
              </a:rPr>
              <a:t>units </a:t>
            </a:r>
            <a:r>
              <a:rPr sz="2200" dirty="0">
                <a:solidFill>
                  <a:srgbClr val="404040"/>
                </a:solidFill>
                <a:latin typeface="Noto Sans"/>
                <a:cs typeface="Noto Sans"/>
              </a:rPr>
              <a:t>of </a:t>
            </a:r>
            <a:r>
              <a:rPr sz="2200" spc="-20" dirty="0">
                <a:solidFill>
                  <a:srgbClr val="404040"/>
                </a:solidFill>
                <a:latin typeface="Noto Sans"/>
                <a:cs typeface="Noto Sans"/>
              </a:rPr>
              <a:t>Write</a:t>
            </a:r>
            <a:r>
              <a:rPr sz="2200" spc="50" dirty="0">
                <a:solidFill>
                  <a:srgbClr val="404040"/>
                </a:solidFill>
                <a:latin typeface="Noto Sans"/>
                <a:cs typeface="Noto Sans"/>
              </a:rPr>
              <a:t> </a:t>
            </a:r>
            <a:r>
              <a:rPr sz="2200" spc="-15" dirty="0">
                <a:solidFill>
                  <a:srgbClr val="404040"/>
                </a:solidFill>
                <a:latin typeface="Noto Sans"/>
                <a:cs typeface="Noto Sans"/>
              </a:rPr>
              <a:t>Capacity</a:t>
            </a:r>
            <a:endParaRPr sz="2200">
              <a:latin typeface="Noto Sans"/>
              <a:cs typeface="Noto Sans"/>
            </a:endParaRPr>
          </a:p>
          <a:p>
            <a:pPr marL="927100" lvl="1" indent="-306070">
              <a:lnSpc>
                <a:spcPct val="100000"/>
              </a:lnSpc>
              <a:spcBef>
                <a:spcPts val="434"/>
              </a:spcBef>
              <a:buSzPct val="79545"/>
              <a:buFont typeface="Courier New"/>
              <a:buChar char="o"/>
              <a:tabLst>
                <a:tab pos="927735" algn="l"/>
              </a:tabLst>
            </a:pPr>
            <a:r>
              <a:rPr sz="2200" spc="-5" dirty="0">
                <a:solidFill>
                  <a:srgbClr val="404040"/>
                </a:solidFill>
                <a:latin typeface="Noto Sans"/>
                <a:cs typeface="Noto Sans"/>
              </a:rPr>
              <a:t>Read </a:t>
            </a:r>
            <a:r>
              <a:rPr sz="2200" spc="-30" dirty="0">
                <a:solidFill>
                  <a:srgbClr val="404040"/>
                </a:solidFill>
                <a:latin typeface="Noto Sans"/>
                <a:cs typeface="Noto Sans"/>
              </a:rPr>
              <a:t>Throughput</a:t>
            </a:r>
            <a:r>
              <a:rPr sz="2200" spc="-30" dirty="0">
                <a:solidFill>
                  <a:srgbClr val="FF0000"/>
                </a:solidFill>
                <a:latin typeface="Noto Sans"/>
                <a:cs typeface="Noto Sans"/>
              </a:rPr>
              <a:t>: </a:t>
            </a:r>
            <a:r>
              <a:rPr sz="2200" spc="-5" dirty="0">
                <a:solidFill>
                  <a:srgbClr val="404040"/>
                </a:solidFill>
                <a:latin typeface="Noto Sans"/>
                <a:cs typeface="Noto Sans"/>
              </a:rPr>
              <a:t>fee per </a:t>
            </a:r>
            <a:r>
              <a:rPr sz="2200" spc="-10" dirty="0">
                <a:solidFill>
                  <a:srgbClr val="404040"/>
                </a:solidFill>
                <a:latin typeface="Noto Sans"/>
                <a:cs typeface="Noto Sans"/>
              </a:rPr>
              <a:t>hour </a:t>
            </a:r>
            <a:r>
              <a:rPr sz="2200" spc="-5" dirty="0">
                <a:solidFill>
                  <a:srgbClr val="404040"/>
                </a:solidFill>
                <a:latin typeface="Noto Sans"/>
                <a:cs typeface="Noto Sans"/>
              </a:rPr>
              <a:t>for </a:t>
            </a:r>
            <a:r>
              <a:rPr sz="2200" spc="-15" dirty="0">
                <a:solidFill>
                  <a:srgbClr val="404040"/>
                </a:solidFill>
                <a:latin typeface="Noto Sans"/>
                <a:cs typeface="Noto Sans"/>
              </a:rPr>
              <a:t>every </a:t>
            </a:r>
            <a:r>
              <a:rPr sz="2200" spc="5" dirty="0">
                <a:solidFill>
                  <a:srgbClr val="404040"/>
                </a:solidFill>
                <a:latin typeface="Noto Sans"/>
                <a:cs typeface="Noto Sans"/>
              </a:rPr>
              <a:t>50 </a:t>
            </a:r>
            <a:r>
              <a:rPr sz="2200" spc="-20" dirty="0">
                <a:solidFill>
                  <a:srgbClr val="404040"/>
                </a:solidFill>
                <a:latin typeface="Noto Sans"/>
                <a:cs typeface="Noto Sans"/>
              </a:rPr>
              <a:t>units </a:t>
            </a:r>
            <a:r>
              <a:rPr sz="2200" spc="-5" dirty="0">
                <a:solidFill>
                  <a:srgbClr val="404040"/>
                </a:solidFill>
                <a:latin typeface="Noto Sans"/>
                <a:cs typeface="Noto Sans"/>
              </a:rPr>
              <a:t>of Read</a:t>
            </a:r>
            <a:r>
              <a:rPr sz="2200" spc="-10" dirty="0">
                <a:solidFill>
                  <a:srgbClr val="404040"/>
                </a:solidFill>
                <a:latin typeface="Noto Sans"/>
                <a:cs typeface="Noto Sans"/>
              </a:rPr>
              <a:t> </a:t>
            </a:r>
            <a:r>
              <a:rPr sz="2200" spc="-15" dirty="0">
                <a:solidFill>
                  <a:srgbClr val="404040"/>
                </a:solidFill>
                <a:latin typeface="Noto Sans"/>
                <a:cs typeface="Noto Sans"/>
              </a:rPr>
              <a:t>Capacity</a:t>
            </a:r>
            <a:endParaRPr sz="2200">
              <a:latin typeface="Noto Sans"/>
              <a:cs typeface="Noto Sans"/>
            </a:endParaRPr>
          </a:p>
          <a:p>
            <a:pPr marL="927100" lvl="1" indent="-306070">
              <a:lnSpc>
                <a:spcPct val="100000"/>
              </a:lnSpc>
              <a:spcBef>
                <a:spcPts val="455"/>
              </a:spcBef>
              <a:buSzPct val="79545"/>
              <a:buFont typeface="Courier New"/>
              <a:buChar char="o"/>
              <a:tabLst>
                <a:tab pos="927735" algn="l"/>
              </a:tabLst>
            </a:pPr>
            <a:r>
              <a:rPr sz="2200" spc="-10" dirty="0">
                <a:solidFill>
                  <a:srgbClr val="404040"/>
                </a:solidFill>
                <a:latin typeface="Noto Sans"/>
                <a:cs typeface="Noto Sans"/>
              </a:rPr>
              <a:t>Per </a:t>
            </a:r>
            <a:r>
              <a:rPr sz="2200" dirty="0">
                <a:solidFill>
                  <a:srgbClr val="404040"/>
                </a:solidFill>
                <a:latin typeface="Noto Sans"/>
                <a:cs typeface="Noto Sans"/>
              </a:rPr>
              <a:t>GB </a:t>
            </a:r>
            <a:r>
              <a:rPr sz="2200" spc="-5" dirty="0">
                <a:solidFill>
                  <a:srgbClr val="404040"/>
                </a:solidFill>
                <a:latin typeface="Noto Sans"/>
                <a:cs typeface="Noto Sans"/>
              </a:rPr>
              <a:t>fee for </a:t>
            </a:r>
            <a:r>
              <a:rPr sz="2200" spc="-25" dirty="0">
                <a:solidFill>
                  <a:srgbClr val="404040"/>
                </a:solidFill>
                <a:latin typeface="Noto Sans"/>
                <a:cs typeface="Noto Sans"/>
              </a:rPr>
              <a:t>indexed</a:t>
            </a:r>
            <a:r>
              <a:rPr sz="2200" spc="-30" dirty="0">
                <a:solidFill>
                  <a:srgbClr val="404040"/>
                </a:solidFill>
                <a:latin typeface="Noto Sans"/>
                <a:cs typeface="Noto Sans"/>
              </a:rPr>
              <a:t> </a:t>
            </a:r>
            <a:r>
              <a:rPr sz="2200" spc="-35" dirty="0">
                <a:solidFill>
                  <a:srgbClr val="404040"/>
                </a:solidFill>
                <a:latin typeface="Noto Sans"/>
                <a:cs typeface="Noto Sans"/>
              </a:rPr>
              <a:t>storage</a:t>
            </a:r>
            <a:endParaRPr sz="2200">
              <a:latin typeface="Noto Sans"/>
              <a:cs typeface="Noto Sans"/>
            </a:endParaRPr>
          </a:p>
          <a:p>
            <a:pPr marL="927100" lvl="1" indent="-306070">
              <a:lnSpc>
                <a:spcPct val="100000"/>
              </a:lnSpc>
              <a:spcBef>
                <a:spcPts val="434"/>
              </a:spcBef>
              <a:buSzPct val="79545"/>
              <a:buFont typeface="Courier New"/>
              <a:buChar char="o"/>
              <a:tabLst>
                <a:tab pos="927735" algn="l"/>
              </a:tabLst>
            </a:pPr>
            <a:r>
              <a:rPr sz="2200" spc="-5" dirty="0">
                <a:solidFill>
                  <a:srgbClr val="404040"/>
                </a:solidFill>
                <a:latin typeface="Noto Sans"/>
                <a:cs typeface="Noto Sans"/>
              </a:rPr>
              <a:t>Fee for DynamoDB</a:t>
            </a:r>
            <a:r>
              <a:rPr sz="2200" spc="-60" dirty="0">
                <a:solidFill>
                  <a:srgbClr val="404040"/>
                </a:solidFill>
                <a:latin typeface="Noto Sans"/>
                <a:cs typeface="Noto Sans"/>
              </a:rPr>
              <a:t> </a:t>
            </a:r>
            <a:r>
              <a:rPr sz="2200" spc="-15" dirty="0">
                <a:solidFill>
                  <a:srgbClr val="404040"/>
                </a:solidFill>
                <a:latin typeface="Noto Sans"/>
                <a:cs typeface="Noto Sans"/>
              </a:rPr>
              <a:t>streams</a:t>
            </a:r>
            <a:endParaRPr sz="2200">
              <a:latin typeface="Noto Sans"/>
              <a:cs typeface="Noto Sans"/>
            </a:endParaRPr>
          </a:p>
          <a:p>
            <a:pPr marL="927100" lvl="1" indent="-306070">
              <a:lnSpc>
                <a:spcPct val="100000"/>
              </a:lnSpc>
              <a:spcBef>
                <a:spcPts val="430"/>
              </a:spcBef>
              <a:buSzPct val="79545"/>
              <a:buFont typeface="Courier New"/>
              <a:buChar char="o"/>
              <a:tabLst>
                <a:tab pos="927735" algn="l"/>
              </a:tabLst>
            </a:pPr>
            <a:r>
              <a:rPr sz="2200" spc="-15" dirty="0">
                <a:solidFill>
                  <a:srgbClr val="404040"/>
                </a:solidFill>
                <a:latin typeface="Noto Sans"/>
                <a:cs typeface="Noto Sans"/>
              </a:rPr>
              <a:t>Data </a:t>
            </a:r>
            <a:r>
              <a:rPr sz="2200" spc="-20" dirty="0">
                <a:solidFill>
                  <a:srgbClr val="404040"/>
                </a:solidFill>
                <a:latin typeface="Noto Sans"/>
                <a:cs typeface="Noto Sans"/>
              </a:rPr>
              <a:t>transfer </a:t>
            </a:r>
            <a:r>
              <a:rPr sz="2200" spc="-10" dirty="0">
                <a:solidFill>
                  <a:srgbClr val="404040"/>
                </a:solidFill>
                <a:latin typeface="Noto Sans"/>
                <a:cs typeface="Noto Sans"/>
              </a:rPr>
              <a:t>out</a:t>
            </a:r>
            <a:r>
              <a:rPr sz="2200" spc="5" dirty="0">
                <a:solidFill>
                  <a:srgbClr val="404040"/>
                </a:solidFill>
                <a:latin typeface="Noto Sans"/>
                <a:cs typeface="Noto Sans"/>
              </a:rPr>
              <a:t> </a:t>
            </a:r>
            <a:r>
              <a:rPr sz="2200" spc="-5" dirty="0">
                <a:solidFill>
                  <a:srgbClr val="404040"/>
                </a:solidFill>
                <a:latin typeface="Noto Sans"/>
                <a:cs typeface="Noto Sans"/>
              </a:rPr>
              <a:t>fee</a:t>
            </a:r>
            <a:endParaRPr sz="2200">
              <a:latin typeface="Noto Sans"/>
              <a:cs typeface="Noto Sans"/>
            </a:endParaRPr>
          </a:p>
          <a:p>
            <a:pPr marL="317500" indent="-304800">
              <a:lnSpc>
                <a:spcPct val="100000"/>
              </a:lnSpc>
              <a:spcBef>
                <a:spcPts val="1300"/>
              </a:spcBef>
              <a:buFont typeface="Arial"/>
              <a:buChar char="•"/>
              <a:tabLst>
                <a:tab pos="316865" algn="l"/>
                <a:tab pos="317500" algn="l"/>
              </a:tabLst>
            </a:pPr>
            <a:r>
              <a:rPr sz="2200" spc="-5" dirty="0">
                <a:solidFill>
                  <a:srgbClr val="404040"/>
                </a:solidFill>
                <a:latin typeface="Noto Sans"/>
                <a:cs typeface="Noto Sans"/>
              </a:rPr>
              <a:t>Amazon</a:t>
            </a:r>
            <a:r>
              <a:rPr sz="2200" spc="-65" dirty="0">
                <a:solidFill>
                  <a:srgbClr val="404040"/>
                </a:solidFill>
                <a:latin typeface="Noto Sans"/>
                <a:cs typeface="Noto Sans"/>
              </a:rPr>
              <a:t> </a:t>
            </a:r>
            <a:r>
              <a:rPr sz="2200" spc="-15" dirty="0">
                <a:solidFill>
                  <a:srgbClr val="404040"/>
                </a:solidFill>
                <a:latin typeface="Noto Sans"/>
                <a:cs typeface="Noto Sans"/>
              </a:rPr>
              <a:t>Redshift:</a:t>
            </a:r>
            <a:endParaRPr sz="2200">
              <a:latin typeface="Noto Sans"/>
              <a:cs typeface="Noto Sans"/>
            </a:endParaRPr>
          </a:p>
          <a:p>
            <a:pPr marL="927100" lvl="1" indent="-306070">
              <a:lnSpc>
                <a:spcPct val="100000"/>
              </a:lnSpc>
              <a:spcBef>
                <a:spcPts val="434"/>
              </a:spcBef>
              <a:buSzPct val="79545"/>
              <a:buFont typeface="Courier New"/>
              <a:buChar char="o"/>
              <a:tabLst>
                <a:tab pos="927735" algn="l"/>
              </a:tabLst>
            </a:pPr>
            <a:r>
              <a:rPr sz="2200" spc="-5" dirty="0">
                <a:solidFill>
                  <a:srgbClr val="404040"/>
                </a:solidFill>
                <a:latin typeface="Noto Sans"/>
                <a:cs typeface="Noto Sans"/>
              </a:rPr>
              <a:t>Cost per </a:t>
            </a:r>
            <a:r>
              <a:rPr sz="2200" spc="-10" dirty="0">
                <a:solidFill>
                  <a:srgbClr val="404040"/>
                </a:solidFill>
                <a:latin typeface="Noto Sans"/>
                <a:cs typeface="Noto Sans"/>
              </a:rPr>
              <a:t>hour </a:t>
            </a:r>
            <a:r>
              <a:rPr sz="2200" spc="-25" dirty="0">
                <a:solidFill>
                  <a:srgbClr val="404040"/>
                </a:solidFill>
                <a:latin typeface="Noto Sans"/>
                <a:cs typeface="Noto Sans"/>
              </a:rPr>
              <a:t>depending </a:t>
            </a:r>
            <a:r>
              <a:rPr sz="2200" dirty="0">
                <a:solidFill>
                  <a:srgbClr val="404040"/>
                </a:solidFill>
                <a:latin typeface="Noto Sans"/>
                <a:cs typeface="Noto Sans"/>
              </a:rPr>
              <a:t>on </a:t>
            </a:r>
            <a:r>
              <a:rPr sz="2200" spc="-20" dirty="0">
                <a:solidFill>
                  <a:srgbClr val="404040"/>
                </a:solidFill>
                <a:latin typeface="Noto Sans"/>
                <a:cs typeface="Noto Sans"/>
              </a:rPr>
              <a:t>the </a:t>
            </a:r>
            <a:r>
              <a:rPr sz="2200" spc="-15" dirty="0">
                <a:solidFill>
                  <a:srgbClr val="404040"/>
                </a:solidFill>
                <a:latin typeface="Noto Sans"/>
                <a:cs typeface="Noto Sans"/>
              </a:rPr>
              <a:t>instance</a:t>
            </a:r>
            <a:r>
              <a:rPr sz="2200" spc="20" dirty="0">
                <a:solidFill>
                  <a:srgbClr val="404040"/>
                </a:solidFill>
                <a:latin typeface="Noto Sans"/>
                <a:cs typeface="Noto Sans"/>
              </a:rPr>
              <a:t> </a:t>
            </a:r>
            <a:r>
              <a:rPr sz="2200" spc="-10" dirty="0">
                <a:solidFill>
                  <a:srgbClr val="404040"/>
                </a:solidFill>
                <a:latin typeface="Noto Sans"/>
                <a:cs typeface="Noto Sans"/>
              </a:rPr>
              <a:t>size</a:t>
            </a:r>
            <a:endParaRPr sz="2200">
              <a:latin typeface="Noto Sans"/>
              <a:cs typeface="Noto Sans"/>
            </a:endParaRPr>
          </a:p>
        </p:txBody>
      </p:sp>
      <p:sp>
        <p:nvSpPr>
          <p:cNvPr id="4" name="object 4"/>
          <p:cNvSpPr/>
          <p:nvPr/>
        </p:nvSpPr>
        <p:spPr>
          <a:xfrm>
            <a:off x="6519671" y="710183"/>
            <a:ext cx="3224783" cy="25603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6" name="object 6"/>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121</a:t>
            </a:fld>
            <a:endParaRPr sz="2450">
              <a:latin typeface="Carlito"/>
              <a:cs typeface="Carlito"/>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8397" y="283286"/>
            <a:ext cx="4303395" cy="512445"/>
          </a:xfrm>
          <a:prstGeom prst="rect">
            <a:avLst/>
          </a:prstGeom>
        </p:spPr>
        <p:txBody>
          <a:bodyPr vert="horz" wrap="square" lIns="0" tIns="12065" rIns="0" bIns="0" rtlCol="0">
            <a:spAutoFit/>
          </a:bodyPr>
          <a:lstStyle/>
          <a:p>
            <a:pPr marL="12700">
              <a:lnSpc>
                <a:spcPct val="100000"/>
              </a:lnSpc>
              <a:spcBef>
                <a:spcPts val="95"/>
              </a:spcBef>
            </a:pPr>
            <a:r>
              <a:rPr sz="3200" b="0" spc="-440" dirty="0">
                <a:latin typeface="Arial Black"/>
                <a:cs typeface="Arial Black"/>
              </a:rPr>
              <a:t>Database </a:t>
            </a:r>
            <a:r>
              <a:rPr sz="3200" b="0" spc="-470" dirty="0">
                <a:latin typeface="Arial Black"/>
                <a:cs typeface="Arial Black"/>
              </a:rPr>
              <a:t>Costs</a:t>
            </a:r>
            <a:r>
              <a:rPr sz="3200" b="0" spc="-550" dirty="0">
                <a:latin typeface="Arial Black"/>
                <a:cs typeface="Arial Black"/>
              </a:rPr>
              <a:t> </a:t>
            </a:r>
            <a:r>
              <a:rPr sz="3200" b="0" spc="-340" dirty="0">
                <a:latin typeface="Arial Black"/>
                <a:cs typeface="Arial Black"/>
              </a:rPr>
              <a:t>(Contd.)</a:t>
            </a:r>
            <a:endParaRPr sz="3200">
              <a:latin typeface="Arial Black"/>
              <a:cs typeface="Arial Black"/>
            </a:endParaRPr>
          </a:p>
        </p:txBody>
      </p:sp>
      <p:sp>
        <p:nvSpPr>
          <p:cNvPr id="3" name="object 3"/>
          <p:cNvSpPr txBox="1"/>
          <p:nvPr/>
        </p:nvSpPr>
        <p:spPr>
          <a:xfrm>
            <a:off x="604519" y="1042619"/>
            <a:ext cx="10469880" cy="3093085"/>
          </a:xfrm>
          <a:prstGeom prst="rect">
            <a:avLst/>
          </a:prstGeom>
        </p:spPr>
        <p:txBody>
          <a:bodyPr vert="horz" wrap="square" lIns="0" tIns="180340" rIns="0" bIns="0" rtlCol="0">
            <a:spAutoFit/>
          </a:bodyPr>
          <a:lstStyle/>
          <a:p>
            <a:pPr marL="12700">
              <a:lnSpc>
                <a:spcPct val="100000"/>
              </a:lnSpc>
              <a:spcBef>
                <a:spcPts val="1420"/>
              </a:spcBef>
            </a:pPr>
            <a:r>
              <a:rPr sz="2200" spc="-10" dirty="0">
                <a:solidFill>
                  <a:srgbClr val="404040"/>
                </a:solidFill>
                <a:latin typeface="Noto Sans"/>
                <a:cs typeface="Noto Sans"/>
              </a:rPr>
              <a:t>The </a:t>
            </a:r>
            <a:r>
              <a:rPr sz="2200" spc="-30" dirty="0">
                <a:solidFill>
                  <a:srgbClr val="404040"/>
                </a:solidFill>
                <a:latin typeface="Noto Sans"/>
                <a:cs typeface="Noto Sans"/>
              </a:rPr>
              <a:t>following </a:t>
            </a:r>
            <a:r>
              <a:rPr sz="2200" spc="-10" dirty="0">
                <a:solidFill>
                  <a:srgbClr val="404040"/>
                </a:solidFill>
                <a:latin typeface="Noto Sans"/>
                <a:cs typeface="Noto Sans"/>
              </a:rPr>
              <a:t>costs </a:t>
            </a:r>
            <a:r>
              <a:rPr sz="2200" spc="-25" dirty="0">
                <a:solidFill>
                  <a:srgbClr val="404040"/>
                </a:solidFill>
                <a:latin typeface="Noto Sans"/>
                <a:cs typeface="Noto Sans"/>
              </a:rPr>
              <a:t>are </a:t>
            </a:r>
            <a:r>
              <a:rPr sz="2200" spc="-10" dirty="0">
                <a:solidFill>
                  <a:srgbClr val="404040"/>
                </a:solidFill>
                <a:latin typeface="Noto Sans"/>
                <a:cs typeface="Noto Sans"/>
              </a:rPr>
              <a:t>associated </a:t>
            </a:r>
            <a:r>
              <a:rPr sz="2200" spc="-15" dirty="0">
                <a:solidFill>
                  <a:srgbClr val="404040"/>
                </a:solidFill>
                <a:latin typeface="Noto Sans"/>
                <a:cs typeface="Noto Sans"/>
              </a:rPr>
              <a:t>with </a:t>
            </a:r>
            <a:r>
              <a:rPr sz="2200" spc="-20" dirty="0">
                <a:solidFill>
                  <a:srgbClr val="404040"/>
                </a:solidFill>
                <a:latin typeface="Noto Sans"/>
                <a:cs typeface="Noto Sans"/>
              </a:rPr>
              <a:t>the </a:t>
            </a:r>
            <a:r>
              <a:rPr sz="2200" spc="-40" dirty="0">
                <a:solidFill>
                  <a:srgbClr val="404040"/>
                </a:solidFill>
                <a:latin typeface="Noto Sans"/>
                <a:cs typeface="Noto Sans"/>
              </a:rPr>
              <a:t>AWS</a:t>
            </a:r>
            <a:r>
              <a:rPr sz="2200" spc="35" dirty="0">
                <a:solidFill>
                  <a:srgbClr val="404040"/>
                </a:solidFill>
                <a:latin typeface="Noto Sans"/>
                <a:cs typeface="Noto Sans"/>
              </a:rPr>
              <a:t> </a:t>
            </a:r>
            <a:r>
              <a:rPr sz="2200" spc="-15" dirty="0">
                <a:solidFill>
                  <a:srgbClr val="404040"/>
                </a:solidFill>
                <a:latin typeface="Noto Sans"/>
                <a:cs typeface="Noto Sans"/>
              </a:rPr>
              <a:t>databases:</a:t>
            </a:r>
            <a:endParaRPr sz="2200">
              <a:latin typeface="Noto Sans"/>
              <a:cs typeface="Noto Sans"/>
            </a:endParaRPr>
          </a:p>
          <a:p>
            <a:pPr marL="317500" indent="-304800">
              <a:lnSpc>
                <a:spcPct val="100000"/>
              </a:lnSpc>
              <a:spcBef>
                <a:spcPts val="1320"/>
              </a:spcBef>
              <a:buFont typeface="Arial"/>
              <a:buChar char="•"/>
              <a:tabLst>
                <a:tab pos="316865" algn="l"/>
                <a:tab pos="317500" algn="l"/>
              </a:tabLst>
            </a:pPr>
            <a:r>
              <a:rPr sz="2200" spc="-5" dirty="0">
                <a:solidFill>
                  <a:srgbClr val="404040"/>
                </a:solidFill>
                <a:latin typeface="Noto Sans"/>
                <a:cs typeface="Noto Sans"/>
              </a:rPr>
              <a:t>Amazon</a:t>
            </a:r>
            <a:r>
              <a:rPr sz="2200" spc="-60" dirty="0">
                <a:solidFill>
                  <a:srgbClr val="404040"/>
                </a:solidFill>
                <a:latin typeface="Noto Sans"/>
                <a:cs typeface="Noto Sans"/>
              </a:rPr>
              <a:t> </a:t>
            </a:r>
            <a:r>
              <a:rPr sz="2200" spc="-10" dirty="0">
                <a:solidFill>
                  <a:srgbClr val="404040"/>
                </a:solidFill>
                <a:latin typeface="Noto Sans"/>
                <a:cs typeface="Noto Sans"/>
              </a:rPr>
              <a:t>Elasticache:</a:t>
            </a:r>
            <a:endParaRPr sz="2200">
              <a:latin typeface="Noto Sans"/>
              <a:cs typeface="Noto Sans"/>
            </a:endParaRPr>
          </a:p>
          <a:p>
            <a:pPr marL="927100" lvl="1" indent="-306070">
              <a:lnSpc>
                <a:spcPct val="100000"/>
              </a:lnSpc>
              <a:spcBef>
                <a:spcPts val="434"/>
              </a:spcBef>
              <a:buSzPct val="79545"/>
              <a:buFont typeface="Courier New"/>
              <a:buChar char="o"/>
              <a:tabLst>
                <a:tab pos="927735" algn="l"/>
              </a:tabLst>
            </a:pPr>
            <a:r>
              <a:rPr sz="2200" spc="-5" dirty="0">
                <a:latin typeface="Noto Sans"/>
                <a:cs typeface="Noto Sans"/>
              </a:rPr>
              <a:t>Cost per </a:t>
            </a:r>
            <a:r>
              <a:rPr sz="2200" spc="-10" dirty="0">
                <a:latin typeface="Noto Sans"/>
                <a:cs typeface="Noto Sans"/>
              </a:rPr>
              <a:t>hour </a:t>
            </a:r>
            <a:r>
              <a:rPr sz="2200" spc="-25" dirty="0">
                <a:latin typeface="Noto Sans"/>
                <a:cs typeface="Noto Sans"/>
              </a:rPr>
              <a:t>depending </a:t>
            </a:r>
            <a:r>
              <a:rPr sz="2200" dirty="0">
                <a:latin typeface="Noto Sans"/>
                <a:cs typeface="Noto Sans"/>
              </a:rPr>
              <a:t>on </a:t>
            </a:r>
            <a:r>
              <a:rPr sz="2200" spc="-20" dirty="0">
                <a:latin typeface="Noto Sans"/>
                <a:cs typeface="Noto Sans"/>
              </a:rPr>
              <a:t>the </a:t>
            </a:r>
            <a:r>
              <a:rPr sz="2200" spc="-10" dirty="0">
                <a:latin typeface="Noto Sans"/>
                <a:cs typeface="Noto Sans"/>
              </a:rPr>
              <a:t>cache size</a:t>
            </a:r>
            <a:r>
              <a:rPr sz="2200" spc="-15" dirty="0">
                <a:latin typeface="Noto Sans"/>
                <a:cs typeface="Noto Sans"/>
              </a:rPr>
              <a:t> </a:t>
            </a:r>
            <a:r>
              <a:rPr sz="2200" spc="-10" dirty="0">
                <a:latin typeface="Noto Sans"/>
                <a:cs typeface="Noto Sans"/>
              </a:rPr>
              <a:t>selected</a:t>
            </a:r>
            <a:endParaRPr sz="2200">
              <a:latin typeface="Noto Sans"/>
              <a:cs typeface="Noto Sans"/>
            </a:endParaRPr>
          </a:p>
          <a:p>
            <a:pPr marL="927100" lvl="1" indent="-306070">
              <a:lnSpc>
                <a:spcPct val="100000"/>
              </a:lnSpc>
              <a:spcBef>
                <a:spcPts val="430"/>
              </a:spcBef>
              <a:buSzPct val="79545"/>
              <a:buFont typeface="Courier New"/>
              <a:buChar char="o"/>
              <a:tabLst>
                <a:tab pos="927735" algn="l"/>
              </a:tabLst>
            </a:pPr>
            <a:r>
              <a:rPr sz="2200" spc="-15" dirty="0">
                <a:latin typeface="Noto Sans"/>
                <a:cs typeface="Noto Sans"/>
              </a:rPr>
              <a:t>Data </a:t>
            </a:r>
            <a:r>
              <a:rPr sz="2200" spc="-20" dirty="0">
                <a:latin typeface="Noto Sans"/>
                <a:cs typeface="Noto Sans"/>
              </a:rPr>
              <a:t>transfer </a:t>
            </a:r>
            <a:r>
              <a:rPr sz="2200" spc="-5" dirty="0">
                <a:latin typeface="Noto Sans"/>
                <a:cs typeface="Noto Sans"/>
              </a:rPr>
              <a:t>cost </a:t>
            </a:r>
            <a:r>
              <a:rPr sz="2200" spc="-10" dirty="0">
                <a:latin typeface="Noto Sans"/>
                <a:cs typeface="Noto Sans"/>
              </a:rPr>
              <a:t>between </a:t>
            </a:r>
            <a:r>
              <a:rPr sz="2200" dirty="0">
                <a:latin typeface="Noto Sans"/>
                <a:cs typeface="Noto Sans"/>
              </a:rPr>
              <a:t>EC2 </a:t>
            </a:r>
            <a:r>
              <a:rPr sz="2200" spc="-15" dirty="0">
                <a:latin typeface="Noto Sans"/>
                <a:cs typeface="Noto Sans"/>
              </a:rPr>
              <a:t>instances and Elasticache </a:t>
            </a:r>
            <a:r>
              <a:rPr sz="2200" spc="-10" dirty="0">
                <a:latin typeface="Noto Sans"/>
                <a:cs typeface="Noto Sans"/>
              </a:rPr>
              <a:t>in </a:t>
            </a:r>
            <a:r>
              <a:rPr sz="2200" spc="-15" dirty="0">
                <a:latin typeface="Noto Sans"/>
                <a:cs typeface="Noto Sans"/>
              </a:rPr>
              <a:t>different</a:t>
            </a:r>
            <a:r>
              <a:rPr sz="2200" spc="85" dirty="0">
                <a:latin typeface="Noto Sans"/>
                <a:cs typeface="Noto Sans"/>
              </a:rPr>
              <a:t> </a:t>
            </a:r>
            <a:r>
              <a:rPr sz="2200" spc="-5" dirty="0">
                <a:latin typeface="Noto Sans"/>
                <a:cs typeface="Noto Sans"/>
              </a:rPr>
              <a:t>AZs</a:t>
            </a:r>
            <a:endParaRPr sz="2200">
              <a:latin typeface="Noto Sans"/>
              <a:cs typeface="Noto Sans"/>
            </a:endParaRPr>
          </a:p>
          <a:p>
            <a:pPr marL="317500" indent="-304800">
              <a:lnSpc>
                <a:spcPct val="100000"/>
              </a:lnSpc>
              <a:spcBef>
                <a:spcPts val="1300"/>
              </a:spcBef>
              <a:buFont typeface="Arial"/>
              <a:buChar char="•"/>
              <a:tabLst>
                <a:tab pos="316865" algn="l"/>
                <a:tab pos="317500" algn="l"/>
              </a:tabLst>
            </a:pPr>
            <a:r>
              <a:rPr sz="2200" spc="-40" dirty="0">
                <a:solidFill>
                  <a:srgbClr val="404040"/>
                </a:solidFill>
                <a:latin typeface="Noto Sans"/>
                <a:cs typeface="Noto Sans"/>
              </a:rPr>
              <a:t>AWS </a:t>
            </a:r>
            <a:r>
              <a:rPr sz="2200" spc="-15" dirty="0">
                <a:solidFill>
                  <a:srgbClr val="404040"/>
                </a:solidFill>
                <a:latin typeface="Noto Sans"/>
                <a:cs typeface="Noto Sans"/>
              </a:rPr>
              <a:t>Database </a:t>
            </a:r>
            <a:r>
              <a:rPr sz="2200" spc="-35" dirty="0">
                <a:solidFill>
                  <a:srgbClr val="404040"/>
                </a:solidFill>
                <a:latin typeface="Noto Sans"/>
                <a:cs typeface="Noto Sans"/>
              </a:rPr>
              <a:t>Migration</a:t>
            </a:r>
            <a:r>
              <a:rPr sz="2200" spc="35" dirty="0">
                <a:solidFill>
                  <a:srgbClr val="404040"/>
                </a:solidFill>
                <a:latin typeface="Noto Sans"/>
                <a:cs typeface="Noto Sans"/>
              </a:rPr>
              <a:t> </a:t>
            </a:r>
            <a:r>
              <a:rPr sz="2200" spc="-10" dirty="0">
                <a:solidFill>
                  <a:srgbClr val="404040"/>
                </a:solidFill>
                <a:latin typeface="Noto Sans"/>
                <a:cs typeface="Noto Sans"/>
              </a:rPr>
              <a:t>Services:</a:t>
            </a:r>
            <a:endParaRPr sz="2200">
              <a:latin typeface="Noto Sans"/>
              <a:cs typeface="Noto Sans"/>
            </a:endParaRPr>
          </a:p>
          <a:p>
            <a:pPr marL="927100" lvl="1" indent="-306070">
              <a:lnSpc>
                <a:spcPct val="100000"/>
              </a:lnSpc>
              <a:spcBef>
                <a:spcPts val="430"/>
              </a:spcBef>
              <a:buSzPct val="79545"/>
              <a:buFont typeface="Courier New"/>
              <a:buChar char="o"/>
              <a:tabLst>
                <a:tab pos="927735" algn="l"/>
              </a:tabLst>
            </a:pPr>
            <a:r>
              <a:rPr sz="2200" dirty="0">
                <a:latin typeface="Noto Sans"/>
                <a:cs typeface="Noto Sans"/>
              </a:rPr>
              <a:t>Cost </a:t>
            </a:r>
            <a:r>
              <a:rPr sz="2200" spc="-10" dirty="0">
                <a:latin typeface="Noto Sans"/>
                <a:cs typeface="Noto Sans"/>
              </a:rPr>
              <a:t>per hour </a:t>
            </a:r>
            <a:r>
              <a:rPr sz="2200" spc="-5" dirty="0">
                <a:latin typeface="Noto Sans"/>
                <a:cs typeface="Noto Sans"/>
              </a:rPr>
              <a:t>for </a:t>
            </a:r>
            <a:r>
              <a:rPr sz="2200" spc="-20" dirty="0">
                <a:latin typeface="Noto Sans"/>
                <a:cs typeface="Noto Sans"/>
              </a:rPr>
              <a:t>the </a:t>
            </a:r>
            <a:r>
              <a:rPr sz="2200" spc="-10" dirty="0">
                <a:latin typeface="Noto Sans"/>
                <a:cs typeface="Noto Sans"/>
              </a:rPr>
              <a:t>compute </a:t>
            </a:r>
            <a:r>
              <a:rPr sz="2200" spc="-15" dirty="0">
                <a:latin typeface="Noto Sans"/>
                <a:cs typeface="Noto Sans"/>
              </a:rPr>
              <a:t>resources </a:t>
            </a:r>
            <a:r>
              <a:rPr sz="2200" spc="-5" dirty="0">
                <a:latin typeface="Noto Sans"/>
                <a:cs typeface="Noto Sans"/>
              </a:rPr>
              <a:t>used </a:t>
            </a:r>
            <a:r>
              <a:rPr sz="2200" spc="-35" dirty="0">
                <a:latin typeface="Noto Sans"/>
                <a:cs typeface="Noto Sans"/>
              </a:rPr>
              <a:t>during</a:t>
            </a:r>
            <a:r>
              <a:rPr sz="2200" spc="-70" dirty="0">
                <a:latin typeface="Noto Sans"/>
                <a:cs typeface="Noto Sans"/>
              </a:rPr>
              <a:t> </a:t>
            </a:r>
            <a:r>
              <a:rPr sz="2200" spc="-35" dirty="0">
                <a:latin typeface="Noto Sans"/>
                <a:cs typeface="Noto Sans"/>
              </a:rPr>
              <a:t>migration</a:t>
            </a:r>
            <a:endParaRPr sz="2200">
              <a:latin typeface="Noto Sans"/>
              <a:cs typeface="Noto Sans"/>
            </a:endParaRPr>
          </a:p>
          <a:p>
            <a:pPr marL="927100" lvl="1" indent="-306070">
              <a:lnSpc>
                <a:spcPct val="100000"/>
              </a:lnSpc>
              <a:spcBef>
                <a:spcPts val="434"/>
              </a:spcBef>
              <a:buSzPct val="79545"/>
              <a:buFont typeface="Courier New"/>
              <a:buChar char="o"/>
              <a:tabLst>
                <a:tab pos="927735" algn="l"/>
              </a:tabLst>
            </a:pPr>
            <a:r>
              <a:rPr sz="2200" spc="-15" dirty="0">
                <a:latin typeface="Noto Sans"/>
                <a:cs typeface="Noto Sans"/>
              </a:rPr>
              <a:t>Data </a:t>
            </a:r>
            <a:r>
              <a:rPr sz="2200" spc="-20" dirty="0">
                <a:latin typeface="Noto Sans"/>
                <a:cs typeface="Noto Sans"/>
              </a:rPr>
              <a:t>transfer </a:t>
            </a:r>
            <a:r>
              <a:rPr sz="2200" spc="-10" dirty="0">
                <a:latin typeface="Noto Sans"/>
                <a:cs typeface="Noto Sans"/>
              </a:rPr>
              <a:t>out </a:t>
            </a:r>
            <a:r>
              <a:rPr sz="2200" spc="-15" dirty="0">
                <a:latin typeface="Noto Sans"/>
                <a:cs typeface="Noto Sans"/>
              </a:rPr>
              <a:t>to </a:t>
            </a:r>
            <a:r>
              <a:rPr sz="2200" spc="-20" dirty="0">
                <a:latin typeface="Noto Sans"/>
                <a:cs typeface="Noto Sans"/>
              </a:rPr>
              <a:t>the</a:t>
            </a:r>
            <a:r>
              <a:rPr sz="2200" spc="45" dirty="0">
                <a:latin typeface="Noto Sans"/>
                <a:cs typeface="Noto Sans"/>
              </a:rPr>
              <a:t> </a:t>
            </a:r>
            <a:r>
              <a:rPr sz="2200" spc="-30" dirty="0">
                <a:latin typeface="Noto Sans"/>
                <a:cs typeface="Noto Sans"/>
              </a:rPr>
              <a:t>Internet</a:t>
            </a:r>
            <a:endParaRPr sz="2200">
              <a:latin typeface="Noto Sans"/>
              <a:cs typeface="Noto Sans"/>
            </a:endParaRPr>
          </a:p>
        </p:txBody>
      </p:sp>
      <p:sp>
        <p:nvSpPr>
          <p:cNvPr id="4" name="object 4"/>
          <p:cNvSpPr/>
          <p:nvPr/>
        </p:nvSpPr>
        <p:spPr>
          <a:xfrm>
            <a:off x="5666232" y="710183"/>
            <a:ext cx="4904232" cy="20726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6" name="object 6"/>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122</a:t>
            </a:fld>
            <a:endParaRPr sz="2450">
              <a:latin typeface="Carlito"/>
              <a:cs typeface="Carlito"/>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78852" y="8830056"/>
            <a:ext cx="476884"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111</a:t>
            </a:r>
            <a:endParaRPr sz="2450">
              <a:latin typeface="Carlito"/>
              <a:cs typeface="Carlito"/>
            </a:endParaRPr>
          </a:p>
        </p:txBody>
      </p:sp>
      <p:grpSp>
        <p:nvGrpSpPr>
          <p:cNvPr id="3" name="object 3"/>
          <p:cNvGrpSpPr/>
          <p:nvPr/>
        </p:nvGrpSpPr>
        <p:grpSpPr>
          <a:xfrm>
            <a:off x="0" y="0"/>
            <a:ext cx="16255365" cy="9144000"/>
            <a:chOff x="0" y="0"/>
            <a:chExt cx="16255365" cy="9144000"/>
          </a:xfrm>
        </p:grpSpPr>
        <p:sp>
          <p:nvSpPr>
            <p:cNvPr id="4" name="object 4"/>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2" name="object 12"/>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3" name="object 13"/>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4" name="object 14"/>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5" name="object 15"/>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6" name="object 16"/>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7" name="object 17"/>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8" name="object 18"/>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a:spLocks noGrp="1"/>
          </p:cNvSpPr>
          <p:nvPr>
            <p:ph type="title"/>
          </p:nvPr>
        </p:nvSpPr>
        <p:spPr>
          <a:xfrm>
            <a:off x="1005636" y="1655191"/>
            <a:ext cx="2635250" cy="512445"/>
          </a:xfrm>
          <a:prstGeom prst="rect">
            <a:avLst/>
          </a:prstGeom>
        </p:spPr>
        <p:txBody>
          <a:bodyPr vert="horz" wrap="square" lIns="0" tIns="11430" rIns="0" bIns="0" rtlCol="0">
            <a:spAutoFit/>
          </a:bodyPr>
          <a:lstStyle/>
          <a:p>
            <a:pPr marL="12700">
              <a:lnSpc>
                <a:spcPct val="100000"/>
              </a:lnSpc>
              <a:spcBef>
                <a:spcPts val="90"/>
              </a:spcBef>
            </a:pPr>
            <a:r>
              <a:rPr sz="3200" b="0" spc="-580" dirty="0">
                <a:solidFill>
                  <a:srgbClr val="FFFFFF"/>
                </a:solidFill>
                <a:latin typeface="Arial Black"/>
                <a:cs typeface="Arial Black"/>
              </a:rPr>
              <a:t>Key</a:t>
            </a:r>
            <a:r>
              <a:rPr sz="3200" b="0" spc="-250" dirty="0">
                <a:solidFill>
                  <a:srgbClr val="FFFFFF"/>
                </a:solidFill>
                <a:latin typeface="Arial Black"/>
                <a:cs typeface="Arial Black"/>
              </a:rPr>
              <a:t> </a:t>
            </a:r>
            <a:r>
              <a:rPr sz="3200" b="0" spc="-590" dirty="0">
                <a:solidFill>
                  <a:srgbClr val="FFFFFF"/>
                </a:solidFill>
                <a:latin typeface="Arial Black"/>
                <a:cs typeface="Arial Black"/>
              </a:rPr>
              <a:t>Takeaways</a:t>
            </a:r>
            <a:endParaRPr sz="3200">
              <a:latin typeface="Arial Black"/>
              <a:cs typeface="Arial Black"/>
            </a:endParaRPr>
          </a:p>
        </p:txBody>
      </p:sp>
      <p:sp>
        <p:nvSpPr>
          <p:cNvPr id="20" name="object 20"/>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10502" y="283286"/>
            <a:ext cx="2635250" cy="512445"/>
          </a:xfrm>
          <a:prstGeom prst="rect">
            <a:avLst/>
          </a:prstGeom>
        </p:spPr>
        <p:txBody>
          <a:bodyPr vert="horz" wrap="square" lIns="0" tIns="12065" rIns="0" bIns="0" rtlCol="0">
            <a:spAutoFit/>
          </a:bodyPr>
          <a:lstStyle/>
          <a:p>
            <a:pPr marL="12700">
              <a:lnSpc>
                <a:spcPct val="100000"/>
              </a:lnSpc>
              <a:spcBef>
                <a:spcPts val="95"/>
              </a:spcBef>
            </a:pPr>
            <a:r>
              <a:rPr sz="3200" b="0" spc="-585" dirty="0">
                <a:latin typeface="Arial Black"/>
                <a:cs typeface="Arial Black"/>
              </a:rPr>
              <a:t>Key</a:t>
            </a:r>
            <a:r>
              <a:rPr sz="3200" b="0" spc="-225" dirty="0">
                <a:latin typeface="Arial Black"/>
                <a:cs typeface="Arial Black"/>
              </a:rPr>
              <a:t> </a:t>
            </a:r>
            <a:r>
              <a:rPr sz="3200" b="0" spc="-590" dirty="0">
                <a:latin typeface="Arial Black"/>
                <a:cs typeface="Arial Black"/>
              </a:rPr>
              <a:t>Takeaways</a:t>
            </a:r>
            <a:endParaRPr sz="3200">
              <a:latin typeface="Arial Black"/>
              <a:cs typeface="Arial Black"/>
            </a:endParaRPr>
          </a:p>
        </p:txBody>
      </p:sp>
      <p:sp>
        <p:nvSpPr>
          <p:cNvPr id="3" name="object 3"/>
          <p:cNvSpPr txBox="1"/>
          <p:nvPr/>
        </p:nvSpPr>
        <p:spPr>
          <a:xfrm>
            <a:off x="967536" y="1165605"/>
            <a:ext cx="14185265" cy="6048375"/>
          </a:xfrm>
          <a:prstGeom prst="rect">
            <a:avLst/>
          </a:prstGeom>
        </p:spPr>
        <p:txBody>
          <a:bodyPr vert="horz" wrap="square" lIns="0" tIns="13335" rIns="0" bIns="0" rtlCol="0">
            <a:spAutoFit/>
          </a:bodyPr>
          <a:lstStyle/>
          <a:p>
            <a:pPr marL="316865" indent="-304800">
              <a:lnSpc>
                <a:spcPct val="100000"/>
              </a:lnSpc>
              <a:spcBef>
                <a:spcPts val="105"/>
              </a:spcBef>
              <a:buFont typeface="Arial"/>
              <a:buChar char="•"/>
              <a:tabLst>
                <a:tab pos="316865" algn="l"/>
                <a:tab pos="317500" algn="l"/>
              </a:tabLst>
            </a:pPr>
            <a:r>
              <a:rPr sz="2200" spc="-5" dirty="0">
                <a:solidFill>
                  <a:srgbClr val="404040"/>
                </a:solidFill>
                <a:latin typeface="Noto Sans"/>
                <a:cs typeface="Noto Sans"/>
              </a:rPr>
              <a:t>RDS </a:t>
            </a:r>
            <a:r>
              <a:rPr sz="2200" spc="-15" dirty="0">
                <a:solidFill>
                  <a:srgbClr val="404040"/>
                </a:solidFill>
                <a:latin typeface="Noto Sans"/>
                <a:cs typeface="Noto Sans"/>
              </a:rPr>
              <a:t>allows </a:t>
            </a:r>
            <a:r>
              <a:rPr sz="2200" spc="-10" dirty="0">
                <a:solidFill>
                  <a:srgbClr val="404040"/>
                </a:solidFill>
                <a:latin typeface="Noto Sans"/>
                <a:cs typeface="Noto Sans"/>
              </a:rPr>
              <a:t>you </a:t>
            </a:r>
            <a:r>
              <a:rPr sz="2200" spc="-15" dirty="0">
                <a:solidFill>
                  <a:srgbClr val="404040"/>
                </a:solidFill>
                <a:latin typeface="Noto Sans"/>
                <a:cs typeface="Noto Sans"/>
              </a:rPr>
              <a:t>to </a:t>
            </a:r>
            <a:r>
              <a:rPr sz="2200" spc="-10" dirty="0">
                <a:solidFill>
                  <a:srgbClr val="404040"/>
                </a:solidFill>
                <a:latin typeface="Noto Sans"/>
                <a:cs typeface="Noto Sans"/>
              </a:rPr>
              <a:t>run </a:t>
            </a:r>
            <a:r>
              <a:rPr sz="2200" spc="-15" dirty="0">
                <a:solidFill>
                  <a:srgbClr val="404040"/>
                </a:solidFill>
                <a:latin typeface="Noto Sans"/>
                <a:cs typeface="Noto Sans"/>
              </a:rPr>
              <a:t>databases </a:t>
            </a:r>
            <a:r>
              <a:rPr sz="2200" spc="-10" dirty="0">
                <a:solidFill>
                  <a:srgbClr val="404040"/>
                </a:solidFill>
                <a:latin typeface="Noto Sans"/>
                <a:cs typeface="Noto Sans"/>
              </a:rPr>
              <a:t>in </a:t>
            </a:r>
            <a:r>
              <a:rPr sz="2200" spc="-20" dirty="0">
                <a:solidFill>
                  <a:srgbClr val="404040"/>
                </a:solidFill>
                <a:latin typeface="Noto Sans"/>
                <a:cs typeface="Noto Sans"/>
              </a:rPr>
              <a:t>the </a:t>
            </a:r>
            <a:r>
              <a:rPr sz="2200" spc="-40" dirty="0">
                <a:solidFill>
                  <a:srgbClr val="404040"/>
                </a:solidFill>
                <a:latin typeface="Noto Sans"/>
                <a:cs typeface="Noto Sans"/>
              </a:rPr>
              <a:t>AWS </a:t>
            </a:r>
            <a:r>
              <a:rPr sz="2200" spc="-10" dirty="0">
                <a:solidFill>
                  <a:srgbClr val="404040"/>
                </a:solidFill>
                <a:latin typeface="Noto Sans"/>
                <a:cs typeface="Noto Sans"/>
              </a:rPr>
              <a:t>cloud </a:t>
            </a:r>
            <a:r>
              <a:rPr sz="2200" dirty="0">
                <a:solidFill>
                  <a:srgbClr val="404040"/>
                </a:solidFill>
                <a:latin typeface="Noto Sans"/>
                <a:cs typeface="Noto Sans"/>
              </a:rPr>
              <a:t>on EC2 </a:t>
            </a:r>
            <a:r>
              <a:rPr sz="2200" spc="-15" dirty="0">
                <a:solidFill>
                  <a:srgbClr val="404040"/>
                </a:solidFill>
                <a:latin typeface="Noto Sans"/>
                <a:cs typeface="Noto Sans"/>
              </a:rPr>
              <a:t>instances without </a:t>
            </a:r>
            <a:r>
              <a:rPr sz="2200" spc="-30" dirty="0">
                <a:solidFill>
                  <a:srgbClr val="404040"/>
                </a:solidFill>
                <a:latin typeface="Noto Sans"/>
                <a:cs typeface="Noto Sans"/>
              </a:rPr>
              <a:t>worrying </a:t>
            </a:r>
            <a:r>
              <a:rPr sz="2200" spc="-15" dirty="0">
                <a:solidFill>
                  <a:srgbClr val="404040"/>
                </a:solidFill>
                <a:latin typeface="Noto Sans"/>
                <a:cs typeface="Noto Sans"/>
              </a:rPr>
              <a:t>about</a:t>
            </a:r>
            <a:r>
              <a:rPr sz="2200" spc="150" dirty="0">
                <a:solidFill>
                  <a:srgbClr val="404040"/>
                </a:solidFill>
                <a:latin typeface="Noto Sans"/>
                <a:cs typeface="Noto Sans"/>
              </a:rPr>
              <a:t> </a:t>
            </a:r>
            <a:r>
              <a:rPr sz="2200" spc="-15" dirty="0">
                <a:solidFill>
                  <a:srgbClr val="404040"/>
                </a:solidFill>
                <a:latin typeface="Noto Sans"/>
                <a:cs typeface="Noto Sans"/>
              </a:rPr>
              <a:t>database</a:t>
            </a:r>
            <a:endParaRPr sz="2200">
              <a:latin typeface="Noto Sans"/>
              <a:cs typeface="Noto Sans"/>
            </a:endParaRPr>
          </a:p>
          <a:p>
            <a:pPr marL="316865">
              <a:lnSpc>
                <a:spcPct val="100000"/>
              </a:lnSpc>
            </a:pPr>
            <a:r>
              <a:rPr sz="2200" spc="-20" dirty="0">
                <a:solidFill>
                  <a:srgbClr val="404040"/>
                </a:solidFill>
                <a:latin typeface="Noto Sans"/>
                <a:cs typeface="Noto Sans"/>
              </a:rPr>
              <a:t>administration </a:t>
            </a:r>
            <a:r>
              <a:rPr sz="2200" spc="-25" dirty="0">
                <a:solidFill>
                  <a:srgbClr val="404040"/>
                </a:solidFill>
                <a:latin typeface="Noto Sans"/>
                <a:cs typeface="Noto Sans"/>
              </a:rPr>
              <a:t>management</a:t>
            </a:r>
            <a:r>
              <a:rPr sz="2200" spc="-5" dirty="0">
                <a:solidFill>
                  <a:srgbClr val="404040"/>
                </a:solidFill>
                <a:latin typeface="Noto Sans"/>
                <a:cs typeface="Noto Sans"/>
              </a:rPr>
              <a:t> </a:t>
            </a:r>
            <a:r>
              <a:rPr sz="2200" spc="-15" dirty="0">
                <a:solidFill>
                  <a:srgbClr val="404040"/>
                </a:solidFill>
                <a:latin typeface="Noto Sans"/>
                <a:cs typeface="Noto Sans"/>
              </a:rPr>
              <a:t>tasks.</a:t>
            </a:r>
            <a:endParaRPr sz="2200">
              <a:latin typeface="Noto Sans"/>
              <a:cs typeface="Noto Sans"/>
            </a:endParaRPr>
          </a:p>
          <a:p>
            <a:pPr marL="316865" indent="-304800">
              <a:lnSpc>
                <a:spcPct val="100000"/>
              </a:lnSpc>
              <a:spcBef>
                <a:spcPts val="1325"/>
              </a:spcBef>
              <a:buFont typeface="Arial"/>
              <a:buChar char="•"/>
              <a:tabLst>
                <a:tab pos="316865" algn="l"/>
                <a:tab pos="317500" algn="l"/>
              </a:tabLst>
            </a:pPr>
            <a:r>
              <a:rPr sz="2200" spc="-65" dirty="0">
                <a:solidFill>
                  <a:srgbClr val="404040"/>
                </a:solidFill>
                <a:latin typeface="Noto Sans"/>
                <a:cs typeface="Noto Sans"/>
              </a:rPr>
              <a:t>In </a:t>
            </a:r>
            <a:r>
              <a:rPr sz="2200" spc="-15" dirty="0">
                <a:solidFill>
                  <a:srgbClr val="404040"/>
                </a:solidFill>
                <a:latin typeface="Noto Sans"/>
                <a:cs typeface="Noto Sans"/>
              </a:rPr>
              <a:t>situations where </a:t>
            </a:r>
            <a:r>
              <a:rPr sz="2200" spc="-5" dirty="0">
                <a:solidFill>
                  <a:srgbClr val="404040"/>
                </a:solidFill>
                <a:latin typeface="Noto Sans"/>
                <a:cs typeface="Noto Sans"/>
              </a:rPr>
              <a:t>RDS </a:t>
            </a:r>
            <a:r>
              <a:rPr sz="2200" spc="-15" dirty="0">
                <a:solidFill>
                  <a:srgbClr val="404040"/>
                </a:solidFill>
                <a:latin typeface="Noto Sans"/>
                <a:cs typeface="Noto Sans"/>
              </a:rPr>
              <a:t>isn’t </a:t>
            </a:r>
            <a:r>
              <a:rPr sz="2200" spc="-20" dirty="0">
                <a:solidFill>
                  <a:srgbClr val="404040"/>
                </a:solidFill>
                <a:latin typeface="Noto Sans"/>
                <a:cs typeface="Noto Sans"/>
              </a:rPr>
              <a:t>suitable, </a:t>
            </a:r>
            <a:r>
              <a:rPr sz="2200" spc="-10" dirty="0">
                <a:solidFill>
                  <a:srgbClr val="404040"/>
                </a:solidFill>
                <a:latin typeface="Noto Sans"/>
                <a:cs typeface="Noto Sans"/>
              </a:rPr>
              <a:t>you can </a:t>
            </a:r>
            <a:r>
              <a:rPr sz="2200" spc="-15" dirty="0">
                <a:solidFill>
                  <a:srgbClr val="404040"/>
                </a:solidFill>
                <a:latin typeface="Noto Sans"/>
                <a:cs typeface="Noto Sans"/>
              </a:rPr>
              <a:t>launch </a:t>
            </a:r>
            <a:r>
              <a:rPr sz="2200" spc="-10" dirty="0">
                <a:solidFill>
                  <a:srgbClr val="404040"/>
                </a:solidFill>
                <a:latin typeface="Noto Sans"/>
                <a:cs typeface="Noto Sans"/>
              </a:rPr>
              <a:t>an </a:t>
            </a:r>
            <a:r>
              <a:rPr sz="2200" dirty="0">
                <a:solidFill>
                  <a:srgbClr val="404040"/>
                </a:solidFill>
                <a:latin typeface="Noto Sans"/>
                <a:cs typeface="Noto Sans"/>
              </a:rPr>
              <a:t>EC2 </a:t>
            </a:r>
            <a:r>
              <a:rPr sz="2200" spc="-15" dirty="0">
                <a:solidFill>
                  <a:srgbClr val="404040"/>
                </a:solidFill>
                <a:latin typeface="Noto Sans"/>
                <a:cs typeface="Noto Sans"/>
              </a:rPr>
              <a:t>instance from </a:t>
            </a:r>
            <a:r>
              <a:rPr sz="2200" spc="-40" dirty="0">
                <a:solidFill>
                  <a:srgbClr val="404040"/>
                </a:solidFill>
                <a:latin typeface="Noto Sans"/>
                <a:cs typeface="Noto Sans"/>
              </a:rPr>
              <a:t>AMIs</a:t>
            </a:r>
            <a:r>
              <a:rPr sz="2200" spc="120" dirty="0">
                <a:solidFill>
                  <a:srgbClr val="404040"/>
                </a:solidFill>
                <a:latin typeface="Noto Sans"/>
                <a:cs typeface="Noto Sans"/>
              </a:rPr>
              <a:t> </a:t>
            </a:r>
            <a:r>
              <a:rPr sz="2200" spc="-15" dirty="0">
                <a:solidFill>
                  <a:srgbClr val="404040"/>
                </a:solidFill>
                <a:latin typeface="Noto Sans"/>
                <a:cs typeface="Noto Sans"/>
              </a:rPr>
              <a:t>with</a:t>
            </a:r>
            <a:endParaRPr sz="2200">
              <a:latin typeface="Noto Sans"/>
              <a:cs typeface="Noto Sans"/>
            </a:endParaRPr>
          </a:p>
          <a:p>
            <a:pPr marL="316865">
              <a:lnSpc>
                <a:spcPct val="100000"/>
              </a:lnSpc>
            </a:pPr>
            <a:r>
              <a:rPr sz="2200" spc="-15" dirty="0">
                <a:solidFill>
                  <a:srgbClr val="404040"/>
                </a:solidFill>
                <a:latin typeface="Noto Sans"/>
                <a:cs typeface="Noto Sans"/>
              </a:rPr>
              <a:t>pre-installed</a:t>
            </a:r>
            <a:r>
              <a:rPr sz="2200" spc="5" dirty="0">
                <a:solidFill>
                  <a:srgbClr val="404040"/>
                </a:solidFill>
                <a:latin typeface="Noto Sans"/>
                <a:cs typeface="Noto Sans"/>
              </a:rPr>
              <a:t> </a:t>
            </a:r>
            <a:r>
              <a:rPr sz="2200" spc="-15" dirty="0">
                <a:solidFill>
                  <a:srgbClr val="404040"/>
                </a:solidFill>
                <a:latin typeface="Noto Sans"/>
                <a:cs typeface="Noto Sans"/>
              </a:rPr>
              <a:t>databases.</a:t>
            </a:r>
            <a:endParaRPr sz="2200">
              <a:latin typeface="Noto Sans"/>
              <a:cs typeface="Noto Sans"/>
            </a:endParaRPr>
          </a:p>
          <a:p>
            <a:pPr marL="316865" marR="107950" indent="-304800">
              <a:lnSpc>
                <a:spcPct val="100000"/>
              </a:lnSpc>
              <a:spcBef>
                <a:spcPts val="1300"/>
              </a:spcBef>
              <a:buFont typeface="Arial"/>
              <a:buChar char="•"/>
              <a:tabLst>
                <a:tab pos="316865" algn="l"/>
                <a:tab pos="317500" algn="l"/>
              </a:tabLst>
            </a:pPr>
            <a:r>
              <a:rPr sz="2200" spc="-5" dirty="0">
                <a:solidFill>
                  <a:srgbClr val="404040"/>
                </a:solidFill>
                <a:latin typeface="Noto Sans"/>
                <a:cs typeface="Noto Sans"/>
              </a:rPr>
              <a:t>Amazon </a:t>
            </a:r>
            <a:r>
              <a:rPr sz="2200" spc="-10" dirty="0">
                <a:solidFill>
                  <a:srgbClr val="404040"/>
                </a:solidFill>
                <a:latin typeface="Noto Sans"/>
                <a:cs typeface="Noto Sans"/>
              </a:rPr>
              <a:t>DynamoDB </a:t>
            </a:r>
            <a:r>
              <a:rPr sz="2200" spc="-5" dirty="0">
                <a:solidFill>
                  <a:srgbClr val="404040"/>
                </a:solidFill>
                <a:latin typeface="Noto Sans"/>
                <a:cs typeface="Noto Sans"/>
              </a:rPr>
              <a:t>is </a:t>
            </a:r>
            <a:r>
              <a:rPr sz="2200" spc="-10" dirty="0">
                <a:solidFill>
                  <a:srgbClr val="404040"/>
                </a:solidFill>
                <a:latin typeface="Noto Sans"/>
                <a:cs typeface="Noto Sans"/>
              </a:rPr>
              <a:t>a </a:t>
            </a:r>
            <a:r>
              <a:rPr sz="2200" spc="-15" dirty="0">
                <a:solidFill>
                  <a:srgbClr val="404040"/>
                </a:solidFill>
                <a:latin typeface="Noto Sans"/>
                <a:cs typeface="Noto Sans"/>
              </a:rPr>
              <a:t>fast and </a:t>
            </a:r>
            <a:r>
              <a:rPr sz="2200" spc="-20" dirty="0">
                <a:solidFill>
                  <a:srgbClr val="404040"/>
                </a:solidFill>
                <a:latin typeface="Noto Sans"/>
                <a:cs typeface="Noto Sans"/>
              </a:rPr>
              <a:t>flexible </a:t>
            </a:r>
            <a:r>
              <a:rPr sz="2200" spc="-5" dirty="0">
                <a:solidFill>
                  <a:srgbClr val="404040"/>
                </a:solidFill>
                <a:latin typeface="Noto Sans"/>
                <a:cs typeface="Noto Sans"/>
              </a:rPr>
              <a:t>NoSQL </a:t>
            </a:r>
            <a:r>
              <a:rPr sz="2200" spc="-15" dirty="0">
                <a:solidFill>
                  <a:srgbClr val="404040"/>
                </a:solidFill>
                <a:latin typeface="Noto Sans"/>
                <a:cs typeface="Noto Sans"/>
              </a:rPr>
              <a:t>database </a:t>
            </a:r>
            <a:r>
              <a:rPr sz="2200" spc="-10" dirty="0">
                <a:solidFill>
                  <a:srgbClr val="404040"/>
                </a:solidFill>
                <a:latin typeface="Noto Sans"/>
                <a:cs typeface="Noto Sans"/>
              </a:rPr>
              <a:t>service </a:t>
            </a:r>
            <a:r>
              <a:rPr sz="2200" spc="-5" dirty="0">
                <a:solidFill>
                  <a:srgbClr val="404040"/>
                </a:solidFill>
                <a:latin typeface="Noto Sans"/>
                <a:cs typeface="Noto Sans"/>
              </a:rPr>
              <a:t>for </a:t>
            </a:r>
            <a:r>
              <a:rPr sz="2200" spc="-15" dirty="0">
                <a:solidFill>
                  <a:srgbClr val="404040"/>
                </a:solidFill>
                <a:latin typeface="Noto Sans"/>
                <a:cs typeface="Noto Sans"/>
              </a:rPr>
              <a:t>all applications </a:t>
            </a:r>
            <a:r>
              <a:rPr sz="2200" spc="-20" dirty="0">
                <a:solidFill>
                  <a:srgbClr val="404040"/>
                </a:solidFill>
                <a:latin typeface="Noto Sans"/>
                <a:cs typeface="Noto Sans"/>
              </a:rPr>
              <a:t>that </a:t>
            </a:r>
            <a:r>
              <a:rPr sz="2200" spc="-5" dirty="0">
                <a:solidFill>
                  <a:srgbClr val="404040"/>
                </a:solidFill>
                <a:latin typeface="Noto Sans"/>
                <a:cs typeface="Noto Sans"/>
              </a:rPr>
              <a:t>need </a:t>
            </a:r>
            <a:r>
              <a:rPr sz="2200" spc="-15" dirty="0">
                <a:solidFill>
                  <a:srgbClr val="404040"/>
                </a:solidFill>
                <a:latin typeface="Noto Sans"/>
                <a:cs typeface="Noto Sans"/>
              </a:rPr>
              <a:t>consistent,  </a:t>
            </a:r>
            <a:r>
              <a:rPr sz="2200" spc="-35" dirty="0">
                <a:solidFill>
                  <a:srgbClr val="404040"/>
                </a:solidFill>
                <a:latin typeface="Noto Sans"/>
                <a:cs typeface="Noto Sans"/>
              </a:rPr>
              <a:t>single-digit </a:t>
            </a:r>
            <a:r>
              <a:rPr sz="2200" spc="-10" dirty="0">
                <a:solidFill>
                  <a:srgbClr val="404040"/>
                </a:solidFill>
                <a:latin typeface="Noto Sans"/>
                <a:cs typeface="Noto Sans"/>
              </a:rPr>
              <a:t>millisecond </a:t>
            </a:r>
            <a:r>
              <a:rPr sz="2200" spc="-15" dirty="0">
                <a:solidFill>
                  <a:srgbClr val="404040"/>
                </a:solidFill>
                <a:latin typeface="Noto Sans"/>
                <a:cs typeface="Noto Sans"/>
              </a:rPr>
              <a:t>latency at any</a:t>
            </a:r>
            <a:r>
              <a:rPr sz="2200" spc="95" dirty="0">
                <a:solidFill>
                  <a:srgbClr val="404040"/>
                </a:solidFill>
                <a:latin typeface="Noto Sans"/>
                <a:cs typeface="Noto Sans"/>
              </a:rPr>
              <a:t> </a:t>
            </a:r>
            <a:r>
              <a:rPr sz="2200" spc="-10" dirty="0">
                <a:solidFill>
                  <a:srgbClr val="404040"/>
                </a:solidFill>
                <a:latin typeface="Noto Sans"/>
                <a:cs typeface="Noto Sans"/>
              </a:rPr>
              <a:t>scale.</a:t>
            </a:r>
            <a:endParaRPr sz="2200">
              <a:latin typeface="Noto Sans"/>
              <a:cs typeface="Noto Sans"/>
            </a:endParaRPr>
          </a:p>
          <a:p>
            <a:pPr marL="316865" marR="1137920" indent="-304800">
              <a:lnSpc>
                <a:spcPct val="100000"/>
              </a:lnSpc>
              <a:spcBef>
                <a:spcPts val="1295"/>
              </a:spcBef>
              <a:buFont typeface="Arial"/>
              <a:buChar char="•"/>
              <a:tabLst>
                <a:tab pos="316865" algn="l"/>
                <a:tab pos="317500" algn="l"/>
              </a:tabLst>
            </a:pPr>
            <a:r>
              <a:rPr sz="2200" spc="-5" dirty="0">
                <a:solidFill>
                  <a:srgbClr val="404040"/>
                </a:solidFill>
                <a:latin typeface="Noto Sans"/>
                <a:cs typeface="Noto Sans"/>
              </a:rPr>
              <a:t>Amazon </a:t>
            </a:r>
            <a:r>
              <a:rPr sz="2200" spc="-10" dirty="0">
                <a:solidFill>
                  <a:srgbClr val="404040"/>
                </a:solidFill>
                <a:latin typeface="Noto Sans"/>
                <a:cs typeface="Noto Sans"/>
              </a:rPr>
              <a:t>Redshift </a:t>
            </a:r>
            <a:r>
              <a:rPr sz="2200" spc="-5" dirty="0">
                <a:solidFill>
                  <a:srgbClr val="404040"/>
                </a:solidFill>
                <a:latin typeface="Noto Sans"/>
                <a:cs typeface="Noto Sans"/>
              </a:rPr>
              <a:t>is </a:t>
            </a:r>
            <a:r>
              <a:rPr sz="2200" spc="-10" dirty="0">
                <a:solidFill>
                  <a:srgbClr val="404040"/>
                </a:solidFill>
                <a:latin typeface="Noto Sans"/>
                <a:cs typeface="Noto Sans"/>
              </a:rPr>
              <a:t>a </a:t>
            </a:r>
            <a:r>
              <a:rPr sz="2200" spc="-25" dirty="0">
                <a:solidFill>
                  <a:srgbClr val="404040"/>
                </a:solidFill>
                <a:latin typeface="Noto Sans"/>
                <a:cs typeface="Noto Sans"/>
              </a:rPr>
              <a:t>fast, </a:t>
            </a:r>
            <a:r>
              <a:rPr sz="2200" spc="-15" dirty="0">
                <a:solidFill>
                  <a:srgbClr val="404040"/>
                </a:solidFill>
                <a:latin typeface="Noto Sans"/>
                <a:cs typeface="Noto Sans"/>
              </a:rPr>
              <a:t>fully </a:t>
            </a:r>
            <a:r>
              <a:rPr sz="2200" spc="-35" dirty="0">
                <a:solidFill>
                  <a:srgbClr val="404040"/>
                </a:solidFill>
                <a:latin typeface="Noto Sans"/>
                <a:cs typeface="Noto Sans"/>
              </a:rPr>
              <a:t>managed, </a:t>
            </a:r>
            <a:r>
              <a:rPr sz="2200" spc="-15" dirty="0">
                <a:solidFill>
                  <a:srgbClr val="404040"/>
                </a:solidFill>
                <a:latin typeface="Noto Sans"/>
                <a:cs typeface="Noto Sans"/>
              </a:rPr>
              <a:t>petabyte-scale </a:t>
            </a:r>
            <a:r>
              <a:rPr sz="2200" spc="-20" dirty="0">
                <a:solidFill>
                  <a:srgbClr val="404040"/>
                </a:solidFill>
                <a:latin typeface="Noto Sans"/>
                <a:cs typeface="Noto Sans"/>
              </a:rPr>
              <a:t>data </a:t>
            </a:r>
            <a:r>
              <a:rPr sz="2200" spc="-15" dirty="0">
                <a:solidFill>
                  <a:srgbClr val="404040"/>
                </a:solidFill>
                <a:latin typeface="Noto Sans"/>
                <a:cs typeface="Noto Sans"/>
              </a:rPr>
              <a:t>warehouse </a:t>
            </a:r>
            <a:r>
              <a:rPr sz="2200" spc="-20" dirty="0">
                <a:solidFill>
                  <a:srgbClr val="404040"/>
                </a:solidFill>
                <a:latin typeface="Noto Sans"/>
                <a:cs typeface="Noto Sans"/>
              </a:rPr>
              <a:t>that makes </a:t>
            </a:r>
            <a:r>
              <a:rPr sz="2200" spc="-15" dirty="0">
                <a:solidFill>
                  <a:srgbClr val="404040"/>
                </a:solidFill>
                <a:latin typeface="Noto Sans"/>
                <a:cs typeface="Noto Sans"/>
              </a:rPr>
              <a:t>it </a:t>
            </a:r>
            <a:r>
              <a:rPr sz="2200" spc="-10" dirty="0">
                <a:solidFill>
                  <a:srgbClr val="404040"/>
                </a:solidFill>
                <a:latin typeface="Noto Sans"/>
                <a:cs typeface="Noto Sans"/>
              </a:rPr>
              <a:t>simple </a:t>
            </a:r>
            <a:r>
              <a:rPr sz="2200" spc="-15" dirty="0">
                <a:solidFill>
                  <a:srgbClr val="404040"/>
                </a:solidFill>
                <a:latin typeface="Noto Sans"/>
                <a:cs typeface="Noto Sans"/>
              </a:rPr>
              <a:t>and  </a:t>
            </a:r>
            <a:r>
              <a:rPr sz="2200" spc="-10" dirty="0">
                <a:solidFill>
                  <a:srgbClr val="404040"/>
                </a:solidFill>
                <a:latin typeface="Noto Sans"/>
                <a:cs typeface="Noto Sans"/>
              </a:rPr>
              <a:t>cost-effective </a:t>
            </a:r>
            <a:r>
              <a:rPr sz="2200" spc="-15" dirty="0">
                <a:solidFill>
                  <a:srgbClr val="404040"/>
                </a:solidFill>
                <a:latin typeface="Noto Sans"/>
                <a:cs typeface="Noto Sans"/>
              </a:rPr>
              <a:t>to analyze all </a:t>
            </a:r>
            <a:r>
              <a:rPr sz="2200" spc="-10" dirty="0">
                <a:solidFill>
                  <a:srgbClr val="404040"/>
                </a:solidFill>
                <a:latin typeface="Noto Sans"/>
                <a:cs typeface="Noto Sans"/>
              </a:rPr>
              <a:t>your </a:t>
            </a:r>
            <a:r>
              <a:rPr sz="2200" spc="-20" dirty="0">
                <a:solidFill>
                  <a:srgbClr val="404040"/>
                </a:solidFill>
                <a:latin typeface="Noto Sans"/>
                <a:cs typeface="Noto Sans"/>
              </a:rPr>
              <a:t>data </a:t>
            </a:r>
            <a:r>
              <a:rPr sz="2200" spc="-45" dirty="0">
                <a:solidFill>
                  <a:srgbClr val="404040"/>
                </a:solidFill>
                <a:latin typeface="Noto Sans"/>
                <a:cs typeface="Noto Sans"/>
              </a:rPr>
              <a:t>using </a:t>
            </a:r>
            <a:r>
              <a:rPr sz="2200" spc="-10" dirty="0">
                <a:solidFill>
                  <a:srgbClr val="404040"/>
                </a:solidFill>
                <a:latin typeface="Noto Sans"/>
                <a:cs typeface="Noto Sans"/>
              </a:rPr>
              <a:t>your </a:t>
            </a:r>
            <a:r>
              <a:rPr sz="2200" spc="-35" dirty="0">
                <a:solidFill>
                  <a:srgbClr val="404040"/>
                </a:solidFill>
                <a:latin typeface="Noto Sans"/>
                <a:cs typeface="Noto Sans"/>
              </a:rPr>
              <a:t>existing </a:t>
            </a:r>
            <a:r>
              <a:rPr sz="2200" spc="-10" dirty="0">
                <a:solidFill>
                  <a:srgbClr val="404040"/>
                </a:solidFill>
                <a:latin typeface="Noto Sans"/>
                <a:cs typeface="Noto Sans"/>
              </a:rPr>
              <a:t>business </a:t>
            </a:r>
            <a:r>
              <a:rPr sz="2200" spc="-25" dirty="0">
                <a:solidFill>
                  <a:srgbClr val="404040"/>
                </a:solidFill>
                <a:latin typeface="Noto Sans"/>
                <a:cs typeface="Noto Sans"/>
              </a:rPr>
              <a:t>intelligence</a:t>
            </a:r>
            <a:r>
              <a:rPr sz="2200" spc="215" dirty="0">
                <a:solidFill>
                  <a:srgbClr val="404040"/>
                </a:solidFill>
                <a:latin typeface="Noto Sans"/>
                <a:cs typeface="Noto Sans"/>
              </a:rPr>
              <a:t> </a:t>
            </a:r>
            <a:r>
              <a:rPr sz="2200" spc="-5" dirty="0">
                <a:solidFill>
                  <a:srgbClr val="404040"/>
                </a:solidFill>
                <a:latin typeface="Noto Sans"/>
                <a:cs typeface="Noto Sans"/>
              </a:rPr>
              <a:t>tools.</a:t>
            </a:r>
            <a:endParaRPr sz="2200">
              <a:latin typeface="Noto Sans"/>
              <a:cs typeface="Noto Sans"/>
            </a:endParaRPr>
          </a:p>
          <a:p>
            <a:pPr marL="316865" marR="1117600" indent="-304800">
              <a:lnSpc>
                <a:spcPct val="100000"/>
              </a:lnSpc>
              <a:spcBef>
                <a:spcPts val="1300"/>
              </a:spcBef>
              <a:buFont typeface="Arial"/>
              <a:buChar char="•"/>
              <a:tabLst>
                <a:tab pos="316865" algn="l"/>
                <a:tab pos="317500" algn="l"/>
              </a:tabLst>
            </a:pPr>
            <a:r>
              <a:rPr sz="2200" spc="-15" dirty="0">
                <a:solidFill>
                  <a:srgbClr val="404040"/>
                </a:solidFill>
                <a:latin typeface="Noto Sans"/>
                <a:cs typeface="Noto Sans"/>
              </a:rPr>
              <a:t>ElastiCache </a:t>
            </a:r>
            <a:r>
              <a:rPr sz="2200" spc="-5" dirty="0">
                <a:solidFill>
                  <a:srgbClr val="404040"/>
                </a:solidFill>
                <a:latin typeface="Noto Sans"/>
                <a:cs typeface="Noto Sans"/>
              </a:rPr>
              <a:t>is </a:t>
            </a:r>
            <a:r>
              <a:rPr sz="2200" spc="-10" dirty="0">
                <a:solidFill>
                  <a:srgbClr val="404040"/>
                </a:solidFill>
                <a:latin typeface="Noto Sans"/>
                <a:cs typeface="Noto Sans"/>
              </a:rPr>
              <a:t>an </a:t>
            </a:r>
            <a:r>
              <a:rPr sz="2200" spc="-40" dirty="0">
                <a:solidFill>
                  <a:srgbClr val="404040"/>
                </a:solidFill>
                <a:latin typeface="Noto Sans"/>
                <a:cs typeface="Noto Sans"/>
              </a:rPr>
              <a:t>AWS </a:t>
            </a:r>
            <a:r>
              <a:rPr sz="2200" spc="-10" dirty="0">
                <a:solidFill>
                  <a:srgbClr val="404040"/>
                </a:solidFill>
                <a:latin typeface="Noto Sans"/>
                <a:cs typeface="Noto Sans"/>
              </a:rPr>
              <a:t>service </a:t>
            </a:r>
            <a:r>
              <a:rPr sz="2200" spc="-20" dirty="0">
                <a:solidFill>
                  <a:srgbClr val="404040"/>
                </a:solidFill>
                <a:latin typeface="Noto Sans"/>
                <a:cs typeface="Noto Sans"/>
              </a:rPr>
              <a:t>that makes </a:t>
            </a:r>
            <a:r>
              <a:rPr sz="2200" spc="-15" dirty="0">
                <a:solidFill>
                  <a:srgbClr val="404040"/>
                </a:solidFill>
                <a:latin typeface="Noto Sans"/>
                <a:cs typeface="Noto Sans"/>
              </a:rPr>
              <a:t>it </a:t>
            </a:r>
            <a:r>
              <a:rPr sz="2200" spc="-10" dirty="0">
                <a:solidFill>
                  <a:srgbClr val="404040"/>
                </a:solidFill>
                <a:latin typeface="Noto Sans"/>
                <a:cs typeface="Noto Sans"/>
              </a:rPr>
              <a:t>easy </a:t>
            </a:r>
            <a:r>
              <a:rPr sz="2200" spc="-15" dirty="0">
                <a:solidFill>
                  <a:srgbClr val="404040"/>
                </a:solidFill>
                <a:latin typeface="Noto Sans"/>
                <a:cs typeface="Noto Sans"/>
              </a:rPr>
              <a:t>to </a:t>
            </a:r>
            <a:r>
              <a:rPr sz="2200" spc="-35" dirty="0">
                <a:solidFill>
                  <a:srgbClr val="404040"/>
                </a:solidFill>
                <a:latin typeface="Noto Sans"/>
                <a:cs typeface="Noto Sans"/>
              </a:rPr>
              <a:t>deploy, </a:t>
            </a:r>
            <a:r>
              <a:rPr sz="2200" spc="-20" dirty="0">
                <a:solidFill>
                  <a:srgbClr val="404040"/>
                </a:solidFill>
                <a:latin typeface="Noto Sans"/>
                <a:cs typeface="Noto Sans"/>
              </a:rPr>
              <a:t>operate, </a:t>
            </a:r>
            <a:r>
              <a:rPr sz="2200" spc="-15" dirty="0">
                <a:solidFill>
                  <a:srgbClr val="404040"/>
                </a:solidFill>
                <a:latin typeface="Noto Sans"/>
                <a:cs typeface="Noto Sans"/>
              </a:rPr>
              <a:t>and </a:t>
            </a:r>
            <a:r>
              <a:rPr sz="2200" spc="-10" dirty="0">
                <a:solidFill>
                  <a:srgbClr val="404040"/>
                </a:solidFill>
                <a:latin typeface="Noto Sans"/>
                <a:cs typeface="Noto Sans"/>
              </a:rPr>
              <a:t>scale an </a:t>
            </a:r>
            <a:r>
              <a:rPr sz="2200" spc="5" dirty="0">
                <a:solidFill>
                  <a:srgbClr val="404040"/>
                </a:solidFill>
                <a:latin typeface="Noto Sans"/>
                <a:cs typeface="Noto Sans"/>
              </a:rPr>
              <a:t>in-memory </a:t>
            </a:r>
            <a:r>
              <a:rPr sz="2200" spc="-10" dirty="0">
                <a:solidFill>
                  <a:srgbClr val="404040"/>
                </a:solidFill>
                <a:latin typeface="Noto Sans"/>
                <a:cs typeface="Noto Sans"/>
              </a:rPr>
              <a:t>cache  </a:t>
            </a:r>
            <a:r>
              <a:rPr sz="2200" spc="-15" dirty="0">
                <a:solidFill>
                  <a:srgbClr val="404040"/>
                </a:solidFill>
                <a:latin typeface="Noto Sans"/>
                <a:cs typeface="Noto Sans"/>
              </a:rPr>
              <a:t>in </a:t>
            </a:r>
            <a:r>
              <a:rPr sz="2200" spc="-20" dirty="0">
                <a:solidFill>
                  <a:srgbClr val="404040"/>
                </a:solidFill>
                <a:latin typeface="Noto Sans"/>
                <a:cs typeface="Noto Sans"/>
              </a:rPr>
              <a:t>the</a:t>
            </a:r>
            <a:r>
              <a:rPr sz="2200" spc="30" dirty="0">
                <a:solidFill>
                  <a:srgbClr val="404040"/>
                </a:solidFill>
                <a:latin typeface="Noto Sans"/>
                <a:cs typeface="Noto Sans"/>
              </a:rPr>
              <a:t> </a:t>
            </a:r>
            <a:r>
              <a:rPr sz="2200" spc="-10" dirty="0">
                <a:solidFill>
                  <a:srgbClr val="404040"/>
                </a:solidFill>
                <a:latin typeface="Noto Sans"/>
                <a:cs typeface="Noto Sans"/>
              </a:rPr>
              <a:t>cloud.</a:t>
            </a:r>
            <a:endParaRPr sz="2200">
              <a:latin typeface="Noto Sans"/>
              <a:cs typeface="Noto Sans"/>
            </a:endParaRPr>
          </a:p>
          <a:p>
            <a:pPr marL="316865" marR="5080" indent="-304800">
              <a:lnSpc>
                <a:spcPct val="100000"/>
              </a:lnSpc>
              <a:spcBef>
                <a:spcPts val="1295"/>
              </a:spcBef>
              <a:buFont typeface="Arial"/>
              <a:buChar char="•"/>
              <a:tabLst>
                <a:tab pos="316865" algn="l"/>
                <a:tab pos="317500" algn="l"/>
              </a:tabLst>
            </a:pPr>
            <a:r>
              <a:rPr sz="2200" spc="-5" dirty="0">
                <a:solidFill>
                  <a:srgbClr val="404040"/>
                </a:solidFill>
                <a:latin typeface="Noto Sans"/>
                <a:cs typeface="Noto Sans"/>
              </a:rPr>
              <a:t>Amazon </a:t>
            </a:r>
            <a:r>
              <a:rPr sz="2200" spc="-25" dirty="0">
                <a:solidFill>
                  <a:srgbClr val="404040"/>
                </a:solidFill>
                <a:latin typeface="Noto Sans"/>
                <a:cs typeface="Noto Sans"/>
              </a:rPr>
              <a:t>Aurora </a:t>
            </a:r>
            <a:r>
              <a:rPr sz="2200" spc="-10" dirty="0">
                <a:solidFill>
                  <a:srgbClr val="404040"/>
                </a:solidFill>
                <a:latin typeface="Noto Sans"/>
                <a:cs typeface="Noto Sans"/>
              </a:rPr>
              <a:t>is </a:t>
            </a:r>
            <a:r>
              <a:rPr sz="2200" spc="-5" dirty="0">
                <a:solidFill>
                  <a:srgbClr val="404040"/>
                </a:solidFill>
                <a:latin typeface="Noto Sans"/>
                <a:cs typeface="Noto Sans"/>
              </a:rPr>
              <a:t>a </a:t>
            </a:r>
            <a:r>
              <a:rPr sz="2200" spc="-15" dirty="0">
                <a:solidFill>
                  <a:srgbClr val="404040"/>
                </a:solidFill>
                <a:latin typeface="Noto Sans"/>
                <a:cs typeface="Noto Sans"/>
              </a:rPr>
              <a:t>relational database </a:t>
            </a:r>
            <a:r>
              <a:rPr sz="2200" spc="-35" dirty="0">
                <a:solidFill>
                  <a:srgbClr val="404040"/>
                </a:solidFill>
                <a:latin typeface="Noto Sans"/>
                <a:cs typeface="Noto Sans"/>
              </a:rPr>
              <a:t>engine </a:t>
            </a:r>
            <a:r>
              <a:rPr sz="2200" spc="-10" dirty="0">
                <a:solidFill>
                  <a:srgbClr val="404040"/>
                </a:solidFill>
                <a:latin typeface="Noto Sans"/>
                <a:cs typeface="Noto Sans"/>
              </a:rPr>
              <a:t>compatible </a:t>
            </a:r>
            <a:r>
              <a:rPr sz="2200" spc="-15" dirty="0">
                <a:solidFill>
                  <a:srgbClr val="404040"/>
                </a:solidFill>
                <a:latin typeface="Noto Sans"/>
                <a:cs typeface="Noto Sans"/>
              </a:rPr>
              <a:t>with </a:t>
            </a:r>
            <a:r>
              <a:rPr sz="2200" spc="-10" dirty="0">
                <a:solidFill>
                  <a:srgbClr val="404040"/>
                </a:solidFill>
                <a:latin typeface="Noto Sans"/>
                <a:cs typeface="Noto Sans"/>
              </a:rPr>
              <a:t>MySQL </a:t>
            </a:r>
            <a:r>
              <a:rPr sz="2200" spc="-15" dirty="0">
                <a:solidFill>
                  <a:srgbClr val="404040"/>
                </a:solidFill>
                <a:latin typeface="Noto Sans"/>
                <a:cs typeface="Noto Sans"/>
              </a:rPr>
              <a:t>and </a:t>
            </a:r>
            <a:r>
              <a:rPr sz="2200" spc="-30" dirty="0">
                <a:solidFill>
                  <a:srgbClr val="404040"/>
                </a:solidFill>
                <a:latin typeface="Noto Sans"/>
                <a:cs typeface="Noto Sans"/>
              </a:rPr>
              <a:t>Postgres. </a:t>
            </a:r>
            <a:r>
              <a:rPr sz="2200" spc="-75" dirty="0">
                <a:solidFill>
                  <a:srgbClr val="404040"/>
                </a:solidFill>
                <a:latin typeface="Noto Sans"/>
                <a:cs typeface="Noto Sans"/>
              </a:rPr>
              <a:t>It </a:t>
            </a:r>
            <a:r>
              <a:rPr sz="2200" spc="-5" dirty="0">
                <a:solidFill>
                  <a:srgbClr val="404040"/>
                </a:solidFill>
                <a:latin typeface="Noto Sans"/>
                <a:cs typeface="Noto Sans"/>
              </a:rPr>
              <a:t>combines </a:t>
            </a:r>
            <a:r>
              <a:rPr sz="2200" spc="-20" dirty="0">
                <a:solidFill>
                  <a:srgbClr val="404040"/>
                </a:solidFill>
                <a:latin typeface="Noto Sans"/>
                <a:cs typeface="Noto Sans"/>
              </a:rPr>
              <a:t>the  </a:t>
            </a:r>
            <a:r>
              <a:rPr sz="2200" spc="-5" dirty="0">
                <a:solidFill>
                  <a:srgbClr val="404040"/>
                </a:solidFill>
                <a:latin typeface="Noto Sans"/>
                <a:cs typeface="Noto Sans"/>
              </a:rPr>
              <a:t>speed </a:t>
            </a:r>
            <a:r>
              <a:rPr sz="2200" spc="-15" dirty="0">
                <a:solidFill>
                  <a:srgbClr val="404040"/>
                </a:solidFill>
                <a:latin typeface="Noto Sans"/>
                <a:cs typeface="Noto Sans"/>
              </a:rPr>
              <a:t>and </a:t>
            </a:r>
            <a:r>
              <a:rPr sz="2200" spc="-20" dirty="0">
                <a:solidFill>
                  <a:srgbClr val="404040"/>
                </a:solidFill>
                <a:latin typeface="Noto Sans"/>
                <a:cs typeface="Noto Sans"/>
              </a:rPr>
              <a:t>availability </a:t>
            </a:r>
            <a:r>
              <a:rPr sz="2200" spc="-5" dirty="0">
                <a:solidFill>
                  <a:srgbClr val="404040"/>
                </a:solidFill>
                <a:latin typeface="Noto Sans"/>
                <a:cs typeface="Noto Sans"/>
              </a:rPr>
              <a:t>of </a:t>
            </a:r>
            <a:r>
              <a:rPr sz="2200" spc="-30" dirty="0">
                <a:solidFill>
                  <a:srgbClr val="404040"/>
                </a:solidFill>
                <a:latin typeface="Noto Sans"/>
                <a:cs typeface="Noto Sans"/>
              </a:rPr>
              <a:t>high-end </a:t>
            </a:r>
            <a:r>
              <a:rPr sz="2200" spc="-10" dirty="0">
                <a:solidFill>
                  <a:srgbClr val="404040"/>
                </a:solidFill>
                <a:latin typeface="Noto Sans"/>
                <a:cs typeface="Noto Sans"/>
              </a:rPr>
              <a:t>commercial </a:t>
            </a:r>
            <a:r>
              <a:rPr sz="2200" spc="-15" dirty="0">
                <a:solidFill>
                  <a:srgbClr val="404040"/>
                </a:solidFill>
                <a:latin typeface="Noto Sans"/>
                <a:cs typeface="Noto Sans"/>
              </a:rPr>
              <a:t>databases with </a:t>
            </a:r>
            <a:r>
              <a:rPr sz="2200" spc="-20" dirty="0">
                <a:solidFill>
                  <a:srgbClr val="404040"/>
                </a:solidFill>
                <a:latin typeface="Noto Sans"/>
                <a:cs typeface="Noto Sans"/>
              </a:rPr>
              <a:t>the </a:t>
            </a:r>
            <a:r>
              <a:rPr sz="2200" spc="-15" dirty="0">
                <a:solidFill>
                  <a:srgbClr val="404040"/>
                </a:solidFill>
                <a:latin typeface="Noto Sans"/>
                <a:cs typeface="Noto Sans"/>
              </a:rPr>
              <a:t>simplicity and </a:t>
            </a:r>
            <a:r>
              <a:rPr sz="2200" spc="-5" dirty="0">
                <a:solidFill>
                  <a:srgbClr val="404040"/>
                </a:solidFill>
                <a:latin typeface="Noto Sans"/>
                <a:cs typeface="Noto Sans"/>
              </a:rPr>
              <a:t>cost-effectiveness of open  </a:t>
            </a:r>
            <a:r>
              <a:rPr sz="2200" spc="-15" dirty="0">
                <a:solidFill>
                  <a:srgbClr val="404040"/>
                </a:solidFill>
                <a:latin typeface="Noto Sans"/>
                <a:cs typeface="Noto Sans"/>
              </a:rPr>
              <a:t>source</a:t>
            </a:r>
            <a:r>
              <a:rPr sz="2200" spc="-40" dirty="0">
                <a:solidFill>
                  <a:srgbClr val="404040"/>
                </a:solidFill>
                <a:latin typeface="Noto Sans"/>
                <a:cs typeface="Noto Sans"/>
              </a:rPr>
              <a:t> </a:t>
            </a:r>
            <a:r>
              <a:rPr sz="2200" spc="-15" dirty="0">
                <a:solidFill>
                  <a:srgbClr val="404040"/>
                </a:solidFill>
                <a:latin typeface="Noto Sans"/>
                <a:cs typeface="Noto Sans"/>
              </a:rPr>
              <a:t>databases.</a:t>
            </a:r>
            <a:endParaRPr sz="2200">
              <a:latin typeface="Noto Sans"/>
              <a:cs typeface="Noto Sans"/>
            </a:endParaRPr>
          </a:p>
          <a:p>
            <a:pPr marL="316865" marR="1878330" indent="-304800">
              <a:lnSpc>
                <a:spcPct val="100000"/>
              </a:lnSpc>
              <a:spcBef>
                <a:spcPts val="1300"/>
              </a:spcBef>
              <a:buFont typeface="Arial"/>
              <a:buChar char="•"/>
              <a:tabLst>
                <a:tab pos="316865" algn="l"/>
                <a:tab pos="317500" algn="l"/>
              </a:tabLst>
            </a:pPr>
            <a:r>
              <a:rPr sz="2200" spc="-40" dirty="0">
                <a:solidFill>
                  <a:srgbClr val="404040"/>
                </a:solidFill>
                <a:latin typeface="Noto Sans"/>
                <a:cs typeface="Noto Sans"/>
              </a:rPr>
              <a:t>AWS </a:t>
            </a:r>
            <a:r>
              <a:rPr sz="2200" spc="-15" dirty="0">
                <a:solidFill>
                  <a:srgbClr val="404040"/>
                </a:solidFill>
                <a:latin typeface="Noto Sans"/>
                <a:cs typeface="Noto Sans"/>
              </a:rPr>
              <a:t>Database </a:t>
            </a:r>
            <a:r>
              <a:rPr sz="2200" spc="-35" dirty="0">
                <a:solidFill>
                  <a:srgbClr val="404040"/>
                </a:solidFill>
                <a:latin typeface="Noto Sans"/>
                <a:cs typeface="Noto Sans"/>
              </a:rPr>
              <a:t>Migration </a:t>
            </a:r>
            <a:r>
              <a:rPr sz="2200" spc="-10" dirty="0">
                <a:solidFill>
                  <a:srgbClr val="404040"/>
                </a:solidFill>
                <a:latin typeface="Noto Sans"/>
                <a:cs typeface="Noto Sans"/>
              </a:rPr>
              <a:t>Service </a:t>
            </a:r>
            <a:r>
              <a:rPr sz="2200" spc="-20" dirty="0">
                <a:solidFill>
                  <a:srgbClr val="404040"/>
                </a:solidFill>
                <a:latin typeface="Noto Sans"/>
                <a:cs typeface="Noto Sans"/>
              </a:rPr>
              <a:t>allows </a:t>
            </a:r>
            <a:r>
              <a:rPr sz="2200" spc="-5" dirty="0">
                <a:solidFill>
                  <a:srgbClr val="404040"/>
                </a:solidFill>
                <a:latin typeface="Noto Sans"/>
                <a:cs typeface="Noto Sans"/>
              </a:rPr>
              <a:t>you </a:t>
            </a:r>
            <a:r>
              <a:rPr sz="2200" spc="-15" dirty="0">
                <a:solidFill>
                  <a:srgbClr val="404040"/>
                </a:solidFill>
                <a:latin typeface="Noto Sans"/>
                <a:cs typeface="Noto Sans"/>
              </a:rPr>
              <a:t>to </a:t>
            </a:r>
            <a:r>
              <a:rPr sz="2200" spc="-40" dirty="0">
                <a:solidFill>
                  <a:srgbClr val="404040"/>
                </a:solidFill>
                <a:latin typeface="Noto Sans"/>
                <a:cs typeface="Noto Sans"/>
              </a:rPr>
              <a:t>migrate </a:t>
            </a:r>
            <a:r>
              <a:rPr sz="2200" spc="-10" dirty="0">
                <a:solidFill>
                  <a:srgbClr val="404040"/>
                </a:solidFill>
                <a:latin typeface="Noto Sans"/>
                <a:cs typeface="Noto Sans"/>
              </a:rPr>
              <a:t>your </a:t>
            </a:r>
            <a:r>
              <a:rPr sz="2200" spc="-15" dirty="0">
                <a:solidFill>
                  <a:srgbClr val="404040"/>
                </a:solidFill>
                <a:latin typeface="Noto Sans"/>
                <a:cs typeface="Noto Sans"/>
              </a:rPr>
              <a:t>databases to </a:t>
            </a:r>
            <a:r>
              <a:rPr sz="2200" spc="-40" dirty="0">
                <a:solidFill>
                  <a:srgbClr val="404040"/>
                </a:solidFill>
                <a:latin typeface="Noto Sans"/>
                <a:cs typeface="Noto Sans"/>
              </a:rPr>
              <a:t>AWS </a:t>
            </a:r>
            <a:r>
              <a:rPr sz="2200" spc="-20" dirty="0">
                <a:solidFill>
                  <a:srgbClr val="404040"/>
                </a:solidFill>
                <a:latin typeface="Noto Sans"/>
                <a:cs typeface="Noto Sans"/>
              </a:rPr>
              <a:t>infrastructure  </a:t>
            </a:r>
            <a:r>
              <a:rPr sz="2200" spc="-15" dirty="0">
                <a:solidFill>
                  <a:srgbClr val="404040"/>
                </a:solidFill>
                <a:latin typeface="Noto Sans"/>
                <a:cs typeface="Noto Sans"/>
              </a:rPr>
              <a:t>with </a:t>
            </a:r>
            <a:r>
              <a:rPr sz="2200" spc="-10" dirty="0">
                <a:solidFill>
                  <a:srgbClr val="404040"/>
                </a:solidFill>
                <a:latin typeface="Noto Sans"/>
                <a:cs typeface="Noto Sans"/>
              </a:rPr>
              <a:t>minimal</a:t>
            </a:r>
            <a:r>
              <a:rPr sz="2200" spc="20" dirty="0">
                <a:solidFill>
                  <a:srgbClr val="404040"/>
                </a:solidFill>
                <a:latin typeface="Noto Sans"/>
                <a:cs typeface="Noto Sans"/>
              </a:rPr>
              <a:t> </a:t>
            </a:r>
            <a:r>
              <a:rPr sz="2200" spc="-15" dirty="0">
                <a:solidFill>
                  <a:srgbClr val="404040"/>
                </a:solidFill>
                <a:latin typeface="Noto Sans"/>
                <a:cs typeface="Noto Sans"/>
              </a:rPr>
              <a:t>downtime.</a:t>
            </a:r>
            <a:endParaRPr sz="2200">
              <a:latin typeface="Noto Sans"/>
              <a:cs typeface="Noto Sans"/>
            </a:endParaRPr>
          </a:p>
        </p:txBody>
      </p:sp>
      <p:sp>
        <p:nvSpPr>
          <p:cNvPr id="4" name="object 4"/>
          <p:cNvSpPr/>
          <p:nvPr/>
        </p:nvSpPr>
        <p:spPr>
          <a:xfrm>
            <a:off x="6534911" y="710183"/>
            <a:ext cx="3212592" cy="25603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6" name="object 6"/>
          <p:cNvSpPr txBox="1"/>
          <p:nvPr/>
        </p:nvSpPr>
        <p:spPr>
          <a:xfrm>
            <a:off x="7566152" y="8817356"/>
            <a:ext cx="502284" cy="336550"/>
          </a:xfrm>
          <a:prstGeom prst="rect">
            <a:avLst/>
          </a:prstGeom>
        </p:spPr>
        <p:txBody>
          <a:bodyPr vert="horz" wrap="square" lIns="0" tIns="0" rIns="0" bIns="0" rtlCol="0">
            <a:spAutoFit/>
          </a:bodyPr>
          <a:lstStyle/>
          <a:p>
            <a:pPr marL="12700">
              <a:lnSpc>
                <a:spcPts val="2425"/>
              </a:lnSpc>
            </a:pPr>
            <a:r>
              <a:rPr sz="2450" dirty="0">
                <a:solidFill>
                  <a:srgbClr val="7E7E7E"/>
                </a:solidFill>
                <a:latin typeface="Carlito"/>
                <a:cs typeface="Carlito"/>
              </a:rPr>
              <a:t>112</a:t>
            </a:r>
            <a:endParaRPr sz="2450">
              <a:latin typeface="Carlito"/>
              <a:cs typeface="Carli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78852" y="8830056"/>
            <a:ext cx="476884"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113</a:t>
            </a:r>
            <a:endParaRPr sz="2450">
              <a:latin typeface="Carlito"/>
              <a:cs typeface="Carlito"/>
            </a:endParaRPr>
          </a:p>
        </p:txBody>
      </p:sp>
      <p:grpSp>
        <p:nvGrpSpPr>
          <p:cNvPr id="3" name="object 3"/>
          <p:cNvGrpSpPr/>
          <p:nvPr/>
        </p:nvGrpSpPr>
        <p:grpSpPr>
          <a:xfrm>
            <a:off x="0" y="4779262"/>
            <a:ext cx="16255365" cy="4352925"/>
            <a:chOff x="0" y="4779262"/>
            <a:chExt cx="16255365" cy="4352925"/>
          </a:xfrm>
        </p:grpSpPr>
        <p:sp>
          <p:nvSpPr>
            <p:cNvPr id="4" name="object 4"/>
            <p:cNvSpPr/>
            <p:nvPr/>
          </p:nvSpPr>
          <p:spPr>
            <a:xfrm>
              <a:off x="0" y="4797550"/>
              <a:ext cx="6620256" cy="43342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20256" y="4779262"/>
              <a:ext cx="6623304" cy="43342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243560" y="4797550"/>
              <a:ext cx="3011424" cy="4334256"/>
            </a:xfrm>
            <a:prstGeom prst="rect">
              <a:avLst/>
            </a:prstGeom>
            <a:blipFill>
              <a:blip r:embed="rId3" cstate="print"/>
              <a:stretch>
                <a:fillRect/>
              </a:stretch>
            </a:blipFill>
          </p:spPr>
          <p:txBody>
            <a:bodyPr wrap="square" lIns="0" tIns="0" rIns="0" bIns="0" rtlCol="0"/>
            <a:lstStyle/>
            <a:p>
              <a:endParaRPr/>
            </a:p>
          </p:txBody>
        </p:sp>
      </p:grpSp>
      <p:grpSp>
        <p:nvGrpSpPr>
          <p:cNvPr id="7" name="object 7"/>
          <p:cNvGrpSpPr/>
          <p:nvPr/>
        </p:nvGrpSpPr>
        <p:grpSpPr>
          <a:xfrm>
            <a:off x="0" y="0"/>
            <a:ext cx="16255365" cy="6806565"/>
            <a:chOff x="0" y="0"/>
            <a:chExt cx="16255365" cy="6806565"/>
          </a:xfrm>
        </p:grpSpPr>
        <p:sp>
          <p:nvSpPr>
            <p:cNvPr id="8" name="object 8"/>
            <p:cNvSpPr/>
            <p:nvPr/>
          </p:nvSpPr>
          <p:spPr>
            <a:xfrm>
              <a:off x="0" y="158495"/>
              <a:ext cx="6620256" cy="433425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620256" y="137160"/>
              <a:ext cx="6623304" cy="433425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243560" y="158495"/>
              <a:ext cx="3011424" cy="433425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2301239"/>
              <a:ext cx="16254984" cy="450494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0"/>
              <a:ext cx="1463040" cy="125095"/>
            </a:xfrm>
            <a:custGeom>
              <a:avLst/>
              <a:gdLst/>
              <a:ahLst/>
              <a:cxnLst/>
              <a:rect l="l" t="t" r="r" b="b"/>
              <a:pathLst>
                <a:path w="1463040" h="125095">
                  <a:moveTo>
                    <a:pt x="0" y="124968"/>
                  </a:moveTo>
                  <a:lnTo>
                    <a:pt x="1463040" y="124968"/>
                  </a:lnTo>
                  <a:lnTo>
                    <a:pt x="1463040" y="0"/>
                  </a:lnTo>
                  <a:lnTo>
                    <a:pt x="0" y="0"/>
                  </a:lnTo>
                  <a:lnTo>
                    <a:pt x="0" y="124968"/>
                  </a:lnTo>
                  <a:close/>
                </a:path>
              </a:pathLst>
            </a:custGeom>
            <a:solidFill>
              <a:srgbClr val="F9C36E"/>
            </a:solidFill>
          </p:spPr>
          <p:txBody>
            <a:bodyPr wrap="square" lIns="0" tIns="0" rIns="0" bIns="0" rtlCol="0"/>
            <a:lstStyle/>
            <a:p>
              <a:endParaRPr/>
            </a:p>
          </p:txBody>
        </p:sp>
        <p:sp>
          <p:nvSpPr>
            <p:cNvPr id="13" name="object 13"/>
            <p:cNvSpPr/>
            <p:nvPr/>
          </p:nvSpPr>
          <p:spPr>
            <a:xfrm>
              <a:off x="1463039" y="0"/>
              <a:ext cx="7101840" cy="125095"/>
            </a:xfrm>
            <a:custGeom>
              <a:avLst/>
              <a:gdLst/>
              <a:ahLst/>
              <a:cxnLst/>
              <a:rect l="l" t="t" r="r" b="b"/>
              <a:pathLst>
                <a:path w="7101840" h="125095">
                  <a:moveTo>
                    <a:pt x="0" y="124968"/>
                  </a:moveTo>
                  <a:lnTo>
                    <a:pt x="7101840" y="124968"/>
                  </a:lnTo>
                  <a:lnTo>
                    <a:pt x="7101840" y="0"/>
                  </a:lnTo>
                  <a:lnTo>
                    <a:pt x="0" y="0"/>
                  </a:lnTo>
                  <a:lnTo>
                    <a:pt x="0" y="124968"/>
                  </a:lnTo>
                  <a:close/>
                </a:path>
              </a:pathLst>
            </a:custGeom>
            <a:solidFill>
              <a:srgbClr val="F69E66"/>
            </a:solidFill>
          </p:spPr>
          <p:txBody>
            <a:bodyPr wrap="square" lIns="0" tIns="0" rIns="0" bIns="0" rtlCol="0"/>
            <a:lstStyle/>
            <a:p>
              <a:endParaRPr/>
            </a:p>
          </p:txBody>
        </p:sp>
        <p:sp>
          <p:nvSpPr>
            <p:cNvPr id="14" name="object 14"/>
            <p:cNvSpPr/>
            <p:nvPr/>
          </p:nvSpPr>
          <p:spPr>
            <a:xfrm>
              <a:off x="8564880" y="0"/>
              <a:ext cx="1405255" cy="125095"/>
            </a:xfrm>
            <a:custGeom>
              <a:avLst/>
              <a:gdLst/>
              <a:ahLst/>
              <a:cxnLst/>
              <a:rect l="l" t="t" r="r" b="b"/>
              <a:pathLst>
                <a:path w="1405254" h="125095">
                  <a:moveTo>
                    <a:pt x="0" y="124968"/>
                  </a:moveTo>
                  <a:lnTo>
                    <a:pt x="1405127" y="124968"/>
                  </a:lnTo>
                  <a:lnTo>
                    <a:pt x="1405127" y="0"/>
                  </a:lnTo>
                  <a:lnTo>
                    <a:pt x="0" y="0"/>
                  </a:lnTo>
                  <a:lnTo>
                    <a:pt x="0" y="124968"/>
                  </a:lnTo>
                  <a:close/>
                </a:path>
              </a:pathLst>
            </a:custGeom>
            <a:solidFill>
              <a:srgbClr val="F38573"/>
            </a:solidFill>
          </p:spPr>
          <p:txBody>
            <a:bodyPr wrap="square" lIns="0" tIns="0" rIns="0" bIns="0" rtlCol="0"/>
            <a:lstStyle/>
            <a:p>
              <a:endParaRPr/>
            </a:p>
          </p:txBody>
        </p:sp>
        <p:sp>
          <p:nvSpPr>
            <p:cNvPr id="15" name="object 15"/>
            <p:cNvSpPr/>
            <p:nvPr/>
          </p:nvSpPr>
          <p:spPr>
            <a:xfrm>
              <a:off x="9970007" y="0"/>
              <a:ext cx="469900" cy="125095"/>
            </a:xfrm>
            <a:custGeom>
              <a:avLst/>
              <a:gdLst/>
              <a:ahLst/>
              <a:cxnLst/>
              <a:rect l="l" t="t" r="r" b="b"/>
              <a:pathLst>
                <a:path w="469900" h="125095">
                  <a:moveTo>
                    <a:pt x="0" y="124968"/>
                  </a:moveTo>
                  <a:lnTo>
                    <a:pt x="469392" y="124968"/>
                  </a:lnTo>
                  <a:lnTo>
                    <a:pt x="469392" y="0"/>
                  </a:lnTo>
                  <a:lnTo>
                    <a:pt x="0" y="0"/>
                  </a:lnTo>
                  <a:lnTo>
                    <a:pt x="0" y="124968"/>
                  </a:lnTo>
                  <a:close/>
                </a:path>
              </a:pathLst>
            </a:custGeom>
            <a:solidFill>
              <a:srgbClr val="F9C36E"/>
            </a:solidFill>
          </p:spPr>
          <p:txBody>
            <a:bodyPr wrap="square" lIns="0" tIns="0" rIns="0" bIns="0" rtlCol="0"/>
            <a:lstStyle/>
            <a:p>
              <a:endParaRPr/>
            </a:p>
          </p:txBody>
        </p:sp>
        <p:sp>
          <p:nvSpPr>
            <p:cNvPr id="16" name="object 16"/>
            <p:cNvSpPr/>
            <p:nvPr/>
          </p:nvSpPr>
          <p:spPr>
            <a:xfrm>
              <a:off x="10607040" y="0"/>
              <a:ext cx="1667510" cy="125095"/>
            </a:xfrm>
            <a:custGeom>
              <a:avLst/>
              <a:gdLst/>
              <a:ahLst/>
              <a:cxnLst/>
              <a:rect l="l" t="t" r="r" b="b"/>
              <a:pathLst>
                <a:path w="1667509" h="125095">
                  <a:moveTo>
                    <a:pt x="0" y="124968"/>
                  </a:moveTo>
                  <a:lnTo>
                    <a:pt x="1667255" y="124968"/>
                  </a:lnTo>
                  <a:lnTo>
                    <a:pt x="1667255" y="0"/>
                  </a:lnTo>
                  <a:lnTo>
                    <a:pt x="0" y="0"/>
                  </a:lnTo>
                  <a:lnTo>
                    <a:pt x="0" y="124968"/>
                  </a:lnTo>
                  <a:close/>
                </a:path>
              </a:pathLst>
            </a:custGeom>
            <a:solidFill>
              <a:srgbClr val="9CDAEB"/>
            </a:solidFill>
          </p:spPr>
          <p:txBody>
            <a:bodyPr wrap="square" lIns="0" tIns="0" rIns="0" bIns="0" rtlCol="0"/>
            <a:lstStyle/>
            <a:p>
              <a:endParaRPr/>
            </a:p>
          </p:txBody>
        </p:sp>
        <p:sp>
          <p:nvSpPr>
            <p:cNvPr id="17" name="object 17"/>
            <p:cNvSpPr/>
            <p:nvPr/>
          </p:nvSpPr>
          <p:spPr>
            <a:xfrm>
              <a:off x="12274295" y="0"/>
              <a:ext cx="3980815" cy="125095"/>
            </a:xfrm>
            <a:custGeom>
              <a:avLst/>
              <a:gdLst/>
              <a:ahLst/>
              <a:cxnLst/>
              <a:rect l="l" t="t" r="r" b="b"/>
              <a:pathLst>
                <a:path w="3980815" h="125095">
                  <a:moveTo>
                    <a:pt x="0" y="124968"/>
                  </a:moveTo>
                  <a:lnTo>
                    <a:pt x="3980687" y="124968"/>
                  </a:lnTo>
                  <a:lnTo>
                    <a:pt x="3980687" y="0"/>
                  </a:lnTo>
                  <a:lnTo>
                    <a:pt x="0" y="0"/>
                  </a:lnTo>
                  <a:lnTo>
                    <a:pt x="0" y="124968"/>
                  </a:lnTo>
                  <a:close/>
                </a:path>
              </a:pathLst>
            </a:custGeom>
            <a:solidFill>
              <a:srgbClr val="61ABCC"/>
            </a:solidFill>
          </p:spPr>
          <p:txBody>
            <a:bodyPr wrap="square" lIns="0" tIns="0" rIns="0" bIns="0" rtlCol="0"/>
            <a:lstStyle/>
            <a:p>
              <a:endParaRPr/>
            </a:p>
          </p:txBody>
        </p:sp>
      </p:grpSp>
      <p:sp>
        <p:nvSpPr>
          <p:cNvPr id="18" name="object 18"/>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1005636" y="3948945"/>
            <a:ext cx="10111740" cy="1074420"/>
          </a:xfrm>
          <a:prstGeom prst="rect">
            <a:avLst/>
          </a:prstGeom>
        </p:spPr>
        <p:txBody>
          <a:bodyPr vert="horz" wrap="square" lIns="0" tIns="53340" rIns="0" bIns="0" rtlCol="0">
            <a:spAutoFit/>
          </a:bodyPr>
          <a:lstStyle/>
          <a:p>
            <a:pPr marL="12700">
              <a:lnSpc>
                <a:spcPct val="100000"/>
              </a:lnSpc>
              <a:spcBef>
                <a:spcPts val="420"/>
              </a:spcBef>
            </a:pPr>
            <a:r>
              <a:rPr sz="3600" b="0" spc="-530" dirty="0">
                <a:solidFill>
                  <a:srgbClr val="FFFFFF"/>
                </a:solidFill>
                <a:latin typeface="Arial Black"/>
                <a:cs typeface="Arial Black"/>
              </a:rPr>
              <a:t>Practice </a:t>
            </a:r>
            <a:r>
              <a:rPr sz="3600" b="0" spc="-459" dirty="0">
                <a:solidFill>
                  <a:srgbClr val="FFFFFF"/>
                </a:solidFill>
                <a:latin typeface="Arial Black"/>
                <a:cs typeface="Arial Black"/>
              </a:rPr>
              <a:t>Assignment: </a:t>
            </a:r>
            <a:r>
              <a:rPr sz="3600" b="0" spc="-434" dirty="0">
                <a:solidFill>
                  <a:srgbClr val="FFFFFF"/>
                </a:solidFill>
                <a:latin typeface="Arial Black"/>
                <a:cs typeface="Arial Black"/>
              </a:rPr>
              <a:t>Amazon</a:t>
            </a:r>
            <a:r>
              <a:rPr sz="3600" b="0" spc="-285" dirty="0">
                <a:solidFill>
                  <a:srgbClr val="FFFFFF"/>
                </a:solidFill>
                <a:latin typeface="Arial Black"/>
                <a:cs typeface="Arial Black"/>
              </a:rPr>
              <a:t> </a:t>
            </a:r>
            <a:r>
              <a:rPr sz="3600" b="0" spc="-545" dirty="0">
                <a:solidFill>
                  <a:srgbClr val="FFFFFF"/>
                </a:solidFill>
                <a:latin typeface="Arial Black"/>
                <a:cs typeface="Arial Black"/>
              </a:rPr>
              <a:t>RDS</a:t>
            </a:r>
            <a:endParaRPr sz="3600">
              <a:latin typeface="Arial Black"/>
              <a:cs typeface="Arial Black"/>
            </a:endParaRPr>
          </a:p>
          <a:p>
            <a:pPr marL="12700">
              <a:lnSpc>
                <a:spcPct val="100000"/>
              </a:lnSpc>
              <a:spcBef>
                <a:spcPts val="254"/>
              </a:spcBef>
            </a:pPr>
            <a:r>
              <a:rPr sz="2800" b="0" spc="-10" dirty="0">
                <a:solidFill>
                  <a:srgbClr val="0E537A"/>
                </a:solidFill>
                <a:latin typeface="Noto Sans"/>
                <a:cs typeface="Noto Sans"/>
              </a:rPr>
              <a:t>Launch </a:t>
            </a:r>
            <a:r>
              <a:rPr sz="2800" b="0" spc="-15" dirty="0">
                <a:solidFill>
                  <a:srgbClr val="0E537A"/>
                </a:solidFill>
                <a:latin typeface="Noto Sans"/>
                <a:cs typeface="Noto Sans"/>
              </a:rPr>
              <a:t>an </a:t>
            </a:r>
            <a:r>
              <a:rPr sz="2800" b="0" spc="-5" dirty="0">
                <a:solidFill>
                  <a:srgbClr val="0E537A"/>
                </a:solidFill>
                <a:latin typeface="Noto Sans"/>
                <a:cs typeface="Noto Sans"/>
              </a:rPr>
              <a:t>Amazon </a:t>
            </a:r>
            <a:r>
              <a:rPr sz="2800" b="0" spc="-10" dirty="0">
                <a:solidFill>
                  <a:srgbClr val="0E537A"/>
                </a:solidFill>
                <a:latin typeface="Noto Sans"/>
                <a:cs typeface="Noto Sans"/>
              </a:rPr>
              <a:t>RDS instance and connect </a:t>
            </a:r>
            <a:r>
              <a:rPr sz="2800" b="0" spc="-15" dirty="0">
                <a:solidFill>
                  <a:srgbClr val="0E537A"/>
                </a:solidFill>
                <a:latin typeface="Noto Sans"/>
                <a:cs typeface="Noto Sans"/>
              </a:rPr>
              <a:t>to </a:t>
            </a:r>
            <a:r>
              <a:rPr sz="2800" b="0" spc="-10" dirty="0">
                <a:solidFill>
                  <a:srgbClr val="0E537A"/>
                </a:solidFill>
                <a:latin typeface="Noto Sans"/>
                <a:cs typeface="Noto Sans"/>
              </a:rPr>
              <a:t>a</a:t>
            </a:r>
            <a:r>
              <a:rPr sz="2800" b="0" spc="-215" dirty="0">
                <a:solidFill>
                  <a:srgbClr val="0E537A"/>
                </a:solidFill>
                <a:latin typeface="Noto Sans"/>
                <a:cs typeface="Noto Sans"/>
              </a:rPr>
              <a:t> </a:t>
            </a:r>
            <a:r>
              <a:rPr sz="2800" b="0" spc="-10" dirty="0">
                <a:solidFill>
                  <a:srgbClr val="0E537A"/>
                </a:solidFill>
                <a:latin typeface="Noto Sans"/>
                <a:cs typeface="Noto Sans"/>
              </a:rPr>
              <a:t>webserver</a:t>
            </a:r>
            <a:endParaRPr sz="2800">
              <a:latin typeface="Noto Sans"/>
              <a:cs typeface="Noto Sans"/>
            </a:endParaRPr>
          </a:p>
        </p:txBody>
      </p:sp>
      <p:sp>
        <p:nvSpPr>
          <p:cNvPr id="20" name="object 20"/>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3884" y="1330378"/>
            <a:ext cx="8908415" cy="6062345"/>
          </a:xfrm>
          <a:prstGeom prst="rect">
            <a:avLst/>
          </a:prstGeom>
        </p:spPr>
        <p:txBody>
          <a:bodyPr vert="horz" wrap="square" lIns="0" tIns="179705" rIns="0" bIns="0" rtlCol="0">
            <a:spAutoFit/>
          </a:bodyPr>
          <a:lstStyle/>
          <a:p>
            <a:pPr marL="12700">
              <a:lnSpc>
                <a:spcPct val="100000"/>
              </a:lnSpc>
              <a:spcBef>
                <a:spcPts val="1415"/>
              </a:spcBef>
            </a:pPr>
            <a:r>
              <a:rPr sz="2200" spc="-35" dirty="0">
                <a:solidFill>
                  <a:srgbClr val="404040"/>
                </a:solidFill>
                <a:latin typeface="Noto Sans"/>
                <a:cs typeface="Noto Sans"/>
              </a:rPr>
              <a:t>Your </a:t>
            </a:r>
            <a:r>
              <a:rPr sz="2200" spc="-10" dirty="0">
                <a:solidFill>
                  <a:srgbClr val="404040"/>
                </a:solidFill>
                <a:latin typeface="Noto Sans"/>
                <a:cs typeface="Noto Sans"/>
              </a:rPr>
              <a:t>company </a:t>
            </a:r>
            <a:r>
              <a:rPr sz="2200" spc="-15" dirty="0">
                <a:solidFill>
                  <a:srgbClr val="404040"/>
                </a:solidFill>
                <a:latin typeface="Noto Sans"/>
                <a:cs typeface="Noto Sans"/>
              </a:rPr>
              <a:t>wants to </a:t>
            </a:r>
            <a:r>
              <a:rPr sz="2200" spc="-10" dirty="0">
                <a:solidFill>
                  <a:srgbClr val="404040"/>
                </a:solidFill>
                <a:latin typeface="Noto Sans"/>
                <a:cs typeface="Noto Sans"/>
              </a:rPr>
              <a:t>use an </a:t>
            </a:r>
            <a:r>
              <a:rPr sz="2200" spc="-5" dirty="0">
                <a:solidFill>
                  <a:srgbClr val="404040"/>
                </a:solidFill>
                <a:latin typeface="Noto Sans"/>
                <a:cs typeface="Noto Sans"/>
              </a:rPr>
              <a:t>RDS </a:t>
            </a:r>
            <a:r>
              <a:rPr sz="2200" spc="-15" dirty="0">
                <a:solidFill>
                  <a:srgbClr val="404040"/>
                </a:solidFill>
                <a:latin typeface="Noto Sans"/>
                <a:cs typeface="Noto Sans"/>
              </a:rPr>
              <a:t>instance </a:t>
            </a:r>
            <a:r>
              <a:rPr sz="2200" spc="-10" dirty="0">
                <a:solidFill>
                  <a:srgbClr val="404040"/>
                </a:solidFill>
                <a:latin typeface="Noto Sans"/>
                <a:cs typeface="Noto Sans"/>
              </a:rPr>
              <a:t>as </a:t>
            </a:r>
            <a:r>
              <a:rPr sz="2200" spc="-20" dirty="0">
                <a:solidFill>
                  <a:srgbClr val="404040"/>
                </a:solidFill>
                <a:latin typeface="Noto Sans"/>
                <a:cs typeface="Noto Sans"/>
              </a:rPr>
              <a:t>the data</a:t>
            </a:r>
            <a:r>
              <a:rPr sz="2200" spc="135" dirty="0">
                <a:solidFill>
                  <a:srgbClr val="404040"/>
                </a:solidFill>
                <a:latin typeface="Noto Sans"/>
                <a:cs typeface="Noto Sans"/>
              </a:rPr>
              <a:t> </a:t>
            </a:r>
            <a:r>
              <a:rPr sz="2200" spc="-15" dirty="0">
                <a:solidFill>
                  <a:srgbClr val="404040"/>
                </a:solidFill>
                <a:latin typeface="Noto Sans"/>
                <a:cs typeface="Noto Sans"/>
              </a:rPr>
              <a:t>repository</a:t>
            </a:r>
            <a:endParaRPr sz="2200">
              <a:latin typeface="Noto Sans"/>
              <a:cs typeface="Noto Sans"/>
            </a:endParaRPr>
          </a:p>
          <a:p>
            <a:pPr marL="12700">
              <a:lnSpc>
                <a:spcPct val="100000"/>
              </a:lnSpc>
              <a:spcBef>
                <a:spcPts val="1320"/>
              </a:spcBef>
            </a:pPr>
            <a:r>
              <a:rPr sz="2200" spc="-5" dirty="0">
                <a:solidFill>
                  <a:srgbClr val="404040"/>
                </a:solidFill>
                <a:latin typeface="Noto Sans"/>
                <a:cs typeface="Noto Sans"/>
              </a:rPr>
              <a:t>for </a:t>
            </a:r>
            <a:r>
              <a:rPr sz="2200" spc="-15" dirty="0">
                <a:solidFill>
                  <a:srgbClr val="404040"/>
                </a:solidFill>
                <a:latin typeface="Noto Sans"/>
                <a:cs typeface="Noto Sans"/>
              </a:rPr>
              <a:t>their</a:t>
            </a:r>
            <a:r>
              <a:rPr sz="2200" dirty="0">
                <a:solidFill>
                  <a:srgbClr val="404040"/>
                </a:solidFill>
                <a:latin typeface="Noto Sans"/>
                <a:cs typeface="Noto Sans"/>
              </a:rPr>
              <a:t> </a:t>
            </a:r>
            <a:r>
              <a:rPr sz="2200" spc="-5" dirty="0">
                <a:solidFill>
                  <a:srgbClr val="404040"/>
                </a:solidFill>
                <a:latin typeface="Noto Sans"/>
                <a:cs typeface="Noto Sans"/>
              </a:rPr>
              <a:t>webserver.</a:t>
            </a:r>
            <a:endParaRPr sz="2200">
              <a:latin typeface="Noto Sans"/>
              <a:cs typeface="Noto Sans"/>
            </a:endParaRPr>
          </a:p>
          <a:p>
            <a:pPr marL="12700">
              <a:lnSpc>
                <a:spcPct val="100000"/>
              </a:lnSpc>
              <a:spcBef>
                <a:spcPts val="1320"/>
              </a:spcBef>
            </a:pPr>
            <a:r>
              <a:rPr sz="2200" spc="-40" dirty="0">
                <a:solidFill>
                  <a:srgbClr val="404040"/>
                </a:solidFill>
                <a:latin typeface="Noto Sans"/>
                <a:cs typeface="Noto Sans"/>
              </a:rPr>
              <a:t>You </a:t>
            </a:r>
            <a:r>
              <a:rPr sz="2200" spc="-15" dirty="0">
                <a:solidFill>
                  <a:srgbClr val="404040"/>
                </a:solidFill>
                <a:latin typeface="Noto Sans"/>
                <a:cs typeface="Noto Sans"/>
              </a:rPr>
              <a:t>will </a:t>
            </a:r>
            <a:r>
              <a:rPr sz="2200" spc="-5" dirty="0">
                <a:solidFill>
                  <a:srgbClr val="404040"/>
                </a:solidFill>
                <a:latin typeface="Noto Sans"/>
                <a:cs typeface="Noto Sans"/>
              </a:rPr>
              <a:t>need </a:t>
            </a:r>
            <a:r>
              <a:rPr sz="2200" spc="-15" dirty="0">
                <a:solidFill>
                  <a:srgbClr val="404040"/>
                </a:solidFill>
                <a:latin typeface="Noto Sans"/>
                <a:cs typeface="Noto Sans"/>
              </a:rPr>
              <a:t>to </a:t>
            </a:r>
            <a:r>
              <a:rPr sz="2200" spc="-10" dirty="0">
                <a:solidFill>
                  <a:srgbClr val="404040"/>
                </a:solidFill>
                <a:latin typeface="Noto Sans"/>
                <a:cs typeface="Noto Sans"/>
              </a:rPr>
              <a:t>complete </a:t>
            </a:r>
            <a:r>
              <a:rPr sz="2200" spc="-20" dirty="0">
                <a:solidFill>
                  <a:srgbClr val="404040"/>
                </a:solidFill>
                <a:latin typeface="Noto Sans"/>
                <a:cs typeface="Noto Sans"/>
              </a:rPr>
              <a:t>the </a:t>
            </a:r>
            <a:r>
              <a:rPr sz="2200" spc="-30" dirty="0">
                <a:solidFill>
                  <a:srgbClr val="404040"/>
                </a:solidFill>
                <a:latin typeface="Noto Sans"/>
                <a:cs typeface="Noto Sans"/>
              </a:rPr>
              <a:t>following</a:t>
            </a:r>
            <a:r>
              <a:rPr sz="2200" spc="20" dirty="0">
                <a:solidFill>
                  <a:srgbClr val="404040"/>
                </a:solidFill>
                <a:latin typeface="Noto Sans"/>
                <a:cs typeface="Noto Sans"/>
              </a:rPr>
              <a:t> </a:t>
            </a:r>
            <a:r>
              <a:rPr sz="2200" spc="-15" dirty="0">
                <a:solidFill>
                  <a:srgbClr val="404040"/>
                </a:solidFill>
                <a:latin typeface="Noto Sans"/>
                <a:cs typeface="Noto Sans"/>
              </a:rPr>
              <a:t>tasks:</a:t>
            </a:r>
            <a:endParaRPr sz="2200">
              <a:latin typeface="Noto Sans"/>
              <a:cs typeface="Noto Sans"/>
            </a:endParaRPr>
          </a:p>
          <a:p>
            <a:pPr marL="320040" indent="-307975">
              <a:lnSpc>
                <a:spcPct val="100000"/>
              </a:lnSpc>
              <a:spcBef>
                <a:spcPts val="1320"/>
              </a:spcBef>
              <a:buAutoNum type="arabicPeriod"/>
              <a:tabLst>
                <a:tab pos="320675" algn="l"/>
              </a:tabLst>
            </a:pPr>
            <a:r>
              <a:rPr sz="2200" spc="-15" dirty="0">
                <a:solidFill>
                  <a:srgbClr val="404040"/>
                </a:solidFill>
                <a:latin typeface="Noto Sans"/>
                <a:cs typeface="Noto Sans"/>
              </a:rPr>
              <a:t>Create </a:t>
            </a:r>
            <a:r>
              <a:rPr sz="2200" spc="-10" dirty="0">
                <a:solidFill>
                  <a:srgbClr val="404040"/>
                </a:solidFill>
                <a:latin typeface="Noto Sans"/>
                <a:cs typeface="Noto Sans"/>
              </a:rPr>
              <a:t>an </a:t>
            </a:r>
            <a:r>
              <a:rPr sz="2200" spc="-15" dirty="0">
                <a:solidFill>
                  <a:srgbClr val="404040"/>
                </a:solidFill>
                <a:latin typeface="Noto Sans"/>
                <a:cs typeface="Noto Sans"/>
              </a:rPr>
              <a:t>additional private subnet </a:t>
            </a:r>
            <a:r>
              <a:rPr sz="2200" spc="-10" dirty="0">
                <a:solidFill>
                  <a:srgbClr val="404040"/>
                </a:solidFill>
                <a:latin typeface="Noto Sans"/>
                <a:cs typeface="Noto Sans"/>
              </a:rPr>
              <a:t>in your custom</a:t>
            </a:r>
            <a:r>
              <a:rPr sz="2200" spc="60" dirty="0">
                <a:solidFill>
                  <a:srgbClr val="404040"/>
                </a:solidFill>
                <a:latin typeface="Noto Sans"/>
                <a:cs typeface="Noto Sans"/>
              </a:rPr>
              <a:t> </a:t>
            </a:r>
            <a:r>
              <a:rPr sz="2200" spc="-10" dirty="0">
                <a:solidFill>
                  <a:srgbClr val="404040"/>
                </a:solidFill>
                <a:latin typeface="Noto Sans"/>
                <a:cs typeface="Noto Sans"/>
              </a:rPr>
              <a:t>VPC.</a:t>
            </a:r>
            <a:endParaRPr sz="2200">
              <a:latin typeface="Noto Sans"/>
              <a:cs typeface="Noto Sans"/>
            </a:endParaRPr>
          </a:p>
          <a:p>
            <a:pPr marL="320040" indent="-307340">
              <a:lnSpc>
                <a:spcPct val="100000"/>
              </a:lnSpc>
              <a:spcBef>
                <a:spcPts val="1325"/>
              </a:spcBef>
              <a:buAutoNum type="arabicPeriod"/>
              <a:tabLst>
                <a:tab pos="320040" algn="l"/>
              </a:tabLst>
            </a:pPr>
            <a:r>
              <a:rPr sz="2200" spc="-20" dirty="0">
                <a:solidFill>
                  <a:srgbClr val="404040"/>
                </a:solidFill>
                <a:latin typeface="Noto Sans"/>
                <a:cs typeface="Noto Sans"/>
              </a:rPr>
              <a:t>Verify the </a:t>
            </a:r>
            <a:r>
              <a:rPr sz="2200" spc="-15" dirty="0">
                <a:solidFill>
                  <a:srgbClr val="404040"/>
                </a:solidFill>
                <a:latin typeface="Noto Sans"/>
                <a:cs typeface="Noto Sans"/>
              </a:rPr>
              <a:t>inbound </a:t>
            </a:r>
            <a:r>
              <a:rPr sz="2200" spc="-10" dirty="0">
                <a:solidFill>
                  <a:srgbClr val="404040"/>
                </a:solidFill>
                <a:latin typeface="Noto Sans"/>
                <a:cs typeface="Noto Sans"/>
              </a:rPr>
              <a:t>rules </a:t>
            </a:r>
            <a:r>
              <a:rPr sz="2200" spc="-5" dirty="0">
                <a:solidFill>
                  <a:srgbClr val="404040"/>
                </a:solidFill>
                <a:latin typeface="Noto Sans"/>
                <a:cs typeface="Noto Sans"/>
              </a:rPr>
              <a:t>for </a:t>
            </a:r>
            <a:r>
              <a:rPr sz="2200" spc="-10" dirty="0">
                <a:solidFill>
                  <a:srgbClr val="404040"/>
                </a:solidFill>
                <a:latin typeface="Noto Sans"/>
                <a:cs typeface="Noto Sans"/>
              </a:rPr>
              <a:t>your </a:t>
            </a:r>
            <a:r>
              <a:rPr sz="2200" spc="-5" dirty="0">
                <a:solidFill>
                  <a:srgbClr val="404040"/>
                </a:solidFill>
                <a:latin typeface="Noto Sans"/>
                <a:cs typeface="Noto Sans"/>
              </a:rPr>
              <a:t>DBSERVER </a:t>
            </a:r>
            <a:r>
              <a:rPr sz="2200" spc="-15" dirty="0">
                <a:solidFill>
                  <a:srgbClr val="404040"/>
                </a:solidFill>
                <a:latin typeface="Noto Sans"/>
                <a:cs typeface="Noto Sans"/>
              </a:rPr>
              <a:t>security</a:t>
            </a:r>
            <a:r>
              <a:rPr sz="2200" spc="55" dirty="0">
                <a:solidFill>
                  <a:srgbClr val="404040"/>
                </a:solidFill>
                <a:latin typeface="Noto Sans"/>
                <a:cs typeface="Noto Sans"/>
              </a:rPr>
              <a:t> </a:t>
            </a:r>
            <a:r>
              <a:rPr sz="2200" spc="-40" dirty="0">
                <a:solidFill>
                  <a:srgbClr val="404040"/>
                </a:solidFill>
                <a:latin typeface="Noto Sans"/>
                <a:cs typeface="Noto Sans"/>
              </a:rPr>
              <a:t>group.</a:t>
            </a:r>
            <a:endParaRPr sz="2200">
              <a:latin typeface="Noto Sans"/>
              <a:cs typeface="Noto Sans"/>
            </a:endParaRPr>
          </a:p>
          <a:p>
            <a:pPr marL="320040" indent="-307975">
              <a:lnSpc>
                <a:spcPct val="100000"/>
              </a:lnSpc>
              <a:spcBef>
                <a:spcPts val="1320"/>
              </a:spcBef>
              <a:buAutoNum type="arabicPeriod"/>
              <a:tabLst>
                <a:tab pos="320675" algn="l"/>
              </a:tabLst>
            </a:pPr>
            <a:r>
              <a:rPr sz="2200" spc="-15" dirty="0">
                <a:solidFill>
                  <a:srgbClr val="404040"/>
                </a:solidFill>
                <a:latin typeface="Noto Sans"/>
                <a:cs typeface="Noto Sans"/>
              </a:rPr>
              <a:t>Create </a:t>
            </a:r>
            <a:r>
              <a:rPr sz="2200" spc="-5" dirty="0">
                <a:solidFill>
                  <a:srgbClr val="404040"/>
                </a:solidFill>
                <a:latin typeface="Noto Sans"/>
                <a:cs typeface="Noto Sans"/>
              </a:rPr>
              <a:t>a DB </a:t>
            </a:r>
            <a:r>
              <a:rPr sz="2200" spc="-15" dirty="0">
                <a:solidFill>
                  <a:srgbClr val="404040"/>
                </a:solidFill>
                <a:latin typeface="Noto Sans"/>
                <a:cs typeface="Noto Sans"/>
              </a:rPr>
              <a:t>Subnet Group to </a:t>
            </a:r>
            <a:r>
              <a:rPr sz="2200" spc="-10" dirty="0">
                <a:solidFill>
                  <a:srgbClr val="404040"/>
                </a:solidFill>
                <a:latin typeface="Noto Sans"/>
                <a:cs typeface="Noto Sans"/>
              </a:rPr>
              <a:t>host your </a:t>
            </a:r>
            <a:r>
              <a:rPr sz="2200" spc="-5" dirty="0">
                <a:solidFill>
                  <a:srgbClr val="404040"/>
                </a:solidFill>
                <a:latin typeface="Noto Sans"/>
                <a:cs typeface="Noto Sans"/>
              </a:rPr>
              <a:t>RDS</a:t>
            </a:r>
            <a:r>
              <a:rPr sz="2200" spc="-10" dirty="0">
                <a:solidFill>
                  <a:srgbClr val="404040"/>
                </a:solidFill>
                <a:latin typeface="Noto Sans"/>
                <a:cs typeface="Noto Sans"/>
              </a:rPr>
              <a:t> </a:t>
            </a:r>
            <a:r>
              <a:rPr sz="2200" spc="-15" dirty="0">
                <a:solidFill>
                  <a:srgbClr val="404040"/>
                </a:solidFill>
                <a:latin typeface="Noto Sans"/>
                <a:cs typeface="Noto Sans"/>
              </a:rPr>
              <a:t>instance.</a:t>
            </a:r>
            <a:endParaRPr sz="2200">
              <a:latin typeface="Noto Sans"/>
              <a:cs typeface="Noto Sans"/>
            </a:endParaRPr>
          </a:p>
          <a:p>
            <a:pPr marL="320040" indent="-307340">
              <a:lnSpc>
                <a:spcPct val="100000"/>
              </a:lnSpc>
              <a:spcBef>
                <a:spcPts val="1320"/>
              </a:spcBef>
              <a:buAutoNum type="arabicPeriod"/>
              <a:tabLst>
                <a:tab pos="320040" algn="l"/>
              </a:tabLst>
            </a:pPr>
            <a:r>
              <a:rPr sz="2200" spc="-15" dirty="0">
                <a:solidFill>
                  <a:srgbClr val="404040"/>
                </a:solidFill>
                <a:latin typeface="Noto Sans"/>
                <a:cs typeface="Noto Sans"/>
              </a:rPr>
              <a:t>Launch </a:t>
            </a:r>
            <a:r>
              <a:rPr sz="2200" spc="-10" dirty="0">
                <a:solidFill>
                  <a:srgbClr val="404040"/>
                </a:solidFill>
                <a:latin typeface="Noto Sans"/>
                <a:cs typeface="Noto Sans"/>
              </a:rPr>
              <a:t>a MySQL </a:t>
            </a:r>
            <a:r>
              <a:rPr sz="2200" spc="-5" dirty="0">
                <a:solidFill>
                  <a:srgbClr val="404040"/>
                </a:solidFill>
                <a:latin typeface="Noto Sans"/>
                <a:cs typeface="Noto Sans"/>
              </a:rPr>
              <a:t>RDS </a:t>
            </a:r>
            <a:r>
              <a:rPr sz="2200" spc="-15" dirty="0">
                <a:solidFill>
                  <a:srgbClr val="404040"/>
                </a:solidFill>
                <a:latin typeface="Noto Sans"/>
                <a:cs typeface="Noto Sans"/>
              </a:rPr>
              <a:t>instance into </a:t>
            </a:r>
            <a:r>
              <a:rPr sz="2200" spc="-20" dirty="0">
                <a:solidFill>
                  <a:srgbClr val="404040"/>
                </a:solidFill>
                <a:latin typeface="Noto Sans"/>
                <a:cs typeface="Noto Sans"/>
              </a:rPr>
              <a:t>the </a:t>
            </a:r>
            <a:r>
              <a:rPr sz="2200" dirty="0">
                <a:solidFill>
                  <a:srgbClr val="404040"/>
                </a:solidFill>
                <a:latin typeface="Noto Sans"/>
                <a:cs typeface="Noto Sans"/>
              </a:rPr>
              <a:t>DB </a:t>
            </a:r>
            <a:r>
              <a:rPr sz="2200" spc="-15" dirty="0">
                <a:solidFill>
                  <a:srgbClr val="404040"/>
                </a:solidFill>
                <a:latin typeface="Noto Sans"/>
                <a:cs typeface="Noto Sans"/>
              </a:rPr>
              <a:t>subnet</a:t>
            </a:r>
            <a:r>
              <a:rPr sz="2200" spc="85" dirty="0">
                <a:solidFill>
                  <a:srgbClr val="404040"/>
                </a:solidFill>
                <a:latin typeface="Noto Sans"/>
                <a:cs typeface="Noto Sans"/>
              </a:rPr>
              <a:t> </a:t>
            </a:r>
            <a:r>
              <a:rPr sz="2200" spc="-40" dirty="0">
                <a:solidFill>
                  <a:srgbClr val="404040"/>
                </a:solidFill>
                <a:latin typeface="Noto Sans"/>
                <a:cs typeface="Noto Sans"/>
              </a:rPr>
              <a:t>group.</a:t>
            </a:r>
            <a:endParaRPr sz="2200">
              <a:latin typeface="Noto Sans"/>
              <a:cs typeface="Noto Sans"/>
            </a:endParaRPr>
          </a:p>
          <a:p>
            <a:pPr marL="320040" indent="-307975">
              <a:lnSpc>
                <a:spcPct val="100000"/>
              </a:lnSpc>
              <a:spcBef>
                <a:spcPts val="1320"/>
              </a:spcBef>
              <a:buAutoNum type="arabicPeriod"/>
              <a:tabLst>
                <a:tab pos="320675" algn="l"/>
              </a:tabLst>
            </a:pPr>
            <a:r>
              <a:rPr sz="2200" spc="-15" dirty="0">
                <a:solidFill>
                  <a:srgbClr val="404040"/>
                </a:solidFill>
                <a:latin typeface="Noto Sans"/>
                <a:cs typeface="Noto Sans"/>
              </a:rPr>
              <a:t>Launch </a:t>
            </a:r>
            <a:r>
              <a:rPr sz="2200" spc="-5" dirty="0">
                <a:solidFill>
                  <a:srgbClr val="404040"/>
                </a:solidFill>
                <a:latin typeface="Noto Sans"/>
                <a:cs typeface="Noto Sans"/>
              </a:rPr>
              <a:t>a </a:t>
            </a:r>
            <a:r>
              <a:rPr sz="2200" spc="-25" dirty="0">
                <a:solidFill>
                  <a:srgbClr val="404040"/>
                </a:solidFill>
                <a:latin typeface="Noto Sans"/>
                <a:cs typeface="Noto Sans"/>
              </a:rPr>
              <a:t>new </a:t>
            </a:r>
            <a:r>
              <a:rPr sz="2200" spc="-5" dirty="0">
                <a:solidFill>
                  <a:srgbClr val="404040"/>
                </a:solidFill>
                <a:latin typeface="Noto Sans"/>
                <a:cs typeface="Noto Sans"/>
              </a:rPr>
              <a:t>webserver </a:t>
            </a:r>
            <a:r>
              <a:rPr sz="2200" spc="-20" dirty="0">
                <a:solidFill>
                  <a:srgbClr val="404040"/>
                </a:solidFill>
                <a:latin typeface="Noto Sans"/>
                <a:cs typeface="Noto Sans"/>
              </a:rPr>
              <a:t>into </a:t>
            </a:r>
            <a:r>
              <a:rPr sz="2200" spc="-5" dirty="0">
                <a:solidFill>
                  <a:srgbClr val="404040"/>
                </a:solidFill>
                <a:latin typeface="Noto Sans"/>
                <a:cs typeface="Noto Sans"/>
              </a:rPr>
              <a:t>a </a:t>
            </a:r>
            <a:r>
              <a:rPr sz="2200" spc="-15" dirty="0">
                <a:solidFill>
                  <a:srgbClr val="404040"/>
                </a:solidFill>
                <a:latin typeface="Noto Sans"/>
                <a:cs typeface="Noto Sans"/>
              </a:rPr>
              <a:t>public subnet </a:t>
            </a:r>
            <a:r>
              <a:rPr sz="2200" dirty="0">
                <a:solidFill>
                  <a:srgbClr val="404040"/>
                </a:solidFill>
                <a:latin typeface="Noto Sans"/>
                <a:cs typeface="Noto Sans"/>
              </a:rPr>
              <a:t>of </a:t>
            </a:r>
            <a:r>
              <a:rPr sz="2200" spc="-10" dirty="0">
                <a:solidFill>
                  <a:srgbClr val="404040"/>
                </a:solidFill>
                <a:latin typeface="Noto Sans"/>
                <a:cs typeface="Noto Sans"/>
              </a:rPr>
              <a:t>your custom</a:t>
            </a:r>
            <a:r>
              <a:rPr sz="2200" spc="40" dirty="0">
                <a:solidFill>
                  <a:srgbClr val="404040"/>
                </a:solidFill>
                <a:latin typeface="Noto Sans"/>
                <a:cs typeface="Noto Sans"/>
              </a:rPr>
              <a:t> </a:t>
            </a:r>
            <a:r>
              <a:rPr sz="2200" spc="-10" dirty="0">
                <a:solidFill>
                  <a:srgbClr val="404040"/>
                </a:solidFill>
                <a:latin typeface="Noto Sans"/>
                <a:cs typeface="Noto Sans"/>
              </a:rPr>
              <a:t>VPC.</a:t>
            </a:r>
            <a:endParaRPr sz="2200">
              <a:latin typeface="Noto Sans"/>
              <a:cs typeface="Noto Sans"/>
            </a:endParaRPr>
          </a:p>
          <a:p>
            <a:pPr marL="12700" marR="868680">
              <a:lnSpc>
                <a:spcPct val="150100"/>
              </a:lnSpc>
              <a:buAutoNum type="arabicPeriod"/>
              <a:tabLst>
                <a:tab pos="320040" algn="l"/>
              </a:tabLst>
            </a:pPr>
            <a:r>
              <a:rPr sz="2200" spc="-30" dirty="0">
                <a:solidFill>
                  <a:srgbClr val="404040"/>
                </a:solidFill>
                <a:latin typeface="Noto Sans"/>
                <a:cs typeface="Noto Sans"/>
              </a:rPr>
              <a:t>Configure </a:t>
            </a:r>
            <a:r>
              <a:rPr sz="2200" spc="-15" dirty="0">
                <a:solidFill>
                  <a:srgbClr val="404040"/>
                </a:solidFill>
                <a:latin typeface="Noto Sans"/>
                <a:cs typeface="Noto Sans"/>
              </a:rPr>
              <a:t>connectivity </a:t>
            </a:r>
            <a:r>
              <a:rPr sz="2200" spc="-10" dirty="0">
                <a:solidFill>
                  <a:srgbClr val="404040"/>
                </a:solidFill>
                <a:latin typeface="Noto Sans"/>
                <a:cs typeface="Noto Sans"/>
              </a:rPr>
              <a:t>between </a:t>
            </a:r>
            <a:r>
              <a:rPr sz="2200" spc="-20" dirty="0">
                <a:solidFill>
                  <a:srgbClr val="404040"/>
                </a:solidFill>
                <a:latin typeface="Noto Sans"/>
                <a:cs typeface="Noto Sans"/>
              </a:rPr>
              <a:t>the </a:t>
            </a:r>
            <a:r>
              <a:rPr sz="2200" spc="-5" dirty="0">
                <a:solidFill>
                  <a:srgbClr val="404040"/>
                </a:solidFill>
                <a:latin typeface="Noto Sans"/>
                <a:cs typeface="Noto Sans"/>
              </a:rPr>
              <a:t>webserver </a:t>
            </a:r>
            <a:r>
              <a:rPr sz="2200" spc="-15" dirty="0">
                <a:solidFill>
                  <a:srgbClr val="404040"/>
                </a:solidFill>
                <a:latin typeface="Noto Sans"/>
                <a:cs typeface="Noto Sans"/>
              </a:rPr>
              <a:t>and </a:t>
            </a:r>
            <a:r>
              <a:rPr sz="2200" spc="-20" dirty="0">
                <a:solidFill>
                  <a:srgbClr val="404040"/>
                </a:solidFill>
                <a:latin typeface="Noto Sans"/>
                <a:cs typeface="Noto Sans"/>
              </a:rPr>
              <a:t>the </a:t>
            </a:r>
            <a:r>
              <a:rPr sz="2200" spc="-5" dirty="0">
                <a:solidFill>
                  <a:srgbClr val="404040"/>
                </a:solidFill>
                <a:latin typeface="Noto Sans"/>
                <a:cs typeface="Noto Sans"/>
              </a:rPr>
              <a:t>RDS  </a:t>
            </a:r>
            <a:r>
              <a:rPr sz="2200" spc="-15" dirty="0">
                <a:solidFill>
                  <a:srgbClr val="404040"/>
                </a:solidFill>
                <a:latin typeface="Noto Sans"/>
                <a:cs typeface="Noto Sans"/>
              </a:rPr>
              <a:t>instance.</a:t>
            </a:r>
            <a:endParaRPr sz="2200">
              <a:latin typeface="Noto Sans"/>
              <a:cs typeface="Noto Sans"/>
            </a:endParaRPr>
          </a:p>
          <a:p>
            <a:pPr marL="12700" marR="239395">
              <a:lnSpc>
                <a:spcPts val="3960"/>
              </a:lnSpc>
              <a:spcBef>
                <a:spcPts val="350"/>
              </a:spcBef>
            </a:pPr>
            <a:r>
              <a:rPr sz="2200" spc="-40" dirty="0">
                <a:solidFill>
                  <a:srgbClr val="404040"/>
                </a:solidFill>
                <a:latin typeface="Noto Sans"/>
                <a:cs typeface="Noto Sans"/>
              </a:rPr>
              <a:t>You </a:t>
            </a:r>
            <a:r>
              <a:rPr sz="2200" spc="-10" dirty="0">
                <a:solidFill>
                  <a:srgbClr val="404040"/>
                </a:solidFill>
                <a:latin typeface="Noto Sans"/>
                <a:cs typeface="Noto Sans"/>
              </a:rPr>
              <a:t>can use </a:t>
            </a:r>
            <a:r>
              <a:rPr sz="2200" spc="-15" dirty="0">
                <a:solidFill>
                  <a:srgbClr val="404040"/>
                </a:solidFill>
                <a:latin typeface="Noto Sans"/>
                <a:cs typeface="Noto Sans"/>
              </a:rPr>
              <a:t>demonstration </a:t>
            </a:r>
            <a:r>
              <a:rPr sz="2200" spc="-5" dirty="0">
                <a:solidFill>
                  <a:srgbClr val="404040"/>
                </a:solidFill>
                <a:latin typeface="Noto Sans"/>
                <a:cs typeface="Noto Sans"/>
              </a:rPr>
              <a:t>one </a:t>
            </a:r>
            <a:r>
              <a:rPr sz="2200" spc="-15" dirty="0">
                <a:solidFill>
                  <a:srgbClr val="404040"/>
                </a:solidFill>
                <a:latin typeface="Noto Sans"/>
                <a:cs typeface="Noto Sans"/>
              </a:rPr>
              <a:t>from this </a:t>
            </a:r>
            <a:r>
              <a:rPr sz="2200" spc="-5" dirty="0">
                <a:solidFill>
                  <a:srgbClr val="404040"/>
                </a:solidFill>
                <a:latin typeface="Noto Sans"/>
                <a:cs typeface="Noto Sans"/>
              </a:rPr>
              <a:t>lesson </a:t>
            </a:r>
            <a:r>
              <a:rPr sz="2200" spc="-10" dirty="0">
                <a:solidFill>
                  <a:srgbClr val="404040"/>
                </a:solidFill>
                <a:latin typeface="Noto Sans"/>
                <a:cs typeface="Noto Sans"/>
              </a:rPr>
              <a:t>as a </a:t>
            </a:r>
            <a:r>
              <a:rPr sz="2200" spc="-15" dirty="0">
                <a:solidFill>
                  <a:srgbClr val="404040"/>
                </a:solidFill>
                <a:latin typeface="Noto Sans"/>
                <a:cs typeface="Noto Sans"/>
              </a:rPr>
              <a:t>reference </a:t>
            </a:r>
            <a:r>
              <a:rPr sz="2200" spc="-5" dirty="0">
                <a:solidFill>
                  <a:srgbClr val="404040"/>
                </a:solidFill>
                <a:latin typeface="Noto Sans"/>
                <a:cs typeface="Noto Sans"/>
              </a:rPr>
              <a:t>for  </a:t>
            </a:r>
            <a:r>
              <a:rPr sz="2200" spc="-15" dirty="0">
                <a:solidFill>
                  <a:srgbClr val="404040"/>
                </a:solidFill>
                <a:latin typeface="Noto Sans"/>
                <a:cs typeface="Noto Sans"/>
              </a:rPr>
              <a:t>this </a:t>
            </a:r>
            <a:r>
              <a:rPr sz="2200" spc="-20" dirty="0">
                <a:solidFill>
                  <a:srgbClr val="404040"/>
                </a:solidFill>
                <a:latin typeface="Noto Sans"/>
                <a:cs typeface="Noto Sans"/>
              </a:rPr>
              <a:t>Practice</a:t>
            </a:r>
            <a:r>
              <a:rPr sz="2200" spc="15" dirty="0">
                <a:solidFill>
                  <a:srgbClr val="404040"/>
                </a:solidFill>
                <a:latin typeface="Noto Sans"/>
                <a:cs typeface="Noto Sans"/>
              </a:rPr>
              <a:t> </a:t>
            </a:r>
            <a:r>
              <a:rPr sz="2200" spc="-25" dirty="0">
                <a:solidFill>
                  <a:srgbClr val="404040"/>
                </a:solidFill>
                <a:latin typeface="Noto Sans"/>
                <a:cs typeface="Noto Sans"/>
              </a:rPr>
              <a:t>Assignment.</a:t>
            </a:r>
            <a:endParaRPr sz="2200">
              <a:latin typeface="Noto Sans"/>
              <a:cs typeface="Noto Sans"/>
            </a:endParaRPr>
          </a:p>
        </p:txBody>
      </p:sp>
      <p:sp>
        <p:nvSpPr>
          <p:cNvPr id="3" name="object 3"/>
          <p:cNvSpPr txBox="1">
            <a:spLocks noGrp="1"/>
          </p:cNvSpPr>
          <p:nvPr>
            <p:ph type="title"/>
          </p:nvPr>
        </p:nvSpPr>
        <p:spPr>
          <a:xfrm>
            <a:off x="5463032" y="283286"/>
            <a:ext cx="5334635" cy="512445"/>
          </a:xfrm>
          <a:prstGeom prst="rect">
            <a:avLst/>
          </a:prstGeom>
        </p:spPr>
        <p:txBody>
          <a:bodyPr vert="horz" wrap="square" lIns="0" tIns="12065" rIns="0" bIns="0" rtlCol="0">
            <a:spAutoFit/>
          </a:bodyPr>
          <a:lstStyle/>
          <a:p>
            <a:pPr marL="12700">
              <a:lnSpc>
                <a:spcPct val="100000"/>
              </a:lnSpc>
              <a:spcBef>
                <a:spcPts val="95"/>
              </a:spcBef>
            </a:pPr>
            <a:r>
              <a:rPr sz="3200" b="0" spc="-465" dirty="0">
                <a:latin typeface="Arial Black"/>
                <a:cs typeface="Arial Black"/>
              </a:rPr>
              <a:t>Launch </a:t>
            </a:r>
            <a:r>
              <a:rPr sz="3200" b="0" spc="-385" dirty="0">
                <a:latin typeface="Arial Black"/>
                <a:cs typeface="Arial Black"/>
              </a:rPr>
              <a:t>Amazon </a:t>
            </a:r>
            <a:r>
              <a:rPr sz="3200" b="0" spc="-484" dirty="0">
                <a:latin typeface="Arial Black"/>
                <a:cs typeface="Arial Black"/>
              </a:rPr>
              <a:t>RDS</a:t>
            </a:r>
            <a:r>
              <a:rPr sz="3200" b="0" spc="-315" dirty="0">
                <a:latin typeface="Arial Black"/>
                <a:cs typeface="Arial Black"/>
              </a:rPr>
              <a:t> </a:t>
            </a:r>
            <a:r>
              <a:rPr sz="3200" b="0" spc="-459" dirty="0">
                <a:latin typeface="Arial Black"/>
                <a:cs typeface="Arial Black"/>
              </a:rPr>
              <a:t>Instance</a:t>
            </a:r>
            <a:endParaRPr sz="3200">
              <a:latin typeface="Arial Black"/>
              <a:cs typeface="Arial Black"/>
            </a:endParaRPr>
          </a:p>
        </p:txBody>
      </p:sp>
      <p:sp>
        <p:nvSpPr>
          <p:cNvPr id="4" name="object 4"/>
          <p:cNvSpPr/>
          <p:nvPr/>
        </p:nvSpPr>
        <p:spPr>
          <a:xfrm>
            <a:off x="5053584" y="710183"/>
            <a:ext cx="6160008" cy="25603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400" y="1316736"/>
            <a:ext cx="9961245" cy="6169660"/>
          </a:xfrm>
          <a:custGeom>
            <a:avLst/>
            <a:gdLst/>
            <a:ahLst/>
            <a:cxnLst/>
            <a:rect l="l" t="t" r="r" b="b"/>
            <a:pathLst>
              <a:path w="9961244" h="6169659">
                <a:moveTo>
                  <a:pt x="0" y="168529"/>
                </a:moveTo>
                <a:lnTo>
                  <a:pt x="6018" y="123722"/>
                </a:lnTo>
                <a:lnTo>
                  <a:pt x="23005" y="83462"/>
                </a:lnTo>
                <a:lnTo>
                  <a:pt x="49355" y="49355"/>
                </a:lnTo>
                <a:lnTo>
                  <a:pt x="83462" y="23005"/>
                </a:lnTo>
                <a:lnTo>
                  <a:pt x="123722" y="6018"/>
                </a:lnTo>
                <a:lnTo>
                  <a:pt x="168528" y="0"/>
                </a:lnTo>
                <a:lnTo>
                  <a:pt x="9792335" y="0"/>
                </a:lnTo>
                <a:lnTo>
                  <a:pt x="9837141" y="6018"/>
                </a:lnTo>
                <a:lnTo>
                  <a:pt x="9877401" y="23005"/>
                </a:lnTo>
                <a:lnTo>
                  <a:pt x="9911508" y="49355"/>
                </a:lnTo>
                <a:lnTo>
                  <a:pt x="9937858" y="83462"/>
                </a:lnTo>
                <a:lnTo>
                  <a:pt x="9954845" y="123722"/>
                </a:lnTo>
                <a:lnTo>
                  <a:pt x="9960864" y="168529"/>
                </a:lnTo>
                <a:lnTo>
                  <a:pt x="9960864" y="6000623"/>
                </a:lnTo>
                <a:lnTo>
                  <a:pt x="9954845" y="6045429"/>
                </a:lnTo>
                <a:lnTo>
                  <a:pt x="9937858" y="6085689"/>
                </a:lnTo>
                <a:lnTo>
                  <a:pt x="9911508" y="6119796"/>
                </a:lnTo>
                <a:lnTo>
                  <a:pt x="9877401" y="6146146"/>
                </a:lnTo>
                <a:lnTo>
                  <a:pt x="9837141" y="6163133"/>
                </a:lnTo>
                <a:lnTo>
                  <a:pt x="9792335" y="6169152"/>
                </a:lnTo>
                <a:lnTo>
                  <a:pt x="168528" y="6169152"/>
                </a:lnTo>
                <a:lnTo>
                  <a:pt x="123722" y="6163133"/>
                </a:lnTo>
                <a:lnTo>
                  <a:pt x="83462" y="6146146"/>
                </a:lnTo>
                <a:lnTo>
                  <a:pt x="49355" y="6119796"/>
                </a:lnTo>
                <a:lnTo>
                  <a:pt x="23005" y="6085689"/>
                </a:lnTo>
                <a:lnTo>
                  <a:pt x="6018" y="6045429"/>
                </a:lnTo>
                <a:lnTo>
                  <a:pt x="0" y="6000623"/>
                </a:lnTo>
                <a:lnTo>
                  <a:pt x="0" y="168529"/>
                </a:lnTo>
                <a:close/>
              </a:path>
            </a:pathLst>
          </a:custGeom>
          <a:ln w="12192">
            <a:solidFill>
              <a:srgbClr val="7E7E7E"/>
            </a:solidFill>
          </a:ln>
        </p:spPr>
        <p:txBody>
          <a:bodyPr wrap="square" lIns="0" tIns="0" rIns="0" bIns="0" rtlCol="0"/>
          <a:lstStyle/>
          <a:p>
            <a:endParaRPr/>
          </a:p>
        </p:txBody>
      </p:sp>
      <p:sp>
        <p:nvSpPr>
          <p:cNvPr id="6" name="object 6"/>
          <p:cNvSpPr/>
          <p:nvPr/>
        </p:nvSpPr>
        <p:spPr>
          <a:xfrm>
            <a:off x="1249680" y="1469136"/>
            <a:ext cx="3029712" cy="6912864"/>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8" name="object 8"/>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126</a:t>
            </a:fld>
            <a:endParaRPr sz="2450">
              <a:latin typeface="Carlito"/>
              <a:cs typeface="Carlito"/>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34183" y="2093976"/>
            <a:ext cx="11469624" cy="390753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394453" y="3743020"/>
            <a:ext cx="1966595" cy="1123315"/>
          </a:xfrm>
          <a:prstGeom prst="rect">
            <a:avLst/>
          </a:prstGeom>
        </p:spPr>
        <p:txBody>
          <a:bodyPr vert="horz" wrap="square" lIns="0" tIns="12700" rIns="0" bIns="0" rtlCol="0">
            <a:spAutoFit/>
          </a:bodyPr>
          <a:lstStyle/>
          <a:p>
            <a:pPr marL="12700">
              <a:lnSpc>
                <a:spcPct val="100000"/>
              </a:lnSpc>
              <a:spcBef>
                <a:spcPts val="100"/>
              </a:spcBef>
            </a:pPr>
            <a:r>
              <a:rPr sz="7200" spc="-65" dirty="0">
                <a:solidFill>
                  <a:srgbClr val="FFFFFF"/>
                </a:solidFill>
                <a:latin typeface="Arial"/>
                <a:cs typeface="Arial"/>
              </a:rPr>
              <a:t>Qu</a:t>
            </a:r>
            <a:r>
              <a:rPr sz="7200" spc="-60" dirty="0">
                <a:solidFill>
                  <a:srgbClr val="FFFFFF"/>
                </a:solidFill>
                <a:latin typeface="Arial"/>
                <a:cs typeface="Arial"/>
              </a:rPr>
              <a:t>i</a:t>
            </a:r>
            <a:r>
              <a:rPr sz="7200" spc="-150" dirty="0">
                <a:solidFill>
                  <a:srgbClr val="FFFFFF"/>
                </a:solidFill>
                <a:latin typeface="Arial"/>
                <a:cs typeface="Arial"/>
              </a:rPr>
              <a:t>z</a:t>
            </a:r>
            <a:endParaRPr sz="7200">
              <a:latin typeface="Arial"/>
              <a:cs typeface="Arial"/>
            </a:endParaRPr>
          </a:p>
        </p:txBody>
      </p:sp>
      <p:grpSp>
        <p:nvGrpSpPr>
          <p:cNvPr id="4" name="object 4"/>
          <p:cNvGrpSpPr/>
          <p:nvPr/>
        </p:nvGrpSpPr>
        <p:grpSpPr>
          <a:xfrm>
            <a:off x="0" y="0"/>
            <a:ext cx="10439400" cy="125095"/>
            <a:chOff x="0" y="0"/>
            <a:chExt cx="10439400" cy="125095"/>
          </a:xfrm>
        </p:grpSpPr>
        <p:sp>
          <p:nvSpPr>
            <p:cNvPr id="5" name="object 5"/>
            <p:cNvSpPr/>
            <p:nvPr/>
          </p:nvSpPr>
          <p:spPr>
            <a:xfrm>
              <a:off x="0" y="0"/>
              <a:ext cx="1463040" cy="125095"/>
            </a:xfrm>
            <a:custGeom>
              <a:avLst/>
              <a:gdLst/>
              <a:ahLst/>
              <a:cxnLst/>
              <a:rect l="l" t="t" r="r" b="b"/>
              <a:pathLst>
                <a:path w="1463040" h="125095">
                  <a:moveTo>
                    <a:pt x="0" y="124968"/>
                  </a:moveTo>
                  <a:lnTo>
                    <a:pt x="1463040" y="124968"/>
                  </a:lnTo>
                  <a:lnTo>
                    <a:pt x="1463040" y="0"/>
                  </a:lnTo>
                  <a:lnTo>
                    <a:pt x="0" y="0"/>
                  </a:lnTo>
                  <a:lnTo>
                    <a:pt x="0" y="124968"/>
                  </a:lnTo>
                  <a:close/>
                </a:path>
              </a:pathLst>
            </a:custGeom>
            <a:solidFill>
              <a:srgbClr val="F9C36E"/>
            </a:solidFill>
          </p:spPr>
          <p:txBody>
            <a:bodyPr wrap="square" lIns="0" tIns="0" rIns="0" bIns="0" rtlCol="0"/>
            <a:lstStyle/>
            <a:p>
              <a:endParaRPr/>
            </a:p>
          </p:txBody>
        </p:sp>
        <p:sp>
          <p:nvSpPr>
            <p:cNvPr id="6" name="object 6"/>
            <p:cNvSpPr/>
            <p:nvPr/>
          </p:nvSpPr>
          <p:spPr>
            <a:xfrm>
              <a:off x="1463039" y="0"/>
              <a:ext cx="7101840" cy="125095"/>
            </a:xfrm>
            <a:custGeom>
              <a:avLst/>
              <a:gdLst/>
              <a:ahLst/>
              <a:cxnLst/>
              <a:rect l="l" t="t" r="r" b="b"/>
              <a:pathLst>
                <a:path w="7101840" h="125095">
                  <a:moveTo>
                    <a:pt x="0" y="124968"/>
                  </a:moveTo>
                  <a:lnTo>
                    <a:pt x="7101840" y="124968"/>
                  </a:lnTo>
                  <a:lnTo>
                    <a:pt x="7101840" y="0"/>
                  </a:lnTo>
                  <a:lnTo>
                    <a:pt x="0" y="0"/>
                  </a:lnTo>
                  <a:lnTo>
                    <a:pt x="0" y="124968"/>
                  </a:lnTo>
                  <a:close/>
                </a:path>
              </a:pathLst>
            </a:custGeom>
            <a:solidFill>
              <a:srgbClr val="F69E66"/>
            </a:solidFill>
          </p:spPr>
          <p:txBody>
            <a:bodyPr wrap="square" lIns="0" tIns="0" rIns="0" bIns="0" rtlCol="0"/>
            <a:lstStyle/>
            <a:p>
              <a:endParaRPr/>
            </a:p>
          </p:txBody>
        </p:sp>
        <p:sp>
          <p:nvSpPr>
            <p:cNvPr id="7" name="object 7"/>
            <p:cNvSpPr/>
            <p:nvPr/>
          </p:nvSpPr>
          <p:spPr>
            <a:xfrm>
              <a:off x="8564880" y="0"/>
              <a:ext cx="1405255" cy="125095"/>
            </a:xfrm>
            <a:custGeom>
              <a:avLst/>
              <a:gdLst/>
              <a:ahLst/>
              <a:cxnLst/>
              <a:rect l="l" t="t" r="r" b="b"/>
              <a:pathLst>
                <a:path w="1405254" h="125095">
                  <a:moveTo>
                    <a:pt x="0" y="124968"/>
                  </a:moveTo>
                  <a:lnTo>
                    <a:pt x="1405127" y="124968"/>
                  </a:lnTo>
                  <a:lnTo>
                    <a:pt x="1405127" y="0"/>
                  </a:lnTo>
                  <a:lnTo>
                    <a:pt x="0" y="0"/>
                  </a:lnTo>
                  <a:lnTo>
                    <a:pt x="0" y="124968"/>
                  </a:lnTo>
                  <a:close/>
                </a:path>
              </a:pathLst>
            </a:custGeom>
            <a:solidFill>
              <a:srgbClr val="F38573"/>
            </a:solidFill>
          </p:spPr>
          <p:txBody>
            <a:bodyPr wrap="square" lIns="0" tIns="0" rIns="0" bIns="0" rtlCol="0"/>
            <a:lstStyle/>
            <a:p>
              <a:endParaRPr/>
            </a:p>
          </p:txBody>
        </p:sp>
        <p:sp>
          <p:nvSpPr>
            <p:cNvPr id="8" name="object 8"/>
            <p:cNvSpPr/>
            <p:nvPr/>
          </p:nvSpPr>
          <p:spPr>
            <a:xfrm>
              <a:off x="9970007" y="0"/>
              <a:ext cx="469900" cy="125095"/>
            </a:xfrm>
            <a:custGeom>
              <a:avLst/>
              <a:gdLst/>
              <a:ahLst/>
              <a:cxnLst/>
              <a:rect l="l" t="t" r="r" b="b"/>
              <a:pathLst>
                <a:path w="469900" h="125095">
                  <a:moveTo>
                    <a:pt x="0" y="124968"/>
                  </a:moveTo>
                  <a:lnTo>
                    <a:pt x="469392" y="124968"/>
                  </a:lnTo>
                  <a:lnTo>
                    <a:pt x="469392" y="0"/>
                  </a:lnTo>
                  <a:lnTo>
                    <a:pt x="0" y="0"/>
                  </a:lnTo>
                  <a:lnTo>
                    <a:pt x="0" y="124968"/>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607040" y="0"/>
            <a:ext cx="5648325" cy="125095"/>
            <a:chOff x="10607040" y="0"/>
            <a:chExt cx="5648325" cy="125095"/>
          </a:xfrm>
        </p:grpSpPr>
        <p:sp>
          <p:nvSpPr>
            <p:cNvPr id="10" name="object 10"/>
            <p:cNvSpPr/>
            <p:nvPr/>
          </p:nvSpPr>
          <p:spPr>
            <a:xfrm>
              <a:off x="10607040" y="0"/>
              <a:ext cx="1667510" cy="125095"/>
            </a:xfrm>
            <a:custGeom>
              <a:avLst/>
              <a:gdLst/>
              <a:ahLst/>
              <a:cxnLst/>
              <a:rect l="l" t="t" r="r" b="b"/>
              <a:pathLst>
                <a:path w="1667509" h="125095">
                  <a:moveTo>
                    <a:pt x="0" y="124968"/>
                  </a:moveTo>
                  <a:lnTo>
                    <a:pt x="1667255" y="124968"/>
                  </a:lnTo>
                  <a:lnTo>
                    <a:pt x="1667255" y="0"/>
                  </a:lnTo>
                  <a:lnTo>
                    <a:pt x="0" y="0"/>
                  </a:lnTo>
                  <a:lnTo>
                    <a:pt x="0" y="124968"/>
                  </a:lnTo>
                  <a:close/>
                </a:path>
              </a:pathLst>
            </a:custGeom>
            <a:solidFill>
              <a:srgbClr val="9CDAEB"/>
            </a:solidFill>
          </p:spPr>
          <p:txBody>
            <a:bodyPr wrap="square" lIns="0" tIns="0" rIns="0" bIns="0" rtlCol="0"/>
            <a:lstStyle/>
            <a:p>
              <a:endParaRPr/>
            </a:p>
          </p:txBody>
        </p:sp>
        <p:sp>
          <p:nvSpPr>
            <p:cNvPr id="11" name="object 11"/>
            <p:cNvSpPr/>
            <p:nvPr/>
          </p:nvSpPr>
          <p:spPr>
            <a:xfrm>
              <a:off x="12274296" y="0"/>
              <a:ext cx="3980815" cy="125095"/>
            </a:xfrm>
            <a:custGeom>
              <a:avLst/>
              <a:gdLst/>
              <a:ahLst/>
              <a:cxnLst/>
              <a:rect l="l" t="t" r="r" b="b"/>
              <a:pathLst>
                <a:path w="3980815" h="125095">
                  <a:moveTo>
                    <a:pt x="0" y="124968"/>
                  </a:moveTo>
                  <a:lnTo>
                    <a:pt x="3980687" y="124968"/>
                  </a:lnTo>
                  <a:lnTo>
                    <a:pt x="3980687" y="0"/>
                  </a:lnTo>
                  <a:lnTo>
                    <a:pt x="0" y="0"/>
                  </a:lnTo>
                  <a:lnTo>
                    <a:pt x="0" y="124968"/>
                  </a:lnTo>
                  <a:close/>
                </a:path>
              </a:pathLst>
            </a:custGeom>
            <a:solidFill>
              <a:srgbClr val="61ABCC"/>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127</a:t>
            </a:fld>
            <a:endParaRPr sz="2450">
              <a:latin typeface="Carlito"/>
              <a:cs typeface="Carlito"/>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5" dirty="0">
                <a:latin typeface="Noto Sans"/>
                <a:cs typeface="Noto Sans"/>
              </a:rPr>
              <a:t>What </a:t>
            </a:r>
            <a:r>
              <a:rPr sz="2200" spc="-5" dirty="0">
                <a:latin typeface="Noto Sans"/>
                <a:cs typeface="Noto Sans"/>
              </a:rPr>
              <a:t>is </a:t>
            </a:r>
            <a:r>
              <a:rPr sz="2200" spc="-20" dirty="0">
                <a:latin typeface="Noto Sans"/>
                <a:cs typeface="Noto Sans"/>
              </a:rPr>
              <a:t>the </a:t>
            </a:r>
            <a:r>
              <a:rPr sz="2200" spc="-40" dirty="0">
                <a:latin typeface="Noto Sans"/>
                <a:cs typeface="Noto Sans"/>
              </a:rPr>
              <a:t>charge </a:t>
            </a:r>
            <a:r>
              <a:rPr sz="2200" spc="-10" dirty="0">
                <a:latin typeface="Noto Sans"/>
                <a:cs typeface="Noto Sans"/>
              </a:rPr>
              <a:t>when </a:t>
            </a:r>
            <a:r>
              <a:rPr sz="2200" spc="-30" dirty="0">
                <a:latin typeface="Noto Sans"/>
                <a:cs typeface="Noto Sans"/>
              </a:rPr>
              <a:t>replicating </a:t>
            </a:r>
            <a:r>
              <a:rPr sz="2200" spc="-20" dirty="0">
                <a:latin typeface="Noto Sans"/>
                <a:cs typeface="Noto Sans"/>
              </a:rPr>
              <a:t>data </a:t>
            </a:r>
            <a:r>
              <a:rPr sz="2200" spc="-10" dirty="0">
                <a:latin typeface="Noto Sans"/>
                <a:cs typeface="Noto Sans"/>
              </a:rPr>
              <a:t>between your primary </a:t>
            </a:r>
            <a:r>
              <a:rPr sz="2200" spc="-15" dirty="0">
                <a:latin typeface="Noto Sans"/>
                <a:cs typeface="Noto Sans"/>
              </a:rPr>
              <a:t>and </a:t>
            </a:r>
            <a:r>
              <a:rPr sz="2200" spc="-10" dirty="0">
                <a:latin typeface="Noto Sans"/>
                <a:cs typeface="Noto Sans"/>
              </a:rPr>
              <a:t>secondary </a:t>
            </a:r>
            <a:r>
              <a:rPr sz="2200" spc="-5" dirty="0">
                <a:latin typeface="Noto Sans"/>
                <a:cs typeface="Noto Sans"/>
              </a:rPr>
              <a:t>RDS</a:t>
            </a:r>
            <a:r>
              <a:rPr sz="2200" spc="125" dirty="0">
                <a:latin typeface="Noto Sans"/>
                <a:cs typeface="Noto Sans"/>
              </a:rPr>
              <a:t> </a:t>
            </a:r>
            <a:r>
              <a:rPr sz="2200" spc="-15" dirty="0">
                <a:latin typeface="Noto Sans"/>
                <a:cs typeface="Noto Sans"/>
              </a:rPr>
              <a:t>instances?</a:t>
            </a:r>
            <a:endParaRPr sz="22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128</a:t>
            </a:fld>
            <a:endParaRPr sz="2450">
              <a:latin typeface="Carlito"/>
              <a:cs typeface="Carlito"/>
            </a:endParaRPr>
          </a:p>
        </p:txBody>
      </p:sp>
      <p:sp>
        <p:nvSpPr>
          <p:cNvPr id="19" name="object 19"/>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1</a:t>
            </a:r>
            <a:endParaRPr sz="2400">
              <a:latin typeface="Noto Sans"/>
              <a:cs typeface="Noto Sans"/>
            </a:endParaRPr>
          </a:p>
        </p:txBody>
      </p:sp>
      <p:sp>
        <p:nvSpPr>
          <p:cNvPr id="20" name="object 20"/>
          <p:cNvSpPr txBox="1"/>
          <p:nvPr/>
        </p:nvSpPr>
        <p:spPr>
          <a:xfrm>
            <a:off x="2408935" y="2958211"/>
            <a:ext cx="3352165"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The </a:t>
            </a:r>
            <a:r>
              <a:rPr sz="2200" spc="-40" dirty="0">
                <a:latin typeface="Noto Sans"/>
                <a:cs typeface="Noto Sans"/>
              </a:rPr>
              <a:t>AWS </a:t>
            </a:r>
            <a:r>
              <a:rPr sz="2200" spc="-20" dirty="0">
                <a:latin typeface="Noto Sans"/>
                <a:cs typeface="Noto Sans"/>
              </a:rPr>
              <a:t>standard </a:t>
            </a:r>
            <a:r>
              <a:rPr sz="2200" spc="-40" dirty="0">
                <a:latin typeface="Noto Sans"/>
                <a:cs typeface="Noto Sans"/>
              </a:rPr>
              <a:t>charge</a:t>
            </a:r>
            <a:endParaRPr sz="2200">
              <a:latin typeface="Noto Sans"/>
              <a:cs typeface="Noto Sans"/>
            </a:endParaRPr>
          </a:p>
        </p:txBody>
      </p:sp>
      <p:sp>
        <p:nvSpPr>
          <p:cNvPr id="21" name="object 21"/>
          <p:cNvSpPr txBox="1"/>
          <p:nvPr/>
        </p:nvSpPr>
        <p:spPr>
          <a:xfrm>
            <a:off x="2408935" y="3784219"/>
            <a:ext cx="3898265"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Half </a:t>
            </a:r>
            <a:r>
              <a:rPr sz="2200" spc="-20" dirty="0">
                <a:latin typeface="Noto Sans"/>
                <a:cs typeface="Noto Sans"/>
              </a:rPr>
              <a:t>the </a:t>
            </a:r>
            <a:r>
              <a:rPr sz="2200" spc="-40" dirty="0">
                <a:latin typeface="Noto Sans"/>
                <a:cs typeface="Noto Sans"/>
              </a:rPr>
              <a:t>AWS </a:t>
            </a:r>
            <a:r>
              <a:rPr sz="2200" spc="-20" dirty="0">
                <a:latin typeface="Noto Sans"/>
                <a:cs typeface="Noto Sans"/>
              </a:rPr>
              <a:t>standard</a:t>
            </a:r>
            <a:r>
              <a:rPr sz="2200" spc="30" dirty="0">
                <a:latin typeface="Noto Sans"/>
                <a:cs typeface="Noto Sans"/>
              </a:rPr>
              <a:t> </a:t>
            </a:r>
            <a:r>
              <a:rPr sz="2200" spc="-40" dirty="0">
                <a:latin typeface="Noto Sans"/>
                <a:cs typeface="Noto Sans"/>
              </a:rPr>
              <a:t>charge</a:t>
            </a:r>
            <a:endParaRPr sz="2200">
              <a:latin typeface="Noto Sans"/>
              <a:cs typeface="Noto Sans"/>
            </a:endParaRPr>
          </a:p>
        </p:txBody>
      </p:sp>
      <p:sp>
        <p:nvSpPr>
          <p:cNvPr id="22" name="object 22"/>
          <p:cNvSpPr txBox="1"/>
          <p:nvPr/>
        </p:nvSpPr>
        <p:spPr>
          <a:xfrm>
            <a:off x="2408935" y="4591304"/>
            <a:ext cx="5739130"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Depends </a:t>
            </a:r>
            <a:r>
              <a:rPr sz="2200" dirty="0">
                <a:latin typeface="Noto Sans"/>
                <a:cs typeface="Noto Sans"/>
              </a:rPr>
              <a:t>on </a:t>
            </a:r>
            <a:r>
              <a:rPr sz="2200" spc="-20" dirty="0">
                <a:latin typeface="Noto Sans"/>
                <a:cs typeface="Noto Sans"/>
              </a:rPr>
              <a:t>the </a:t>
            </a:r>
            <a:r>
              <a:rPr sz="2200" spc="-10" dirty="0">
                <a:latin typeface="Noto Sans"/>
                <a:cs typeface="Noto Sans"/>
              </a:rPr>
              <a:t>amount </a:t>
            </a:r>
            <a:r>
              <a:rPr sz="2200" spc="-5" dirty="0">
                <a:latin typeface="Noto Sans"/>
                <a:cs typeface="Noto Sans"/>
              </a:rPr>
              <a:t>of </a:t>
            </a:r>
            <a:r>
              <a:rPr sz="2200" spc="-20" dirty="0">
                <a:latin typeface="Noto Sans"/>
                <a:cs typeface="Noto Sans"/>
              </a:rPr>
              <a:t>data</a:t>
            </a:r>
            <a:r>
              <a:rPr sz="2200" spc="-5" dirty="0">
                <a:latin typeface="Noto Sans"/>
                <a:cs typeface="Noto Sans"/>
              </a:rPr>
              <a:t> </a:t>
            </a:r>
            <a:r>
              <a:rPr sz="2200" spc="-20" dirty="0">
                <a:latin typeface="Noto Sans"/>
                <a:cs typeface="Noto Sans"/>
              </a:rPr>
              <a:t>transferred</a:t>
            </a:r>
            <a:endParaRPr sz="2200">
              <a:latin typeface="Noto Sans"/>
              <a:cs typeface="Noto Sans"/>
            </a:endParaRPr>
          </a:p>
        </p:txBody>
      </p:sp>
      <p:sp>
        <p:nvSpPr>
          <p:cNvPr id="23" name="object 23"/>
          <p:cNvSpPr txBox="1"/>
          <p:nvPr/>
        </p:nvSpPr>
        <p:spPr>
          <a:xfrm>
            <a:off x="2408935" y="5416118"/>
            <a:ext cx="2461895" cy="362585"/>
          </a:xfrm>
          <a:prstGeom prst="rect">
            <a:avLst/>
          </a:prstGeom>
        </p:spPr>
        <p:txBody>
          <a:bodyPr vert="horz" wrap="square" lIns="0" tIns="13970" rIns="0" bIns="0" rtlCol="0">
            <a:spAutoFit/>
          </a:bodyPr>
          <a:lstStyle/>
          <a:p>
            <a:pPr marL="12700">
              <a:lnSpc>
                <a:spcPct val="100000"/>
              </a:lnSpc>
              <a:spcBef>
                <a:spcPts val="110"/>
              </a:spcBef>
            </a:pPr>
            <a:r>
              <a:rPr sz="2200" spc="-10" dirty="0">
                <a:latin typeface="Noto Sans"/>
                <a:cs typeface="Noto Sans"/>
              </a:rPr>
              <a:t>No </a:t>
            </a:r>
            <a:r>
              <a:rPr sz="2200" spc="-35" dirty="0">
                <a:latin typeface="Noto Sans"/>
                <a:cs typeface="Noto Sans"/>
              </a:rPr>
              <a:t>charge; </a:t>
            </a:r>
            <a:r>
              <a:rPr sz="2200" spc="-25" dirty="0">
                <a:latin typeface="Noto Sans"/>
                <a:cs typeface="Noto Sans"/>
              </a:rPr>
              <a:t>it's</a:t>
            </a:r>
            <a:r>
              <a:rPr sz="2200" dirty="0">
                <a:latin typeface="Noto Sans"/>
                <a:cs typeface="Noto Sans"/>
              </a:rPr>
              <a:t> </a:t>
            </a:r>
            <a:r>
              <a:rPr sz="2200" spc="-15" dirty="0">
                <a:latin typeface="Noto Sans"/>
                <a:cs typeface="Noto Sans"/>
              </a:rPr>
              <a:t>free</a:t>
            </a:r>
            <a:endParaRPr sz="2200">
              <a:latin typeface="Noto Sans"/>
              <a:cs typeface="Noto San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1</a:t>
            </a:r>
            <a:endParaRPr sz="2400">
              <a:latin typeface="Noto Sans"/>
              <a:cs typeface="Noto Sans"/>
            </a:endParaRPr>
          </a:p>
        </p:txBody>
      </p:sp>
      <p:sp>
        <p:nvSpPr>
          <p:cNvPr id="18" name="object 18"/>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grpSp>
        <p:nvGrpSpPr>
          <p:cNvPr id="19" name="object 19"/>
          <p:cNvGrpSpPr/>
          <p:nvPr/>
        </p:nvGrpSpPr>
        <p:grpSpPr>
          <a:xfrm>
            <a:off x="-6095" y="6781800"/>
            <a:ext cx="16267430" cy="2368550"/>
            <a:chOff x="-6095" y="6781800"/>
            <a:chExt cx="16267430" cy="2368550"/>
          </a:xfrm>
        </p:grpSpPr>
        <p:sp>
          <p:nvSpPr>
            <p:cNvPr id="20" name="object 20"/>
            <p:cNvSpPr/>
            <p:nvPr/>
          </p:nvSpPr>
          <p:spPr>
            <a:xfrm>
              <a:off x="0" y="6787895"/>
              <a:ext cx="16254984" cy="2356102"/>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2" name="object 22"/>
            <p:cNvSpPr/>
            <p:nvPr/>
          </p:nvSpPr>
          <p:spPr>
            <a:xfrm>
              <a:off x="393192" y="7354806"/>
              <a:ext cx="15481554" cy="31132"/>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4666975"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4" name="object 24"/>
          <p:cNvSpPr txBox="1"/>
          <p:nvPr/>
        </p:nvSpPr>
        <p:spPr>
          <a:xfrm>
            <a:off x="568248" y="6860540"/>
            <a:ext cx="14994255" cy="920750"/>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5" dirty="0">
                <a:solidFill>
                  <a:srgbClr val="3B9F37"/>
                </a:solidFill>
                <a:latin typeface="Noto Sans"/>
                <a:cs typeface="Noto Sans"/>
              </a:rPr>
              <a:t>d</a:t>
            </a:r>
            <a:endParaRPr sz="2200">
              <a:latin typeface="Noto Sans"/>
              <a:cs typeface="Noto Sans"/>
            </a:endParaRPr>
          </a:p>
          <a:p>
            <a:pPr marL="12700">
              <a:lnSpc>
                <a:spcPct val="100000"/>
              </a:lnSpc>
              <a:spcBef>
                <a:spcPts val="1760"/>
              </a:spcBef>
            </a:pPr>
            <a:r>
              <a:rPr sz="2200" b="1" dirty="0">
                <a:solidFill>
                  <a:srgbClr val="404040"/>
                </a:solidFill>
                <a:latin typeface="Noto Sans"/>
                <a:cs typeface="Noto Sans"/>
              </a:rPr>
              <a:t>Explanations: </a:t>
            </a:r>
            <a:r>
              <a:rPr sz="2200" spc="-5" dirty="0">
                <a:solidFill>
                  <a:srgbClr val="404040"/>
                </a:solidFill>
                <a:latin typeface="Noto Sans"/>
                <a:cs typeface="Noto Sans"/>
              </a:rPr>
              <a:t>RDS </a:t>
            </a:r>
            <a:r>
              <a:rPr sz="2200" spc="-15" dirty="0">
                <a:solidFill>
                  <a:srgbClr val="404040"/>
                </a:solidFill>
                <a:latin typeface="Noto Sans"/>
                <a:cs typeface="Noto Sans"/>
              </a:rPr>
              <a:t>synchronously replicates </a:t>
            </a:r>
            <a:r>
              <a:rPr sz="2200" spc="-10" dirty="0">
                <a:solidFill>
                  <a:srgbClr val="404040"/>
                </a:solidFill>
                <a:latin typeface="Noto Sans"/>
                <a:cs typeface="Noto Sans"/>
              </a:rPr>
              <a:t>your </a:t>
            </a:r>
            <a:r>
              <a:rPr sz="2200" spc="-20" dirty="0">
                <a:solidFill>
                  <a:srgbClr val="404040"/>
                </a:solidFill>
                <a:latin typeface="Noto Sans"/>
                <a:cs typeface="Noto Sans"/>
              </a:rPr>
              <a:t>data </a:t>
            </a:r>
            <a:r>
              <a:rPr sz="2200" spc="-15" dirty="0">
                <a:solidFill>
                  <a:srgbClr val="404040"/>
                </a:solidFill>
                <a:latin typeface="Noto Sans"/>
                <a:cs typeface="Noto Sans"/>
              </a:rPr>
              <a:t>to </a:t>
            </a:r>
            <a:r>
              <a:rPr sz="2200" spc="-5" dirty="0">
                <a:solidFill>
                  <a:srgbClr val="404040"/>
                </a:solidFill>
                <a:latin typeface="Noto Sans"/>
                <a:cs typeface="Noto Sans"/>
              </a:rPr>
              <a:t>a </a:t>
            </a:r>
            <a:r>
              <a:rPr sz="2200" spc="-25" dirty="0">
                <a:solidFill>
                  <a:srgbClr val="404040"/>
                </a:solidFill>
                <a:latin typeface="Noto Sans"/>
                <a:cs typeface="Noto Sans"/>
              </a:rPr>
              <a:t>standby </a:t>
            </a:r>
            <a:r>
              <a:rPr sz="2200" spc="-15" dirty="0">
                <a:solidFill>
                  <a:srgbClr val="404040"/>
                </a:solidFill>
                <a:latin typeface="Noto Sans"/>
                <a:cs typeface="Noto Sans"/>
              </a:rPr>
              <a:t>instance in </a:t>
            </a:r>
            <a:r>
              <a:rPr sz="2200" spc="-5" dirty="0">
                <a:solidFill>
                  <a:srgbClr val="404040"/>
                </a:solidFill>
                <a:latin typeface="Noto Sans"/>
                <a:cs typeface="Noto Sans"/>
              </a:rPr>
              <a:t>a </a:t>
            </a:r>
            <a:r>
              <a:rPr sz="2200" spc="-15" dirty="0">
                <a:solidFill>
                  <a:srgbClr val="404040"/>
                </a:solidFill>
                <a:latin typeface="Noto Sans"/>
                <a:cs typeface="Noto Sans"/>
              </a:rPr>
              <a:t>different </a:t>
            </a:r>
            <a:r>
              <a:rPr sz="2200" spc="-20" dirty="0">
                <a:solidFill>
                  <a:srgbClr val="404040"/>
                </a:solidFill>
                <a:latin typeface="Noto Sans"/>
                <a:cs typeface="Noto Sans"/>
              </a:rPr>
              <a:t>Availability </a:t>
            </a:r>
            <a:r>
              <a:rPr sz="2200" spc="-5" dirty="0">
                <a:solidFill>
                  <a:srgbClr val="404040"/>
                </a:solidFill>
                <a:latin typeface="Noto Sans"/>
                <a:cs typeface="Noto Sans"/>
              </a:rPr>
              <a:t>zone for</a:t>
            </a:r>
            <a:r>
              <a:rPr sz="2200" spc="265" dirty="0">
                <a:solidFill>
                  <a:srgbClr val="404040"/>
                </a:solidFill>
                <a:latin typeface="Noto Sans"/>
                <a:cs typeface="Noto Sans"/>
              </a:rPr>
              <a:t> </a:t>
            </a:r>
            <a:r>
              <a:rPr sz="2200" spc="-15" dirty="0">
                <a:solidFill>
                  <a:srgbClr val="404040"/>
                </a:solidFill>
                <a:latin typeface="Noto Sans"/>
                <a:cs typeface="Noto Sans"/>
              </a:rPr>
              <a:t>free.</a:t>
            </a:r>
            <a:endParaRPr sz="2200">
              <a:latin typeface="Noto Sans"/>
              <a:cs typeface="Noto Sans"/>
            </a:endParaRPr>
          </a:p>
        </p:txBody>
      </p:sp>
      <p:sp>
        <p:nvSpPr>
          <p:cNvPr id="30" name="object 30"/>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1" name="object 31"/>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129</a:t>
            </a:fld>
            <a:endParaRPr sz="2450">
              <a:latin typeface="Carlito"/>
              <a:cs typeface="Carlito"/>
            </a:endParaRPr>
          </a:p>
        </p:txBody>
      </p:sp>
      <p:sp>
        <p:nvSpPr>
          <p:cNvPr id="25" name="object 25"/>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5" dirty="0">
                <a:latin typeface="Noto Sans"/>
                <a:cs typeface="Noto Sans"/>
              </a:rPr>
              <a:t>What </a:t>
            </a:r>
            <a:r>
              <a:rPr sz="2200" spc="-5" dirty="0">
                <a:latin typeface="Noto Sans"/>
                <a:cs typeface="Noto Sans"/>
              </a:rPr>
              <a:t>is </a:t>
            </a:r>
            <a:r>
              <a:rPr sz="2200" spc="-20" dirty="0">
                <a:latin typeface="Noto Sans"/>
                <a:cs typeface="Noto Sans"/>
              </a:rPr>
              <a:t>the </a:t>
            </a:r>
            <a:r>
              <a:rPr sz="2200" spc="-40" dirty="0">
                <a:latin typeface="Noto Sans"/>
                <a:cs typeface="Noto Sans"/>
              </a:rPr>
              <a:t>charge </a:t>
            </a:r>
            <a:r>
              <a:rPr sz="2200" spc="-10" dirty="0">
                <a:latin typeface="Noto Sans"/>
                <a:cs typeface="Noto Sans"/>
              </a:rPr>
              <a:t>when </a:t>
            </a:r>
            <a:r>
              <a:rPr sz="2200" spc="-30" dirty="0">
                <a:latin typeface="Noto Sans"/>
                <a:cs typeface="Noto Sans"/>
              </a:rPr>
              <a:t>replicating </a:t>
            </a:r>
            <a:r>
              <a:rPr sz="2200" spc="-20" dirty="0">
                <a:latin typeface="Noto Sans"/>
                <a:cs typeface="Noto Sans"/>
              </a:rPr>
              <a:t>data </a:t>
            </a:r>
            <a:r>
              <a:rPr sz="2200" spc="-10" dirty="0">
                <a:latin typeface="Noto Sans"/>
                <a:cs typeface="Noto Sans"/>
              </a:rPr>
              <a:t>between your primary </a:t>
            </a:r>
            <a:r>
              <a:rPr sz="2200" spc="-15" dirty="0">
                <a:latin typeface="Noto Sans"/>
                <a:cs typeface="Noto Sans"/>
              </a:rPr>
              <a:t>and </a:t>
            </a:r>
            <a:r>
              <a:rPr sz="2200" spc="-10" dirty="0">
                <a:latin typeface="Noto Sans"/>
                <a:cs typeface="Noto Sans"/>
              </a:rPr>
              <a:t>secondary </a:t>
            </a:r>
            <a:r>
              <a:rPr sz="2200" spc="-5" dirty="0">
                <a:latin typeface="Noto Sans"/>
                <a:cs typeface="Noto Sans"/>
              </a:rPr>
              <a:t>RDS</a:t>
            </a:r>
            <a:r>
              <a:rPr sz="2200" spc="125" dirty="0">
                <a:latin typeface="Noto Sans"/>
                <a:cs typeface="Noto Sans"/>
              </a:rPr>
              <a:t> </a:t>
            </a:r>
            <a:r>
              <a:rPr sz="2200" spc="-15" dirty="0">
                <a:latin typeface="Noto Sans"/>
                <a:cs typeface="Noto Sans"/>
              </a:rPr>
              <a:t>instances?</a:t>
            </a:r>
            <a:endParaRPr sz="2200">
              <a:latin typeface="Noto Sans"/>
              <a:cs typeface="Noto Sans"/>
            </a:endParaRPr>
          </a:p>
        </p:txBody>
      </p:sp>
      <p:sp>
        <p:nvSpPr>
          <p:cNvPr id="26" name="object 26"/>
          <p:cNvSpPr txBox="1"/>
          <p:nvPr/>
        </p:nvSpPr>
        <p:spPr>
          <a:xfrm>
            <a:off x="2408935" y="2958211"/>
            <a:ext cx="3352165"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The </a:t>
            </a:r>
            <a:r>
              <a:rPr sz="2200" spc="-40" dirty="0">
                <a:latin typeface="Noto Sans"/>
                <a:cs typeface="Noto Sans"/>
              </a:rPr>
              <a:t>AWS </a:t>
            </a:r>
            <a:r>
              <a:rPr sz="2200" spc="-20" dirty="0">
                <a:latin typeface="Noto Sans"/>
                <a:cs typeface="Noto Sans"/>
              </a:rPr>
              <a:t>standard </a:t>
            </a:r>
            <a:r>
              <a:rPr sz="2200" spc="-40" dirty="0">
                <a:latin typeface="Noto Sans"/>
                <a:cs typeface="Noto Sans"/>
              </a:rPr>
              <a:t>charge</a:t>
            </a:r>
            <a:endParaRPr sz="2200">
              <a:latin typeface="Noto Sans"/>
              <a:cs typeface="Noto Sans"/>
            </a:endParaRPr>
          </a:p>
        </p:txBody>
      </p:sp>
      <p:sp>
        <p:nvSpPr>
          <p:cNvPr id="27" name="object 27"/>
          <p:cNvSpPr txBox="1"/>
          <p:nvPr/>
        </p:nvSpPr>
        <p:spPr>
          <a:xfrm>
            <a:off x="2408935" y="3784219"/>
            <a:ext cx="3898265"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Half </a:t>
            </a:r>
            <a:r>
              <a:rPr sz="2200" spc="-20" dirty="0">
                <a:latin typeface="Noto Sans"/>
                <a:cs typeface="Noto Sans"/>
              </a:rPr>
              <a:t>the </a:t>
            </a:r>
            <a:r>
              <a:rPr sz="2200" spc="-40" dirty="0">
                <a:latin typeface="Noto Sans"/>
                <a:cs typeface="Noto Sans"/>
              </a:rPr>
              <a:t>AWS </a:t>
            </a:r>
            <a:r>
              <a:rPr sz="2200" spc="-20" dirty="0">
                <a:latin typeface="Noto Sans"/>
                <a:cs typeface="Noto Sans"/>
              </a:rPr>
              <a:t>standard</a:t>
            </a:r>
            <a:r>
              <a:rPr sz="2200" spc="30" dirty="0">
                <a:latin typeface="Noto Sans"/>
                <a:cs typeface="Noto Sans"/>
              </a:rPr>
              <a:t> </a:t>
            </a:r>
            <a:r>
              <a:rPr sz="2200" spc="-40" dirty="0">
                <a:latin typeface="Noto Sans"/>
                <a:cs typeface="Noto Sans"/>
              </a:rPr>
              <a:t>charge</a:t>
            </a:r>
            <a:endParaRPr sz="2200">
              <a:latin typeface="Noto Sans"/>
              <a:cs typeface="Noto Sans"/>
            </a:endParaRPr>
          </a:p>
        </p:txBody>
      </p:sp>
      <p:sp>
        <p:nvSpPr>
          <p:cNvPr id="28" name="object 28"/>
          <p:cNvSpPr txBox="1"/>
          <p:nvPr/>
        </p:nvSpPr>
        <p:spPr>
          <a:xfrm>
            <a:off x="2408935" y="4591304"/>
            <a:ext cx="5739130"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Depends </a:t>
            </a:r>
            <a:r>
              <a:rPr sz="2200" dirty="0">
                <a:latin typeface="Noto Sans"/>
                <a:cs typeface="Noto Sans"/>
              </a:rPr>
              <a:t>on </a:t>
            </a:r>
            <a:r>
              <a:rPr sz="2200" spc="-20" dirty="0">
                <a:latin typeface="Noto Sans"/>
                <a:cs typeface="Noto Sans"/>
              </a:rPr>
              <a:t>the </a:t>
            </a:r>
            <a:r>
              <a:rPr sz="2200" spc="-10" dirty="0">
                <a:latin typeface="Noto Sans"/>
                <a:cs typeface="Noto Sans"/>
              </a:rPr>
              <a:t>amount </a:t>
            </a:r>
            <a:r>
              <a:rPr sz="2200" spc="-5" dirty="0">
                <a:latin typeface="Noto Sans"/>
                <a:cs typeface="Noto Sans"/>
              </a:rPr>
              <a:t>of </a:t>
            </a:r>
            <a:r>
              <a:rPr sz="2200" spc="-20" dirty="0">
                <a:latin typeface="Noto Sans"/>
                <a:cs typeface="Noto Sans"/>
              </a:rPr>
              <a:t>data</a:t>
            </a:r>
            <a:r>
              <a:rPr sz="2200" spc="-5" dirty="0">
                <a:latin typeface="Noto Sans"/>
                <a:cs typeface="Noto Sans"/>
              </a:rPr>
              <a:t> </a:t>
            </a:r>
            <a:r>
              <a:rPr sz="2200" spc="-20" dirty="0">
                <a:latin typeface="Noto Sans"/>
                <a:cs typeface="Noto Sans"/>
              </a:rPr>
              <a:t>transferred</a:t>
            </a:r>
            <a:endParaRPr sz="2200">
              <a:latin typeface="Noto Sans"/>
              <a:cs typeface="Noto Sans"/>
            </a:endParaRPr>
          </a:p>
        </p:txBody>
      </p:sp>
      <p:sp>
        <p:nvSpPr>
          <p:cNvPr id="29" name="object 29"/>
          <p:cNvSpPr txBox="1"/>
          <p:nvPr/>
        </p:nvSpPr>
        <p:spPr>
          <a:xfrm>
            <a:off x="2408935" y="5416118"/>
            <a:ext cx="2461895" cy="362585"/>
          </a:xfrm>
          <a:prstGeom prst="rect">
            <a:avLst/>
          </a:prstGeom>
        </p:spPr>
        <p:txBody>
          <a:bodyPr vert="horz" wrap="square" lIns="0" tIns="13970" rIns="0" bIns="0" rtlCol="0">
            <a:spAutoFit/>
          </a:bodyPr>
          <a:lstStyle/>
          <a:p>
            <a:pPr marL="12700">
              <a:lnSpc>
                <a:spcPct val="100000"/>
              </a:lnSpc>
              <a:spcBef>
                <a:spcPts val="110"/>
              </a:spcBef>
            </a:pPr>
            <a:r>
              <a:rPr sz="2200" spc="-10" dirty="0">
                <a:latin typeface="Noto Sans"/>
                <a:cs typeface="Noto Sans"/>
              </a:rPr>
              <a:t>No </a:t>
            </a:r>
            <a:r>
              <a:rPr sz="2200" spc="-35" dirty="0">
                <a:latin typeface="Noto Sans"/>
                <a:cs typeface="Noto Sans"/>
              </a:rPr>
              <a:t>charge; </a:t>
            </a:r>
            <a:r>
              <a:rPr sz="2200" spc="-25" dirty="0">
                <a:latin typeface="Noto Sans"/>
                <a:cs typeface="Noto Sans"/>
              </a:rPr>
              <a:t>it's</a:t>
            </a:r>
            <a:r>
              <a:rPr sz="2200" dirty="0">
                <a:latin typeface="Noto Sans"/>
                <a:cs typeface="Noto Sans"/>
              </a:rPr>
              <a:t> </a:t>
            </a:r>
            <a:r>
              <a:rPr sz="2200" spc="-15" dirty="0">
                <a:latin typeface="Noto Sans"/>
                <a:cs typeface="Noto Sans"/>
              </a:rPr>
              <a:t>free</a:t>
            </a:r>
            <a:endParaRPr sz="2200">
              <a:latin typeface="Noto Sans"/>
              <a:cs typeface="No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ownloads\5dhN1lA.png"/>
          <p:cNvPicPr>
            <a:picLocks noChangeAspect="1" noChangeArrowheads="1"/>
          </p:cNvPicPr>
          <p:nvPr/>
        </p:nvPicPr>
        <p:blipFill>
          <a:blip r:embed="rId2"/>
          <a:srcRect/>
          <a:stretch>
            <a:fillRect/>
          </a:stretch>
        </p:blipFill>
        <p:spPr bwMode="auto">
          <a:xfrm>
            <a:off x="4089400" y="1905000"/>
            <a:ext cx="9202753" cy="5438775"/>
          </a:xfrm>
          <a:prstGeom prst="rect">
            <a:avLst/>
          </a:prstGeom>
          <a:noFill/>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40" dirty="0">
                <a:latin typeface="Noto Sans"/>
                <a:cs typeface="Noto Sans"/>
              </a:rPr>
              <a:t>AWS </a:t>
            </a:r>
            <a:r>
              <a:rPr sz="2200" spc="-10" dirty="0">
                <a:latin typeface="Noto Sans"/>
                <a:cs typeface="Noto Sans"/>
              </a:rPr>
              <a:t>service </a:t>
            </a:r>
            <a:r>
              <a:rPr sz="2200" spc="-5" dirty="0">
                <a:latin typeface="Noto Sans"/>
                <a:cs typeface="Noto Sans"/>
              </a:rPr>
              <a:t>is most </a:t>
            </a:r>
            <a:r>
              <a:rPr sz="2200" spc="-15" dirty="0">
                <a:latin typeface="Noto Sans"/>
                <a:cs typeface="Noto Sans"/>
              </a:rPr>
              <a:t>suitable </a:t>
            </a:r>
            <a:r>
              <a:rPr sz="2200" spc="-5" dirty="0">
                <a:latin typeface="Noto Sans"/>
                <a:cs typeface="Noto Sans"/>
              </a:rPr>
              <a:t>for </a:t>
            </a:r>
            <a:r>
              <a:rPr sz="2200" spc="-10" dirty="0">
                <a:latin typeface="Noto Sans"/>
                <a:cs typeface="Noto Sans"/>
              </a:rPr>
              <a:t>non-relational</a:t>
            </a:r>
            <a:r>
              <a:rPr sz="2200" spc="25" dirty="0">
                <a:latin typeface="Noto Sans"/>
                <a:cs typeface="Noto Sans"/>
              </a:rPr>
              <a:t> </a:t>
            </a:r>
            <a:r>
              <a:rPr sz="2200" spc="-15" dirty="0">
                <a:latin typeface="Noto Sans"/>
                <a:cs typeface="Noto Sans"/>
              </a:rPr>
              <a:t>databases?</a:t>
            </a:r>
            <a:endParaRPr sz="22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130</a:t>
            </a:fld>
            <a:endParaRPr sz="2450">
              <a:latin typeface="Carlito"/>
              <a:cs typeface="Carlito"/>
            </a:endParaRPr>
          </a:p>
        </p:txBody>
      </p:sp>
      <p:sp>
        <p:nvSpPr>
          <p:cNvPr id="19" name="object 19"/>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2</a:t>
            </a:r>
            <a:endParaRPr sz="2400">
              <a:latin typeface="Noto Sans"/>
              <a:cs typeface="Noto Sans"/>
            </a:endParaRPr>
          </a:p>
        </p:txBody>
      </p:sp>
      <p:sp>
        <p:nvSpPr>
          <p:cNvPr id="20" name="object 20"/>
          <p:cNvSpPr txBox="1"/>
          <p:nvPr/>
        </p:nvSpPr>
        <p:spPr>
          <a:xfrm>
            <a:off x="2408935" y="2958211"/>
            <a:ext cx="1502410"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ElastiCache</a:t>
            </a:r>
            <a:endParaRPr sz="2200">
              <a:latin typeface="Noto Sans"/>
              <a:cs typeface="Noto Sans"/>
            </a:endParaRPr>
          </a:p>
        </p:txBody>
      </p:sp>
      <p:sp>
        <p:nvSpPr>
          <p:cNvPr id="21" name="object 21"/>
          <p:cNvSpPr txBox="1"/>
          <p:nvPr/>
        </p:nvSpPr>
        <p:spPr>
          <a:xfrm>
            <a:off x="2408935" y="3784219"/>
            <a:ext cx="1514475"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DynamoDB</a:t>
            </a:r>
            <a:endParaRPr sz="2200">
              <a:latin typeface="Noto Sans"/>
              <a:cs typeface="Noto Sans"/>
            </a:endParaRPr>
          </a:p>
        </p:txBody>
      </p:sp>
      <p:sp>
        <p:nvSpPr>
          <p:cNvPr id="22" name="object 22"/>
          <p:cNvSpPr txBox="1"/>
          <p:nvPr/>
        </p:nvSpPr>
        <p:spPr>
          <a:xfrm>
            <a:off x="2408935" y="4591304"/>
            <a:ext cx="55753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RDS</a:t>
            </a:r>
            <a:endParaRPr sz="2200">
              <a:latin typeface="Noto Sans"/>
              <a:cs typeface="Noto Sans"/>
            </a:endParaRPr>
          </a:p>
        </p:txBody>
      </p:sp>
      <p:sp>
        <p:nvSpPr>
          <p:cNvPr id="23" name="object 23"/>
          <p:cNvSpPr txBox="1"/>
          <p:nvPr/>
        </p:nvSpPr>
        <p:spPr>
          <a:xfrm>
            <a:off x="2408935" y="5416118"/>
            <a:ext cx="518159"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EC</a:t>
            </a:r>
            <a:r>
              <a:rPr sz="2200" spc="5" dirty="0">
                <a:latin typeface="Noto Sans"/>
                <a:cs typeface="Noto Sans"/>
              </a:rPr>
              <a:t>2</a:t>
            </a:r>
            <a:endParaRPr sz="2200">
              <a:latin typeface="Noto Sans"/>
              <a:cs typeface="Noto San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grpSp>
        <p:nvGrpSpPr>
          <p:cNvPr id="18" name="object 18"/>
          <p:cNvGrpSpPr/>
          <p:nvPr/>
        </p:nvGrpSpPr>
        <p:grpSpPr>
          <a:xfrm>
            <a:off x="-6095" y="6781800"/>
            <a:ext cx="16267430" cy="2368550"/>
            <a:chOff x="-6095" y="6781800"/>
            <a:chExt cx="16267430" cy="2368550"/>
          </a:xfrm>
        </p:grpSpPr>
        <p:sp>
          <p:nvSpPr>
            <p:cNvPr id="19" name="object 19"/>
            <p:cNvSpPr/>
            <p:nvPr/>
          </p:nvSpPr>
          <p:spPr>
            <a:xfrm>
              <a:off x="0" y="6787895"/>
              <a:ext cx="16254984" cy="2356102"/>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1" name="object 21"/>
            <p:cNvSpPr/>
            <p:nvPr/>
          </p:nvSpPr>
          <p:spPr>
            <a:xfrm>
              <a:off x="393192" y="7354806"/>
              <a:ext cx="15481554" cy="3113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4666975"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3" name="object 23"/>
          <p:cNvSpPr txBox="1"/>
          <p:nvPr/>
        </p:nvSpPr>
        <p:spPr>
          <a:xfrm>
            <a:off x="568248" y="6860540"/>
            <a:ext cx="12432665" cy="920750"/>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5" dirty="0">
                <a:solidFill>
                  <a:srgbClr val="3B9F37"/>
                </a:solidFill>
                <a:latin typeface="Noto Sans"/>
                <a:cs typeface="Noto Sans"/>
              </a:rPr>
              <a:t>b</a:t>
            </a:r>
            <a:endParaRPr sz="2200">
              <a:latin typeface="Noto Sans"/>
              <a:cs typeface="Noto Sans"/>
            </a:endParaRPr>
          </a:p>
          <a:p>
            <a:pPr marL="12700">
              <a:lnSpc>
                <a:spcPct val="100000"/>
              </a:lnSpc>
              <a:spcBef>
                <a:spcPts val="1760"/>
              </a:spcBef>
            </a:pPr>
            <a:r>
              <a:rPr sz="2200" b="1" dirty="0">
                <a:solidFill>
                  <a:srgbClr val="404040"/>
                </a:solidFill>
                <a:latin typeface="Noto Sans"/>
                <a:cs typeface="Noto Sans"/>
              </a:rPr>
              <a:t>Explanations: </a:t>
            </a:r>
            <a:r>
              <a:rPr sz="2200" spc="-5" dirty="0">
                <a:solidFill>
                  <a:srgbClr val="404040"/>
                </a:solidFill>
                <a:latin typeface="Noto Sans"/>
                <a:cs typeface="Noto Sans"/>
              </a:rPr>
              <a:t>DynamoDB </a:t>
            </a:r>
            <a:r>
              <a:rPr sz="2200" spc="-10" dirty="0">
                <a:solidFill>
                  <a:srgbClr val="404040"/>
                </a:solidFill>
                <a:latin typeface="Noto Sans"/>
                <a:cs typeface="Noto Sans"/>
              </a:rPr>
              <a:t>is </a:t>
            </a:r>
            <a:r>
              <a:rPr sz="2200" spc="-5" dirty="0">
                <a:solidFill>
                  <a:srgbClr val="404040"/>
                </a:solidFill>
                <a:latin typeface="Noto Sans"/>
                <a:cs typeface="Noto Sans"/>
              </a:rPr>
              <a:t>a NoSQL </a:t>
            </a:r>
            <a:r>
              <a:rPr sz="2200" spc="-15" dirty="0">
                <a:solidFill>
                  <a:srgbClr val="404040"/>
                </a:solidFill>
                <a:latin typeface="Noto Sans"/>
                <a:cs typeface="Noto Sans"/>
              </a:rPr>
              <a:t>database </a:t>
            </a:r>
            <a:r>
              <a:rPr sz="2200" spc="-20" dirty="0">
                <a:solidFill>
                  <a:srgbClr val="404040"/>
                </a:solidFill>
                <a:latin typeface="Noto Sans"/>
                <a:cs typeface="Noto Sans"/>
              </a:rPr>
              <a:t>that </a:t>
            </a:r>
            <a:r>
              <a:rPr sz="2200" spc="-5" dirty="0">
                <a:solidFill>
                  <a:srgbClr val="404040"/>
                </a:solidFill>
                <a:latin typeface="Noto Sans"/>
                <a:cs typeface="Noto Sans"/>
              </a:rPr>
              <a:t>is </a:t>
            </a:r>
            <a:r>
              <a:rPr sz="2200" spc="-10" dirty="0">
                <a:solidFill>
                  <a:srgbClr val="404040"/>
                </a:solidFill>
                <a:latin typeface="Noto Sans"/>
                <a:cs typeface="Noto Sans"/>
              </a:rPr>
              <a:t>best </a:t>
            </a:r>
            <a:r>
              <a:rPr sz="2200" spc="-15" dirty="0">
                <a:solidFill>
                  <a:srgbClr val="404040"/>
                </a:solidFill>
                <a:latin typeface="Noto Sans"/>
                <a:cs typeface="Noto Sans"/>
              </a:rPr>
              <a:t>suited </a:t>
            </a:r>
            <a:r>
              <a:rPr sz="2200" spc="-5" dirty="0">
                <a:solidFill>
                  <a:srgbClr val="404040"/>
                </a:solidFill>
                <a:latin typeface="Noto Sans"/>
                <a:cs typeface="Noto Sans"/>
              </a:rPr>
              <a:t>for </a:t>
            </a:r>
            <a:r>
              <a:rPr sz="2200" spc="-10" dirty="0">
                <a:solidFill>
                  <a:srgbClr val="404040"/>
                </a:solidFill>
                <a:latin typeface="Noto Sans"/>
                <a:cs typeface="Noto Sans"/>
              </a:rPr>
              <a:t>non-relational</a:t>
            </a:r>
            <a:r>
              <a:rPr sz="2200" spc="5" dirty="0">
                <a:solidFill>
                  <a:srgbClr val="404040"/>
                </a:solidFill>
                <a:latin typeface="Noto Sans"/>
                <a:cs typeface="Noto Sans"/>
              </a:rPr>
              <a:t> </a:t>
            </a:r>
            <a:r>
              <a:rPr sz="2200" spc="-15" dirty="0">
                <a:solidFill>
                  <a:srgbClr val="404040"/>
                </a:solidFill>
                <a:latin typeface="Noto Sans"/>
                <a:cs typeface="Noto Sans"/>
              </a:rPr>
              <a:t>databases.</a:t>
            </a:r>
            <a:endParaRPr sz="2200">
              <a:latin typeface="Noto Sans"/>
              <a:cs typeface="Noto Sans"/>
            </a:endParaRPr>
          </a:p>
        </p:txBody>
      </p:sp>
      <p:sp>
        <p:nvSpPr>
          <p:cNvPr id="30" name="object 30"/>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1" name="object 31"/>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131</a:t>
            </a:fld>
            <a:endParaRPr sz="2450">
              <a:latin typeface="Carlito"/>
              <a:cs typeface="Carlito"/>
            </a:endParaRPr>
          </a:p>
        </p:txBody>
      </p:sp>
      <p:sp>
        <p:nvSpPr>
          <p:cNvPr id="24" name="object 24"/>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40" dirty="0">
                <a:latin typeface="Noto Sans"/>
                <a:cs typeface="Noto Sans"/>
              </a:rPr>
              <a:t>AWS </a:t>
            </a:r>
            <a:r>
              <a:rPr sz="2200" spc="-10" dirty="0">
                <a:latin typeface="Noto Sans"/>
                <a:cs typeface="Noto Sans"/>
              </a:rPr>
              <a:t>service </a:t>
            </a:r>
            <a:r>
              <a:rPr sz="2200" spc="-5" dirty="0">
                <a:latin typeface="Noto Sans"/>
                <a:cs typeface="Noto Sans"/>
              </a:rPr>
              <a:t>is most </a:t>
            </a:r>
            <a:r>
              <a:rPr sz="2200" spc="-15" dirty="0">
                <a:latin typeface="Noto Sans"/>
                <a:cs typeface="Noto Sans"/>
              </a:rPr>
              <a:t>suitable </a:t>
            </a:r>
            <a:r>
              <a:rPr sz="2200" spc="-5" dirty="0">
                <a:latin typeface="Noto Sans"/>
                <a:cs typeface="Noto Sans"/>
              </a:rPr>
              <a:t>for </a:t>
            </a:r>
            <a:r>
              <a:rPr sz="2200" spc="-10" dirty="0">
                <a:latin typeface="Noto Sans"/>
                <a:cs typeface="Noto Sans"/>
              </a:rPr>
              <a:t>non-relational</a:t>
            </a:r>
            <a:r>
              <a:rPr sz="2200" spc="25" dirty="0">
                <a:latin typeface="Noto Sans"/>
                <a:cs typeface="Noto Sans"/>
              </a:rPr>
              <a:t> </a:t>
            </a:r>
            <a:r>
              <a:rPr sz="2200" spc="-15" dirty="0">
                <a:latin typeface="Noto Sans"/>
                <a:cs typeface="Noto Sans"/>
              </a:rPr>
              <a:t>databases?</a:t>
            </a:r>
            <a:endParaRPr sz="2200">
              <a:latin typeface="Noto Sans"/>
              <a:cs typeface="Noto Sans"/>
            </a:endParaRPr>
          </a:p>
        </p:txBody>
      </p:sp>
      <p:sp>
        <p:nvSpPr>
          <p:cNvPr id="25" name="object 25"/>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2</a:t>
            </a:r>
            <a:endParaRPr sz="2400">
              <a:latin typeface="Noto Sans"/>
              <a:cs typeface="Noto Sans"/>
            </a:endParaRPr>
          </a:p>
        </p:txBody>
      </p:sp>
      <p:sp>
        <p:nvSpPr>
          <p:cNvPr id="26" name="object 26"/>
          <p:cNvSpPr txBox="1"/>
          <p:nvPr/>
        </p:nvSpPr>
        <p:spPr>
          <a:xfrm>
            <a:off x="2408935" y="2958211"/>
            <a:ext cx="1502410"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ElastiCache</a:t>
            </a:r>
            <a:endParaRPr sz="2200">
              <a:latin typeface="Noto Sans"/>
              <a:cs typeface="Noto Sans"/>
            </a:endParaRPr>
          </a:p>
        </p:txBody>
      </p:sp>
      <p:sp>
        <p:nvSpPr>
          <p:cNvPr id="27" name="object 27"/>
          <p:cNvSpPr txBox="1"/>
          <p:nvPr/>
        </p:nvSpPr>
        <p:spPr>
          <a:xfrm>
            <a:off x="2408935" y="3784219"/>
            <a:ext cx="1514475"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DynamoDB</a:t>
            </a:r>
            <a:endParaRPr sz="2200">
              <a:latin typeface="Noto Sans"/>
              <a:cs typeface="Noto Sans"/>
            </a:endParaRPr>
          </a:p>
        </p:txBody>
      </p:sp>
      <p:sp>
        <p:nvSpPr>
          <p:cNvPr id="28" name="object 28"/>
          <p:cNvSpPr txBox="1"/>
          <p:nvPr/>
        </p:nvSpPr>
        <p:spPr>
          <a:xfrm>
            <a:off x="2408935" y="4591304"/>
            <a:ext cx="55753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RDS</a:t>
            </a:r>
            <a:endParaRPr sz="2200">
              <a:latin typeface="Noto Sans"/>
              <a:cs typeface="Noto Sans"/>
            </a:endParaRPr>
          </a:p>
        </p:txBody>
      </p:sp>
      <p:sp>
        <p:nvSpPr>
          <p:cNvPr id="29" name="object 29"/>
          <p:cNvSpPr txBox="1"/>
          <p:nvPr/>
        </p:nvSpPr>
        <p:spPr>
          <a:xfrm>
            <a:off x="2408935" y="5416118"/>
            <a:ext cx="518159"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EC</a:t>
            </a:r>
            <a:r>
              <a:rPr sz="2200" spc="5" dirty="0">
                <a:latin typeface="Noto Sans"/>
                <a:cs typeface="Noto Sans"/>
              </a:rPr>
              <a:t>2</a:t>
            </a:r>
            <a:endParaRPr sz="2200">
              <a:latin typeface="Noto Sans"/>
              <a:cs typeface="Noto San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5" dirty="0">
                <a:latin typeface="Noto Sans"/>
                <a:cs typeface="Noto Sans"/>
              </a:rPr>
              <a:t>What </a:t>
            </a:r>
            <a:r>
              <a:rPr sz="2200" spc="-5" dirty="0">
                <a:latin typeface="Noto Sans"/>
                <a:cs typeface="Noto Sans"/>
              </a:rPr>
              <a:t>is </a:t>
            </a:r>
            <a:r>
              <a:rPr sz="2200" spc="-20" dirty="0">
                <a:latin typeface="Noto Sans"/>
                <a:cs typeface="Noto Sans"/>
              </a:rPr>
              <a:t>the </a:t>
            </a:r>
            <a:r>
              <a:rPr sz="2200" spc="-5" dirty="0">
                <a:latin typeface="Noto Sans"/>
                <a:cs typeface="Noto Sans"/>
              </a:rPr>
              <a:t>maximum-sized RDS </a:t>
            </a:r>
            <a:r>
              <a:rPr sz="2200" spc="-10" dirty="0">
                <a:latin typeface="Noto Sans"/>
                <a:cs typeface="Noto Sans"/>
              </a:rPr>
              <a:t>volume you can </a:t>
            </a:r>
            <a:r>
              <a:rPr sz="2200" spc="-15" dirty="0">
                <a:latin typeface="Noto Sans"/>
                <a:cs typeface="Noto Sans"/>
              </a:rPr>
              <a:t>have </a:t>
            </a:r>
            <a:r>
              <a:rPr sz="2200" spc="-5" dirty="0">
                <a:latin typeface="Noto Sans"/>
                <a:cs typeface="Noto Sans"/>
              </a:rPr>
              <a:t>for </a:t>
            </a:r>
            <a:r>
              <a:rPr sz="2200" spc="-10" dirty="0">
                <a:latin typeface="Noto Sans"/>
                <a:cs typeface="Noto Sans"/>
              </a:rPr>
              <a:t>MySQL </a:t>
            </a:r>
            <a:r>
              <a:rPr sz="2200" spc="-15" dirty="0">
                <a:latin typeface="Noto Sans"/>
                <a:cs typeface="Noto Sans"/>
              </a:rPr>
              <a:t>and</a:t>
            </a:r>
            <a:r>
              <a:rPr sz="2200" spc="-10" dirty="0">
                <a:latin typeface="Noto Sans"/>
                <a:cs typeface="Noto Sans"/>
              </a:rPr>
              <a:t> </a:t>
            </a:r>
            <a:r>
              <a:rPr sz="2200" spc="-15" dirty="0">
                <a:latin typeface="Noto Sans"/>
                <a:cs typeface="Noto Sans"/>
              </a:rPr>
              <a:t>Oracle?</a:t>
            </a:r>
            <a:endParaRPr sz="22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132</a:t>
            </a:fld>
            <a:endParaRPr sz="2450">
              <a:latin typeface="Carlito"/>
              <a:cs typeface="Carlito"/>
            </a:endParaRPr>
          </a:p>
        </p:txBody>
      </p:sp>
      <p:sp>
        <p:nvSpPr>
          <p:cNvPr id="19" name="object 19"/>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3</a:t>
            </a:r>
            <a:endParaRPr sz="2400">
              <a:latin typeface="Noto Sans"/>
              <a:cs typeface="Noto Sans"/>
            </a:endParaRPr>
          </a:p>
        </p:txBody>
      </p:sp>
      <p:sp>
        <p:nvSpPr>
          <p:cNvPr id="20" name="object 20"/>
          <p:cNvSpPr txBox="1"/>
          <p:nvPr/>
        </p:nvSpPr>
        <p:spPr>
          <a:xfrm>
            <a:off x="2408935" y="2958211"/>
            <a:ext cx="52387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6</a:t>
            </a:r>
            <a:r>
              <a:rPr sz="2200" spc="-10" dirty="0">
                <a:latin typeface="Noto Sans"/>
                <a:cs typeface="Noto Sans"/>
              </a:rPr>
              <a:t>TB</a:t>
            </a:r>
            <a:endParaRPr sz="2200">
              <a:latin typeface="Noto Sans"/>
              <a:cs typeface="Noto Sans"/>
            </a:endParaRPr>
          </a:p>
        </p:txBody>
      </p:sp>
      <p:sp>
        <p:nvSpPr>
          <p:cNvPr id="21" name="object 21"/>
          <p:cNvSpPr txBox="1"/>
          <p:nvPr/>
        </p:nvSpPr>
        <p:spPr>
          <a:xfrm>
            <a:off x="2408935" y="3784219"/>
            <a:ext cx="52387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4</a:t>
            </a:r>
            <a:r>
              <a:rPr sz="2200" spc="-10" dirty="0">
                <a:latin typeface="Noto Sans"/>
                <a:cs typeface="Noto Sans"/>
              </a:rPr>
              <a:t>TB</a:t>
            </a:r>
            <a:endParaRPr sz="2200">
              <a:latin typeface="Noto Sans"/>
              <a:cs typeface="Noto Sans"/>
            </a:endParaRPr>
          </a:p>
        </p:txBody>
      </p:sp>
      <p:sp>
        <p:nvSpPr>
          <p:cNvPr id="22" name="object 22"/>
          <p:cNvSpPr txBox="1"/>
          <p:nvPr/>
        </p:nvSpPr>
        <p:spPr>
          <a:xfrm>
            <a:off x="2408935" y="4591304"/>
            <a:ext cx="52387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2</a:t>
            </a:r>
            <a:r>
              <a:rPr sz="2200" spc="-10" dirty="0">
                <a:latin typeface="Noto Sans"/>
                <a:cs typeface="Noto Sans"/>
              </a:rPr>
              <a:t>TB</a:t>
            </a:r>
            <a:endParaRPr sz="2200">
              <a:latin typeface="Noto Sans"/>
              <a:cs typeface="Noto Sans"/>
            </a:endParaRPr>
          </a:p>
        </p:txBody>
      </p:sp>
      <p:sp>
        <p:nvSpPr>
          <p:cNvPr id="23" name="object 23"/>
          <p:cNvSpPr txBox="1"/>
          <p:nvPr/>
        </p:nvSpPr>
        <p:spPr>
          <a:xfrm>
            <a:off x="2408935" y="5416118"/>
            <a:ext cx="523875"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3</a:t>
            </a:r>
            <a:r>
              <a:rPr sz="2200" spc="-5" dirty="0">
                <a:latin typeface="Noto Sans"/>
                <a:cs typeface="Noto Sans"/>
              </a:rPr>
              <a:t>TB</a:t>
            </a:r>
            <a:endParaRPr sz="2200">
              <a:latin typeface="Noto Sans"/>
              <a:cs typeface="Noto San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grpSp>
        <p:nvGrpSpPr>
          <p:cNvPr id="18" name="object 18"/>
          <p:cNvGrpSpPr/>
          <p:nvPr/>
        </p:nvGrpSpPr>
        <p:grpSpPr>
          <a:xfrm>
            <a:off x="-6095" y="6781800"/>
            <a:ext cx="16267430" cy="2368550"/>
            <a:chOff x="-6095" y="6781800"/>
            <a:chExt cx="16267430" cy="2368550"/>
          </a:xfrm>
        </p:grpSpPr>
        <p:sp>
          <p:nvSpPr>
            <p:cNvPr id="19" name="object 19"/>
            <p:cNvSpPr/>
            <p:nvPr/>
          </p:nvSpPr>
          <p:spPr>
            <a:xfrm>
              <a:off x="0" y="6787895"/>
              <a:ext cx="16254984" cy="2356102"/>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1" name="object 21"/>
            <p:cNvSpPr/>
            <p:nvPr/>
          </p:nvSpPr>
          <p:spPr>
            <a:xfrm>
              <a:off x="393192" y="7354806"/>
              <a:ext cx="15481554" cy="3113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4666975"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3" name="object 23"/>
          <p:cNvSpPr txBox="1"/>
          <p:nvPr/>
        </p:nvSpPr>
        <p:spPr>
          <a:xfrm>
            <a:off x="568248" y="6860540"/>
            <a:ext cx="15107285" cy="1223010"/>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dirty="0">
                <a:solidFill>
                  <a:srgbClr val="3B9F37"/>
                </a:solidFill>
                <a:latin typeface="Noto Sans"/>
                <a:cs typeface="Noto Sans"/>
              </a:rPr>
              <a:t>a</a:t>
            </a:r>
            <a:endParaRPr sz="2200">
              <a:latin typeface="Noto Sans"/>
              <a:cs typeface="Noto Sans"/>
            </a:endParaRPr>
          </a:p>
          <a:p>
            <a:pPr marL="12700">
              <a:lnSpc>
                <a:spcPts val="2510"/>
              </a:lnSpc>
              <a:spcBef>
                <a:spcPts val="1760"/>
              </a:spcBef>
            </a:pPr>
            <a:r>
              <a:rPr sz="2200" b="1" dirty="0">
                <a:solidFill>
                  <a:srgbClr val="404040"/>
                </a:solidFill>
                <a:latin typeface="Noto Sans"/>
                <a:cs typeface="Noto Sans"/>
              </a:rPr>
              <a:t>Explanations: </a:t>
            </a:r>
            <a:r>
              <a:rPr sz="2200" spc="-15" dirty="0">
                <a:solidFill>
                  <a:srgbClr val="404040"/>
                </a:solidFill>
                <a:latin typeface="Noto Sans"/>
                <a:cs typeface="Noto Sans"/>
              </a:rPr>
              <a:t>MySQL, </a:t>
            </a:r>
            <a:r>
              <a:rPr sz="2200" spc="-30" dirty="0">
                <a:solidFill>
                  <a:srgbClr val="404040"/>
                </a:solidFill>
                <a:latin typeface="Noto Sans"/>
                <a:cs typeface="Noto Sans"/>
              </a:rPr>
              <a:t>PostgreSQL, </a:t>
            </a:r>
            <a:r>
              <a:rPr sz="2200" spc="-15" dirty="0">
                <a:solidFill>
                  <a:srgbClr val="404040"/>
                </a:solidFill>
                <a:latin typeface="Noto Sans"/>
                <a:cs typeface="Noto Sans"/>
              </a:rPr>
              <a:t>and Oracle </a:t>
            </a:r>
            <a:r>
              <a:rPr sz="2200" spc="-5" dirty="0">
                <a:solidFill>
                  <a:srgbClr val="404040"/>
                </a:solidFill>
                <a:latin typeface="Noto Sans"/>
                <a:cs typeface="Noto Sans"/>
              </a:rPr>
              <a:t>RDS </a:t>
            </a:r>
            <a:r>
              <a:rPr sz="2200" spc="-15" dirty="0">
                <a:solidFill>
                  <a:srgbClr val="404040"/>
                </a:solidFill>
                <a:latin typeface="Noto Sans"/>
                <a:cs typeface="Noto Sans"/>
              </a:rPr>
              <a:t>instances </a:t>
            </a:r>
            <a:r>
              <a:rPr sz="2200" spc="-25" dirty="0">
                <a:solidFill>
                  <a:srgbClr val="404040"/>
                </a:solidFill>
                <a:latin typeface="Noto Sans"/>
                <a:cs typeface="Noto Sans"/>
              </a:rPr>
              <a:t>are </a:t>
            </a:r>
            <a:r>
              <a:rPr sz="2200" spc="-15" dirty="0">
                <a:solidFill>
                  <a:srgbClr val="404040"/>
                </a:solidFill>
                <a:latin typeface="Noto Sans"/>
                <a:cs typeface="Noto Sans"/>
              </a:rPr>
              <a:t>limited to </a:t>
            </a:r>
            <a:r>
              <a:rPr sz="2200" dirty="0">
                <a:solidFill>
                  <a:srgbClr val="404040"/>
                </a:solidFill>
                <a:latin typeface="Noto Sans"/>
                <a:cs typeface="Noto Sans"/>
              </a:rPr>
              <a:t>6TB </a:t>
            </a:r>
            <a:r>
              <a:rPr sz="2200" spc="-15" dirty="0">
                <a:solidFill>
                  <a:srgbClr val="404040"/>
                </a:solidFill>
                <a:latin typeface="Noto Sans"/>
                <a:cs typeface="Noto Sans"/>
              </a:rPr>
              <a:t>in </a:t>
            </a:r>
            <a:r>
              <a:rPr sz="2200" spc="-5" dirty="0">
                <a:solidFill>
                  <a:srgbClr val="404040"/>
                </a:solidFill>
                <a:latin typeface="Noto Sans"/>
                <a:cs typeface="Noto Sans"/>
              </a:rPr>
              <a:t>size. For SQL </a:t>
            </a:r>
            <a:r>
              <a:rPr sz="2200" spc="-10" dirty="0">
                <a:solidFill>
                  <a:srgbClr val="404040"/>
                </a:solidFill>
                <a:latin typeface="Noto Sans"/>
                <a:cs typeface="Noto Sans"/>
              </a:rPr>
              <a:t>Server, </a:t>
            </a:r>
            <a:r>
              <a:rPr sz="2200" spc="-20" dirty="0">
                <a:solidFill>
                  <a:srgbClr val="404040"/>
                </a:solidFill>
                <a:latin typeface="Noto Sans"/>
                <a:cs typeface="Noto Sans"/>
              </a:rPr>
              <a:t>it </a:t>
            </a:r>
            <a:r>
              <a:rPr sz="2200" spc="-5" dirty="0">
                <a:solidFill>
                  <a:srgbClr val="404040"/>
                </a:solidFill>
                <a:latin typeface="Noto Sans"/>
                <a:cs typeface="Noto Sans"/>
              </a:rPr>
              <a:t>is </a:t>
            </a:r>
            <a:r>
              <a:rPr sz="2200" spc="-35" dirty="0">
                <a:solidFill>
                  <a:srgbClr val="404040"/>
                </a:solidFill>
                <a:latin typeface="Noto Sans"/>
                <a:cs typeface="Noto Sans"/>
              </a:rPr>
              <a:t>4TB,</a:t>
            </a:r>
            <a:r>
              <a:rPr sz="2200" spc="90" dirty="0">
                <a:solidFill>
                  <a:srgbClr val="404040"/>
                </a:solidFill>
                <a:latin typeface="Noto Sans"/>
                <a:cs typeface="Noto Sans"/>
              </a:rPr>
              <a:t> </a:t>
            </a:r>
            <a:r>
              <a:rPr sz="2200" spc="-15" dirty="0">
                <a:solidFill>
                  <a:srgbClr val="404040"/>
                </a:solidFill>
                <a:latin typeface="Noto Sans"/>
                <a:cs typeface="Noto Sans"/>
              </a:rPr>
              <a:t>and</a:t>
            </a:r>
            <a:endParaRPr sz="2200">
              <a:latin typeface="Noto Sans"/>
              <a:cs typeface="Noto Sans"/>
            </a:endParaRPr>
          </a:p>
          <a:p>
            <a:pPr marL="12700">
              <a:lnSpc>
                <a:spcPts val="2510"/>
              </a:lnSpc>
            </a:pPr>
            <a:r>
              <a:rPr sz="2200" spc="-5" dirty="0">
                <a:solidFill>
                  <a:srgbClr val="404040"/>
                </a:solidFill>
                <a:latin typeface="Noto Sans"/>
                <a:cs typeface="Noto Sans"/>
              </a:rPr>
              <a:t>for SQL </a:t>
            </a:r>
            <a:r>
              <a:rPr sz="2200" spc="-10" dirty="0">
                <a:solidFill>
                  <a:srgbClr val="404040"/>
                </a:solidFill>
                <a:latin typeface="Noto Sans"/>
                <a:cs typeface="Noto Sans"/>
              </a:rPr>
              <a:t>Server </a:t>
            </a:r>
            <a:r>
              <a:rPr sz="2200" spc="-20" dirty="0">
                <a:solidFill>
                  <a:srgbClr val="404040"/>
                </a:solidFill>
                <a:latin typeface="Noto Sans"/>
                <a:cs typeface="Noto Sans"/>
              </a:rPr>
              <a:t>Express, </a:t>
            </a:r>
            <a:r>
              <a:rPr sz="2200" spc="-15" dirty="0">
                <a:solidFill>
                  <a:srgbClr val="404040"/>
                </a:solidFill>
                <a:latin typeface="Noto Sans"/>
                <a:cs typeface="Noto Sans"/>
              </a:rPr>
              <a:t>it </a:t>
            </a:r>
            <a:r>
              <a:rPr sz="2200" spc="-5" dirty="0">
                <a:solidFill>
                  <a:srgbClr val="404040"/>
                </a:solidFill>
                <a:latin typeface="Noto Sans"/>
                <a:cs typeface="Noto Sans"/>
              </a:rPr>
              <a:t>is</a:t>
            </a:r>
            <a:r>
              <a:rPr sz="2200" spc="-10" dirty="0">
                <a:solidFill>
                  <a:srgbClr val="404040"/>
                </a:solidFill>
                <a:latin typeface="Noto Sans"/>
                <a:cs typeface="Noto Sans"/>
              </a:rPr>
              <a:t> </a:t>
            </a:r>
            <a:r>
              <a:rPr sz="2200" spc="-15" dirty="0">
                <a:solidFill>
                  <a:srgbClr val="404040"/>
                </a:solidFill>
                <a:latin typeface="Noto Sans"/>
                <a:cs typeface="Noto Sans"/>
              </a:rPr>
              <a:t>300GB.</a:t>
            </a:r>
            <a:endParaRPr sz="2200">
              <a:latin typeface="Noto Sans"/>
              <a:cs typeface="Noto Sans"/>
            </a:endParaRPr>
          </a:p>
        </p:txBody>
      </p:sp>
      <p:sp>
        <p:nvSpPr>
          <p:cNvPr id="30" name="object 30"/>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1" name="object 31"/>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133</a:t>
            </a:fld>
            <a:endParaRPr sz="2450">
              <a:latin typeface="Carlito"/>
              <a:cs typeface="Carlito"/>
            </a:endParaRPr>
          </a:p>
        </p:txBody>
      </p:sp>
      <p:sp>
        <p:nvSpPr>
          <p:cNvPr id="24" name="object 24"/>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5" dirty="0">
                <a:latin typeface="Noto Sans"/>
                <a:cs typeface="Noto Sans"/>
              </a:rPr>
              <a:t>What </a:t>
            </a:r>
            <a:r>
              <a:rPr sz="2200" spc="-5" dirty="0">
                <a:latin typeface="Noto Sans"/>
                <a:cs typeface="Noto Sans"/>
              </a:rPr>
              <a:t>is </a:t>
            </a:r>
            <a:r>
              <a:rPr sz="2200" spc="-20" dirty="0">
                <a:latin typeface="Noto Sans"/>
                <a:cs typeface="Noto Sans"/>
              </a:rPr>
              <a:t>the </a:t>
            </a:r>
            <a:r>
              <a:rPr sz="2200" spc="-5" dirty="0">
                <a:latin typeface="Noto Sans"/>
                <a:cs typeface="Noto Sans"/>
              </a:rPr>
              <a:t>maximum-sized RDS </a:t>
            </a:r>
            <a:r>
              <a:rPr sz="2200" spc="-10" dirty="0">
                <a:latin typeface="Noto Sans"/>
                <a:cs typeface="Noto Sans"/>
              </a:rPr>
              <a:t>volume you can </a:t>
            </a:r>
            <a:r>
              <a:rPr sz="2200" spc="-15" dirty="0">
                <a:latin typeface="Noto Sans"/>
                <a:cs typeface="Noto Sans"/>
              </a:rPr>
              <a:t>have </a:t>
            </a:r>
            <a:r>
              <a:rPr sz="2200" spc="-5" dirty="0">
                <a:latin typeface="Noto Sans"/>
                <a:cs typeface="Noto Sans"/>
              </a:rPr>
              <a:t>for </a:t>
            </a:r>
            <a:r>
              <a:rPr sz="2200" spc="-10" dirty="0">
                <a:latin typeface="Noto Sans"/>
                <a:cs typeface="Noto Sans"/>
              </a:rPr>
              <a:t>MySQL </a:t>
            </a:r>
            <a:r>
              <a:rPr sz="2200" spc="-15" dirty="0">
                <a:latin typeface="Noto Sans"/>
                <a:cs typeface="Noto Sans"/>
              </a:rPr>
              <a:t>and</a:t>
            </a:r>
            <a:r>
              <a:rPr sz="2200" spc="-10" dirty="0">
                <a:latin typeface="Noto Sans"/>
                <a:cs typeface="Noto Sans"/>
              </a:rPr>
              <a:t> </a:t>
            </a:r>
            <a:r>
              <a:rPr sz="2200" spc="-15" dirty="0">
                <a:latin typeface="Noto Sans"/>
                <a:cs typeface="Noto Sans"/>
              </a:rPr>
              <a:t>Oracle?</a:t>
            </a:r>
            <a:endParaRPr sz="2200">
              <a:latin typeface="Noto Sans"/>
              <a:cs typeface="Noto Sans"/>
            </a:endParaRPr>
          </a:p>
        </p:txBody>
      </p:sp>
      <p:sp>
        <p:nvSpPr>
          <p:cNvPr id="25" name="object 25"/>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3</a:t>
            </a:r>
            <a:endParaRPr sz="2400">
              <a:latin typeface="Noto Sans"/>
              <a:cs typeface="Noto Sans"/>
            </a:endParaRPr>
          </a:p>
        </p:txBody>
      </p:sp>
      <p:sp>
        <p:nvSpPr>
          <p:cNvPr id="26" name="object 26"/>
          <p:cNvSpPr txBox="1"/>
          <p:nvPr/>
        </p:nvSpPr>
        <p:spPr>
          <a:xfrm>
            <a:off x="2408935" y="2958211"/>
            <a:ext cx="52387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6</a:t>
            </a:r>
            <a:r>
              <a:rPr sz="2200" spc="-10" dirty="0">
                <a:latin typeface="Noto Sans"/>
                <a:cs typeface="Noto Sans"/>
              </a:rPr>
              <a:t>TB</a:t>
            </a:r>
            <a:endParaRPr sz="2200">
              <a:latin typeface="Noto Sans"/>
              <a:cs typeface="Noto Sans"/>
            </a:endParaRPr>
          </a:p>
        </p:txBody>
      </p:sp>
      <p:sp>
        <p:nvSpPr>
          <p:cNvPr id="27" name="object 27"/>
          <p:cNvSpPr txBox="1"/>
          <p:nvPr/>
        </p:nvSpPr>
        <p:spPr>
          <a:xfrm>
            <a:off x="2408935" y="3784219"/>
            <a:ext cx="52387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4</a:t>
            </a:r>
            <a:r>
              <a:rPr sz="2200" spc="-10" dirty="0">
                <a:latin typeface="Noto Sans"/>
                <a:cs typeface="Noto Sans"/>
              </a:rPr>
              <a:t>TB</a:t>
            </a:r>
            <a:endParaRPr sz="2200">
              <a:latin typeface="Noto Sans"/>
              <a:cs typeface="Noto Sans"/>
            </a:endParaRPr>
          </a:p>
        </p:txBody>
      </p:sp>
      <p:sp>
        <p:nvSpPr>
          <p:cNvPr id="28" name="object 28"/>
          <p:cNvSpPr txBox="1"/>
          <p:nvPr/>
        </p:nvSpPr>
        <p:spPr>
          <a:xfrm>
            <a:off x="2408935" y="4591304"/>
            <a:ext cx="52387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2</a:t>
            </a:r>
            <a:r>
              <a:rPr sz="2200" spc="-10" dirty="0">
                <a:latin typeface="Noto Sans"/>
                <a:cs typeface="Noto Sans"/>
              </a:rPr>
              <a:t>TB</a:t>
            </a:r>
            <a:endParaRPr sz="2200">
              <a:latin typeface="Noto Sans"/>
              <a:cs typeface="Noto Sans"/>
            </a:endParaRPr>
          </a:p>
        </p:txBody>
      </p:sp>
      <p:sp>
        <p:nvSpPr>
          <p:cNvPr id="29" name="object 29"/>
          <p:cNvSpPr txBox="1"/>
          <p:nvPr/>
        </p:nvSpPr>
        <p:spPr>
          <a:xfrm>
            <a:off x="2408935" y="5416118"/>
            <a:ext cx="523875"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3</a:t>
            </a:r>
            <a:r>
              <a:rPr sz="2200" spc="-5" dirty="0">
                <a:latin typeface="Noto Sans"/>
                <a:cs typeface="Noto Sans"/>
              </a:rPr>
              <a:t>TB</a:t>
            </a:r>
            <a:endParaRPr sz="2200">
              <a:latin typeface="Noto Sans"/>
              <a:cs typeface="Noto San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5" dirty="0">
                <a:latin typeface="Noto Sans"/>
                <a:cs typeface="Noto Sans"/>
              </a:rPr>
              <a:t>What </a:t>
            </a:r>
            <a:r>
              <a:rPr sz="2200" spc="-5" dirty="0">
                <a:latin typeface="Noto Sans"/>
                <a:cs typeface="Noto Sans"/>
              </a:rPr>
              <a:t>is </a:t>
            </a:r>
            <a:r>
              <a:rPr sz="2200" spc="-20" dirty="0">
                <a:latin typeface="Noto Sans"/>
                <a:cs typeface="Noto Sans"/>
              </a:rPr>
              <a:t>the </a:t>
            </a:r>
            <a:r>
              <a:rPr sz="2200" spc="-10" dirty="0">
                <a:latin typeface="Noto Sans"/>
                <a:cs typeface="Noto Sans"/>
              </a:rPr>
              <a:t>maximum </a:t>
            </a:r>
            <a:r>
              <a:rPr sz="2200" spc="-35" dirty="0">
                <a:latin typeface="Noto Sans"/>
                <a:cs typeface="Noto Sans"/>
              </a:rPr>
              <a:t>IOPS </a:t>
            </a:r>
            <a:r>
              <a:rPr sz="2200" spc="-15" dirty="0">
                <a:latin typeface="Noto Sans"/>
                <a:cs typeface="Noto Sans"/>
              </a:rPr>
              <a:t>capacity </a:t>
            </a:r>
            <a:r>
              <a:rPr sz="2200" spc="-5" dirty="0">
                <a:latin typeface="Noto Sans"/>
                <a:cs typeface="Noto Sans"/>
              </a:rPr>
              <a:t>of </a:t>
            </a:r>
            <a:r>
              <a:rPr sz="2200" spc="-10" dirty="0">
                <a:latin typeface="Noto Sans"/>
                <a:cs typeface="Noto Sans"/>
              </a:rPr>
              <a:t>an </a:t>
            </a:r>
            <a:r>
              <a:rPr sz="2200" spc="-15" dirty="0">
                <a:latin typeface="Noto Sans"/>
                <a:cs typeface="Noto Sans"/>
              </a:rPr>
              <a:t>Oracle and </a:t>
            </a:r>
            <a:r>
              <a:rPr sz="2200" spc="-10" dirty="0">
                <a:latin typeface="Noto Sans"/>
                <a:cs typeface="Noto Sans"/>
              </a:rPr>
              <a:t>MySQL </a:t>
            </a:r>
            <a:r>
              <a:rPr sz="2200" spc="-5" dirty="0">
                <a:latin typeface="Noto Sans"/>
                <a:cs typeface="Noto Sans"/>
              </a:rPr>
              <a:t>RDS</a:t>
            </a:r>
            <a:r>
              <a:rPr sz="2200" spc="75" dirty="0">
                <a:latin typeface="Noto Sans"/>
                <a:cs typeface="Noto Sans"/>
              </a:rPr>
              <a:t> </a:t>
            </a:r>
            <a:r>
              <a:rPr sz="2200" spc="-15" dirty="0">
                <a:latin typeface="Noto Sans"/>
                <a:cs typeface="Noto Sans"/>
              </a:rPr>
              <a:t>instance?</a:t>
            </a:r>
            <a:endParaRPr sz="22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134</a:t>
            </a:fld>
            <a:endParaRPr sz="2450">
              <a:latin typeface="Carlito"/>
              <a:cs typeface="Carlito"/>
            </a:endParaRPr>
          </a:p>
        </p:txBody>
      </p:sp>
      <p:sp>
        <p:nvSpPr>
          <p:cNvPr id="19" name="object 19"/>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4</a:t>
            </a:r>
            <a:endParaRPr sz="2400">
              <a:latin typeface="Noto Sans"/>
              <a:cs typeface="Noto Sans"/>
            </a:endParaRPr>
          </a:p>
        </p:txBody>
      </p:sp>
      <p:sp>
        <p:nvSpPr>
          <p:cNvPr id="20" name="object 20"/>
          <p:cNvSpPr txBox="1"/>
          <p:nvPr/>
        </p:nvSpPr>
        <p:spPr>
          <a:xfrm>
            <a:off x="2408935" y="2958211"/>
            <a:ext cx="158559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10,000</a:t>
            </a:r>
            <a:r>
              <a:rPr sz="2200" spc="-110" dirty="0">
                <a:latin typeface="Noto Sans"/>
                <a:cs typeface="Noto Sans"/>
              </a:rPr>
              <a:t> </a:t>
            </a:r>
            <a:r>
              <a:rPr sz="2200" spc="-35" dirty="0">
                <a:latin typeface="Noto Sans"/>
                <a:cs typeface="Noto Sans"/>
              </a:rPr>
              <a:t>IOPS</a:t>
            </a:r>
            <a:endParaRPr sz="2200">
              <a:latin typeface="Noto Sans"/>
              <a:cs typeface="Noto Sans"/>
            </a:endParaRPr>
          </a:p>
        </p:txBody>
      </p:sp>
      <p:sp>
        <p:nvSpPr>
          <p:cNvPr id="21" name="object 21"/>
          <p:cNvSpPr txBox="1"/>
          <p:nvPr/>
        </p:nvSpPr>
        <p:spPr>
          <a:xfrm>
            <a:off x="2408935" y="3784219"/>
            <a:ext cx="158559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20,000</a:t>
            </a:r>
            <a:r>
              <a:rPr sz="2200" spc="-110" dirty="0">
                <a:latin typeface="Noto Sans"/>
                <a:cs typeface="Noto Sans"/>
              </a:rPr>
              <a:t> </a:t>
            </a:r>
            <a:r>
              <a:rPr sz="2200" spc="-35" dirty="0">
                <a:latin typeface="Noto Sans"/>
                <a:cs typeface="Noto Sans"/>
              </a:rPr>
              <a:t>IOPS</a:t>
            </a:r>
            <a:endParaRPr sz="2200">
              <a:latin typeface="Noto Sans"/>
              <a:cs typeface="Noto Sans"/>
            </a:endParaRPr>
          </a:p>
        </p:txBody>
      </p:sp>
      <p:sp>
        <p:nvSpPr>
          <p:cNvPr id="22" name="object 22"/>
          <p:cNvSpPr txBox="1"/>
          <p:nvPr/>
        </p:nvSpPr>
        <p:spPr>
          <a:xfrm>
            <a:off x="2408935" y="4591304"/>
            <a:ext cx="158559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30,000</a:t>
            </a:r>
            <a:r>
              <a:rPr sz="2200" spc="-110" dirty="0">
                <a:latin typeface="Noto Sans"/>
                <a:cs typeface="Noto Sans"/>
              </a:rPr>
              <a:t> </a:t>
            </a:r>
            <a:r>
              <a:rPr sz="2200" spc="-35" dirty="0">
                <a:latin typeface="Noto Sans"/>
                <a:cs typeface="Noto Sans"/>
              </a:rPr>
              <a:t>IOPS</a:t>
            </a:r>
            <a:endParaRPr sz="2200">
              <a:latin typeface="Noto Sans"/>
              <a:cs typeface="Noto Sans"/>
            </a:endParaRPr>
          </a:p>
        </p:txBody>
      </p:sp>
      <p:sp>
        <p:nvSpPr>
          <p:cNvPr id="23" name="object 23"/>
          <p:cNvSpPr txBox="1"/>
          <p:nvPr/>
        </p:nvSpPr>
        <p:spPr>
          <a:xfrm>
            <a:off x="2408935" y="5416118"/>
            <a:ext cx="1586230"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50,000</a:t>
            </a:r>
            <a:r>
              <a:rPr sz="2200" spc="-135" dirty="0">
                <a:latin typeface="Noto Sans"/>
                <a:cs typeface="Noto Sans"/>
              </a:rPr>
              <a:t> </a:t>
            </a:r>
            <a:r>
              <a:rPr sz="2200" spc="-30" dirty="0">
                <a:latin typeface="Noto Sans"/>
                <a:cs typeface="Noto Sans"/>
              </a:rPr>
              <a:t>IOPS</a:t>
            </a:r>
            <a:endParaRPr sz="2200">
              <a:latin typeface="Noto Sans"/>
              <a:cs typeface="Noto San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grpSp>
        <p:nvGrpSpPr>
          <p:cNvPr id="18" name="object 18"/>
          <p:cNvGrpSpPr/>
          <p:nvPr/>
        </p:nvGrpSpPr>
        <p:grpSpPr>
          <a:xfrm>
            <a:off x="-6095" y="6781800"/>
            <a:ext cx="16267430" cy="2368550"/>
            <a:chOff x="-6095" y="6781800"/>
            <a:chExt cx="16267430" cy="2368550"/>
          </a:xfrm>
        </p:grpSpPr>
        <p:sp>
          <p:nvSpPr>
            <p:cNvPr id="19" name="object 19"/>
            <p:cNvSpPr/>
            <p:nvPr/>
          </p:nvSpPr>
          <p:spPr>
            <a:xfrm>
              <a:off x="0" y="6787895"/>
              <a:ext cx="16254984" cy="2356102"/>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1" name="object 21"/>
            <p:cNvSpPr/>
            <p:nvPr/>
          </p:nvSpPr>
          <p:spPr>
            <a:xfrm>
              <a:off x="393192" y="7354806"/>
              <a:ext cx="15481554" cy="3113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4666975"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3" name="object 23"/>
          <p:cNvSpPr txBox="1"/>
          <p:nvPr/>
        </p:nvSpPr>
        <p:spPr>
          <a:xfrm>
            <a:off x="568248" y="6860540"/>
            <a:ext cx="15053944" cy="1223010"/>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dirty="0">
                <a:solidFill>
                  <a:srgbClr val="3B9F37"/>
                </a:solidFill>
                <a:latin typeface="Noto Sans"/>
                <a:cs typeface="Noto Sans"/>
              </a:rPr>
              <a:t>c</a:t>
            </a:r>
            <a:endParaRPr sz="2200">
              <a:latin typeface="Noto Sans"/>
              <a:cs typeface="Noto Sans"/>
            </a:endParaRPr>
          </a:p>
          <a:p>
            <a:pPr marL="12700">
              <a:lnSpc>
                <a:spcPts val="2510"/>
              </a:lnSpc>
              <a:spcBef>
                <a:spcPts val="1760"/>
              </a:spcBef>
            </a:pPr>
            <a:r>
              <a:rPr sz="2200" b="1" dirty="0">
                <a:solidFill>
                  <a:srgbClr val="404040"/>
                </a:solidFill>
                <a:latin typeface="Noto Sans"/>
                <a:cs typeface="Noto Sans"/>
              </a:rPr>
              <a:t>Explanations: </a:t>
            </a:r>
            <a:r>
              <a:rPr sz="2200" spc="-15" dirty="0">
                <a:solidFill>
                  <a:srgbClr val="404040"/>
                </a:solidFill>
                <a:latin typeface="Noto Sans"/>
                <a:cs typeface="Noto Sans"/>
              </a:rPr>
              <a:t>MySQL, </a:t>
            </a:r>
            <a:r>
              <a:rPr sz="2200" spc="-25" dirty="0">
                <a:solidFill>
                  <a:srgbClr val="404040"/>
                </a:solidFill>
                <a:latin typeface="Noto Sans"/>
                <a:cs typeface="Noto Sans"/>
              </a:rPr>
              <a:t>MariaDB, </a:t>
            </a:r>
            <a:r>
              <a:rPr sz="2200" spc="-30" dirty="0">
                <a:solidFill>
                  <a:srgbClr val="404040"/>
                </a:solidFill>
                <a:latin typeface="Noto Sans"/>
                <a:cs typeface="Noto Sans"/>
              </a:rPr>
              <a:t>PostgreSQL, </a:t>
            </a:r>
            <a:r>
              <a:rPr sz="2200" spc="-15" dirty="0">
                <a:solidFill>
                  <a:srgbClr val="404040"/>
                </a:solidFill>
                <a:latin typeface="Noto Sans"/>
                <a:cs typeface="Noto Sans"/>
              </a:rPr>
              <a:t>and Oracle </a:t>
            </a:r>
            <a:r>
              <a:rPr sz="2200" spc="-5" dirty="0">
                <a:solidFill>
                  <a:srgbClr val="404040"/>
                </a:solidFill>
                <a:latin typeface="Noto Sans"/>
                <a:cs typeface="Noto Sans"/>
              </a:rPr>
              <a:t>RDS </a:t>
            </a:r>
            <a:r>
              <a:rPr sz="2200" spc="-15" dirty="0">
                <a:solidFill>
                  <a:srgbClr val="404040"/>
                </a:solidFill>
                <a:latin typeface="Noto Sans"/>
                <a:cs typeface="Noto Sans"/>
              </a:rPr>
              <a:t>instances have </a:t>
            </a:r>
            <a:r>
              <a:rPr sz="2200" spc="-5" dirty="0">
                <a:solidFill>
                  <a:srgbClr val="404040"/>
                </a:solidFill>
                <a:latin typeface="Noto Sans"/>
                <a:cs typeface="Noto Sans"/>
              </a:rPr>
              <a:t>a </a:t>
            </a:r>
            <a:r>
              <a:rPr sz="2200" spc="-10" dirty="0">
                <a:solidFill>
                  <a:srgbClr val="404040"/>
                </a:solidFill>
                <a:latin typeface="Noto Sans"/>
                <a:cs typeface="Noto Sans"/>
              </a:rPr>
              <a:t>maximum </a:t>
            </a:r>
            <a:r>
              <a:rPr sz="2200" dirty="0">
                <a:solidFill>
                  <a:srgbClr val="404040"/>
                </a:solidFill>
                <a:latin typeface="Noto Sans"/>
                <a:cs typeface="Noto Sans"/>
              </a:rPr>
              <a:t>of </a:t>
            </a:r>
            <a:r>
              <a:rPr sz="2200" spc="5" dirty="0">
                <a:solidFill>
                  <a:srgbClr val="404040"/>
                </a:solidFill>
                <a:latin typeface="Noto Sans"/>
                <a:cs typeface="Noto Sans"/>
              </a:rPr>
              <a:t>30000 </a:t>
            </a:r>
            <a:r>
              <a:rPr sz="2200" spc="-30" dirty="0">
                <a:solidFill>
                  <a:srgbClr val="404040"/>
                </a:solidFill>
                <a:latin typeface="Noto Sans"/>
                <a:cs typeface="Noto Sans"/>
              </a:rPr>
              <a:t>IOPS. </a:t>
            </a:r>
            <a:r>
              <a:rPr sz="2200" spc="-5" dirty="0">
                <a:solidFill>
                  <a:srgbClr val="404040"/>
                </a:solidFill>
                <a:latin typeface="Noto Sans"/>
                <a:cs typeface="Noto Sans"/>
              </a:rPr>
              <a:t>SQL</a:t>
            </a:r>
            <a:r>
              <a:rPr sz="2200" dirty="0">
                <a:solidFill>
                  <a:srgbClr val="404040"/>
                </a:solidFill>
                <a:latin typeface="Noto Sans"/>
                <a:cs typeface="Noto Sans"/>
              </a:rPr>
              <a:t> </a:t>
            </a:r>
            <a:r>
              <a:rPr sz="2200" spc="-5" dirty="0">
                <a:solidFill>
                  <a:srgbClr val="404040"/>
                </a:solidFill>
                <a:latin typeface="Noto Sans"/>
                <a:cs typeface="Noto Sans"/>
              </a:rPr>
              <a:t>Server</a:t>
            </a:r>
            <a:endParaRPr sz="2200">
              <a:latin typeface="Noto Sans"/>
              <a:cs typeface="Noto Sans"/>
            </a:endParaRPr>
          </a:p>
          <a:p>
            <a:pPr marL="12700">
              <a:lnSpc>
                <a:spcPts val="2510"/>
              </a:lnSpc>
            </a:pPr>
            <a:r>
              <a:rPr sz="2200" spc="-15" dirty="0">
                <a:solidFill>
                  <a:srgbClr val="404040"/>
                </a:solidFill>
                <a:latin typeface="Noto Sans"/>
                <a:cs typeface="Noto Sans"/>
              </a:rPr>
              <a:t>has </a:t>
            </a:r>
            <a:r>
              <a:rPr sz="2200" spc="-10" dirty="0">
                <a:solidFill>
                  <a:srgbClr val="404040"/>
                </a:solidFill>
                <a:latin typeface="Noto Sans"/>
                <a:cs typeface="Noto Sans"/>
              </a:rPr>
              <a:t>a maximum </a:t>
            </a:r>
            <a:r>
              <a:rPr sz="2200" spc="-5" dirty="0">
                <a:solidFill>
                  <a:srgbClr val="404040"/>
                </a:solidFill>
                <a:latin typeface="Noto Sans"/>
                <a:cs typeface="Noto Sans"/>
              </a:rPr>
              <a:t>of 20,000</a:t>
            </a:r>
            <a:r>
              <a:rPr sz="2200" spc="-45" dirty="0">
                <a:solidFill>
                  <a:srgbClr val="404040"/>
                </a:solidFill>
                <a:latin typeface="Noto Sans"/>
                <a:cs typeface="Noto Sans"/>
              </a:rPr>
              <a:t> </a:t>
            </a:r>
            <a:r>
              <a:rPr sz="2200" spc="-30" dirty="0">
                <a:solidFill>
                  <a:srgbClr val="404040"/>
                </a:solidFill>
                <a:latin typeface="Noto Sans"/>
                <a:cs typeface="Noto Sans"/>
              </a:rPr>
              <a:t>IOPS.</a:t>
            </a:r>
            <a:endParaRPr sz="2200">
              <a:latin typeface="Noto Sans"/>
              <a:cs typeface="Noto Sans"/>
            </a:endParaRPr>
          </a:p>
        </p:txBody>
      </p:sp>
      <p:sp>
        <p:nvSpPr>
          <p:cNvPr id="30" name="object 30"/>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1" name="object 31"/>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135</a:t>
            </a:fld>
            <a:endParaRPr sz="2450">
              <a:latin typeface="Carlito"/>
              <a:cs typeface="Carlito"/>
            </a:endParaRPr>
          </a:p>
        </p:txBody>
      </p:sp>
      <p:sp>
        <p:nvSpPr>
          <p:cNvPr id="24" name="object 24"/>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5" dirty="0">
                <a:latin typeface="Noto Sans"/>
                <a:cs typeface="Noto Sans"/>
              </a:rPr>
              <a:t>What </a:t>
            </a:r>
            <a:r>
              <a:rPr sz="2200" spc="-5" dirty="0">
                <a:latin typeface="Noto Sans"/>
                <a:cs typeface="Noto Sans"/>
              </a:rPr>
              <a:t>is </a:t>
            </a:r>
            <a:r>
              <a:rPr sz="2200" spc="-20" dirty="0">
                <a:latin typeface="Noto Sans"/>
                <a:cs typeface="Noto Sans"/>
              </a:rPr>
              <a:t>the </a:t>
            </a:r>
            <a:r>
              <a:rPr sz="2200" spc="-10" dirty="0">
                <a:latin typeface="Noto Sans"/>
                <a:cs typeface="Noto Sans"/>
              </a:rPr>
              <a:t>maximum </a:t>
            </a:r>
            <a:r>
              <a:rPr sz="2200" spc="-35" dirty="0">
                <a:latin typeface="Noto Sans"/>
                <a:cs typeface="Noto Sans"/>
              </a:rPr>
              <a:t>IOPS </a:t>
            </a:r>
            <a:r>
              <a:rPr sz="2200" spc="-15" dirty="0">
                <a:latin typeface="Noto Sans"/>
                <a:cs typeface="Noto Sans"/>
              </a:rPr>
              <a:t>capacity </a:t>
            </a:r>
            <a:r>
              <a:rPr sz="2200" spc="-5" dirty="0">
                <a:latin typeface="Noto Sans"/>
                <a:cs typeface="Noto Sans"/>
              </a:rPr>
              <a:t>of </a:t>
            </a:r>
            <a:r>
              <a:rPr sz="2200" spc="-10" dirty="0">
                <a:latin typeface="Noto Sans"/>
                <a:cs typeface="Noto Sans"/>
              </a:rPr>
              <a:t>an </a:t>
            </a:r>
            <a:r>
              <a:rPr sz="2200" spc="-15" dirty="0">
                <a:latin typeface="Noto Sans"/>
                <a:cs typeface="Noto Sans"/>
              </a:rPr>
              <a:t>Oracle and </a:t>
            </a:r>
            <a:r>
              <a:rPr sz="2200" spc="-10" dirty="0">
                <a:latin typeface="Noto Sans"/>
                <a:cs typeface="Noto Sans"/>
              </a:rPr>
              <a:t>MySQL </a:t>
            </a:r>
            <a:r>
              <a:rPr sz="2200" spc="-5" dirty="0">
                <a:latin typeface="Noto Sans"/>
                <a:cs typeface="Noto Sans"/>
              </a:rPr>
              <a:t>RDS</a:t>
            </a:r>
            <a:r>
              <a:rPr sz="2200" spc="75" dirty="0">
                <a:latin typeface="Noto Sans"/>
                <a:cs typeface="Noto Sans"/>
              </a:rPr>
              <a:t> </a:t>
            </a:r>
            <a:r>
              <a:rPr sz="2200" spc="-15" dirty="0">
                <a:latin typeface="Noto Sans"/>
                <a:cs typeface="Noto Sans"/>
              </a:rPr>
              <a:t>instance?</a:t>
            </a:r>
            <a:endParaRPr sz="2200">
              <a:latin typeface="Noto Sans"/>
              <a:cs typeface="Noto Sans"/>
            </a:endParaRPr>
          </a:p>
        </p:txBody>
      </p:sp>
      <p:sp>
        <p:nvSpPr>
          <p:cNvPr id="25" name="object 25"/>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4</a:t>
            </a:r>
            <a:endParaRPr sz="2400">
              <a:latin typeface="Noto Sans"/>
              <a:cs typeface="Noto Sans"/>
            </a:endParaRPr>
          </a:p>
        </p:txBody>
      </p:sp>
      <p:sp>
        <p:nvSpPr>
          <p:cNvPr id="26" name="object 26"/>
          <p:cNvSpPr txBox="1"/>
          <p:nvPr/>
        </p:nvSpPr>
        <p:spPr>
          <a:xfrm>
            <a:off x="2408935" y="2958211"/>
            <a:ext cx="158559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10,000</a:t>
            </a:r>
            <a:r>
              <a:rPr sz="2200" spc="-110" dirty="0">
                <a:latin typeface="Noto Sans"/>
                <a:cs typeface="Noto Sans"/>
              </a:rPr>
              <a:t> </a:t>
            </a:r>
            <a:r>
              <a:rPr sz="2200" spc="-35" dirty="0">
                <a:latin typeface="Noto Sans"/>
                <a:cs typeface="Noto Sans"/>
              </a:rPr>
              <a:t>IOPS</a:t>
            </a:r>
            <a:endParaRPr sz="2200">
              <a:latin typeface="Noto Sans"/>
              <a:cs typeface="Noto Sans"/>
            </a:endParaRPr>
          </a:p>
        </p:txBody>
      </p:sp>
      <p:sp>
        <p:nvSpPr>
          <p:cNvPr id="27" name="object 27"/>
          <p:cNvSpPr txBox="1"/>
          <p:nvPr/>
        </p:nvSpPr>
        <p:spPr>
          <a:xfrm>
            <a:off x="2408935" y="3784219"/>
            <a:ext cx="158559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20,000</a:t>
            </a:r>
            <a:r>
              <a:rPr sz="2200" spc="-110" dirty="0">
                <a:latin typeface="Noto Sans"/>
                <a:cs typeface="Noto Sans"/>
              </a:rPr>
              <a:t> </a:t>
            </a:r>
            <a:r>
              <a:rPr sz="2200" spc="-35" dirty="0">
                <a:latin typeface="Noto Sans"/>
                <a:cs typeface="Noto Sans"/>
              </a:rPr>
              <a:t>IOPS</a:t>
            </a:r>
            <a:endParaRPr sz="2200">
              <a:latin typeface="Noto Sans"/>
              <a:cs typeface="Noto Sans"/>
            </a:endParaRPr>
          </a:p>
        </p:txBody>
      </p:sp>
      <p:sp>
        <p:nvSpPr>
          <p:cNvPr id="28" name="object 28"/>
          <p:cNvSpPr txBox="1"/>
          <p:nvPr/>
        </p:nvSpPr>
        <p:spPr>
          <a:xfrm>
            <a:off x="2408935" y="4591304"/>
            <a:ext cx="158559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30,000</a:t>
            </a:r>
            <a:r>
              <a:rPr sz="2200" spc="-110" dirty="0">
                <a:latin typeface="Noto Sans"/>
                <a:cs typeface="Noto Sans"/>
              </a:rPr>
              <a:t> </a:t>
            </a:r>
            <a:r>
              <a:rPr sz="2200" spc="-35" dirty="0">
                <a:latin typeface="Noto Sans"/>
                <a:cs typeface="Noto Sans"/>
              </a:rPr>
              <a:t>IOPS</a:t>
            </a:r>
            <a:endParaRPr sz="2200">
              <a:latin typeface="Noto Sans"/>
              <a:cs typeface="Noto Sans"/>
            </a:endParaRPr>
          </a:p>
        </p:txBody>
      </p:sp>
      <p:sp>
        <p:nvSpPr>
          <p:cNvPr id="29" name="object 29"/>
          <p:cNvSpPr txBox="1"/>
          <p:nvPr/>
        </p:nvSpPr>
        <p:spPr>
          <a:xfrm>
            <a:off x="2408935" y="5416118"/>
            <a:ext cx="1586230"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50,000</a:t>
            </a:r>
            <a:r>
              <a:rPr sz="2200" spc="-135" dirty="0">
                <a:latin typeface="Noto Sans"/>
                <a:cs typeface="Noto Sans"/>
              </a:rPr>
              <a:t> </a:t>
            </a:r>
            <a:r>
              <a:rPr sz="2200" spc="-30" dirty="0">
                <a:latin typeface="Noto Sans"/>
                <a:cs typeface="Noto Sans"/>
              </a:rPr>
              <a:t>IOPS</a:t>
            </a:r>
            <a:endParaRPr sz="2200">
              <a:latin typeface="Noto Sans"/>
              <a:cs typeface="Noto San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5" dirty="0">
                <a:latin typeface="Noto Sans"/>
                <a:cs typeface="Noto Sans"/>
              </a:rPr>
              <a:t>of </a:t>
            </a:r>
            <a:r>
              <a:rPr sz="2200" spc="-20" dirty="0">
                <a:latin typeface="Noto Sans"/>
                <a:cs typeface="Noto Sans"/>
              </a:rPr>
              <a:t>the </a:t>
            </a:r>
            <a:r>
              <a:rPr sz="2200" spc="-30" dirty="0">
                <a:latin typeface="Noto Sans"/>
                <a:cs typeface="Noto Sans"/>
              </a:rPr>
              <a:t>following </a:t>
            </a:r>
            <a:r>
              <a:rPr sz="2200" spc="-10" dirty="0">
                <a:latin typeface="Noto Sans"/>
                <a:cs typeface="Noto Sans"/>
              </a:rPr>
              <a:t>ports </a:t>
            </a:r>
            <a:r>
              <a:rPr sz="2200" spc="-5" dirty="0">
                <a:latin typeface="Noto Sans"/>
                <a:cs typeface="Noto Sans"/>
              </a:rPr>
              <a:t>needs </a:t>
            </a:r>
            <a:r>
              <a:rPr sz="2200" spc="-15" dirty="0">
                <a:latin typeface="Noto Sans"/>
                <a:cs typeface="Noto Sans"/>
              </a:rPr>
              <a:t>to </a:t>
            </a:r>
            <a:r>
              <a:rPr sz="2200" spc="-10" dirty="0">
                <a:latin typeface="Noto Sans"/>
                <a:cs typeface="Noto Sans"/>
              </a:rPr>
              <a:t>be </a:t>
            </a:r>
            <a:r>
              <a:rPr sz="2200" dirty="0">
                <a:latin typeface="Noto Sans"/>
                <a:cs typeface="Noto Sans"/>
              </a:rPr>
              <a:t>open </a:t>
            </a:r>
            <a:r>
              <a:rPr sz="2200" spc="-15" dirty="0">
                <a:latin typeface="Noto Sans"/>
                <a:cs typeface="Noto Sans"/>
              </a:rPr>
              <a:t>to </a:t>
            </a:r>
            <a:r>
              <a:rPr sz="2200" spc="-10" dirty="0">
                <a:latin typeface="Noto Sans"/>
                <a:cs typeface="Noto Sans"/>
              </a:rPr>
              <a:t>use </a:t>
            </a:r>
            <a:r>
              <a:rPr sz="2200" spc="-5" dirty="0">
                <a:latin typeface="Noto Sans"/>
                <a:cs typeface="Noto Sans"/>
              </a:rPr>
              <a:t>RDP </a:t>
            </a:r>
            <a:r>
              <a:rPr sz="2200" spc="-15" dirty="0">
                <a:latin typeface="Noto Sans"/>
                <a:cs typeface="Noto Sans"/>
              </a:rPr>
              <a:t>to </a:t>
            </a:r>
            <a:r>
              <a:rPr sz="2200" spc="-10" dirty="0">
                <a:latin typeface="Noto Sans"/>
                <a:cs typeface="Noto Sans"/>
              </a:rPr>
              <a:t>a </a:t>
            </a:r>
            <a:r>
              <a:rPr sz="2200" spc="-5" dirty="0">
                <a:latin typeface="Noto Sans"/>
                <a:cs typeface="Noto Sans"/>
              </a:rPr>
              <a:t>SQL </a:t>
            </a:r>
            <a:r>
              <a:rPr sz="2200" spc="-10" dirty="0">
                <a:latin typeface="Noto Sans"/>
                <a:cs typeface="Noto Sans"/>
              </a:rPr>
              <a:t>Server </a:t>
            </a:r>
            <a:r>
              <a:rPr sz="2200" spc="-5" dirty="0">
                <a:latin typeface="Noto Sans"/>
                <a:cs typeface="Noto Sans"/>
              </a:rPr>
              <a:t>RDS</a:t>
            </a:r>
            <a:r>
              <a:rPr sz="2200" spc="30" dirty="0">
                <a:latin typeface="Noto Sans"/>
                <a:cs typeface="Noto Sans"/>
              </a:rPr>
              <a:t> </a:t>
            </a:r>
            <a:r>
              <a:rPr sz="2200" spc="-15" dirty="0">
                <a:latin typeface="Noto Sans"/>
                <a:cs typeface="Noto Sans"/>
              </a:rPr>
              <a:t>instance?</a:t>
            </a:r>
            <a:endParaRPr sz="22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136</a:t>
            </a:fld>
            <a:endParaRPr sz="2450">
              <a:latin typeface="Carlito"/>
              <a:cs typeface="Carlito"/>
            </a:endParaRPr>
          </a:p>
        </p:txBody>
      </p:sp>
      <p:sp>
        <p:nvSpPr>
          <p:cNvPr id="19" name="object 19"/>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5</a:t>
            </a:r>
            <a:endParaRPr sz="2400">
              <a:latin typeface="Noto Sans"/>
              <a:cs typeface="Noto Sans"/>
            </a:endParaRPr>
          </a:p>
        </p:txBody>
      </p:sp>
      <p:sp>
        <p:nvSpPr>
          <p:cNvPr id="20" name="object 20"/>
          <p:cNvSpPr txBox="1"/>
          <p:nvPr/>
        </p:nvSpPr>
        <p:spPr>
          <a:xfrm>
            <a:off x="2408935" y="2958211"/>
            <a:ext cx="67183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3389</a:t>
            </a:r>
            <a:endParaRPr sz="2200">
              <a:latin typeface="Noto Sans"/>
              <a:cs typeface="Noto Sans"/>
            </a:endParaRPr>
          </a:p>
        </p:txBody>
      </p:sp>
      <p:sp>
        <p:nvSpPr>
          <p:cNvPr id="21" name="object 21"/>
          <p:cNvSpPr txBox="1"/>
          <p:nvPr/>
        </p:nvSpPr>
        <p:spPr>
          <a:xfrm>
            <a:off x="2408935" y="3784219"/>
            <a:ext cx="67183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1433</a:t>
            </a:r>
            <a:endParaRPr sz="2200">
              <a:latin typeface="Noto Sans"/>
              <a:cs typeface="Noto Sans"/>
            </a:endParaRPr>
          </a:p>
        </p:txBody>
      </p:sp>
      <p:sp>
        <p:nvSpPr>
          <p:cNvPr id="22" name="object 22"/>
          <p:cNvSpPr txBox="1"/>
          <p:nvPr/>
        </p:nvSpPr>
        <p:spPr>
          <a:xfrm>
            <a:off x="2408935" y="4591304"/>
            <a:ext cx="34861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22</a:t>
            </a:r>
            <a:endParaRPr sz="2200">
              <a:latin typeface="Noto Sans"/>
              <a:cs typeface="Noto Sans"/>
            </a:endParaRPr>
          </a:p>
        </p:txBody>
      </p:sp>
      <p:sp>
        <p:nvSpPr>
          <p:cNvPr id="23" name="object 23"/>
          <p:cNvSpPr txBox="1"/>
          <p:nvPr/>
        </p:nvSpPr>
        <p:spPr>
          <a:xfrm>
            <a:off x="2408935" y="5416118"/>
            <a:ext cx="4601210" cy="362585"/>
          </a:xfrm>
          <a:prstGeom prst="rect">
            <a:avLst/>
          </a:prstGeom>
        </p:spPr>
        <p:txBody>
          <a:bodyPr vert="horz" wrap="square" lIns="0" tIns="13970" rIns="0" bIns="0" rtlCol="0">
            <a:spAutoFit/>
          </a:bodyPr>
          <a:lstStyle/>
          <a:p>
            <a:pPr marL="12700">
              <a:lnSpc>
                <a:spcPct val="100000"/>
              </a:lnSpc>
              <a:spcBef>
                <a:spcPts val="110"/>
              </a:spcBef>
            </a:pPr>
            <a:r>
              <a:rPr sz="2200" spc="-40" dirty="0">
                <a:latin typeface="Noto Sans"/>
                <a:cs typeface="Noto Sans"/>
              </a:rPr>
              <a:t>You </a:t>
            </a:r>
            <a:r>
              <a:rPr sz="2200" spc="-10" dirty="0">
                <a:latin typeface="Noto Sans"/>
                <a:cs typeface="Noto Sans"/>
              </a:rPr>
              <a:t>cannot </a:t>
            </a:r>
            <a:r>
              <a:rPr sz="2200" spc="-5" dirty="0">
                <a:latin typeface="Noto Sans"/>
                <a:cs typeface="Noto Sans"/>
              </a:rPr>
              <a:t>RDP </a:t>
            </a:r>
            <a:r>
              <a:rPr sz="2200" spc="-15" dirty="0">
                <a:latin typeface="Noto Sans"/>
                <a:cs typeface="Noto Sans"/>
              </a:rPr>
              <a:t>to </a:t>
            </a:r>
            <a:r>
              <a:rPr sz="2200" spc="-10" dirty="0">
                <a:latin typeface="Noto Sans"/>
                <a:cs typeface="Noto Sans"/>
              </a:rPr>
              <a:t>an </a:t>
            </a:r>
            <a:r>
              <a:rPr sz="2200" spc="-5" dirty="0">
                <a:latin typeface="Noto Sans"/>
                <a:cs typeface="Noto Sans"/>
              </a:rPr>
              <a:t>RDS</a:t>
            </a:r>
            <a:r>
              <a:rPr sz="2200" spc="-80" dirty="0">
                <a:latin typeface="Noto Sans"/>
                <a:cs typeface="Noto Sans"/>
              </a:rPr>
              <a:t> </a:t>
            </a:r>
            <a:r>
              <a:rPr sz="2200" spc="-15" dirty="0">
                <a:latin typeface="Noto Sans"/>
                <a:cs typeface="Noto Sans"/>
              </a:rPr>
              <a:t>instance</a:t>
            </a:r>
            <a:endParaRPr sz="2200">
              <a:latin typeface="Noto Sans"/>
              <a:cs typeface="Noto San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4631" y="673608"/>
            <a:ext cx="15386685" cy="1734820"/>
            <a:chOff x="484631" y="673608"/>
            <a:chExt cx="15386685" cy="1734820"/>
          </a:xfrm>
        </p:grpSpPr>
        <p:sp>
          <p:nvSpPr>
            <p:cNvPr id="3" name="object 3"/>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4" name="object 4"/>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5" name="object 5"/>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6" name="object 6"/>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7" name="object 7"/>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8" name="object 8"/>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9" name="object 9"/>
          <p:cNvGrpSpPr/>
          <p:nvPr/>
        </p:nvGrpSpPr>
        <p:grpSpPr>
          <a:xfrm>
            <a:off x="0" y="0"/>
            <a:ext cx="10433685" cy="100965"/>
            <a:chOff x="0" y="0"/>
            <a:chExt cx="10433685" cy="100965"/>
          </a:xfrm>
        </p:grpSpPr>
        <p:sp>
          <p:nvSpPr>
            <p:cNvPr id="10" name="object 10"/>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1" name="object 11"/>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2" name="object 12"/>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3" name="object 13"/>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4" name="object 14"/>
          <p:cNvGrpSpPr/>
          <p:nvPr/>
        </p:nvGrpSpPr>
        <p:grpSpPr>
          <a:xfrm>
            <a:off x="10600943" y="0"/>
            <a:ext cx="5648325" cy="100965"/>
            <a:chOff x="10600943" y="0"/>
            <a:chExt cx="5648325" cy="100965"/>
          </a:xfrm>
        </p:grpSpPr>
        <p:sp>
          <p:nvSpPr>
            <p:cNvPr id="15" name="object 15"/>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6" name="object 16"/>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7" name="object 17"/>
          <p:cNvSpPr/>
          <p:nvPr/>
        </p:nvSpPr>
        <p:spPr>
          <a:xfrm>
            <a:off x="14008405" y="3840479"/>
            <a:ext cx="1722323" cy="1679448"/>
          </a:xfrm>
          <a:prstGeom prst="rect">
            <a:avLst/>
          </a:prstGeom>
          <a:blipFill>
            <a:blip r:embed="rId2" cstate="print"/>
            <a:stretch>
              <a:fillRect/>
            </a:stretch>
          </a:blipFill>
        </p:spPr>
        <p:txBody>
          <a:bodyPr wrap="square" lIns="0" tIns="0" rIns="0" bIns="0" rtlCol="0"/>
          <a:lstStyle/>
          <a:p>
            <a:endParaRPr/>
          </a:p>
        </p:txBody>
      </p:sp>
      <p:grpSp>
        <p:nvGrpSpPr>
          <p:cNvPr id="18" name="object 18"/>
          <p:cNvGrpSpPr/>
          <p:nvPr/>
        </p:nvGrpSpPr>
        <p:grpSpPr>
          <a:xfrm>
            <a:off x="-6095" y="6781800"/>
            <a:ext cx="16267430" cy="2368550"/>
            <a:chOff x="-6095" y="6781800"/>
            <a:chExt cx="16267430" cy="2368550"/>
          </a:xfrm>
        </p:grpSpPr>
        <p:sp>
          <p:nvSpPr>
            <p:cNvPr id="19" name="object 19"/>
            <p:cNvSpPr/>
            <p:nvPr/>
          </p:nvSpPr>
          <p:spPr>
            <a:xfrm>
              <a:off x="0" y="6787895"/>
              <a:ext cx="16254984" cy="2356102"/>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1" name="object 21"/>
            <p:cNvSpPr/>
            <p:nvPr/>
          </p:nvSpPr>
          <p:spPr>
            <a:xfrm>
              <a:off x="393192" y="7354806"/>
              <a:ext cx="15481554" cy="3113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4666975"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3" name="object 23"/>
          <p:cNvSpPr txBox="1"/>
          <p:nvPr/>
        </p:nvSpPr>
        <p:spPr>
          <a:xfrm>
            <a:off x="568248" y="6860540"/>
            <a:ext cx="8011159" cy="920750"/>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5" dirty="0">
                <a:solidFill>
                  <a:srgbClr val="3B9F37"/>
                </a:solidFill>
                <a:latin typeface="Noto Sans"/>
                <a:cs typeface="Noto Sans"/>
              </a:rPr>
              <a:t>d</a:t>
            </a:r>
            <a:endParaRPr sz="2200">
              <a:latin typeface="Noto Sans"/>
              <a:cs typeface="Noto Sans"/>
            </a:endParaRPr>
          </a:p>
          <a:p>
            <a:pPr marL="12700">
              <a:lnSpc>
                <a:spcPct val="100000"/>
              </a:lnSpc>
              <a:spcBef>
                <a:spcPts val="1760"/>
              </a:spcBef>
            </a:pPr>
            <a:r>
              <a:rPr sz="2200" b="1" dirty="0">
                <a:solidFill>
                  <a:srgbClr val="404040"/>
                </a:solidFill>
                <a:latin typeface="Noto Sans"/>
                <a:cs typeface="Noto Sans"/>
              </a:rPr>
              <a:t>Explanations: </a:t>
            </a:r>
            <a:r>
              <a:rPr sz="2200" spc="-40" dirty="0">
                <a:solidFill>
                  <a:srgbClr val="404040"/>
                </a:solidFill>
                <a:latin typeface="Noto Sans"/>
                <a:cs typeface="Noto Sans"/>
              </a:rPr>
              <a:t>You </a:t>
            </a:r>
            <a:r>
              <a:rPr sz="2200" spc="-10" dirty="0">
                <a:solidFill>
                  <a:srgbClr val="404040"/>
                </a:solidFill>
                <a:latin typeface="Noto Sans"/>
                <a:cs typeface="Noto Sans"/>
              </a:rPr>
              <a:t>cannot use </a:t>
            </a:r>
            <a:r>
              <a:rPr sz="2200" spc="-5" dirty="0">
                <a:solidFill>
                  <a:srgbClr val="404040"/>
                </a:solidFill>
                <a:latin typeface="Noto Sans"/>
                <a:cs typeface="Noto Sans"/>
              </a:rPr>
              <a:t>RDP (or </a:t>
            </a:r>
            <a:r>
              <a:rPr sz="2200" spc="-10" dirty="0">
                <a:solidFill>
                  <a:srgbClr val="404040"/>
                </a:solidFill>
                <a:latin typeface="Noto Sans"/>
                <a:cs typeface="Noto Sans"/>
              </a:rPr>
              <a:t>SSH) </a:t>
            </a:r>
            <a:r>
              <a:rPr sz="2200" spc="-15" dirty="0">
                <a:solidFill>
                  <a:srgbClr val="404040"/>
                </a:solidFill>
                <a:latin typeface="Noto Sans"/>
                <a:cs typeface="Noto Sans"/>
              </a:rPr>
              <a:t>to </a:t>
            </a:r>
            <a:r>
              <a:rPr sz="2200" spc="-5" dirty="0">
                <a:solidFill>
                  <a:srgbClr val="404040"/>
                </a:solidFill>
                <a:latin typeface="Noto Sans"/>
                <a:cs typeface="Noto Sans"/>
              </a:rPr>
              <a:t>RDS</a:t>
            </a:r>
            <a:r>
              <a:rPr sz="2200" spc="-35" dirty="0">
                <a:solidFill>
                  <a:srgbClr val="404040"/>
                </a:solidFill>
                <a:latin typeface="Noto Sans"/>
                <a:cs typeface="Noto Sans"/>
              </a:rPr>
              <a:t> </a:t>
            </a:r>
            <a:r>
              <a:rPr sz="2200" spc="-15" dirty="0">
                <a:solidFill>
                  <a:srgbClr val="404040"/>
                </a:solidFill>
                <a:latin typeface="Noto Sans"/>
                <a:cs typeface="Noto Sans"/>
              </a:rPr>
              <a:t>instances.</a:t>
            </a:r>
            <a:endParaRPr sz="2200">
              <a:latin typeface="Noto Sans"/>
              <a:cs typeface="Noto Sans"/>
            </a:endParaRPr>
          </a:p>
        </p:txBody>
      </p:sp>
      <p:sp>
        <p:nvSpPr>
          <p:cNvPr id="30" name="object 30"/>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1" name="object 31"/>
          <p:cNvSpPr txBox="1"/>
          <p:nvPr/>
        </p:nvSpPr>
        <p:spPr>
          <a:xfrm>
            <a:off x="7540752" y="8817356"/>
            <a:ext cx="55308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137</a:t>
            </a:fld>
            <a:endParaRPr sz="2450">
              <a:latin typeface="Carlito"/>
              <a:cs typeface="Carlito"/>
            </a:endParaRPr>
          </a:p>
        </p:txBody>
      </p:sp>
      <p:sp>
        <p:nvSpPr>
          <p:cNvPr id="24" name="object 24"/>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5" dirty="0">
                <a:latin typeface="Noto Sans"/>
                <a:cs typeface="Noto Sans"/>
              </a:rPr>
              <a:t>of </a:t>
            </a:r>
            <a:r>
              <a:rPr sz="2200" spc="-20" dirty="0">
                <a:latin typeface="Noto Sans"/>
                <a:cs typeface="Noto Sans"/>
              </a:rPr>
              <a:t>the </a:t>
            </a:r>
            <a:r>
              <a:rPr sz="2200" spc="-30" dirty="0">
                <a:latin typeface="Noto Sans"/>
                <a:cs typeface="Noto Sans"/>
              </a:rPr>
              <a:t>following </a:t>
            </a:r>
            <a:r>
              <a:rPr sz="2200" spc="-10" dirty="0">
                <a:latin typeface="Noto Sans"/>
                <a:cs typeface="Noto Sans"/>
              </a:rPr>
              <a:t>ports </a:t>
            </a:r>
            <a:r>
              <a:rPr sz="2200" spc="-5" dirty="0">
                <a:latin typeface="Noto Sans"/>
                <a:cs typeface="Noto Sans"/>
              </a:rPr>
              <a:t>needs </a:t>
            </a:r>
            <a:r>
              <a:rPr sz="2200" spc="-15" dirty="0">
                <a:latin typeface="Noto Sans"/>
                <a:cs typeface="Noto Sans"/>
              </a:rPr>
              <a:t>to </a:t>
            </a:r>
            <a:r>
              <a:rPr sz="2200" spc="-10" dirty="0">
                <a:latin typeface="Noto Sans"/>
                <a:cs typeface="Noto Sans"/>
              </a:rPr>
              <a:t>be </a:t>
            </a:r>
            <a:r>
              <a:rPr sz="2200" dirty="0">
                <a:latin typeface="Noto Sans"/>
                <a:cs typeface="Noto Sans"/>
              </a:rPr>
              <a:t>open </a:t>
            </a:r>
            <a:r>
              <a:rPr sz="2200" spc="-15" dirty="0">
                <a:latin typeface="Noto Sans"/>
                <a:cs typeface="Noto Sans"/>
              </a:rPr>
              <a:t>to </a:t>
            </a:r>
            <a:r>
              <a:rPr sz="2200" spc="-10" dirty="0">
                <a:latin typeface="Noto Sans"/>
                <a:cs typeface="Noto Sans"/>
              </a:rPr>
              <a:t>use </a:t>
            </a:r>
            <a:r>
              <a:rPr sz="2200" spc="-5" dirty="0">
                <a:latin typeface="Noto Sans"/>
                <a:cs typeface="Noto Sans"/>
              </a:rPr>
              <a:t>RDP </a:t>
            </a:r>
            <a:r>
              <a:rPr sz="2200" spc="-15" dirty="0">
                <a:latin typeface="Noto Sans"/>
                <a:cs typeface="Noto Sans"/>
              </a:rPr>
              <a:t>to </a:t>
            </a:r>
            <a:r>
              <a:rPr sz="2200" spc="-10" dirty="0">
                <a:latin typeface="Noto Sans"/>
                <a:cs typeface="Noto Sans"/>
              </a:rPr>
              <a:t>a </a:t>
            </a:r>
            <a:r>
              <a:rPr sz="2200" spc="-5" dirty="0">
                <a:latin typeface="Noto Sans"/>
                <a:cs typeface="Noto Sans"/>
              </a:rPr>
              <a:t>SQL </a:t>
            </a:r>
            <a:r>
              <a:rPr sz="2200" spc="-10" dirty="0">
                <a:latin typeface="Noto Sans"/>
                <a:cs typeface="Noto Sans"/>
              </a:rPr>
              <a:t>Server </a:t>
            </a:r>
            <a:r>
              <a:rPr sz="2200" spc="-5" dirty="0">
                <a:latin typeface="Noto Sans"/>
                <a:cs typeface="Noto Sans"/>
              </a:rPr>
              <a:t>RDS</a:t>
            </a:r>
            <a:r>
              <a:rPr sz="2200" spc="30" dirty="0">
                <a:latin typeface="Noto Sans"/>
                <a:cs typeface="Noto Sans"/>
              </a:rPr>
              <a:t> </a:t>
            </a:r>
            <a:r>
              <a:rPr sz="2200" spc="-15" dirty="0">
                <a:latin typeface="Noto Sans"/>
                <a:cs typeface="Noto Sans"/>
              </a:rPr>
              <a:t>instance?</a:t>
            </a:r>
            <a:endParaRPr sz="2200">
              <a:latin typeface="Noto Sans"/>
              <a:cs typeface="Noto Sans"/>
            </a:endParaRPr>
          </a:p>
        </p:txBody>
      </p:sp>
      <p:sp>
        <p:nvSpPr>
          <p:cNvPr id="25" name="object 25"/>
          <p:cNvSpPr txBox="1">
            <a:spLocks noGrp="1"/>
          </p:cNvSpPr>
          <p:nvPr>
            <p:ph type="title"/>
          </p:nvPr>
        </p:nvSpPr>
        <p:spPr>
          <a:xfrm>
            <a:off x="496823" y="685800"/>
            <a:ext cx="1689100" cy="1710055"/>
          </a:xfrm>
          <a:prstGeom prst="rect">
            <a:avLst/>
          </a:prstGeom>
          <a:solidFill>
            <a:srgbClr val="9CDAEB"/>
          </a:solidFill>
        </p:spPr>
        <p:txBody>
          <a:bodyPr vert="horz" wrap="square" lIns="0" tIns="38100" rIns="0" bIns="0" rtlCol="0">
            <a:spAutoFit/>
          </a:bodyPr>
          <a:lstStyle/>
          <a:p>
            <a:pPr marL="755650" marR="480059" indent="-274320">
              <a:lnSpc>
                <a:spcPts val="5690"/>
              </a:lnSpc>
              <a:spcBef>
                <a:spcPts val="300"/>
              </a:spcBef>
            </a:pPr>
            <a:r>
              <a:rPr sz="2400" b="0" spc="-10" dirty="0">
                <a:solidFill>
                  <a:srgbClr val="000000"/>
                </a:solidFill>
                <a:latin typeface="Noto Sans"/>
                <a:cs typeface="Noto Sans"/>
              </a:rPr>
              <a:t>Q</a:t>
            </a:r>
            <a:r>
              <a:rPr sz="2400" b="0" spc="-5" dirty="0">
                <a:solidFill>
                  <a:srgbClr val="000000"/>
                </a:solidFill>
                <a:latin typeface="Noto Sans"/>
                <a:cs typeface="Noto Sans"/>
              </a:rPr>
              <a:t>U</a:t>
            </a:r>
            <a:r>
              <a:rPr sz="2400" b="0" spc="-60" dirty="0">
                <a:solidFill>
                  <a:srgbClr val="000000"/>
                </a:solidFill>
                <a:latin typeface="Noto Sans"/>
                <a:cs typeface="Noto Sans"/>
              </a:rPr>
              <a:t>IZ  </a:t>
            </a:r>
            <a:r>
              <a:rPr sz="2400" b="0" dirty="0">
                <a:solidFill>
                  <a:srgbClr val="000000"/>
                </a:solidFill>
                <a:latin typeface="Noto Sans"/>
                <a:cs typeface="Noto Sans"/>
              </a:rPr>
              <a:t>5</a:t>
            </a:r>
            <a:endParaRPr sz="2400">
              <a:latin typeface="Noto Sans"/>
              <a:cs typeface="Noto Sans"/>
            </a:endParaRPr>
          </a:p>
        </p:txBody>
      </p:sp>
      <p:sp>
        <p:nvSpPr>
          <p:cNvPr id="26" name="object 26"/>
          <p:cNvSpPr txBox="1"/>
          <p:nvPr/>
        </p:nvSpPr>
        <p:spPr>
          <a:xfrm>
            <a:off x="2408935" y="2958211"/>
            <a:ext cx="67183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3389</a:t>
            </a:r>
            <a:endParaRPr sz="2200">
              <a:latin typeface="Noto Sans"/>
              <a:cs typeface="Noto Sans"/>
            </a:endParaRPr>
          </a:p>
        </p:txBody>
      </p:sp>
      <p:sp>
        <p:nvSpPr>
          <p:cNvPr id="27" name="object 27"/>
          <p:cNvSpPr txBox="1"/>
          <p:nvPr/>
        </p:nvSpPr>
        <p:spPr>
          <a:xfrm>
            <a:off x="2408935" y="3784219"/>
            <a:ext cx="67183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1433</a:t>
            </a:r>
            <a:endParaRPr sz="2200">
              <a:latin typeface="Noto Sans"/>
              <a:cs typeface="Noto Sans"/>
            </a:endParaRPr>
          </a:p>
        </p:txBody>
      </p:sp>
      <p:sp>
        <p:nvSpPr>
          <p:cNvPr id="28" name="object 28"/>
          <p:cNvSpPr txBox="1"/>
          <p:nvPr/>
        </p:nvSpPr>
        <p:spPr>
          <a:xfrm>
            <a:off x="2408935" y="4591304"/>
            <a:ext cx="34861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22</a:t>
            </a:r>
            <a:endParaRPr sz="2200">
              <a:latin typeface="Noto Sans"/>
              <a:cs typeface="Noto Sans"/>
            </a:endParaRPr>
          </a:p>
        </p:txBody>
      </p:sp>
      <p:sp>
        <p:nvSpPr>
          <p:cNvPr id="29" name="object 29"/>
          <p:cNvSpPr txBox="1"/>
          <p:nvPr/>
        </p:nvSpPr>
        <p:spPr>
          <a:xfrm>
            <a:off x="2408935" y="5416118"/>
            <a:ext cx="4601210" cy="362585"/>
          </a:xfrm>
          <a:prstGeom prst="rect">
            <a:avLst/>
          </a:prstGeom>
        </p:spPr>
        <p:txBody>
          <a:bodyPr vert="horz" wrap="square" lIns="0" tIns="13970" rIns="0" bIns="0" rtlCol="0">
            <a:spAutoFit/>
          </a:bodyPr>
          <a:lstStyle/>
          <a:p>
            <a:pPr marL="12700">
              <a:lnSpc>
                <a:spcPct val="100000"/>
              </a:lnSpc>
              <a:spcBef>
                <a:spcPts val="110"/>
              </a:spcBef>
            </a:pPr>
            <a:r>
              <a:rPr sz="2200" spc="-40" dirty="0">
                <a:latin typeface="Noto Sans"/>
                <a:cs typeface="Noto Sans"/>
              </a:rPr>
              <a:t>You </a:t>
            </a:r>
            <a:r>
              <a:rPr sz="2200" spc="-10" dirty="0">
                <a:latin typeface="Noto Sans"/>
                <a:cs typeface="Noto Sans"/>
              </a:rPr>
              <a:t>cannot </a:t>
            </a:r>
            <a:r>
              <a:rPr sz="2200" spc="-5" dirty="0">
                <a:latin typeface="Noto Sans"/>
                <a:cs typeface="Noto Sans"/>
              </a:rPr>
              <a:t>RDP </a:t>
            </a:r>
            <a:r>
              <a:rPr sz="2200" spc="-15" dirty="0">
                <a:latin typeface="Noto Sans"/>
                <a:cs typeface="Noto Sans"/>
              </a:rPr>
              <a:t>to </a:t>
            </a:r>
            <a:r>
              <a:rPr sz="2200" spc="-10" dirty="0">
                <a:latin typeface="Noto Sans"/>
                <a:cs typeface="Noto Sans"/>
              </a:rPr>
              <a:t>an </a:t>
            </a:r>
            <a:r>
              <a:rPr sz="2200" spc="-5" dirty="0">
                <a:latin typeface="Noto Sans"/>
                <a:cs typeface="Noto Sans"/>
              </a:rPr>
              <a:t>RDS</a:t>
            </a:r>
            <a:r>
              <a:rPr sz="2200" spc="-80" dirty="0">
                <a:latin typeface="Noto Sans"/>
                <a:cs typeface="Noto Sans"/>
              </a:rPr>
              <a:t> </a:t>
            </a:r>
            <a:r>
              <a:rPr sz="2200" spc="-15" dirty="0">
                <a:latin typeface="Noto Sans"/>
                <a:cs typeface="Noto Sans"/>
              </a:rPr>
              <a:t>instance</a:t>
            </a:r>
            <a:endParaRPr sz="2200">
              <a:latin typeface="Noto Sans"/>
              <a:cs typeface="Noto San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476884"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126</a:t>
            </a:r>
            <a:endParaRPr sz="2450">
              <a:latin typeface="Carlito"/>
              <a:cs typeface="Carlito"/>
            </a:endParaRPr>
          </a:p>
        </p:txBody>
      </p:sp>
      <p:grpSp>
        <p:nvGrpSpPr>
          <p:cNvPr id="4" name="object 4"/>
          <p:cNvGrpSpPr/>
          <p:nvPr/>
        </p:nvGrpSpPr>
        <p:grpSpPr>
          <a:xfrm>
            <a:off x="0" y="0"/>
            <a:ext cx="16255365" cy="9144000"/>
            <a:chOff x="0" y="0"/>
            <a:chExt cx="16255365" cy="9144000"/>
          </a:xfrm>
        </p:grpSpPr>
        <p:sp>
          <p:nvSpPr>
            <p:cNvPr id="5" name="object 5"/>
            <p:cNvSpPr/>
            <p:nvPr/>
          </p:nvSpPr>
          <p:spPr>
            <a:xfrm>
              <a:off x="0" y="4447030"/>
              <a:ext cx="6800088" cy="469696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00088" y="4422646"/>
              <a:ext cx="6803135" cy="472135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603223" y="4447030"/>
              <a:ext cx="2651758" cy="469696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0" y="146304"/>
              <a:ext cx="6800088" cy="477012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800088" y="124968"/>
              <a:ext cx="6803135" cy="476707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3603223" y="146304"/>
              <a:ext cx="2651758" cy="477012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0" y="0"/>
              <a:ext cx="1463040" cy="125095"/>
            </a:xfrm>
            <a:custGeom>
              <a:avLst/>
              <a:gdLst/>
              <a:ahLst/>
              <a:cxnLst/>
              <a:rect l="l" t="t" r="r" b="b"/>
              <a:pathLst>
                <a:path w="1463040" h="125095">
                  <a:moveTo>
                    <a:pt x="0" y="124968"/>
                  </a:moveTo>
                  <a:lnTo>
                    <a:pt x="1463040" y="124968"/>
                  </a:lnTo>
                  <a:lnTo>
                    <a:pt x="1463040" y="0"/>
                  </a:lnTo>
                  <a:lnTo>
                    <a:pt x="0" y="0"/>
                  </a:lnTo>
                  <a:lnTo>
                    <a:pt x="0" y="124968"/>
                  </a:lnTo>
                  <a:close/>
                </a:path>
              </a:pathLst>
            </a:custGeom>
            <a:solidFill>
              <a:srgbClr val="F9C36E"/>
            </a:solidFill>
          </p:spPr>
          <p:txBody>
            <a:bodyPr wrap="square" lIns="0" tIns="0" rIns="0" bIns="0" rtlCol="0"/>
            <a:lstStyle/>
            <a:p>
              <a:endParaRPr/>
            </a:p>
          </p:txBody>
        </p:sp>
        <p:sp>
          <p:nvSpPr>
            <p:cNvPr id="12" name="object 12"/>
            <p:cNvSpPr/>
            <p:nvPr/>
          </p:nvSpPr>
          <p:spPr>
            <a:xfrm>
              <a:off x="1463039" y="0"/>
              <a:ext cx="7101840" cy="125095"/>
            </a:xfrm>
            <a:custGeom>
              <a:avLst/>
              <a:gdLst/>
              <a:ahLst/>
              <a:cxnLst/>
              <a:rect l="l" t="t" r="r" b="b"/>
              <a:pathLst>
                <a:path w="7101840" h="125095">
                  <a:moveTo>
                    <a:pt x="0" y="124968"/>
                  </a:moveTo>
                  <a:lnTo>
                    <a:pt x="7101840" y="124968"/>
                  </a:lnTo>
                  <a:lnTo>
                    <a:pt x="7101840" y="0"/>
                  </a:lnTo>
                  <a:lnTo>
                    <a:pt x="0" y="0"/>
                  </a:lnTo>
                  <a:lnTo>
                    <a:pt x="0" y="124968"/>
                  </a:lnTo>
                  <a:close/>
                </a:path>
              </a:pathLst>
            </a:custGeom>
            <a:solidFill>
              <a:srgbClr val="F69E66"/>
            </a:solidFill>
          </p:spPr>
          <p:txBody>
            <a:bodyPr wrap="square" lIns="0" tIns="0" rIns="0" bIns="0" rtlCol="0"/>
            <a:lstStyle/>
            <a:p>
              <a:endParaRPr/>
            </a:p>
          </p:txBody>
        </p:sp>
        <p:sp>
          <p:nvSpPr>
            <p:cNvPr id="13" name="object 13"/>
            <p:cNvSpPr/>
            <p:nvPr/>
          </p:nvSpPr>
          <p:spPr>
            <a:xfrm>
              <a:off x="8564880" y="0"/>
              <a:ext cx="1405255" cy="125095"/>
            </a:xfrm>
            <a:custGeom>
              <a:avLst/>
              <a:gdLst/>
              <a:ahLst/>
              <a:cxnLst/>
              <a:rect l="l" t="t" r="r" b="b"/>
              <a:pathLst>
                <a:path w="1405254" h="125095">
                  <a:moveTo>
                    <a:pt x="0" y="124968"/>
                  </a:moveTo>
                  <a:lnTo>
                    <a:pt x="1405127" y="124968"/>
                  </a:lnTo>
                  <a:lnTo>
                    <a:pt x="1405127" y="0"/>
                  </a:lnTo>
                  <a:lnTo>
                    <a:pt x="0" y="0"/>
                  </a:lnTo>
                  <a:lnTo>
                    <a:pt x="0" y="124968"/>
                  </a:lnTo>
                  <a:close/>
                </a:path>
              </a:pathLst>
            </a:custGeom>
            <a:solidFill>
              <a:srgbClr val="F38573"/>
            </a:solidFill>
          </p:spPr>
          <p:txBody>
            <a:bodyPr wrap="square" lIns="0" tIns="0" rIns="0" bIns="0" rtlCol="0"/>
            <a:lstStyle/>
            <a:p>
              <a:endParaRPr/>
            </a:p>
          </p:txBody>
        </p:sp>
        <p:sp>
          <p:nvSpPr>
            <p:cNvPr id="14" name="object 14"/>
            <p:cNvSpPr/>
            <p:nvPr/>
          </p:nvSpPr>
          <p:spPr>
            <a:xfrm>
              <a:off x="9970007" y="0"/>
              <a:ext cx="469900" cy="125095"/>
            </a:xfrm>
            <a:custGeom>
              <a:avLst/>
              <a:gdLst/>
              <a:ahLst/>
              <a:cxnLst/>
              <a:rect l="l" t="t" r="r" b="b"/>
              <a:pathLst>
                <a:path w="469900" h="125095">
                  <a:moveTo>
                    <a:pt x="0" y="124968"/>
                  </a:moveTo>
                  <a:lnTo>
                    <a:pt x="469392" y="124968"/>
                  </a:lnTo>
                  <a:lnTo>
                    <a:pt x="469392" y="0"/>
                  </a:lnTo>
                  <a:lnTo>
                    <a:pt x="0" y="0"/>
                  </a:lnTo>
                  <a:lnTo>
                    <a:pt x="0" y="124968"/>
                  </a:lnTo>
                  <a:close/>
                </a:path>
              </a:pathLst>
            </a:custGeom>
            <a:solidFill>
              <a:srgbClr val="F9C36E"/>
            </a:solidFill>
          </p:spPr>
          <p:txBody>
            <a:bodyPr wrap="square" lIns="0" tIns="0" rIns="0" bIns="0" rtlCol="0"/>
            <a:lstStyle/>
            <a:p>
              <a:endParaRPr/>
            </a:p>
          </p:txBody>
        </p:sp>
        <p:sp>
          <p:nvSpPr>
            <p:cNvPr id="15" name="object 15"/>
            <p:cNvSpPr/>
            <p:nvPr/>
          </p:nvSpPr>
          <p:spPr>
            <a:xfrm>
              <a:off x="10607040" y="0"/>
              <a:ext cx="1667510" cy="125095"/>
            </a:xfrm>
            <a:custGeom>
              <a:avLst/>
              <a:gdLst/>
              <a:ahLst/>
              <a:cxnLst/>
              <a:rect l="l" t="t" r="r" b="b"/>
              <a:pathLst>
                <a:path w="1667509" h="125095">
                  <a:moveTo>
                    <a:pt x="0" y="124968"/>
                  </a:moveTo>
                  <a:lnTo>
                    <a:pt x="1667255" y="124968"/>
                  </a:lnTo>
                  <a:lnTo>
                    <a:pt x="1667255" y="0"/>
                  </a:lnTo>
                  <a:lnTo>
                    <a:pt x="0" y="0"/>
                  </a:lnTo>
                  <a:lnTo>
                    <a:pt x="0" y="124968"/>
                  </a:lnTo>
                  <a:close/>
                </a:path>
              </a:pathLst>
            </a:custGeom>
            <a:solidFill>
              <a:srgbClr val="9CDAEB"/>
            </a:solidFill>
          </p:spPr>
          <p:txBody>
            <a:bodyPr wrap="square" lIns="0" tIns="0" rIns="0" bIns="0" rtlCol="0"/>
            <a:lstStyle/>
            <a:p>
              <a:endParaRPr/>
            </a:p>
          </p:txBody>
        </p:sp>
        <p:sp>
          <p:nvSpPr>
            <p:cNvPr id="16" name="object 16"/>
            <p:cNvSpPr/>
            <p:nvPr/>
          </p:nvSpPr>
          <p:spPr>
            <a:xfrm>
              <a:off x="12274295" y="0"/>
              <a:ext cx="3980815" cy="125095"/>
            </a:xfrm>
            <a:custGeom>
              <a:avLst/>
              <a:gdLst/>
              <a:ahLst/>
              <a:cxnLst/>
              <a:rect l="l" t="t" r="r" b="b"/>
              <a:pathLst>
                <a:path w="3980815" h="125095">
                  <a:moveTo>
                    <a:pt x="0" y="124968"/>
                  </a:moveTo>
                  <a:lnTo>
                    <a:pt x="3980687" y="124968"/>
                  </a:lnTo>
                  <a:lnTo>
                    <a:pt x="3980687" y="0"/>
                  </a:lnTo>
                  <a:lnTo>
                    <a:pt x="0" y="0"/>
                  </a:lnTo>
                  <a:lnTo>
                    <a:pt x="0" y="124968"/>
                  </a:lnTo>
                  <a:close/>
                </a:path>
              </a:pathLst>
            </a:custGeom>
            <a:solidFill>
              <a:srgbClr val="61ABCC"/>
            </a:solidFill>
          </p:spPr>
          <p:txBody>
            <a:bodyPr wrap="square" lIns="0" tIns="0" rIns="0" bIns="0" rtlCol="0"/>
            <a:lstStyle/>
            <a:p>
              <a:endParaRPr/>
            </a:p>
          </p:txBody>
        </p:sp>
        <p:sp>
          <p:nvSpPr>
            <p:cNvPr id="17" name="object 17"/>
            <p:cNvSpPr/>
            <p:nvPr/>
          </p:nvSpPr>
          <p:spPr>
            <a:xfrm>
              <a:off x="14273784" y="2563367"/>
              <a:ext cx="1642872" cy="594359"/>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4666976" y="8732517"/>
              <a:ext cx="1295400" cy="411477"/>
            </a:xfrm>
            <a:prstGeom prst="rect">
              <a:avLst/>
            </a:prstGeom>
            <a:blipFill>
              <a:blip r:embed="rId8" cstate="print"/>
              <a:stretch>
                <a:fillRect/>
              </a:stretch>
            </a:blipFill>
          </p:spPr>
          <p:txBody>
            <a:bodyPr wrap="square" lIns="0" tIns="0" rIns="0" bIns="0" rtlCol="0"/>
            <a:lstStyle/>
            <a:p>
              <a:endParaRPr/>
            </a:p>
          </p:txBody>
        </p:sp>
      </p:grpSp>
      <p:sp>
        <p:nvSpPr>
          <p:cNvPr id="19" name="object 19"/>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0" name="object 20"/>
          <p:cNvSpPr txBox="1"/>
          <p:nvPr/>
        </p:nvSpPr>
        <p:spPr>
          <a:xfrm>
            <a:off x="5344159" y="3644900"/>
            <a:ext cx="5565140" cy="574040"/>
          </a:xfrm>
          <a:prstGeom prst="rect">
            <a:avLst/>
          </a:prstGeom>
        </p:spPr>
        <p:txBody>
          <a:bodyPr vert="horz" wrap="square" lIns="0" tIns="12700" rIns="0" bIns="0" rtlCol="0">
            <a:spAutoFit/>
          </a:bodyPr>
          <a:lstStyle/>
          <a:p>
            <a:pPr marL="12700">
              <a:lnSpc>
                <a:spcPct val="100000"/>
              </a:lnSpc>
              <a:spcBef>
                <a:spcPts val="100"/>
              </a:spcBef>
            </a:pPr>
            <a:r>
              <a:rPr sz="3600" spc="-520" dirty="0">
                <a:solidFill>
                  <a:srgbClr val="404040"/>
                </a:solidFill>
                <a:latin typeface="Arial Black"/>
                <a:cs typeface="Arial Black"/>
              </a:rPr>
              <a:t>This </a:t>
            </a:r>
            <a:r>
              <a:rPr sz="3600" spc="-484" dirty="0">
                <a:solidFill>
                  <a:srgbClr val="404040"/>
                </a:solidFill>
                <a:latin typeface="Arial Black"/>
                <a:cs typeface="Arial Black"/>
              </a:rPr>
              <a:t>concludes</a:t>
            </a:r>
            <a:r>
              <a:rPr sz="3600" spc="-595" dirty="0">
                <a:solidFill>
                  <a:srgbClr val="404040"/>
                </a:solidFill>
                <a:latin typeface="Arial Black"/>
                <a:cs typeface="Arial Black"/>
              </a:rPr>
              <a:t> </a:t>
            </a:r>
            <a:r>
              <a:rPr sz="3600" spc="-520" dirty="0">
                <a:solidFill>
                  <a:srgbClr val="404040"/>
                </a:solidFill>
                <a:latin typeface="Arial Black"/>
                <a:cs typeface="Arial Black"/>
              </a:rPr>
              <a:t>“Databases.”</a:t>
            </a:r>
            <a:endParaRPr sz="3600">
              <a:latin typeface="Arial Black"/>
              <a:cs typeface="Arial Black"/>
            </a:endParaRPr>
          </a:p>
        </p:txBody>
      </p:sp>
      <p:sp>
        <p:nvSpPr>
          <p:cNvPr id="21" name="object 21"/>
          <p:cNvSpPr txBox="1"/>
          <p:nvPr/>
        </p:nvSpPr>
        <p:spPr>
          <a:xfrm>
            <a:off x="4789170" y="4466336"/>
            <a:ext cx="6681470" cy="453390"/>
          </a:xfrm>
          <a:prstGeom prst="rect">
            <a:avLst/>
          </a:prstGeom>
        </p:spPr>
        <p:txBody>
          <a:bodyPr vert="horz" wrap="square" lIns="0" tIns="13335" rIns="0" bIns="0" rtlCol="0">
            <a:spAutoFit/>
          </a:bodyPr>
          <a:lstStyle/>
          <a:p>
            <a:pPr marL="12700">
              <a:lnSpc>
                <a:spcPct val="100000"/>
              </a:lnSpc>
              <a:spcBef>
                <a:spcPts val="105"/>
              </a:spcBef>
            </a:pPr>
            <a:r>
              <a:rPr sz="2800" spc="-5" dirty="0">
                <a:solidFill>
                  <a:srgbClr val="404040"/>
                </a:solidFill>
                <a:latin typeface="Noto Sans"/>
                <a:cs typeface="Noto Sans"/>
              </a:rPr>
              <a:t>The </a:t>
            </a:r>
            <a:r>
              <a:rPr sz="2800" spc="-20" dirty="0">
                <a:solidFill>
                  <a:srgbClr val="404040"/>
                </a:solidFill>
                <a:latin typeface="Noto Sans"/>
                <a:cs typeface="Noto Sans"/>
              </a:rPr>
              <a:t>next </a:t>
            </a:r>
            <a:r>
              <a:rPr sz="2800" spc="-5" dirty="0">
                <a:solidFill>
                  <a:srgbClr val="404040"/>
                </a:solidFill>
                <a:latin typeface="Noto Sans"/>
                <a:cs typeface="Noto Sans"/>
              </a:rPr>
              <a:t>lesson is </a:t>
            </a:r>
            <a:r>
              <a:rPr sz="2800" spc="-25" dirty="0">
                <a:solidFill>
                  <a:srgbClr val="404040"/>
                </a:solidFill>
                <a:latin typeface="Noto Sans"/>
                <a:cs typeface="Noto Sans"/>
              </a:rPr>
              <a:t>“Application</a:t>
            </a:r>
            <a:r>
              <a:rPr sz="2800" spc="-190" dirty="0">
                <a:solidFill>
                  <a:srgbClr val="404040"/>
                </a:solidFill>
                <a:latin typeface="Noto Sans"/>
                <a:cs typeface="Noto Sans"/>
              </a:rPr>
              <a:t> </a:t>
            </a:r>
            <a:r>
              <a:rPr sz="2800" spc="-10" dirty="0">
                <a:solidFill>
                  <a:srgbClr val="404040"/>
                </a:solidFill>
                <a:latin typeface="Noto Sans"/>
                <a:cs typeface="Noto Sans"/>
              </a:rPr>
              <a:t>Services.”</a:t>
            </a:r>
            <a:endParaRPr sz="2800">
              <a:latin typeface="Noto Sans"/>
              <a:cs typeface="No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ownloads\i4.png"/>
          <p:cNvPicPr>
            <a:picLocks noChangeAspect="1" noChangeArrowheads="1"/>
          </p:cNvPicPr>
          <p:nvPr/>
        </p:nvPicPr>
        <p:blipFill>
          <a:blip r:embed="rId2"/>
          <a:srcRect/>
          <a:stretch>
            <a:fillRect/>
          </a:stretch>
        </p:blipFill>
        <p:spPr bwMode="auto">
          <a:xfrm>
            <a:off x="3403600" y="2514600"/>
            <a:ext cx="9457682" cy="4176934"/>
          </a:xfrm>
          <a:prstGeom prst="rect">
            <a:avLst/>
          </a:prstGeom>
          <a:noFill/>
        </p:spPr>
      </p:pic>
      <p:sp>
        <p:nvSpPr>
          <p:cNvPr id="4" name="TextBox 3"/>
          <p:cNvSpPr txBox="1"/>
          <p:nvPr/>
        </p:nvSpPr>
        <p:spPr>
          <a:xfrm>
            <a:off x="5613400" y="609600"/>
            <a:ext cx="7620000" cy="1200329"/>
          </a:xfrm>
          <a:prstGeom prst="rect">
            <a:avLst/>
          </a:prstGeom>
          <a:noFill/>
        </p:spPr>
        <p:txBody>
          <a:bodyPr wrap="square" rtlCol="0">
            <a:spAutoFit/>
          </a:bodyPr>
          <a:lstStyle/>
          <a:p>
            <a:r>
              <a:rPr lang="en-US" sz="7200" dirty="0" smtClean="0"/>
              <a:t>Document Based</a:t>
            </a:r>
            <a:endParaRPr lang="en-US" sz="7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Downloads\graph-technology-data-model.png"/>
          <p:cNvPicPr>
            <a:picLocks noChangeAspect="1" noChangeArrowheads="1"/>
          </p:cNvPicPr>
          <p:nvPr/>
        </p:nvPicPr>
        <p:blipFill>
          <a:blip r:embed="rId2"/>
          <a:srcRect/>
          <a:stretch>
            <a:fillRect/>
          </a:stretch>
        </p:blipFill>
        <p:spPr bwMode="auto">
          <a:xfrm>
            <a:off x="5232400" y="2895600"/>
            <a:ext cx="6146562" cy="4611626"/>
          </a:xfrm>
          <a:prstGeom prst="rect">
            <a:avLst/>
          </a:prstGeom>
          <a:noFill/>
        </p:spPr>
      </p:pic>
      <p:sp>
        <p:nvSpPr>
          <p:cNvPr id="4" name="TextBox 3"/>
          <p:cNvSpPr txBox="1"/>
          <p:nvPr/>
        </p:nvSpPr>
        <p:spPr>
          <a:xfrm>
            <a:off x="5613400" y="609600"/>
            <a:ext cx="7620000" cy="1200329"/>
          </a:xfrm>
          <a:prstGeom prst="rect">
            <a:avLst/>
          </a:prstGeom>
          <a:noFill/>
        </p:spPr>
        <p:txBody>
          <a:bodyPr wrap="square" rtlCol="0">
            <a:spAutoFit/>
          </a:bodyPr>
          <a:lstStyle/>
          <a:p>
            <a:r>
              <a:rPr lang="en-US" sz="7200" dirty="0" smtClean="0"/>
              <a:t>Graph Based</a:t>
            </a:r>
            <a:endParaRPr lang="en-US" sz="7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30215" y="283286"/>
            <a:ext cx="6196330" cy="512445"/>
          </a:xfrm>
          <a:prstGeom prst="rect">
            <a:avLst/>
          </a:prstGeom>
        </p:spPr>
        <p:txBody>
          <a:bodyPr vert="horz" wrap="square" lIns="0" tIns="12065" rIns="0" bIns="0" rtlCol="0">
            <a:spAutoFit/>
          </a:bodyPr>
          <a:lstStyle/>
          <a:p>
            <a:pPr marL="12700">
              <a:lnSpc>
                <a:spcPct val="100000"/>
              </a:lnSpc>
              <a:spcBef>
                <a:spcPts val="95"/>
              </a:spcBef>
            </a:pPr>
            <a:r>
              <a:rPr sz="3200" b="0" spc="-335" dirty="0">
                <a:latin typeface="Arial Black"/>
                <a:cs typeface="Arial Black"/>
              </a:rPr>
              <a:t>Non-Relational </a:t>
            </a:r>
            <a:r>
              <a:rPr sz="3200" b="0" spc="-459" dirty="0">
                <a:latin typeface="Arial Black"/>
                <a:cs typeface="Arial Black"/>
              </a:rPr>
              <a:t>Databases</a:t>
            </a:r>
            <a:r>
              <a:rPr sz="3200" b="0" spc="40" dirty="0">
                <a:latin typeface="Arial Black"/>
                <a:cs typeface="Arial Black"/>
              </a:rPr>
              <a:t> </a:t>
            </a:r>
            <a:r>
              <a:rPr sz="3200" b="0" spc="-340" dirty="0">
                <a:latin typeface="Arial Black"/>
                <a:cs typeface="Arial Black"/>
              </a:rPr>
              <a:t>(Contd.)</a:t>
            </a:r>
            <a:endParaRPr sz="3200">
              <a:latin typeface="Arial Black"/>
              <a:cs typeface="Arial Black"/>
            </a:endParaRPr>
          </a:p>
        </p:txBody>
      </p:sp>
      <p:grpSp>
        <p:nvGrpSpPr>
          <p:cNvPr id="3" name="object 3"/>
          <p:cNvGrpSpPr/>
          <p:nvPr/>
        </p:nvGrpSpPr>
        <p:grpSpPr>
          <a:xfrm>
            <a:off x="8022335" y="2221738"/>
            <a:ext cx="6843395" cy="3606165"/>
            <a:chOff x="8022335" y="2221738"/>
            <a:chExt cx="6843395" cy="3606165"/>
          </a:xfrm>
        </p:grpSpPr>
        <p:sp>
          <p:nvSpPr>
            <p:cNvPr id="4" name="object 4"/>
            <p:cNvSpPr/>
            <p:nvPr/>
          </p:nvSpPr>
          <p:spPr>
            <a:xfrm>
              <a:off x="8119871" y="2685288"/>
              <a:ext cx="0" cy="914400"/>
            </a:xfrm>
            <a:custGeom>
              <a:avLst/>
              <a:gdLst/>
              <a:ahLst/>
              <a:cxnLst/>
              <a:rect l="l" t="t" r="r" b="b"/>
              <a:pathLst>
                <a:path h="914400">
                  <a:moveTo>
                    <a:pt x="0" y="0"/>
                  </a:moveTo>
                  <a:lnTo>
                    <a:pt x="0" y="914400"/>
                  </a:lnTo>
                </a:path>
              </a:pathLst>
            </a:custGeom>
            <a:ln w="18288">
              <a:solidFill>
                <a:srgbClr val="FF8915"/>
              </a:solidFill>
              <a:prstDash val="sysDash"/>
            </a:ln>
          </p:spPr>
          <p:txBody>
            <a:bodyPr wrap="square" lIns="0" tIns="0" rIns="0" bIns="0" rtlCol="0"/>
            <a:lstStyle/>
            <a:p>
              <a:endParaRPr/>
            </a:p>
          </p:txBody>
        </p:sp>
        <p:sp>
          <p:nvSpPr>
            <p:cNvPr id="5" name="object 5"/>
            <p:cNvSpPr/>
            <p:nvPr/>
          </p:nvSpPr>
          <p:spPr>
            <a:xfrm>
              <a:off x="8028431" y="3529584"/>
              <a:ext cx="182879" cy="1828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113775" y="3712463"/>
              <a:ext cx="0" cy="1963420"/>
            </a:xfrm>
            <a:custGeom>
              <a:avLst/>
              <a:gdLst/>
              <a:ahLst/>
              <a:cxnLst/>
              <a:rect l="l" t="t" r="r" b="b"/>
              <a:pathLst>
                <a:path h="1963420">
                  <a:moveTo>
                    <a:pt x="0" y="0"/>
                  </a:moveTo>
                  <a:lnTo>
                    <a:pt x="0" y="914400"/>
                  </a:lnTo>
                </a:path>
                <a:path h="1963420">
                  <a:moveTo>
                    <a:pt x="0" y="1048512"/>
                  </a:moveTo>
                  <a:lnTo>
                    <a:pt x="0" y="1962912"/>
                  </a:lnTo>
                </a:path>
              </a:pathLst>
            </a:custGeom>
            <a:ln w="18288">
              <a:solidFill>
                <a:srgbClr val="FF8915"/>
              </a:solidFill>
              <a:prstDash val="sysDash"/>
            </a:ln>
          </p:spPr>
          <p:txBody>
            <a:bodyPr wrap="square" lIns="0" tIns="0" rIns="0" bIns="0" rtlCol="0"/>
            <a:lstStyle/>
            <a:p>
              <a:endParaRPr/>
            </a:p>
          </p:txBody>
        </p:sp>
        <p:sp>
          <p:nvSpPr>
            <p:cNvPr id="7" name="object 7"/>
            <p:cNvSpPr/>
            <p:nvPr/>
          </p:nvSpPr>
          <p:spPr>
            <a:xfrm>
              <a:off x="8022335" y="5644896"/>
              <a:ext cx="182880" cy="18287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022335" y="4599432"/>
              <a:ext cx="182880" cy="18287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022335" y="2502408"/>
              <a:ext cx="182880" cy="18288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098279" y="2228088"/>
              <a:ext cx="5760720" cy="685800"/>
            </a:xfrm>
            <a:custGeom>
              <a:avLst/>
              <a:gdLst/>
              <a:ahLst/>
              <a:cxnLst/>
              <a:rect l="l" t="t" r="r" b="b"/>
              <a:pathLst>
                <a:path w="5760719" h="685800">
                  <a:moveTo>
                    <a:pt x="0" y="114300"/>
                  </a:moveTo>
                  <a:lnTo>
                    <a:pt x="8983" y="69812"/>
                  </a:lnTo>
                  <a:lnTo>
                    <a:pt x="33480" y="33480"/>
                  </a:lnTo>
                  <a:lnTo>
                    <a:pt x="69812" y="8983"/>
                  </a:lnTo>
                  <a:lnTo>
                    <a:pt x="114300" y="0"/>
                  </a:lnTo>
                  <a:lnTo>
                    <a:pt x="5646420" y="0"/>
                  </a:lnTo>
                  <a:lnTo>
                    <a:pt x="5690907" y="8983"/>
                  </a:lnTo>
                  <a:lnTo>
                    <a:pt x="5727239" y="33480"/>
                  </a:lnTo>
                  <a:lnTo>
                    <a:pt x="5751736" y="69812"/>
                  </a:lnTo>
                  <a:lnTo>
                    <a:pt x="5760720" y="114300"/>
                  </a:lnTo>
                  <a:lnTo>
                    <a:pt x="5760720" y="571499"/>
                  </a:lnTo>
                  <a:lnTo>
                    <a:pt x="5751736" y="615987"/>
                  </a:lnTo>
                  <a:lnTo>
                    <a:pt x="5727239" y="652319"/>
                  </a:lnTo>
                  <a:lnTo>
                    <a:pt x="5690907" y="676816"/>
                  </a:lnTo>
                  <a:lnTo>
                    <a:pt x="5646420" y="685799"/>
                  </a:lnTo>
                  <a:lnTo>
                    <a:pt x="114300" y="685799"/>
                  </a:lnTo>
                  <a:lnTo>
                    <a:pt x="69812" y="676816"/>
                  </a:lnTo>
                  <a:lnTo>
                    <a:pt x="33480" y="652319"/>
                  </a:lnTo>
                  <a:lnTo>
                    <a:pt x="8983" y="615987"/>
                  </a:lnTo>
                  <a:lnTo>
                    <a:pt x="0" y="571499"/>
                  </a:lnTo>
                  <a:lnTo>
                    <a:pt x="0" y="114300"/>
                  </a:lnTo>
                  <a:close/>
                </a:path>
              </a:pathLst>
            </a:custGeom>
            <a:ln w="12192">
              <a:solidFill>
                <a:srgbClr val="FFB86F"/>
              </a:solidFill>
            </a:ln>
          </p:spPr>
          <p:txBody>
            <a:bodyPr wrap="square" lIns="0" tIns="0" rIns="0" bIns="0" rtlCol="0"/>
            <a:lstStyle/>
            <a:p>
              <a:endParaRPr/>
            </a:p>
          </p:txBody>
        </p:sp>
      </p:grpSp>
      <p:sp>
        <p:nvSpPr>
          <p:cNvPr id="11" name="object 11"/>
          <p:cNvSpPr txBox="1"/>
          <p:nvPr/>
        </p:nvSpPr>
        <p:spPr>
          <a:xfrm>
            <a:off x="9212960" y="2392172"/>
            <a:ext cx="3430270" cy="329565"/>
          </a:xfrm>
          <a:prstGeom prst="rect">
            <a:avLst/>
          </a:prstGeom>
        </p:spPr>
        <p:txBody>
          <a:bodyPr vert="horz" wrap="square" lIns="0" tIns="11430" rIns="0" bIns="0" rtlCol="0">
            <a:spAutoFit/>
          </a:bodyPr>
          <a:lstStyle/>
          <a:p>
            <a:pPr marL="12700">
              <a:lnSpc>
                <a:spcPct val="100000"/>
              </a:lnSpc>
              <a:spcBef>
                <a:spcPts val="90"/>
              </a:spcBef>
            </a:pPr>
            <a:r>
              <a:rPr sz="2000" spc="-5" dirty="0">
                <a:solidFill>
                  <a:srgbClr val="404040"/>
                </a:solidFill>
                <a:latin typeface="Noto Sans"/>
                <a:cs typeface="Noto Sans"/>
              </a:rPr>
              <a:t>Do </a:t>
            </a:r>
            <a:r>
              <a:rPr sz="2000" spc="-15" dirty="0">
                <a:solidFill>
                  <a:srgbClr val="404040"/>
                </a:solidFill>
                <a:latin typeface="Noto Sans"/>
                <a:cs typeface="Noto Sans"/>
              </a:rPr>
              <a:t>not </a:t>
            </a:r>
            <a:r>
              <a:rPr sz="2000" spc="-10" dirty="0">
                <a:solidFill>
                  <a:srgbClr val="404040"/>
                </a:solidFill>
                <a:latin typeface="Noto Sans"/>
                <a:cs typeface="Noto Sans"/>
              </a:rPr>
              <a:t>use </a:t>
            </a:r>
            <a:r>
              <a:rPr sz="2000" spc="-20" dirty="0">
                <a:solidFill>
                  <a:srgbClr val="404040"/>
                </a:solidFill>
                <a:latin typeface="Noto Sans"/>
                <a:cs typeface="Noto Sans"/>
              </a:rPr>
              <a:t>relational</a:t>
            </a:r>
            <a:r>
              <a:rPr sz="2000" spc="20" dirty="0">
                <a:solidFill>
                  <a:srgbClr val="404040"/>
                </a:solidFill>
                <a:latin typeface="Noto Sans"/>
                <a:cs typeface="Noto Sans"/>
              </a:rPr>
              <a:t> </a:t>
            </a:r>
            <a:r>
              <a:rPr sz="2000" spc="-15" dirty="0">
                <a:solidFill>
                  <a:srgbClr val="404040"/>
                </a:solidFill>
                <a:latin typeface="Noto Sans"/>
                <a:cs typeface="Noto Sans"/>
              </a:rPr>
              <a:t>models</a:t>
            </a:r>
            <a:endParaRPr sz="2000">
              <a:latin typeface="Noto Sans"/>
              <a:cs typeface="Noto Sans"/>
            </a:endParaRPr>
          </a:p>
        </p:txBody>
      </p:sp>
      <p:grpSp>
        <p:nvGrpSpPr>
          <p:cNvPr id="12" name="object 12"/>
          <p:cNvGrpSpPr/>
          <p:nvPr/>
        </p:nvGrpSpPr>
        <p:grpSpPr>
          <a:xfrm>
            <a:off x="8196008" y="2584640"/>
            <a:ext cx="6690995" cy="2442210"/>
            <a:chOff x="8196008" y="2584640"/>
            <a:chExt cx="6690995" cy="2442210"/>
          </a:xfrm>
        </p:grpSpPr>
        <p:sp>
          <p:nvSpPr>
            <p:cNvPr id="13" name="object 13"/>
            <p:cNvSpPr/>
            <p:nvPr/>
          </p:nvSpPr>
          <p:spPr>
            <a:xfrm>
              <a:off x="8205215" y="2593847"/>
              <a:ext cx="914400" cy="0"/>
            </a:xfrm>
            <a:custGeom>
              <a:avLst/>
              <a:gdLst/>
              <a:ahLst/>
              <a:cxnLst/>
              <a:rect l="l" t="t" r="r" b="b"/>
              <a:pathLst>
                <a:path w="914400">
                  <a:moveTo>
                    <a:pt x="0" y="0"/>
                  </a:moveTo>
                  <a:lnTo>
                    <a:pt x="914400" y="0"/>
                  </a:lnTo>
                </a:path>
              </a:pathLst>
            </a:custGeom>
            <a:ln w="18288">
              <a:solidFill>
                <a:srgbClr val="FFB86F"/>
              </a:solidFill>
              <a:prstDash val="sysDash"/>
            </a:ln>
          </p:spPr>
          <p:txBody>
            <a:bodyPr wrap="square" lIns="0" tIns="0" rIns="0" bIns="0" rtlCol="0"/>
            <a:lstStyle/>
            <a:p>
              <a:endParaRPr/>
            </a:p>
          </p:txBody>
        </p:sp>
        <p:sp>
          <p:nvSpPr>
            <p:cNvPr id="14" name="object 14"/>
            <p:cNvSpPr/>
            <p:nvPr/>
          </p:nvSpPr>
          <p:spPr>
            <a:xfrm>
              <a:off x="9119615" y="4334255"/>
              <a:ext cx="5760720" cy="685800"/>
            </a:xfrm>
            <a:custGeom>
              <a:avLst/>
              <a:gdLst/>
              <a:ahLst/>
              <a:cxnLst/>
              <a:rect l="l" t="t" r="r" b="b"/>
              <a:pathLst>
                <a:path w="5760719" h="685800">
                  <a:moveTo>
                    <a:pt x="0" y="114300"/>
                  </a:moveTo>
                  <a:lnTo>
                    <a:pt x="8983" y="69812"/>
                  </a:lnTo>
                  <a:lnTo>
                    <a:pt x="33480" y="33480"/>
                  </a:lnTo>
                  <a:lnTo>
                    <a:pt x="69812" y="8983"/>
                  </a:lnTo>
                  <a:lnTo>
                    <a:pt x="114300" y="0"/>
                  </a:lnTo>
                  <a:lnTo>
                    <a:pt x="5646420" y="0"/>
                  </a:lnTo>
                  <a:lnTo>
                    <a:pt x="5690907" y="8983"/>
                  </a:lnTo>
                  <a:lnTo>
                    <a:pt x="5727239" y="33480"/>
                  </a:lnTo>
                  <a:lnTo>
                    <a:pt x="5751736" y="69812"/>
                  </a:lnTo>
                  <a:lnTo>
                    <a:pt x="5760720" y="114300"/>
                  </a:lnTo>
                  <a:lnTo>
                    <a:pt x="5760720" y="571500"/>
                  </a:lnTo>
                  <a:lnTo>
                    <a:pt x="5751736" y="615987"/>
                  </a:lnTo>
                  <a:lnTo>
                    <a:pt x="5727239" y="652319"/>
                  </a:lnTo>
                  <a:lnTo>
                    <a:pt x="5690907" y="676816"/>
                  </a:lnTo>
                  <a:lnTo>
                    <a:pt x="5646420" y="685800"/>
                  </a:lnTo>
                  <a:lnTo>
                    <a:pt x="114300" y="685800"/>
                  </a:lnTo>
                  <a:lnTo>
                    <a:pt x="69812" y="676816"/>
                  </a:lnTo>
                  <a:lnTo>
                    <a:pt x="33480" y="652319"/>
                  </a:lnTo>
                  <a:lnTo>
                    <a:pt x="8983" y="615987"/>
                  </a:lnTo>
                  <a:lnTo>
                    <a:pt x="0" y="571500"/>
                  </a:lnTo>
                  <a:lnTo>
                    <a:pt x="0" y="114300"/>
                  </a:lnTo>
                  <a:close/>
                </a:path>
              </a:pathLst>
            </a:custGeom>
            <a:ln w="12192">
              <a:solidFill>
                <a:srgbClr val="69DDB0"/>
              </a:solidFill>
            </a:ln>
          </p:spPr>
          <p:txBody>
            <a:bodyPr wrap="square" lIns="0" tIns="0" rIns="0" bIns="0" rtlCol="0"/>
            <a:lstStyle/>
            <a:p>
              <a:endParaRPr/>
            </a:p>
          </p:txBody>
        </p:sp>
      </p:grpSp>
      <p:sp>
        <p:nvSpPr>
          <p:cNvPr id="15" name="object 15"/>
          <p:cNvSpPr txBox="1"/>
          <p:nvPr/>
        </p:nvSpPr>
        <p:spPr>
          <a:xfrm>
            <a:off x="9234296" y="4553457"/>
            <a:ext cx="3937000" cy="329565"/>
          </a:xfrm>
          <a:prstGeom prst="rect">
            <a:avLst/>
          </a:prstGeom>
        </p:spPr>
        <p:txBody>
          <a:bodyPr vert="horz" wrap="square" lIns="0" tIns="11430" rIns="0" bIns="0" rtlCol="0">
            <a:spAutoFit/>
          </a:bodyPr>
          <a:lstStyle/>
          <a:p>
            <a:pPr marL="12700">
              <a:lnSpc>
                <a:spcPct val="100000"/>
              </a:lnSpc>
              <a:spcBef>
                <a:spcPts val="90"/>
              </a:spcBef>
            </a:pPr>
            <a:r>
              <a:rPr sz="2000" spc="-25" dirty="0">
                <a:solidFill>
                  <a:srgbClr val="404040"/>
                </a:solidFill>
                <a:latin typeface="Noto Sans"/>
                <a:cs typeface="Noto Sans"/>
              </a:rPr>
              <a:t>Designed </a:t>
            </a:r>
            <a:r>
              <a:rPr sz="2000" spc="-20" dirty="0">
                <a:solidFill>
                  <a:srgbClr val="404040"/>
                </a:solidFill>
                <a:latin typeface="Noto Sans"/>
                <a:cs typeface="Noto Sans"/>
              </a:rPr>
              <a:t>to run </a:t>
            </a:r>
            <a:r>
              <a:rPr sz="2000" spc="-15" dirty="0">
                <a:solidFill>
                  <a:srgbClr val="404040"/>
                </a:solidFill>
                <a:latin typeface="Noto Sans"/>
                <a:cs typeface="Noto Sans"/>
              </a:rPr>
              <a:t>on </a:t>
            </a:r>
            <a:r>
              <a:rPr sz="2000" spc="-50" dirty="0">
                <a:solidFill>
                  <a:srgbClr val="404040"/>
                </a:solidFill>
                <a:latin typeface="Noto Sans"/>
                <a:cs typeface="Noto Sans"/>
              </a:rPr>
              <a:t>large</a:t>
            </a:r>
            <a:r>
              <a:rPr sz="2000" spc="130" dirty="0">
                <a:solidFill>
                  <a:srgbClr val="404040"/>
                </a:solidFill>
                <a:latin typeface="Noto Sans"/>
                <a:cs typeface="Noto Sans"/>
              </a:rPr>
              <a:t> </a:t>
            </a:r>
            <a:r>
              <a:rPr sz="2000" spc="-15" dirty="0">
                <a:solidFill>
                  <a:srgbClr val="404040"/>
                </a:solidFill>
                <a:latin typeface="Noto Sans"/>
                <a:cs typeface="Noto Sans"/>
              </a:rPr>
              <a:t>clusters</a:t>
            </a:r>
            <a:endParaRPr sz="2000">
              <a:latin typeface="Noto Sans"/>
              <a:cs typeface="Noto Sans"/>
            </a:endParaRPr>
          </a:p>
        </p:txBody>
      </p:sp>
      <p:grpSp>
        <p:nvGrpSpPr>
          <p:cNvPr id="16" name="object 16"/>
          <p:cNvGrpSpPr/>
          <p:nvPr/>
        </p:nvGrpSpPr>
        <p:grpSpPr>
          <a:xfrm>
            <a:off x="1353058" y="3236722"/>
            <a:ext cx="7776209" cy="1460500"/>
            <a:chOff x="1353058" y="3236722"/>
            <a:chExt cx="7776209" cy="1460500"/>
          </a:xfrm>
        </p:grpSpPr>
        <p:sp>
          <p:nvSpPr>
            <p:cNvPr id="17" name="object 17"/>
            <p:cNvSpPr/>
            <p:nvPr/>
          </p:nvSpPr>
          <p:spPr>
            <a:xfrm>
              <a:off x="8205215" y="4687824"/>
              <a:ext cx="914400" cy="0"/>
            </a:xfrm>
            <a:custGeom>
              <a:avLst/>
              <a:gdLst/>
              <a:ahLst/>
              <a:cxnLst/>
              <a:rect l="l" t="t" r="r" b="b"/>
              <a:pathLst>
                <a:path w="914400">
                  <a:moveTo>
                    <a:pt x="0" y="0"/>
                  </a:moveTo>
                  <a:lnTo>
                    <a:pt x="914400" y="0"/>
                  </a:lnTo>
                </a:path>
              </a:pathLst>
            </a:custGeom>
            <a:ln w="18288">
              <a:solidFill>
                <a:srgbClr val="69DDB0"/>
              </a:solidFill>
              <a:prstDash val="sysDash"/>
            </a:ln>
          </p:spPr>
          <p:txBody>
            <a:bodyPr wrap="square" lIns="0" tIns="0" rIns="0" bIns="0" rtlCol="0"/>
            <a:lstStyle/>
            <a:p>
              <a:endParaRPr/>
            </a:p>
          </p:txBody>
        </p:sp>
        <p:sp>
          <p:nvSpPr>
            <p:cNvPr id="18" name="object 18"/>
            <p:cNvSpPr/>
            <p:nvPr/>
          </p:nvSpPr>
          <p:spPr>
            <a:xfrm>
              <a:off x="7107936" y="3608831"/>
              <a:ext cx="914400" cy="0"/>
            </a:xfrm>
            <a:custGeom>
              <a:avLst/>
              <a:gdLst/>
              <a:ahLst/>
              <a:cxnLst/>
              <a:rect l="l" t="t" r="r" b="b"/>
              <a:pathLst>
                <a:path w="914400">
                  <a:moveTo>
                    <a:pt x="0" y="0"/>
                  </a:moveTo>
                  <a:lnTo>
                    <a:pt x="914400" y="0"/>
                  </a:lnTo>
                </a:path>
              </a:pathLst>
            </a:custGeom>
            <a:ln w="18288">
              <a:solidFill>
                <a:srgbClr val="7DAFDE"/>
              </a:solidFill>
              <a:prstDash val="sysDash"/>
            </a:ln>
          </p:spPr>
          <p:txBody>
            <a:bodyPr wrap="square" lIns="0" tIns="0" rIns="0" bIns="0" rtlCol="0"/>
            <a:lstStyle/>
            <a:p>
              <a:endParaRPr/>
            </a:p>
          </p:txBody>
        </p:sp>
        <p:sp>
          <p:nvSpPr>
            <p:cNvPr id="19" name="object 19"/>
            <p:cNvSpPr/>
            <p:nvPr/>
          </p:nvSpPr>
          <p:spPr>
            <a:xfrm>
              <a:off x="1359408" y="3243072"/>
              <a:ext cx="5758180" cy="685800"/>
            </a:xfrm>
            <a:custGeom>
              <a:avLst/>
              <a:gdLst/>
              <a:ahLst/>
              <a:cxnLst/>
              <a:rect l="l" t="t" r="r" b="b"/>
              <a:pathLst>
                <a:path w="5758180" h="685800">
                  <a:moveTo>
                    <a:pt x="0" y="114300"/>
                  </a:moveTo>
                  <a:lnTo>
                    <a:pt x="8983" y="69812"/>
                  </a:lnTo>
                  <a:lnTo>
                    <a:pt x="33480" y="33480"/>
                  </a:lnTo>
                  <a:lnTo>
                    <a:pt x="69812" y="8983"/>
                  </a:lnTo>
                  <a:lnTo>
                    <a:pt x="114300" y="0"/>
                  </a:lnTo>
                  <a:lnTo>
                    <a:pt x="5643371" y="0"/>
                  </a:lnTo>
                  <a:lnTo>
                    <a:pt x="5687859" y="8983"/>
                  </a:lnTo>
                  <a:lnTo>
                    <a:pt x="5724191" y="33480"/>
                  </a:lnTo>
                  <a:lnTo>
                    <a:pt x="5748688" y="69812"/>
                  </a:lnTo>
                  <a:lnTo>
                    <a:pt x="5757671" y="114300"/>
                  </a:lnTo>
                  <a:lnTo>
                    <a:pt x="5757671" y="571500"/>
                  </a:lnTo>
                  <a:lnTo>
                    <a:pt x="5748688" y="615987"/>
                  </a:lnTo>
                  <a:lnTo>
                    <a:pt x="5724191" y="652319"/>
                  </a:lnTo>
                  <a:lnTo>
                    <a:pt x="5687859" y="676816"/>
                  </a:lnTo>
                  <a:lnTo>
                    <a:pt x="5643371" y="685800"/>
                  </a:lnTo>
                  <a:lnTo>
                    <a:pt x="114300" y="685800"/>
                  </a:lnTo>
                  <a:lnTo>
                    <a:pt x="69812" y="676816"/>
                  </a:lnTo>
                  <a:lnTo>
                    <a:pt x="33480" y="652319"/>
                  </a:lnTo>
                  <a:lnTo>
                    <a:pt x="8983" y="615987"/>
                  </a:lnTo>
                  <a:lnTo>
                    <a:pt x="0" y="571500"/>
                  </a:lnTo>
                  <a:lnTo>
                    <a:pt x="0" y="114300"/>
                  </a:lnTo>
                  <a:close/>
                </a:path>
              </a:pathLst>
            </a:custGeom>
            <a:ln w="12192">
              <a:solidFill>
                <a:srgbClr val="7DAFDE"/>
              </a:solidFill>
            </a:ln>
          </p:spPr>
          <p:txBody>
            <a:bodyPr wrap="square" lIns="0" tIns="0" rIns="0" bIns="0" rtlCol="0"/>
            <a:lstStyle/>
            <a:p>
              <a:endParaRPr/>
            </a:p>
          </p:txBody>
        </p:sp>
      </p:grpSp>
      <p:sp>
        <p:nvSpPr>
          <p:cNvPr id="20" name="object 20"/>
          <p:cNvSpPr txBox="1"/>
          <p:nvPr/>
        </p:nvSpPr>
        <p:spPr>
          <a:xfrm>
            <a:off x="1470405" y="3407155"/>
            <a:ext cx="1535430"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404040"/>
                </a:solidFill>
                <a:latin typeface="Noto Sans"/>
                <a:cs typeface="Noto Sans"/>
              </a:rPr>
              <a:t>Open</a:t>
            </a:r>
            <a:r>
              <a:rPr sz="2000" spc="-55" dirty="0">
                <a:solidFill>
                  <a:srgbClr val="404040"/>
                </a:solidFill>
                <a:latin typeface="Noto Sans"/>
                <a:cs typeface="Noto Sans"/>
              </a:rPr>
              <a:t> </a:t>
            </a:r>
            <a:r>
              <a:rPr sz="2000" spc="-20" dirty="0">
                <a:solidFill>
                  <a:srgbClr val="404040"/>
                </a:solidFill>
                <a:latin typeface="Noto Sans"/>
                <a:cs typeface="Noto Sans"/>
              </a:rPr>
              <a:t>source</a:t>
            </a:r>
            <a:endParaRPr sz="2000">
              <a:latin typeface="Noto Sans"/>
              <a:cs typeface="Noto Sans"/>
            </a:endParaRPr>
          </a:p>
        </p:txBody>
      </p:sp>
      <p:grpSp>
        <p:nvGrpSpPr>
          <p:cNvPr id="21" name="object 21"/>
          <p:cNvGrpSpPr/>
          <p:nvPr/>
        </p:nvGrpSpPr>
        <p:grpSpPr>
          <a:xfrm>
            <a:off x="1353058" y="5406897"/>
            <a:ext cx="6694170" cy="701675"/>
            <a:chOff x="1353058" y="5406897"/>
            <a:chExt cx="6694170" cy="701675"/>
          </a:xfrm>
        </p:grpSpPr>
        <p:sp>
          <p:nvSpPr>
            <p:cNvPr id="22" name="object 22"/>
            <p:cNvSpPr/>
            <p:nvPr/>
          </p:nvSpPr>
          <p:spPr>
            <a:xfrm>
              <a:off x="7123175" y="5751575"/>
              <a:ext cx="914400" cy="0"/>
            </a:xfrm>
            <a:custGeom>
              <a:avLst/>
              <a:gdLst/>
              <a:ahLst/>
              <a:cxnLst/>
              <a:rect l="l" t="t" r="r" b="b"/>
              <a:pathLst>
                <a:path w="914400">
                  <a:moveTo>
                    <a:pt x="0" y="0"/>
                  </a:moveTo>
                  <a:lnTo>
                    <a:pt x="914400" y="0"/>
                  </a:lnTo>
                </a:path>
              </a:pathLst>
            </a:custGeom>
            <a:ln w="18288">
              <a:solidFill>
                <a:srgbClr val="FF7860"/>
              </a:solidFill>
              <a:prstDash val="sysDash"/>
            </a:ln>
          </p:spPr>
          <p:txBody>
            <a:bodyPr wrap="square" lIns="0" tIns="0" rIns="0" bIns="0" rtlCol="0"/>
            <a:lstStyle/>
            <a:p>
              <a:endParaRPr/>
            </a:p>
          </p:txBody>
        </p:sp>
        <p:sp>
          <p:nvSpPr>
            <p:cNvPr id="23" name="object 23"/>
            <p:cNvSpPr/>
            <p:nvPr/>
          </p:nvSpPr>
          <p:spPr>
            <a:xfrm>
              <a:off x="1359408" y="5413247"/>
              <a:ext cx="5758180" cy="688975"/>
            </a:xfrm>
            <a:custGeom>
              <a:avLst/>
              <a:gdLst/>
              <a:ahLst/>
              <a:cxnLst/>
              <a:rect l="l" t="t" r="r" b="b"/>
              <a:pathLst>
                <a:path w="5758180" h="688975">
                  <a:moveTo>
                    <a:pt x="0" y="114807"/>
                  </a:moveTo>
                  <a:lnTo>
                    <a:pt x="9026" y="70133"/>
                  </a:lnTo>
                  <a:lnTo>
                    <a:pt x="33639" y="33639"/>
                  </a:lnTo>
                  <a:lnTo>
                    <a:pt x="70133" y="9026"/>
                  </a:lnTo>
                  <a:lnTo>
                    <a:pt x="114807" y="0"/>
                  </a:lnTo>
                  <a:lnTo>
                    <a:pt x="5642864" y="0"/>
                  </a:lnTo>
                  <a:lnTo>
                    <a:pt x="5687538" y="9026"/>
                  </a:lnTo>
                  <a:lnTo>
                    <a:pt x="5724032" y="33639"/>
                  </a:lnTo>
                  <a:lnTo>
                    <a:pt x="5748645" y="70133"/>
                  </a:lnTo>
                  <a:lnTo>
                    <a:pt x="5757671" y="114807"/>
                  </a:lnTo>
                  <a:lnTo>
                    <a:pt x="5757671" y="574039"/>
                  </a:lnTo>
                  <a:lnTo>
                    <a:pt x="5748645" y="618714"/>
                  </a:lnTo>
                  <a:lnTo>
                    <a:pt x="5724032" y="655208"/>
                  </a:lnTo>
                  <a:lnTo>
                    <a:pt x="5687538" y="679821"/>
                  </a:lnTo>
                  <a:lnTo>
                    <a:pt x="5642864" y="688847"/>
                  </a:lnTo>
                  <a:lnTo>
                    <a:pt x="114807" y="688847"/>
                  </a:lnTo>
                  <a:lnTo>
                    <a:pt x="70133" y="679821"/>
                  </a:lnTo>
                  <a:lnTo>
                    <a:pt x="33639" y="655208"/>
                  </a:lnTo>
                  <a:lnTo>
                    <a:pt x="9026" y="618714"/>
                  </a:lnTo>
                  <a:lnTo>
                    <a:pt x="0" y="574039"/>
                  </a:lnTo>
                  <a:lnTo>
                    <a:pt x="0" y="114807"/>
                  </a:lnTo>
                  <a:close/>
                </a:path>
              </a:pathLst>
            </a:custGeom>
            <a:ln w="12192">
              <a:solidFill>
                <a:srgbClr val="FF7860"/>
              </a:solidFill>
            </a:ln>
          </p:spPr>
          <p:txBody>
            <a:bodyPr wrap="square" lIns="0" tIns="0" rIns="0" bIns="0" rtlCol="0"/>
            <a:lstStyle/>
            <a:p>
              <a:endParaRPr/>
            </a:p>
          </p:txBody>
        </p:sp>
      </p:grpSp>
      <p:sp>
        <p:nvSpPr>
          <p:cNvPr id="24" name="object 24"/>
          <p:cNvSpPr txBox="1"/>
          <p:nvPr/>
        </p:nvSpPr>
        <p:spPr>
          <a:xfrm>
            <a:off x="1470405" y="5579109"/>
            <a:ext cx="2298700" cy="329565"/>
          </a:xfrm>
          <a:prstGeom prst="rect">
            <a:avLst/>
          </a:prstGeom>
        </p:spPr>
        <p:txBody>
          <a:bodyPr vert="horz" wrap="square" lIns="0" tIns="11430" rIns="0" bIns="0" rtlCol="0">
            <a:spAutoFit/>
          </a:bodyPr>
          <a:lstStyle/>
          <a:p>
            <a:pPr marL="12700">
              <a:lnSpc>
                <a:spcPct val="100000"/>
              </a:lnSpc>
              <a:spcBef>
                <a:spcPts val="90"/>
              </a:spcBef>
            </a:pPr>
            <a:r>
              <a:rPr sz="2000" spc="-5" dirty="0">
                <a:solidFill>
                  <a:srgbClr val="404040"/>
                </a:solidFill>
                <a:latin typeface="Noto Sans"/>
                <a:cs typeface="Noto Sans"/>
              </a:rPr>
              <a:t>Do </a:t>
            </a:r>
            <a:r>
              <a:rPr sz="2000" spc="-15" dirty="0">
                <a:solidFill>
                  <a:srgbClr val="404040"/>
                </a:solidFill>
                <a:latin typeface="Noto Sans"/>
                <a:cs typeface="Noto Sans"/>
              </a:rPr>
              <a:t>not </a:t>
            </a:r>
            <a:r>
              <a:rPr sz="2000" spc="-10" dirty="0">
                <a:solidFill>
                  <a:srgbClr val="404040"/>
                </a:solidFill>
                <a:latin typeface="Noto Sans"/>
                <a:cs typeface="Noto Sans"/>
              </a:rPr>
              <a:t>use</a:t>
            </a:r>
            <a:r>
              <a:rPr sz="2000" spc="-30" dirty="0">
                <a:solidFill>
                  <a:srgbClr val="404040"/>
                </a:solidFill>
                <a:latin typeface="Noto Sans"/>
                <a:cs typeface="Noto Sans"/>
              </a:rPr>
              <a:t> </a:t>
            </a:r>
            <a:r>
              <a:rPr sz="2000" spc="-15" dirty="0">
                <a:solidFill>
                  <a:srgbClr val="404040"/>
                </a:solidFill>
                <a:latin typeface="Noto Sans"/>
                <a:cs typeface="Noto Sans"/>
              </a:rPr>
              <a:t>schema</a:t>
            </a:r>
            <a:endParaRPr sz="2000">
              <a:latin typeface="Noto Sans"/>
              <a:cs typeface="Noto Sans"/>
            </a:endParaRPr>
          </a:p>
        </p:txBody>
      </p:sp>
      <p:grpSp>
        <p:nvGrpSpPr>
          <p:cNvPr id="25" name="object 25"/>
          <p:cNvGrpSpPr/>
          <p:nvPr/>
        </p:nvGrpSpPr>
        <p:grpSpPr>
          <a:xfrm>
            <a:off x="8037576" y="5754560"/>
            <a:ext cx="6864350" cy="1323340"/>
            <a:chOff x="8037576" y="5754560"/>
            <a:chExt cx="6864350" cy="1323340"/>
          </a:xfrm>
        </p:grpSpPr>
        <p:sp>
          <p:nvSpPr>
            <p:cNvPr id="26" name="object 26"/>
            <p:cNvSpPr/>
            <p:nvPr/>
          </p:nvSpPr>
          <p:spPr>
            <a:xfrm>
              <a:off x="8129016" y="5763767"/>
              <a:ext cx="0" cy="914400"/>
            </a:xfrm>
            <a:custGeom>
              <a:avLst/>
              <a:gdLst/>
              <a:ahLst/>
              <a:cxnLst/>
              <a:rect l="l" t="t" r="r" b="b"/>
              <a:pathLst>
                <a:path h="914400">
                  <a:moveTo>
                    <a:pt x="0" y="0"/>
                  </a:moveTo>
                  <a:lnTo>
                    <a:pt x="0" y="914400"/>
                  </a:lnTo>
                </a:path>
              </a:pathLst>
            </a:custGeom>
            <a:ln w="18288">
              <a:solidFill>
                <a:srgbClr val="FF8915"/>
              </a:solidFill>
              <a:prstDash val="sysDash"/>
            </a:ln>
          </p:spPr>
          <p:txBody>
            <a:bodyPr wrap="square" lIns="0" tIns="0" rIns="0" bIns="0" rtlCol="0"/>
            <a:lstStyle/>
            <a:p>
              <a:endParaRPr/>
            </a:p>
          </p:txBody>
        </p:sp>
        <p:sp>
          <p:nvSpPr>
            <p:cNvPr id="27" name="object 27"/>
            <p:cNvSpPr/>
            <p:nvPr/>
          </p:nvSpPr>
          <p:spPr>
            <a:xfrm>
              <a:off x="8037576" y="6647687"/>
              <a:ext cx="182879" cy="182880"/>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9134856" y="6385559"/>
              <a:ext cx="5760720" cy="685800"/>
            </a:xfrm>
            <a:custGeom>
              <a:avLst/>
              <a:gdLst/>
              <a:ahLst/>
              <a:cxnLst/>
              <a:rect l="l" t="t" r="r" b="b"/>
              <a:pathLst>
                <a:path w="5760719" h="685800">
                  <a:moveTo>
                    <a:pt x="0" y="114300"/>
                  </a:moveTo>
                  <a:lnTo>
                    <a:pt x="8983" y="69812"/>
                  </a:lnTo>
                  <a:lnTo>
                    <a:pt x="33480" y="33480"/>
                  </a:lnTo>
                  <a:lnTo>
                    <a:pt x="69812" y="8983"/>
                  </a:lnTo>
                  <a:lnTo>
                    <a:pt x="114300" y="0"/>
                  </a:lnTo>
                  <a:lnTo>
                    <a:pt x="5646420" y="0"/>
                  </a:lnTo>
                  <a:lnTo>
                    <a:pt x="5690907" y="8983"/>
                  </a:lnTo>
                  <a:lnTo>
                    <a:pt x="5727239" y="33480"/>
                  </a:lnTo>
                  <a:lnTo>
                    <a:pt x="5751736" y="69812"/>
                  </a:lnTo>
                  <a:lnTo>
                    <a:pt x="5760720" y="114300"/>
                  </a:lnTo>
                  <a:lnTo>
                    <a:pt x="5760720" y="571500"/>
                  </a:lnTo>
                  <a:lnTo>
                    <a:pt x="5751736" y="615987"/>
                  </a:lnTo>
                  <a:lnTo>
                    <a:pt x="5727239" y="652319"/>
                  </a:lnTo>
                  <a:lnTo>
                    <a:pt x="5690907" y="676816"/>
                  </a:lnTo>
                  <a:lnTo>
                    <a:pt x="5646420" y="685800"/>
                  </a:lnTo>
                  <a:lnTo>
                    <a:pt x="114300" y="685800"/>
                  </a:lnTo>
                  <a:lnTo>
                    <a:pt x="69812" y="676816"/>
                  </a:lnTo>
                  <a:lnTo>
                    <a:pt x="33480" y="652319"/>
                  </a:lnTo>
                  <a:lnTo>
                    <a:pt x="8983" y="615987"/>
                  </a:lnTo>
                  <a:lnTo>
                    <a:pt x="0" y="571500"/>
                  </a:lnTo>
                  <a:lnTo>
                    <a:pt x="0" y="114300"/>
                  </a:lnTo>
                  <a:close/>
                </a:path>
              </a:pathLst>
            </a:custGeom>
            <a:ln w="12192">
              <a:solidFill>
                <a:srgbClr val="69DDB0"/>
              </a:solidFill>
            </a:ln>
          </p:spPr>
          <p:txBody>
            <a:bodyPr wrap="square" lIns="0" tIns="0" rIns="0" bIns="0" rtlCol="0"/>
            <a:lstStyle/>
            <a:p>
              <a:endParaRPr/>
            </a:p>
          </p:txBody>
        </p:sp>
      </p:grpSp>
      <p:sp>
        <p:nvSpPr>
          <p:cNvPr id="29" name="object 29"/>
          <p:cNvSpPr txBox="1"/>
          <p:nvPr/>
        </p:nvSpPr>
        <p:spPr>
          <a:xfrm>
            <a:off x="9248647" y="6604254"/>
            <a:ext cx="3496310" cy="329565"/>
          </a:xfrm>
          <a:prstGeom prst="rect">
            <a:avLst/>
          </a:prstGeom>
        </p:spPr>
        <p:txBody>
          <a:bodyPr vert="horz" wrap="square" lIns="0" tIns="11430" rIns="0" bIns="0" rtlCol="0">
            <a:spAutoFit/>
          </a:bodyPr>
          <a:lstStyle/>
          <a:p>
            <a:pPr marL="12700">
              <a:lnSpc>
                <a:spcPct val="100000"/>
              </a:lnSpc>
              <a:spcBef>
                <a:spcPts val="90"/>
              </a:spcBef>
            </a:pPr>
            <a:r>
              <a:rPr sz="2000" spc="-25" dirty="0">
                <a:solidFill>
                  <a:srgbClr val="404040"/>
                </a:solidFill>
                <a:latin typeface="Noto Sans"/>
                <a:cs typeface="Noto Sans"/>
              </a:rPr>
              <a:t>Allow </a:t>
            </a:r>
            <a:r>
              <a:rPr sz="2000" spc="-40" dirty="0">
                <a:solidFill>
                  <a:srgbClr val="404040"/>
                </a:solidFill>
                <a:latin typeface="Noto Sans"/>
                <a:cs typeface="Noto Sans"/>
              </a:rPr>
              <a:t>adding </a:t>
            </a:r>
            <a:r>
              <a:rPr sz="2000" spc="-10" dirty="0">
                <a:solidFill>
                  <a:srgbClr val="404040"/>
                </a:solidFill>
                <a:latin typeface="Noto Sans"/>
                <a:cs typeface="Noto Sans"/>
              </a:rPr>
              <a:t>fields </a:t>
            </a:r>
            <a:r>
              <a:rPr sz="2000" spc="-20" dirty="0">
                <a:solidFill>
                  <a:srgbClr val="404040"/>
                </a:solidFill>
                <a:latin typeface="Noto Sans"/>
                <a:cs typeface="Noto Sans"/>
              </a:rPr>
              <a:t>to</a:t>
            </a:r>
            <a:r>
              <a:rPr sz="2000" spc="45" dirty="0">
                <a:solidFill>
                  <a:srgbClr val="404040"/>
                </a:solidFill>
                <a:latin typeface="Noto Sans"/>
                <a:cs typeface="Noto Sans"/>
              </a:rPr>
              <a:t> </a:t>
            </a:r>
            <a:r>
              <a:rPr sz="2000" spc="-25" dirty="0">
                <a:solidFill>
                  <a:srgbClr val="404040"/>
                </a:solidFill>
                <a:latin typeface="Noto Sans"/>
                <a:cs typeface="Noto Sans"/>
              </a:rPr>
              <a:t>records</a:t>
            </a:r>
            <a:endParaRPr sz="2000">
              <a:latin typeface="Noto Sans"/>
              <a:cs typeface="Noto Sans"/>
            </a:endParaRPr>
          </a:p>
        </p:txBody>
      </p:sp>
      <p:sp>
        <p:nvSpPr>
          <p:cNvPr id="30" name="object 30"/>
          <p:cNvSpPr/>
          <p:nvPr/>
        </p:nvSpPr>
        <p:spPr>
          <a:xfrm>
            <a:off x="8220456" y="6739128"/>
            <a:ext cx="914400" cy="0"/>
          </a:xfrm>
          <a:custGeom>
            <a:avLst/>
            <a:gdLst/>
            <a:ahLst/>
            <a:cxnLst/>
            <a:rect l="l" t="t" r="r" b="b"/>
            <a:pathLst>
              <a:path w="914400">
                <a:moveTo>
                  <a:pt x="0" y="0"/>
                </a:moveTo>
                <a:lnTo>
                  <a:pt x="914400" y="0"/>
                </a:lnTo>
              </a:path>
            </a:pathLst>
          </a:custGeom>
          <a:ln w="18288">
            <a:solidFill>
              <a:srgbClr val="69DDB0"/>
            </a:solidFill>
            <a:prstDash val="sysDash"/>
          </a:ln>
        </p:spPr>
        <p:txBody>
          <a:bodyPr wrap="square" lIns="0" tIns="0" rIns="0" bIns="0" rtlCol="0"/>
          <a:lstStyle/>
          <a:p>
            <a:endParaRPr/>
          </a:p>
        </p:txBody>
      </p:sp>
      <p:sp>
        <p:nvSpPr>
          <p:cNvPr id="31" name="object 31"/>
          <p:cNvSpPr/>
          <p:nvPr/>
        </p:nvSpPr>
        <p:spPr>
          <a:xfrm>
            <a:off x="4568952" y="710183"/>
            <a:ext cx="7110983" cy="335279"/>
          </a:xfrm>
          <a:prstGeom prst="rect">
            <a:avLst/>
          </a:prstGeom>
          <a:blipFill>
            <a:blip r:embed="rId7" cstate="print"/>
            <a:stretch>
              <a:fillRect/>
            </a:stretch>
          </a:blipFill>
        </p:spPr>
        <p:txBody>
          <a:bodyPr wrap="square" lIns="0" tIns="0" rIns="0" bIns="0" rtlCol="0"/>
          <a:lstStyle/>
          <a:p>
            <a:endParaRPr/>
          </a:p>
        </p:txBody>
      </p:sp>
      <p:sp>
        <p:nvSpPr>
          <p:cNvPr id="32" name="object 32"/>
          <p:cNvSpPr txBox="1"/>
          <p:nvPr/>
        </p:nvSpPr>
        <p:spPr>
          <a:xfrm>
            <a:off x="5708396" y="1220165"/>
            <a:ext cx="4872355" cy="362585"/>
          </a:xfrm>
          <a:prstGeom prst="rect">
            <a:avLst/>
          </a:prstGeom>
        </p:spPr>
        <p:txBody>
          <a:bodyPr vert="horz" wrap="square" lIns="0" tIns="13970" rIns="0" bIns="0" rtlCol="0">
            <a:spAutoFit/>
          </a:bodyPr>
          <a:lstStyle/>
          <a:p>
            <a:pPr marL="12700">
              <a:lnSpc>
                <a:spcPct val="100000"/>
              </a:lnSpc>
              <a:spcBef>
                <a:spcPts val="110"/>
              </a:spcBef>
            </a:pPr>
            <a:r>
              <a:rPr sz="2200" spc="-15" dirty="0">
                <a:solidFill>
                  <a:srgbClr val="404040"/>
                </a:solidFill>
                <a:latin typeface="Noto Sans"/>
                <a:cs typeface="Noto Sans"/>
              </a:rPr>
              <a:t>Features </a:t>
            </a:r>
            <a:r>
              <a:rPr sz="2200" dirty="0">
                <a:solidFill>
                  <a:srgbClr val="404040"/>
                </a:solidFill>
                <a:latin typeface="Noto Sans"/>
                <a:cs typeface="Noto Sans"/>
              </a:rPr>
              <a:t>of </a:t>
            </a:r>
            <a:r>
              <a:rPr sz="2200" spc="-15" dirty="0">
                <a:solidFill>
                  <a:srgbClr val="404040"/>
                </a:solidFill>
                <a:latin typeface="Noto Sans"/>
                <a:cs typeface="Noto Sans"/>
              </a:rPr>
              <a:t>non-relational</a:t>
            </a:r>
            <a:r>
              <a:rPr sz="2200" spc="-30" dirty="0">
                <a:solidFill>
                  <a:srgbClr val="404040"/>
                </a:solidFill>
                <a:latin typeface="Noto Sans"/>
                <a:cs typeface="Noto Sans"/>
              </a:rPr>
              <a:t> </a:t>
            </a:r>
            <a:r>
              <a:rPr sz="2200" spc="-15" dirty="0">
                <a:solidFill>
                  <a:srgbClr val="404040"/>
                </a:solidFill>
                <a:latin typeface="Noto Sans"/>
                <a:cs typeface="Noto Sans"/>
              </a:rPr>
              <a:t>databases:</a:t>
            </a:r>
            <a:endParaRPr sz="2200">
              <a:latin typeface="Noto Sans"/>
              <a:cs typeface="Noto Sans"/>
            </a:endParaRPr>
          </a:p>
        </p:txBody>
      </p:sp>
      <p:sp>
        <p:nvSpPr>
          <p:cNvPr id="33" name="object 33"/>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16</a:t>
            </a:fld>
            <a:endParaRPr spc="-5"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2600" y="457200"/>
            <a:ext cx="1542415" cy="512445"/>
          </a:xfrm>
          <a:prstGeom prst="rect">
            <a:avLst/>
          </a:prstGeom>
        </p:spPr>
        <p:txBody>
          <a:bodyPr vert="horz" wrap="square" lIns="0" tIns="12065" rIns="0" bIns="0" rtlCol="0">
            <a:spAutoFit/>
          </a:bodyPr>
          <a:lstStyle/>
          <a:p>
            <a:pPr marL="12700">
              <a:lnSpc>
                <a:spcPct val="100000"/>
              </a:lnSpc>
              <a:spcBef>
                <a:spcPts val="95"/>
              </a:spcBef>
            </a:pPr>
            <a:r>
              <a:rPr sz="3200" b="0" spc="-409" dirty="0">
                <a:latin typeface="Arial Black"/>
                <a:cs typeface="Arial Black"/>
              </a:rPr>
              <a:t>Big</a:t>
            </a:r>
            <a:r>
              <a:rPr sz="3200" b="0" spc="-240" dirty="0">
                <a:latin typeface="Arial Black"/>
                <a:cs typeface="Arial Black"/>
              </a:rPr>
              <a:t> </a:t>
            </a:r>
            <a:r>
              <a:rPr sz="3200" b="0" spc="-409" dirty="0">
                <a:latin typeface="Arial Black"/>
                <a:cs typeface="Arial Black"/>
              </a:rPr>
              <a:t>Data</a:t>
            </a:r>
            <a:endParaRPr sz="3200">
              <a:latin typeface="Arial Black"/>
              <a:cs typeface="Arial Black"/>
            </a:endParaRPr>
          </a:p>
        </p:txBody>
      </p:sp>
      <p:sp>
        <p:nvSpPr>
          <p:cNvPr id="3" name="object 3"/>
          <p:cNvSpPr/>
          <p:nvPr/>
        </p:nvSpPr>
        <p:spPr>
          <a:xfrm>
            <a:off x="10232022" y="3112520"/>
            <a:ext cx="1201137" cy="164616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039857" y="4964379"/>
            <a:ext cx="1717675" cy="634365"/>
          </a:xfrm>
          <a:prstGeom prst="rect">
            <a:avLst/>
          </a:prstGeom>
        </p:spPr>
        <p:txBody>
          <a:bodyPr vert="horz" wrap="square" lIns="0" tIns="12065" rIns="0" bIns="0" rtlCol="0">
            <a:spAutoFit/>
          </a:bodyPr>
          <a:lstStyle/>
          <a:p>
            <a:pPr algn="ctr">
              <a:lnSpc>
                <a:spcPct val="100000"/>
              </a:lnSpc>
              <a:spcBef>
                <a:spcPts val="95"/>
              </a:spcBef>
            </a:pPr>
            <a:r>
              <a:rPr sz="2000" spc="-20" dirty="0">
                <a:solidFill>
                  <a:srgbClr val="404040"/>
                </a:solidFill>
                <a:latin typeface="Noto Sans"/>
                <a:cs typeface="Noto Sans"/>
              </a:rPr>
              <a:t>Non-relational</a:t>
            </a:r>
            <a:endParaRPr sz="2000">
              <a:latin typeface="Noto Sans"/>
              <a:cs typeface="Noto Sans"/>
            </a:endParaRPr>
          </a:p>
          <a:p>
            <a:pPr algn="ctr">
              <a:lnSpc>
                <a:spcPct val="100000"/>
              </a:lnSpc>
            </a:pPr>
            <a:r>
              <a:rPr sz="2000" spc="-20" dirty="0">
                <a:solidFill>
                  <a:srgbClr val="404040"/>
                </a:solidFill>
                <a:latin typeface="Noto Sans"/>
                <a:cs typeface="Noto Sans"/>
              </a:rPr>
              <a:t>database</a:t>
            </a:r>
            <a:endParaRPr sz="2000">
              <a:latin typeface="Noto Sans"/>
              <a:cs typeface="Noto Sans"/>
            </a:endParaRPr>
          </a:p>
        </p:txBody>
      </p:sp>
      <p:sp>
        <p:nvSpPr>
          <p:cNvPr id="5" name="object 5"/>
          <p:cNvSpPr txBox="1"/>
          <p:nvPr/>
        </p:nvSpPr>
        <p:spPr>
          <a:xfrm>
            <a:off x="5328284" y="5739129"/>
            <a:ext cx="1016635" cy="329565"/>
          </a:xfrm>
          <a:prstGeom prst="rect">
            <a:avLst/>
          </a:prstGeom>
        </p:spPr>
        <p:txBody>
          <a:bodyPr vert="horz" wrap="square" lIns="0" tIns="11430" rIns="0" bIns="0" rtlCol="0">
            <a:spAutoFit/>
          </a:bodyPr>
          <a:lstStyle/>
          <a:p>
            <a:pPr marL="12700">
              <a:lnSpc>
                <a:spcPct val="100000"/>
              </a:lnSpc>
              <a:spcBef>
                <a:spcPts val="90"/>
              </a:spcBef>
            </a:pPr>
            <a:r>
              <a:rPr sz="2000" spc="-55" dirty="0">
                <a:solidFill>
                  <a:srgbClr val="404040"/>
                </a:solidFill>
                <a:latin typeface="Noto Sans"/>
                <a:cs typeface="Noto Sans"/>
              </a:rPr>
              <a:t>Big</a:t>
            </a:r>
            <a:r>
              <a:rPr sz="2000" spc="-50" dirty="0">
                <a:solidFill>
                  <a:srgbClr val="404040"/>
                </a:solidFill>
                <a:latin typeface="Noto Sans"/>
                <a:cs typeface="Noto Sans"/>
              </a:rPr>
              <a:t> </a:t>
            </a:r>
            <a:r>
              <a:rPr sz="2000" spc="-20" dirty="0">
                <a:solidFill>
                  <a:srgbClr val="404040"/>
                </a:solidFill>
                <a:latin typeface="Noto Sans"/>
                <a:cs typeface="Noto Sans"/>
              </a:rPr>
              <a:t>Data</a:t>
            </a:r>
            <a:endParaRPr sz="2000">
              <a:latin typeface="Noto Sans"/>
              <a:cs typeface="Noto Sans"/>
            </a:endParaRPr>
          </a:p>
        </p:txBody>
      </p:sp>
      <p:grpSp>
        <p:nvGrpSpPr>
          <p:cNvPr id="6" name="object 6"/>
          <p:cNvGrpSpPr/>
          <p:nvPr/>
        </p:nvGrpSpPr>
        <p:grpSpPr>
          <a:xfrm>
            <a:off x="4242815" y="2840735"/>
            <a:ext cx="3057525" cy="2621280"/>
            <a:chOff x="4242815" y="2840735"/>
            <a:chExt cx="3057525" cy="2621280"/>
          </a:xfrm>
        </p:grpSpPr>
        <p:sp>
          <p:nvSpPr>
            <p:cNvPr id="7" name="object 7"/>
            <p:cNvSpPr/>
            <p:nvPr/>
          </p:nvSpPr>
          <p:spPr>
            <a:xfrm>
              <a:off x="5830824" y="4169676"/>
              <a:ext cx="320040" cy="295910"/>
            </a:xfrm>
            <a:custGeom>
              <a:avLst/>
              <a:gdLst/>
              <a:ahLst/>
              <a:cxnLst/>
              <a:rect l="l" t="t" r="r" b="b"/>
              <a:pathLst>
                <a:path w="320039" h="295910">
                  <a:moveTo>
                    <a:pt x="320040" y="0"/>
                  </a:moveTo>
                  <a:lnTo>
                    <a:pt x="304800" y="0"/>
                  </a:lnTo>
                  <a:lnTo>
                    <a:pt x="304800" y="12192"/>
                  </a:lnTo>
                  <a:lnTo>
                    <a:pt x="0" y="12192"/>
                  </a:lnTo>
                  <a:lnTo>
                    <a:pt x="0" y="18275"/>
                  </a:lnTo>
                  <a:lnTo>
                    <a:pt x="0" y="295643"/>
                  </a:lnTo>
                  <a:lnTo>
                    <a:pt x="320040" y="295643"/>
                  </a:lnTo>
                  <a:lnTo>
                    <a:pt x="320040" y="18275"/>
                  </a:lnTo>
                  <a:lnTo>
                    <a:pt x="320040" y="12192"/>
                  </a:lnTo>
                  <a:lnTo>
                    <a:pt x="320040" y="0"/>
                  </a:lnTo>
                  <a:close/>
                </a:path>
              </a:pathLst>
            </a:custGeom>
            <a:solidFill>
              <a:srgbClr val="FFD966"/>
            </a:solidFill>
          </p:spPr>
          <p:txBody>
            <a:bodyPr wrap="square" lIns="0" tIns="0" rIns="0" bIns="0" rtlCol="0"/>
            <a:lstStyle/>
            <a:p>
              <a:endParaRPr/>
            </a:p>
          </p:txBody>
        </p:sp>
        <p:sp>
          <p:nvSpPr>
            <p:cNvPr id="8" name="object 8"/>
            <p:cNvSpPr/>
            <p:nvPr/>
          </p:nvSpPr>
          <p:spPr>
            <a:xfrm>
              <a:off x="5830823" y="4169663"/>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9" name="object 9"/>
            <p:cNvSpPr/>
            <p:nvPr/>
          </p:nvSpPr>
          <p:spPr>
            <a:xfrm>
              <a:off x="6044184" y="4181868"/>
              <a:ext cx="320040" cy="299085"/>
            </a:xfrm>
            <a:custGeom>
              <a:avLst/>
              <a:gdLst/>
              <a:ahLst/>
              <a:cxnLst/>
              <a:rect l="l" t="t" r="r" b="b"/>
              <a:pathLst>
                <a:path w="320039" h="299085">
                  <a:moveTo>
                    <a:pt x="320040" y="0"/>
                  </a:moveTo>
                  <a:lnTo>
                    <a:pt x="0" y="0"/>
                  </a:lnTo>
                  <a:lnTo>
                    <a:pt x="0" y="6083"/>
                  </a:lnTo>
                  <a:lnTo>
                    <a:pt x="0" y="234683"/>
                  </a:lnTo>
                  <a:lnTo>
                    <a:pt x="0" y="237731"/>
                  </a:lnTo>
                  <a:lnTo>
                    <a:pt x="0" y="298691"/>
                  </a:lnTo>
                  <a:lnTo>
                    <a:pt x="320040" y="298691"/>
                  </a:lnTo>
                  <a:lnTo>
                    <a:pt x="320040" y="237731"/>
                  </a:lnTo>
                  <a:lnTo>
                    <a:pt x="320040" y="234683"/>
                  </a:lnTo>
                  <a:lnTo>
                    <a:pt x="320040" y="6083"/>
                  </a:lnTo>
                  <a:lnTo>
                    <a:pt x="320040" y="0"/>
                  </a:lnTo>
                  <a:close/>
                </a:path>
              </a:pathLst>
            </a:custGeom>
            <a:solidFill>
              <a:srgbClr val="FFFF00"/>
            </a:solidFill>
          </p:spPr>
          <p:txBody>
            <a:bodyPr wrap="square" lIns="0" tIns="0" rIns="0" bIns="0" rtlCol="0"/>
            <a:lstStyle/>
            <a:p>
              <a:endParaRPr/>
            </a:p>
          </p:txBody>
        </p:sp>
        <p:sp>
          <p:nvSpPr>
            <p:cNvPr id="10" name="object 10"/>
            <p:cNvSpPr/>
            <p:nvPr/>
          </p:nvSpPr>
          <p:spPr>
            <a:xfrm>
              <a:off x="6044183" y="4181855"/>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11" name="object 11"/>
            <p:cNvSpPr/>
            <p:nvPr/>
          </p:nvSpPr>
          <p:spPr>
            <a:xfrm>
              <a:off x="6400800" y="4142231"/>
              <a:ext cx="320040" cy="295910"/>
            </a:xfrm>
            <a:custGeom>
              <a:avLst/>
              <a:gdLst/>
              <a:ahLst/>
              <a:cxnLst/>
              <a:rect l="l" t="t" r="r" b="b"/>
              <a:pathLst>
                <a:path w="320040" h="295910">
                  <a:moveTo>
                    <a:pt x="320040" y="0"/>
                  </a:moveTo>
                  <a:lnTo>
                    <a:pt x="0" y="0"/>
                  </a:lnTo>
                  <a:lnTo>
                    <a:pt x="0" y="42672"/>
                  </a:lnTo>
                  <a:lnTo>
                    <a:pt x="0" y="54864"/>
                  </a:lnTo>
                  <a:lnTo>
                    <a:pt x="0" y="274320"/>
                  </a:lnTo>
                  <a:lnTo>
                    <a:pt x="0" y="295656"/>
                  </a:lnTo>
                  <a:lnTo>
                    <a:pt x="320040" y="295656"/>
                  </a:lnTo>
                  <a:lnTo>
                    <a:pt x="320040" y="274320"/>
                  </a:lnTo>
                  <a:lnTo>
                    <a:pt x="320040" y="54864"/>
                  </a:lnTo>
                  <a:lnTo>
                    <a:pt x="320040" y="42672"/>
                  </a:lnTo>
                  <a:lnTo>
                    <a:pt x="320040" y="0"/>
                  </a:lnTo>
                  <a:close/>
                </a:path>
              </a:pathLst>
            </a:custGeom>
            <a:solidFill>
              <a:srgbClr val="8FAADC"/>
            </a:solidFill>
          </p:spPr>
          <p:txBody>
            <a:bodyPr wrap="square" lIns="0" tIns="0" rIns="0" bIns="0" rtlCol="0"/>
            <a:lstStyle/>
            <a:p>
              <a:endParaRPr/>
            </a:p>
          </p:txBody>
        </p:sp>
        <p:sp>
          <p:nvSpPr>
            <p:cNvPr id="12" name="object 12"/>
            <p:cNvSpPr/>
            <p:nvPr/>
          </p:nvSpPr>
          <p:spPr>
            <a:xfrm>
              <a:off x="6400799" y="4142231"/>
              <a:ext cx="320040" cy="295910"/>
            </a:xfrm>
            <a:custGeom>
              <a:avLst/>
              <a:gdLst/>
              <a:ahLst/>
              <a:cxnLst/>
              <a:rect l="l" t="t" r="r" b="b"/>
              <a:pathLst>
                <a:path w="320040" h="295910">
                  <a:moveTo>
                    <a:pt x="0" y="295656"/>
                  </a:moveTo>
                  <a:lnTo>
                    <a:pt x="320040" y="295656"/>
                  </a:lnTo>
                  <a:lnTo>
                    <a:pt x="320040" y="0"/>
                  </a:lnTo>
                  <a:lnTo>
                    <a:pt x="0" y="0"/>
                  </a:lnTo>
                  <a:lnTo>
                    <a:pt x="0" y="295656"/>
                  </a:lnTo>
                  <a:close/>
                </a:path>
              </a:pathLst>
            </a:custGeom>
            <a:ln w="12192">
              <a:solidFill>
                <a:srgbClr val="41709C"/>
              </a:solidFill>
            </a:ln>
          </p:spPr>
          <p:txBody>
            <a:bodyPr wrap="square" lIns="0" tIns="0" rIns="0" bIns="0" rtlCol="0"/>
            <a:lstStyle/>
            <a:p>
              <a:endParaRPr/>
            </a:p>
          </p:txBody>
        </p:sp>
        <p:sp>
          <p:nvSpPr>
            <p:cNvPr id="13" name="object 13"/>
            <p:cNvSpPr/>
            <p:nvPr/>
          </p:nvSpPr>
          <p:spPr>
            <a:xfrm>
              <a:off x="6708647" y="4197095"/>
              <a:ext cx="265430" cy="295910"/>
            </a:xfrm>
            <a:custGeom>
              <a:avLst/>
              <a:gdLst/>
              <a:ahLst/>
              <a:cxnLst/>
              <a:rect l="l" t="t" r="r" b="b"/>
              <a:pathLst>
                <a:path w="265429" h="295910">
                  <a:moveTo>
                    <a:pt x="0" y="295655"/>
                  </a:moveTo>
                  <a:lnTo>
                    <a:pt x="265175" y="295655"/>
                  </a:lnTo>
                  <a:lnTo>
                    <a:pt x="265175" y="0"/>
                  </a:lnTo>
                  <a:lnTo>
                    <a:pt x="0" y="0"/>
                  </a:lnTo>
                  <a:lnTo>
                    <a:pt x="0" y="295655"/>
                  </a:lnTo>
                  <a:close/>
                </a:path>
              </a:pathLst>
            </a:custGeom>
            <a:solidFill>
              <a:srgbClr val="FAE4D5"/>
            </a:solidFill>
          </p:spPr>
          <p:txBody>
            <a:bodyPr wrap="square" lIns="0" tIns="0" rIns="0" bIns="0" rtlCol="0"/>
            <a:lstStyle/>
            <a:p>
              <a:endParaRPr/>
            </a:p>
          </p:txBody>
        </p:sp>
        <p:sp>
          <p:nvSpPr>
            <p:cNvPr id="14" name="object 14"/>
            <p:cNvSpPr/>
            <p:nvPr/>
          </p:nvSpPr>
          <p:spPr>
            <a:xfrm>
              <a:off x="6708647" y="4197095"/>
              <a:ext cx="323215" cy="295910"/>
            </a:xfrm>
            <a:custGeom>
              <a:avLst/>
              <a:gdLst/>
              <a:ahLst/>
              <a:cxnLst/>
              <a:rect l="l" t="t" r="r" b="b"/>
              <a:pathLst>
                <a:path w="323215" h="295910">
                  <a:moveTo>
                    <a:pt x="0" y="295655"/>
                  </a:moveTo>
                  <a:lnTo>
                    <a:pt x="323088" y="295655"/>
                  </a:lnTo>
                  <a:lnTo>
                    <a:pt x="323088" y="0"/>
                  </a:lnTo>
                  <a:lnTo>
                    <a:pt x="0" y="0"/>
                  </a:lnTo>
                  <a:lnTo>
                    <a:pt x="0" y="295655"/>
                  </a:lnTo>
                  <a:close/>
                </a:path>
              </a:pathLst>
            </a:custGeom>
            <a:ln w="12192">
              <a:solidFill>
                <a:srgbClr val="41709C"/>
              </a:solidFill>
            </a:ln>
          </p:spPr>
          <p:txBody>
            <a:bodyPr wrap="square" lIns="0" tIns="0" rIns="0" bIns="0" rtlCol="0"/>
            <a:lstStyle/>
            <a:p>
              <a:endParaRPr/>
            </a:p>
          </p:txBody>
        </p:sp>
        <p:sp>
          <p:nvSpPr>
            <p:cNvPr id="15" name="object 15"/>
            <p:cNvSpPr/>
            <p:nvPr/>
          </p:nvSpPr>
          <p:spPr>
            <a:xfrm>
              <a:off x="5934456" y="4565903"/>
              <a:ext cx="320040" cy="295910"/>
            </a:xfrm>
            <a:custGeom>
              <a:avLst/>
              <a:gdLst/>
              <a:ahLst/>
              <a:cxnLst/>
              <a:rect l="l" t="t" r="r" b="b"/>
              <a:pathLst>
                <a:path w="320039" h="295910">
                  <a:moveTo>
                    <a:pt x="320027" y="0"/>
                  </a:moveTo>
                  <a:lnTo>
                    <a:pt x="128016" y="0"/>
                  </a:lnTo>
                  <a:lnTo>
                    <a:pt x="128016" y="146304"/>
                  </a:lnTo>
                  <a:lnTo>
                    <a:pt x="0" y="146304"/>
                  </a:lnTo>
                  <a:lnTo>
                    <a:pt x="0" y="149352"/>
                  </a:lnTo>
                  <a:lnTo>
                    <a:pt x="0" y="219456"/>
                  </a:lnTo>
                  <a:lnTo>
                    <a:pt x="0" y="295656"/>
                  </a:lnTo>
                  <a:lnTo>
                    <a:pt x="320027" y="295656"/>
                  </a:lnTo>
                  <a:lnTo>
                    <a:pt x="320027" y="219456"/>
                  </a:lnTo>
                  <a:lnTo>
                    <a:pt x="320027" y="149352"/>
                  </a:lnTo>
                  <a:lnTo>
                    <a:pt x="320027" y="146304"/>
                  </a:lnTo>
                  <a:lnTo>
                    <a:pt x="320027" y="0"/>
                  </a:lnTo>
                  <a:close/>
                </a:path>
              </a:pathLst>
            </a:custGeom>
            <a:solidFill>
              <a:srgbClr val="A9D18E"/>
            </a:solidFill>
          </p:spPr>
          <p:txBody>
            <a:bodyPr wrap="square" lIns="0" tIns="0" rIns="0" bIns="0" rtlCol="0"/>
            <a:lstStyle/>
            <a:p>
              <a:endParaRPr/>
            </a:p>
          </p:txBody>
        </p:sp>
        <p:sp>
          <p:nvSpPr>
            <p:cNvPr id="16" name="object 16"/>
            <p:cNvSpPr/>
            <p:nvPr/>
          </p:nvSpPr>
          <p:spPr>
            <a:xfrm>
              <a:off x="5934455" y="4565903"/>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7" name="object 17"/>
            <p:cNvSpPr/>
            <p:nvPr/>
          </p:nvSpPr>
          <p:spPr>
            <a:xfrm>
              <a:off x="6187440" y="4416551"/>
              <a:ext cx="320040" cy="295910"/>
            </a:xfrm>
            <a:custGeom>
              <a:avLst/>
              <a:gdLst/>
              <a:ahLst/>
              <a:cxnLst/>
              <a:rect l="l" t="t" r="r" b="b"/>
              <a:pathLst>
                <a:path w="320040" h="295910">
                  <a:moveTo>
                    <a:pt x="320040" y="0"/>
                  </a:moveTo>
                  <a:lnTo>
                    <a:pt x="0" y="0"/>
                  </a:lnTo>
                  <a:lnTo>
                    <a:pt x="0" y="219456"/>
                  </a:lnTo>
                  <a:lnTo>
                    <a:pt x="0" y="295656"/>
                  </a:lnTo>
                  <a:lnTo>
                    <a:pt x="320040" y="295656"/>
                  </a:lnTo>
                  <a:lnTo>
                    <a:pt x="320040" y="219456"/>
                  </a:lnTo>
                  <a:lnTo>
                    <a:pt x="320040" y="0"/>
                  </a:lnTo>
                  <a:close/>
                </a:path>
              </a:pathLst>
            </a:custGeom>
            <a:solidFill>
              <a:srgbClr val="FAE4D5"/>
            </a:solidFill>
          </p:spPr>
          <p:txBody>
            <a:bodyPr wrap="square" lIns="0" tIns="0" rIns="0" bIns="0" rtlCol="0"/>
            <a:lstStyle/>
            <a:p>
              <a:endParaRPr/>
            </a:p>
          </p:txBody>
        </p:sp>
        <p:sp>
          <p:nvSpPr>
            <p:cNvPr id="18" name="object 18"/>
            <p:cNvSpPr/>
            <p:nvPr/>
          </p:nvSpPr>
          <p:spPr>
            <a:xfrm>
              <a:off x="6187439" y="4416551"/>
              <a:ext cx="320040" cy="295910"/>
            </a:xfrm>
            <a:custGeom>
              <a:avLst/>
              <a:gdLst/>
              <a:ahLst/>
              <a:cxnLst/>
              <a:rect l="l" t="t" r="r" b="b"/>
              <a:pathLst>
                <a:path w="320040"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9" name="object 19"/>
            <p:cNvSpPr/>
            <p:nvPr/>
          </p:nvSpPr>
          <p:spPr>
            <a:xfrm>
              <a:off x="6544056" y="4498847"/>
              <a:ext cx="320040" cy="295910"/>
            </a:xfrm>
            <a:custGeom>
              <a:avLst/>
              <a:gdLst/>
              <a:ahLst/>
              <a:cxnLst/>
              <a:rect l="l" t="t" r="r" b="b"/>
              <a:pathLst>
                <a:path w="320040" h="295910">
                  <a:moveTo>
                    <a:pt x="320040" y="0"/>
                  </a:moveTo>
                  <a:lnTo>
                    <a:pt x="0" y="0"/>
                  </a:lnTo>
                  <a:lnTo>
                    <a:pt x="0" y="137160"/>
                  </a:lnTo>
                  <a:lnTo>
                    <a:pt x="0" y="207264"/>
                  </a:lnTo>
                  <a:lnTo>
                    <a:pt x="0" y="295656"/>
                  </a:lnTo>
                  <a:lnTo>
                    <a:pt x="320040" y="295656"/>
                  </a:lnTo>
                  <a:lnTo>
                    <a:pt x="320040" y="207264"/>
                  </a:lnTo>
                  <a:lnTo>
                    <a:pt x="320040" y="137160"/>
                  </a:lnTo>
                  <a:lnTo>
                    <a:pt x="320040" y="0"/>
                  </a:lnTo>
                  <a:close/>
                </a:path>
              </a:pathLst>
            </a:custGeom>
            <a:solidFill>
              <a:srgbClr val="A9D18E"/>
            </a:solidFill>
          </p:spPr>
          <p:txBody>
            <a:bodyPr wrap="square" lIns="0" tIns="0" rIns="0" bIns="0" rtlCol="0"/>
            <a:lstStyle/>
            <a:p>
              <a:endParaRPr/>
            </a:p>
          </p:txBody>
        </p:sp>
        <p:sp>
          <p:nvSpPr>
            <p:cNvPr id="20" name="object 20"/>
            <p:cNvSpPr/>
            <p:nvPr/>
          </p:nvSpPr>
          <p:spPr>
            <a:xfrm>
              <a:off x="6544055" y="4498847"/>
              <a:ext cx="320040" cy="295910"/>
            </a:xfrm>
            <a:custGeom>
              <a:avLst/>
              <a:gdLst/>
              <a:ahLst/>
              <a:cxnLst/>
              <a:rect l="l" t="t" r="r" b="b"/>
              <a:pathLst>
                <a:path w="320040" h="295910">
                  <a:moveTo>
                    <a:pt x="0" y="295655"/>
                  </a:moveTo>
                  <a:lnTo>
                    <a:pt x="320040" y="295655"/>
                  </a:lnTo>
                  <a:lnTo>
                    <a:pt x="320040" y="0"/>
                  </a:lnTo>
                  <a:lnTo>
                    <a:pt x="0" y="0"/>
                  </a:lnTo>
                  <a:lnTo>
                    <a:pt x="0" y="295655"/>
                  </a:lnTo>
                  <a:close/>
                </a:path>
              </a:pathLst>
            </a:custGeom>
            <a:ln w="12192">
              <a:solidFill>
                <a:srgbClr val="41709C"/>
              </a:solidFill>
            </a:ln>
          </p:spPr>
          <p:txBody>
            <a:bodyPr wrap="square" lIns="0" tIns="0" rIns="0" bIns="0" rtlCol="0"/>
            <a:lstStyle/>
            <a:p>
              <a:endParaRPr/>
            </a:p>
          </p:txBody>
        </p:sp>
        <p:sp>
          <p:nvSpPr>
            <p:cNvPr id="21" name="object 21"/>
            <p:cNvSpPr/>
            <p:nvPr/>
          </p:nvSpPr>
          <p:spPr>
            <a:xfrm>
              <a:off x="6900672" y="4498847"/>
              <a:ext cx="320040" cy="295910"/>
            </a:xfrm>
            <a:custGeom>
              <a:avLst/>
              <a:gdLst/>
              <a:ahLst/>
              <a:cxnLst/>
              <a:rect l="l" t="t" r="r" b="b"/>
              <a:pathLst>
                <a:path w="320040" h="295910">
                  <a:moveTo>
                    <a:pt x="320040" y="0"/>
                  </a:moveTo>
                  <a:lnTo>
                    <a:pt x="0" y="0"/>
                  </a:lnTo>
                  <a:lnTo>
                    <a:pt x="0" y="207264"/>
                  </a:lnTo>
                  <a:lnTo>
                    <a:pt x="0" y="295656"/>
                  </a:lnTo>
                  <a:lnTo>
                    <a:pt x="320040" y="295656"/>
                  </a:lnTo>
                  <a:lnTo>
                    <a:pt x="320040" y="207264"/>
                  </a:lnTo>
                  <a:lnTo>
                    <a:pt x="320040" y="0"/>
                  </a:lnTo>
                  <a:close/>
                </a:path>
              </a:pathLst>
            </a:custGeom>
            <a:solidFill>
              <a:srgbClr val="A9D18E"/>
            </a:solidFill>
          </p:spPr>
          <p:txBody>
            <a:bodyPr wrap="square" lIns="0" tIns="0" rIns="0" bIns="0" rtlCol="0"/>
            <a:lstStyle/>
            <a:p>
              <a:endParaRPr/>
            </a:p>
          </p:txBody>
        </p:sp>
        <p:sp>
          <p:nvSpPr>
            <p:cNvPr id="22" name="object 22"/>
            <p:cNvSpPr/>
            <p:nvPr/>
          </p:nvSpPr>
          <p:spPr>
            <a:xfrm>
              <a:off x="6900671" y="4498847"/>
              <a:ext cx="320040" cy="295910"/>
            </a:xfrm>
            <a:custGeom>
              <a:avLst/>
              <a:gdLst/>
              <a:ahLst/>
              <a:cxnLst/>
              <a:rect l="l" t="t" r="r" b="b"/>
              <a:pathLst>
                <a:path w="320040" h="295910">
                  <a:moveTo>
                    <a:pt x="0" y="295655"/>
                  </a:moveTo>
                  <a:lnTo>
                    <a:pt x="320040" y="295655"/>
                  </a:lnTo>
                  <a:lnTo>
                    <a:pt x="320040" y="0"/>
                  </a:lnTo>
                  <a:lnTo>
                    <a:pt x="0" y="0"/>
                  </a:lnTo>
                  <a:lnTo>
                    <a:pt x="0" y="295655"/>
                  </a:lnTo>
                  <a:close/>
                </a:path>
              </a:pathLst>
            </a:custGeom>
            <a:ln w="12192">
              <a:solidFill>
                <a:srgbClr val="41709C"/>
              </a:solidFill>
            </a:ln>
          </p:spPr>
          <p:txBody>
            <a:bodyPr wrap="square" lIns="0" tIns="0" rIns="0" bIns="0" rtlCol="0"/>
            <a:lstStyle/>
            <a:p>
              <a:endParaRPr/>
            </a:p>
          </p:txBody>
        </p:sp>
        <p:sp>
          <p:nvSpPr>
            <p:cNvPr id="23" name="object 23"/>
            <p:cNvSpPr/>
            <p:nvPr/>
          </p:nvSpPr>
          <p:spPr>
            <a:xfrm>
              <a:off x="5995416" y="4949951"/>
              <a:ext cx="323215" cy="295910"/>
            </a:xfrm>
            <a:custGeom>
              <a:avLst/>
              <a:gdLst/>
              <a:ahLst/>
              <a:cxnLst/>
              <a:rect l="l" t="t" r="r" b="b"/>
              <a:pathLst>
                <a:path w="323214" h="295910">
                  <a:moveTo>
                    <a:pt x="323088" y="0"/>
                  </a:moveTo>
                  <a:lnTo>
                    <a:pt x="0" y="0"/>
                  </a:lnTo>
                  <a:lnTo>
                    <a:pt x="0" y="134112"/>
                  </a:lnTo>
                  <a:lnTo>
                    <a:pt x="0" y="192024"/>
                  </a:lnTo>
                  <a:lnTo>
                    <a:pt x="0" y="210324"/>
                  </a:lnTo>
                  <a:lnTo>
                    <a:pt x="0" y="295656"/>
                  </a:lnTo>
                  <a:lnTo>
                    <a:pt x="240792" y="295656"/>
                  </a:lnTo>
                  <a:lnTo>
                    <a:pt x="240792" y="210324"/>
                  </a:lnTo>
                  <a:lnTo>
                    <a:pt x="323088" y="210324"/>
                  </a:lnTo>
                  <a:lnTo>
                    <a:pt x="323088" y="192024"/>
                  </a:lnTo>
                  <a:lnTo>
                    <a:pt x="323088" y="134112"/>
                  </a:lnTo>
                  <a:lnTo>
                    <a:pt x="323088" y="0"/>
                  </a:lnTo>
                  <a:close/>
                </a:path>
              </a:pathLst>
            </a:custGeom>
            <a:solidFill>
              <a:srgbClr val="A9D18E"/>
            </a:solidFill>
          </p:spPr>
          <p:txBody>
            <a:bodyPr wrap="square" lIns="0" tIns="0" rIns="0" bIns="0" rtlCol="0"/>
            <a:lstStyle/>
            <a:p>
              <a:endParaRPr/>
            </a:p>
          </p:txBody>
        </p:sp>
        <p:sp>
          <p:nvSpPr>
            <p:cNvPr id="24" name="object 24"/>
            <p:cNvSpPr/>
            <p:nvPr/>
          </p:nvSpPr>
          <p:spPr>
            <a:xfrm>
              <a:off x="5995415" y="4949951"/>
              <a:ext cx="323215" cy="295910"/>
            </a:xfrm>
            <a:custGeom>
              <a:avLst/>
              <a:gdLst/>
              <a:ahLst/>
              <a:cxnLst/>
              <a:rect l="l" t="t" r="r" b="b"/>
              <a:pathLst>
                <a:path w="323214" h="295910">
                  <a:moveTo>
                    <a:pt x="0" y="295656"/>
                  </a:moveTo>
                  <a:lnTo>
                    <a:pt x="323088" y="295656"/>
                  </a:lnTo>
                  <a:lnTo>
                    <a:pt x="323088" y="0"/>
                  </a:lnTo>
                  <a:lnTo>
                    <a:pt x="0" y="0"/>
                  </a:lnTo>
                  <a:lnTo>
                    <a:pt x="0" y="295656"/>
                  </a:lnTo>
                  <a:close/>
                </a:path>
              </a:pathLst>
            </a:custGeom>
            <a:ln w="12192">
              <a:solidFill>
                <a:srgbClr val="41709C"/>
              </a:solidFill>
            </a:ln>
          </p:spPr>
          <p:txBody>
            <a:bodyPr wrap="square" lIns="0" tIns="0" rIns="0" bIns="0" rtlCol="0"/>
            <a:lstStyle/>
            <a:p>
              <a:endParaRPr/>
            </a:p>
          </p:txBody>
        </p:sp>
        <p:sp>
          <p:nvSpPr>
            <p:cNvPr id="25" name="object 25"/>
            <p:cNvSpPr/>
            <p:nvPr/>
          </p:nvSpPr>
          <p:spPr>
            <a:xfrm>
              <a:off x="6193536" y="4824983"/>
              <a:ext cx="320040" cy="299085"/>
            </a:xfrm>
            <a:custGeom>
              <a:avLst/>
              <a:gdLst/>
              <a:ahLst/>
              <a:cxnLst/>
              <a:rect l="l" t="t" r="r" b="b"/>
              <a:pathLst>
                <a:path w="320040" h="299085">
                  <a:moveTo>
                    <a:pt x="320040" y="0"/>
                  </a:moveTo>
                  <a:lnTo>
                    <a:pt x="0" y="0"/>
                  </a:lnTo>
                  <a:lnTo>
                    <a:pt x="0" y="109728"/>
                  </a:lnTo>
                  <a:lnTo>
                    <a:pt x="0" y="298704"/>
                  </a:lnTo>
                  <a:lnTo>
                    <a:pt x="320040" y="298704"/>
                  </a:lnTo>
                  <a:lnTo>
                    <a:pt x="320040" y="109728"/>
                  </a:lnTo>
                  <a:lnTo>
                    <a:pt x="320040" y="0"/>
                  </a:lnTo>
                  <a:close/>
                </a:path>
              </a:pathLst>
            </a:custGeom>
            <a:solidFill>
              <a:srgbClr val="A9D18E"/>
            </a:solidFill>
          </p:spPr>
          <p:txBody>
            <a:bodyPr wrap="square" lIns="0" tIns="0" rIns="0" bIns="0" rtlCol="0"/>
            <a:lstStyle/>
            <a:p>
              <a:endParaRPr/>
            </a:p>
          </p:txBody>
        </p:sp>
        <p:sp>
          <p:nvSpPr>
            <p:cNvPr id="26" name="object 26"/>
            <p:cNvSpPr/>
            <p:nvPr/>
          </p:nvSpPr>
          <p:spPr>
            <a:xfrm>
              <a:off x="6193535" y="4824983"/>
              <a:ext cx="320040" cy="299085"/>
            </a:xfrm>
            <a:custGeom>
              <a:avLst/>
              <a:gdLst/>
              <a:ahLst/>
              <a:cxnLst/>
              <a:rect l="l" t="t" r="r" b="b"/>
              <a:pathLst>
                <a:path w="320040"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27" name="object 27"/>
            <p:cNvSpPr/>
            <p:nvPr/>
          </p:nvSpPr>
          <p:spPr>
            <a:xfrm>
              <a:off x="6345936" y="4636007"/>
              <a:ext cx="323215" cy="299085"/>
            </a:xfrm>
            <a:custGeom>
              <a:avLst/>
              <a:gdLst/>
              <a:ahLst/>
              <a:cxnLst/>
              <a:rect l="l" t="t" r="r" b="b"/>
              <a:pathLst>
                <a:path w="323215" h="299085">
                  <a:moveTo>
                    <a:pt x="323088" y="0"/>
                  </a:moveTo>
                  <a:lnTo>
                    <a:pt x="0" y="0"/>
                  </a:lnTo>
                  <a:lnTo>
                    <a:pt x="0" y="286512"/>
                  </a:lnTo>
                  <a:lnTo>
                    <a:pt x="0" y="298704"/>
                  </a:lnTo>
                  <a:lnTo>
                    <a:pt x="323088" y="298704"/>
                  </a:lnTo>
                  <a:lnTo>
                    <a:pt x="323088" y="286512"/>
                  </a:lnTo>
                  <a:lnTo>
                    <a:pt x="323088" y="0"/>
                  </a:lnTo>
                  <a:close/>
                </a:path>
              </a:pathLst>
            </a:custGeom>
            <a:solidFill>
              <a:srgbClr val="FFFF00"/>
            </a:solidFill>
          </p:spPr>
          <p:txBody>
            <a:bodyPr wrap="square" lIns="0" tIns="0" rIns="0" bIns="0" rtlCol="0"/>
            <a:lstStyle/>
            <a:p>
              <a:endParaRPr/>
            </a:p>
          </p:txBody>
        </p:sp>
        <p:sp>
          <p:nvSpPr>
            <p:cNvPr id="28" name="object 28"/>
            <p:cNvSpPr/>
            <p:nvPr/>
          </p:nvSpPr>
          <p:spPr>
            <a:xfrm>
              <a:off x="6345935" y="4636007"/>
              <a:ext cx="323215" cy="299085"/>
            </a:xfrm>
            <a:custGeom>
              <a:avLst/>
              <a:gdLst/>
              <a:ahLst/>
              <a:cxnLst/>
              <a:rect l="l" t="t" r="r" b="b"/>
              <a:pathLst>
                <a:path w="323215" h="299085">
                  <a:moveTo>
                    <a:pt x="0" y="298703"/>
                  </a:moveTo>
                  <a:lnTo>
                    <a:pt x="323088" y="298703"/>
                  </a:lnTo>
                  <a:lnTo>
                    <a:pt x="323088" y="0"/>
                  </a:lnTo>
                  <a:lnTo>
                    <a:pt x="0" y="0"/>
                  </a:lnTo>
                  <a:lnTo>
                    <a:pt x="0" y="298703"/>
                  </a:lnTo>
                  <a:close/>
                </a:path>
              </a:pathLst>
            </a:custGeom>
            <a:ln w="12191">
              <a:solidFill>
                <a:srgbClr val="41709C"/>
              </a:solidFill>
            </a:ln>
          </p:spPr>
          <p:txBody>
            <a:bodyPr wrap="square" lIns="0" tIns="0" rIns="0" bIns="0" rtlCol="0"/>
            <a:lstStyle/>
            <a:p>
              <a:endParaRPr/>
            </a:p>
          </p:txBody>
        </p:sp>
        <p:sp>
          <p:nvSpPr>
            <p:cNvPr id="29" name="object 29"/>
            <p:cNvSpPr/>
            <p:nvPr/>
          </p:nvSpPr>
          <p:spPr>
            <a:xfrm>
              <a:off x="6772656" y="4706111"/>
              <a:ext cx="323215" cy="299085"/>
            </a:xfrm>
            <a:custGeom>
              <a:avLst/>
              <a:gdLst/>
              <a:ahLst/>
              <a:cxnLst/>
              <a:rect l="l" t="t" r="r" b="b"/>
              <a:pathLst>
                <a:path w="323215" h="299085">
                  <a:moveTo>
                    <a:pt x="323088" y="0"/>
                  </a:moveTo>
                  <a:lnTo>
                    <a:pt x="0" y="0"/>
                  </a:lnTo>
                  <a:lnTo>
                    <a:pt x="0" y="170688"/>
                  </a:lnTo>
                  <a:lnTo>
                    <a:pt x="0" y="216408"/>
                  </a:lnTo>
                  <a:lnTo>
                    <a:pt x="0" y="298704"/>
                  </a:lnTo>
                  <a:lnTo>
                    <a:pt x="179832" y="298704"/>
                  </a:lnTo>
                  <a:lnTo>
                    <a:pt x="179832" y="216408"/>
                  </a:lnTo>
                  <a:lnTo>
                    <a:pt x="323088" y="216408"/>
                  </a:lnTo>
                  <a:lnTo>
                    <a:pt x="323088" y="170688"/>
                  </a:lnTo>
                  <a:lnTo>
                    <a:pt x="323088" y="0"/>
                  </a:lnTo>
                  <a:close/>
                </a:path>
              </a:pathLst>
            </a:custGeom>
            <a:solidFill>
              <a:srgbClr val="FAE4D5"/>
            </a:solidFill>
          </p:spPr>
          <p:txBody>
            <a:bodyPr wrap="square" lIns="0" tIns="0" rIns="0" bIns="0" rtlCol="0"/>
            <a:lstStyle/>
            <a:p>
              <a:endParaRPr/>
            </a:p>
          </p:txBody>
        </p:sp>
        <p:sp>
          <p:nvSpPr>
            <p:cNvPr id="30" name="object 30"/>
            <p:cNvSpPr/>
            <p:nvPr/>
          </p:nvSpPr>
          <p:spPr>
            <a:xfrm>
              <a:off x="6772655" y="4706111"/>
              <a:ext cx="323215" cy="299085"/>
            </a:xfrm>
            <a:custGeom>
              <a:avLst/>
              <a:gdLst/>
              <a:ahLst/>
              <a:cxnLst/>
              <a:rect l="l" t="t" r="r" b="b"/>
              <a:pathLst>
                <a:path w="323215" h="299085">
                  <a:moveTo>
                    <a:pt x="0" y="298703"/>
                  </a:moveTo>
                  <a:lnTo>
                    <a:pt x="323088" y="298703"/>
                  </a:lnTo>
                  <a:lnTo>
                    <a:pt x="323088" y="0"/>
                  </a:lnTo>
                  <a:lnTo>
                    <a:pt x="0" y="0"/>
                  </a:lnTo>
                  <a:lnTo>
                    <a:pt x="0" y="298703"/>
                  </a:lnTo>
                  <a:close/>
                </a:path>
              </a:pathLst>
            </a:custGeom>
            <a:ln w="12192">
              <a:solidFill>
                <a:srgbClr val="41709C"/>
              </a:solidFill>
            </a:ln>
          </p:spPr>
          <p:txBody>
            <a:bodyPr wrap="square" lIns="0" tIns="0" rIns="0" bIns="0" rtlCol="0"/>
            <a:lstStyle/>
            <a:p>
              <a:endParaRPr/>
            </a:p>
          </p:txBody>
        </p:sp>
        <p:sp>
          <p:nvSpPr>
            <p:cNvPr id="31" name="object 31"/>
            <p:cNvSpPr/>
            <p:nvPr/>
          </p:nvSpPr>
          <p:spPr>
            <a:xfrm>
              <a:off x="5836919" y="5160263"/>
              <a:ext cx="320040" cy="295910"/>
            </a:xfrm>
            <a:custGeom>
              <a:avLst/>
              <a:gdLst/>
              <a:ahLst/>
              <a:cxnLst/>
              <a:rect l="l" t="t" r="r" b="b"/>
              <a:pathLst>
                <a:path w="320039" h="295910">
                  <a:moveTo>
                    <a:pt x="320039" y="0"/>
                  </a:moveTo>
                  <a:lnTo>
                    <a:pt x="0" y="0"/>
                  </a:lnTo>
                  <a:lnTo>
                    <a:pt x="0" y="295655"/>
                  </a:lnTo>
                  <a:lnTo>
                    <a:pt x="320039" y="295655"/>
                  </a:lnTo>
                  <a:lnTo>
                    <a:pt x="320039" y="0"/>
                  </a:lnTo>
                  <a:close/>
                </a:path>
              </a:pathLst>
            </a:custGeom>
            <a:solidFill>
              <a:srgbClr val="FAE4D5"/>
            </a:solidFill>
          </p:spPr>
          <p:txBody>
            <a:bodyPr wrap="square" lIns="0" tIns="0" rIns="0" bIns="0" rtlCol="0"/>
            <a:lstStyle/>
            <a:p>
              <a:endParaRPr/>
            </a:p>
          </p:txBody>
        </p:sp>
        <p:sp>
          <p:nvSpPr>
            <p:cNvPr id="32" name="object 32"/>
            <p:cNvSpPr/>
            <p:nvPr/>
          </p:nvSpPr>
          <p:spPr>
            <a:xfrm>
              <a:off x="5836919" y="5160263"/>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33" name="object 33"/>
            <p:cNvSpPr/>
            <p:nvPr/>
          </p:nvSpPr>
          <p:spPr>
            <a:xfrm>
              <a:off x="6464808" y="4922519"/>
              <a:ext cx="323215" cy="299085"/>
            </a:xfrm>
            <a:custGeom>
              <a:avLst/>
              <a:gdLst/>
              <a:ahLst/>
              <a:cxnLst/>
              <a:rect l="l" t="t" r="r" b="b"/>
              <a:pathLst>
                <a:path w="323215" h="299085">
                  <a:moveTo>
                    <a:pt x="323088" y="0"/>
                  </a:moveTo>
                  <a:lnTo>
                    <a:pt x="0" y="0"/>
                  </a:lnTo>
                  <a:lnTo>
                    <a:pt x="0" y="219456"/>
                  </a:lnTo>
                  <a:lnTo>
                    <a:pt x="0" y="234708"/>
                  </a:lnTo>
                  <a:lnTo>
                    <a:pt x="94488" y="234708"/>
                  </a:lnTo>
                  <a:lnTo>
                    <a:pt x="94488" y="298704"/>
                  </a:lnTo>
                  <a:lnTo>
                    <a:pt x="323088" y="298704"/>
                  </a:lnTo>
                  <a:lnTo>
                    <a:pt x="323088" y="234708"/>
                  </a:lnTo>
                  <a:lnTo>
                    <a:pt x="323088" y="219456"/>
                  </a:lnTo>
                  <a:lnTo>
                    <a:pt x="323088" y="0"/>
                  </a:lnTo>
                  <a:close/>
                </a:path>
              </a:pathLst>
            </a:custGeom>
            <a:solidFill>
              <a:srgbClr val="A9D18E"/>
            </a:solidFill>
          </p:spPr>
          <p:txBody>
            <a:bodyPr wrap="square" lIns="0" tIns="0" rIns="0" bIns="0" rtlCol="0"/>
            <a:lstStyle/>
            <a:p>
              <a:endParaRPr/>
            </a:p>
          </p:txBody>
        </p:sp>
        <p:sp>
          <p:nvSpPr>
            <p:cNvPr id="34" name="object 34"/>
            <p:cNvSpPr/>
            <p:nvPr/>
          </p:nvSpPr>
          <p:spPr>
            <a:xfrm>
              <a:off x="6464807" y="4922519"/>
              <a:ext cx="323215" cy="299085"/>
            </a:xfrm>
            <a:custGeom>
              <a:avLst/>
              <a:gdLst/>
              <a:ahLst/>
              <a:cxnLst/>
              <a:rect l="l" t="t" r="r" b="b"/>
              <a:pathLst>
                <a:path w="323215" h="299085">
                  <a:moveTo>
                    <a:pt x="0" y="298703"/>
                  </a:moveTo>
                  <a:lnTo>
                    <a:pt x="323088" y="298703"/>
                  </a:lnTo>
                  <a:lnTo>
                    <a:pt x="323088" y="0"/>
                  </a:lnTo>
                  <a:lnTo>
                    <a:pt x="0" y="0"/>
                  </a:lnTo>
                  <a:lnTo>
                    <a:pt x="0" y="298703"/>
                  </a:lnTo>
                  <a:close/>
                </a:path>
              </a:pathLst>
            </a:custGeom>
            <a:ln w="12191">
              <a:solidFill>
                <a:srgbClr val="41709C"/>
              </a:solidFill>
            </a:ln>
          </p:spPr>
          <p:txBody>
            <a:bodyPr wrap="square" lIns="0" tIns="0" rIns="0" bIns="0" rtlCol="0"/>
            <a:lstStyle/>
            <a:p>
              <a:endParaRPr/>
            </a:p>
          </p:txBody>
        </p:sp>
        <p:sp>
          <p:nvSpPr>
            <p:cNvPr id="35" name="object 35"/>
            <p:cNvSpPr/>
            <p:nvPr/>
          </p:nvSpPr>
          <p:spPr>
            <a:xfrm>
              <a:off x="6550152" y="5157228"/>
              <a:ext cx="320040" cy="295910"/>
            </a:xfrm>
            <a:custGeom>
              <a:avLst/>
              <a:gdLst/>
              <a:ahLst/>
              <a:cxnLst/>
              <a:rect l="l" t="t" r="r" b="b"/>
              <a:pathLst>
                <a:path w="320040" h="295910">
                  <a:moveTo>
                    <a:pt x="320040" y="0"/>
                  </a:moveTo>
                  <a:lnTo>
                    <a:pt x="0" y="0"/>
                  </a:lnTo>
                  <a:lnTo>
                    <a:pt x="0" y="283451"/>
                  </a:lnTo>
                  <a:lnTo>
                    <a:pt x="0" y="295643"/>
                  </a:lnTo>
                  <a:lnTo>
                    <a:pt x="320040" y="295643"/>
                  </a:lnTo>
                  <a:lnTo>
                    <a:pt x="320040" y="283451"/>
                  </a:lnTo>
                  <a:lnTo>
                    <a:pt x="320040" y="0"/>
                  </a:lnTo>
                  <a:close/>
                </a:path>
              </a:pathLst>
            </a:custGeom>
            <a:solidFill>
              <a:srgbClr val="FFD966"/>
            </a:solidFill>
          </p:spPr>
          <p:txBody>
            <a:bodyPr wrap="square" lIns="0" tIns="0" rIns="0" bIns="0" rtlCol="0"/>
            <a:lstStyle/>
            <a:p>
              <a:endParaRPr/>
            </a:p>
          </p:txBody>
        </p:sp>
        <p:sp>
          <p:nvSpPr>
            <p:cNvPr id="36" name="object 36"/>
            <p:cNvSpPr/>
            <p:nvPr/>
          </p:nvSpPr>
          <p:spPr>
            <a:xfrm>
              <a:off x="6550151" y="5157215"/>
              <a:ext cx="320040" cy="295910"/>
            </a:xfrm>
            <a:custGeom>
              <a:avLst/>
              <a:gdLst/>
              <a:ahLst/>
              <a:cxnLst/>
              <a:rect l="l" t="t" r="r" b="b"/>
              <a:pathLst>
                <a:path w="320040" h="295910">
                  <a:moveTo>
                    <a:pt x="0" y="295655"/>
                  </a:moveTo>
                  <a:lnTo>
                    <a:pt x="320040" y="295655"/>
                  </a:lnTo>
                  <a:lnTo>
                    <a:pt x="320040" y="0"/>
                  </a:lnTo>
                  <a:lnTo>
                    <a:pt x="0" y="0"/>
                  </a:lnTo>
                  <a:lnTo>
                    <a:pt x="0" y="295655"/>
                  </a:lnTo>
                  <a:close/>
                </a:path>
              </a:pathLst>
            </a:custGeom>
            <a:ln w="12192">
              <a:solidFill>
                <a:srgbClr val="41709C"/>
              </a:solidFill>
            </a:ln>
          </p:spPr>
          <p:txBody>
            <a:bodyPr wrap="square" lIns="0" tIns="0" rIns="0" bIns="0" rtlCol="0"/>
            <a:lstStyle/>
            <a:p>
              <a:endParaRPr/>
            </a:p>
          </p:txBody>
        </p:sp>
        <p:sp>
          <p:nvSpPr>
            <p:cNvPr id="37" name="object 37"/>
            <p:cNvSpPr/>
            <p:nvPr/>
          </p:nvSpPr>
          <p:spPr>
            <a:xfrm>
              <a:off x="6906768" y="5157228"/>
              <a:ext cx="320040" cy="295910"/>
            </a:xfrm>
            <a:custGeom>
              <a:avLst/>
              <a:gdLst/>
              <a:ahLst/>
              <a:cxnLst/>
              <a:rect l="l" t="t" r="r" b="b"/>
              <a:pathLst>
                <a:path w="320040" h="295910">
                  <a:moveTo>
                    <a:pt x="320040" y="0"/>
                  </a:moveTo>
                  <a:lnTo>
                    <a:pt x="0" y="0"/>
                  </a:lnTo>
                  <a:lnTo>
                    <a:pt x="0" y="15227"/>
                  </a:lnTo>
                  <a:lnTo>
                    <a:pt x="0" y="295643"/>
                  </a:lnTo>
                  <a:lnTo>
                    <a:pt x="320040" y="295643"/>
                  </a:lnTo>
                  <a:lnTo>
                    <a:pt x="320040" y="15227"/>
                  </a:lnTo>
                  <a:lnTo>
                    <a:pt x="320040" y="0"/>
                  </a:lnTo>
                  <a:close/>
                </a:path>
              </a:pathLst>
            </a:custGeom>
            <a:solidFill>
              <a:srgbClr val="A9D18E"/>
            </a:solidFill>
          </p:spPr>
          <p:txBody>
            <a:bodyPr wrap="square" lIns="0" tIns="0" rIns="0" bIns="0" rtlCol="0"/>
            <a:lstStyle/>
            <a:p>
              <a:endParaRPr/>
            </a:p>
          </p:txBody>
        </p:sp>
        <p:sp>
          <p:nvSpPr>
            <p:cNvPr id="38" name="object 38"/>
            <p:cNvSpPr/>
            <p:nvPr/>
          </p:nvSpPr>
          <p:spPr>
            <a:xfrm>
              <a:off x="6906767" y="5157215"/>
              <a:ext cx="320040" cy="295910"/>
            </a:xfrm>
            <a:custGeom>
              <a:avLst/>
              <a:gdLst/>
              <a:ahLst/>
              <a:cxnLst/>
              <a:rect l="l" t="t" r="r" b="b"/>
              <a:pathLst>
                <a:path w="320040" h="295910">
                  <a:moveTo>
                    <a:pt x="0" y="295655"/>
                  </a:moveTo>
                  <a:lnTo>
                    <a:pt x="320040" y="295655"/>
                  </a:lnTo>
                  <a:lnTo>
                    <a:pt x="320040" y="0"/>
                  </a:lnTo>
                  <a:lnTo>
                    <a:pt x="0" y="0"/>
                  </a:lnTo>
                  <a:lnTo>
                    <a:pt x="0" y="295655"/>
                  </a:lnTo>
                  <a:close/>
                </a:path>
              </a:pathLst>
            </a:custGeom>
            <a:ln w="12192">
              <a:solidFill>
                <a:srgbClr val="41709C"/>
              </a:solidFill>
            </a:ln>
          </p:spPr>
          <p:txBody>
            <a:bodyPr wrap="square" lIns="0" tIns="0" rIns="0" bIns="0" rtlCol="0"/>
            <a:lstStyle/>
            <a:p>
              <a:endParaRPr/>
            </a:p>
          </p:txBody>
        </p:sp>
        <p:sp>
          <p:nvSpPr>
            <p:cNvPr id="39" name="object 39"/>
            <p:cNvSpPr/>
            <p:nvPr/>
          </p:nvSpPr>
          <p:spPr>
            <a:xfrm>
              <a:off x="5739384" y="4419599"/>
              <a:ext cx="323215" cy="295910"/>
            </a:xfrm>
            <a:custGeom>
              <a:avLst/>
              <a:gdLst/>
              <a:ahLst/>
              <a:cxnLst/>
              <a:rect l="l" t="t" r="r" b="b"/>
              <a:pathLst>
                <a:path w="323214" h="295910">
                  <a:moveTo>
                    <a:pt x="323088" y="0"/>
                  </a:moveTo>
                  <a:lnTo>
                    <a:pt x="0" y="0"/>
                  </a:lnTo>
                  <a:lnTo>
                    <a:pt x="0" y="60960"/>
                  </a:lnTo>
                  <a:lnTo>
                    <a:pt x="0" y="67056"/>
                  </a:lnTo>
                  <a:lnTo>
                    <a:pt x="0" y="295656"/>
                  </a:lnTo>
                  <a:lnTo>
                    <a:pt x="323088" y="295656"/>
                  </a:lnTo>
                  <a:lnTo>
                    <a:pt x="323088" y="67056"/>
                  </a:lnTo>
                  <a:lnTo>
                    <a:pt x="323088" y="60960"/>
                  </a:lnTo>
                  <a:lnTo>
                    <a:pt x="323088" y="0"/>
                  </a:lnTo>
                  <a:close/>
                </a:path>
              </a:pathLst>
            </a:custGeom>
            <a:solidFill>
              <a:srgbClr val="FFD966"/>
            </a:solidFill>
          </p:spPr>
          <p:txBody>
            <a:bodyPr wrap="square" lIns="0" tIns="0" rIns="0" bIns="0" rtlCol="0"/>
            <a:lstStyle/>
            <a:p>
              <a:endParaRPr/>
            </a:p>
          </p:txBody>
        </p:sp>
        <p:sp>
          <p:nvSpPr>
            <p:cNvPr id="40" name="object 40"/>
            <p:cNvSpPr/>
            <p:nvPr/>
          </p:nvSpPr>
          <p:spPr>
            <a:xfrm>
              <a:off x="5739383" y="4419599"/>
              <a:ext cx="323215" cy="295910"/>
            </a:xfrm>
            <a:custGeom>
              <a:avLst/>
              <a:gdLst/>
              <a:ahLst/>
              <a:cxnLst/>
              <a:rect l="l" t="t" r="r" b="b"/>
              <a:pathLst>
                <a:path w="323214" h="295910">
                  <a:moveTo>
                    <a:pt x="0" y="295655"/>
                  </a:moveTo>
                  <a:lnTo>
                    <a:pt x="323088" y="295655"/>
                  </a:lnTo>
                  <a:lnTo>
                    <a:pt x="323088" y="0"/>
                  </a:lnTo>
                  <a:lnTo>
                    <a:pt x="0" y="0"/>
                  </a:lnTo>
                  <a:lnTo>
                    <a:pt x="0" y="295655"/>
                  </a:lnTo>
                  <a:close/>
                </a:path>
              </a:pathLst>
            </a:custGeom>
            <a:ln w="12191">
              <a:solidFill>
                <a:srgbClr val="41709C"/>
              </a:solidFill>
            </a:ln>
          </p:spPr>
          <p:txBody>
            <a:bodyPr wrap="square" lIns="0" tIns="0" rIns="0" bIns="0" rtlCol="0"/>
            <a:lstStyle/>
            <a:p>
              <a:endParaRPr/>
            </a:p>
          </p:txBody>
        </p:sp>
        <p:sp>
          <p:nvSpPr>
            <p:cNvPr id="41" name="object 41"/>
            <p:cNvSpPr/>
            <p:nvPr/>
          </p:nvSpPr>
          <p:spPr>
            <a:xfrm>
              <a:off x="5718047" y="4785359"/>
              <a:ext cx="323215" cy="299085"/>
            </a:xfrm>
            <a:custGeom>
              <a:avLst/>
              <a:gdLst/>
              <a:ahLst/>
              <a:cxnLst/>
              <a:rect l="l" t="t" r="r" b="b"/>
              <a:pathLst>
                <a:path w="323214" h="299085">
                  <a:moveTo>
                    <a:pt x="323088" y="0"/>
                  </a:moveTo>
                  <a:lnTo>
                    <a:pt x="0" y="0"/>
                  </a:lnTo>
                  <a:lnTo>
                    <a:pt x="0" y="298703"/>
                  </a:lnTo>
                  <a:lnTo>
                    <a:pt x="323088" y="298703"/>
                  </a:lnTo>
                  <a:lnTo>
                    <a:pt x="323088" y="0"/>
                  </a:lnTo>
                  <a:close/>
                </a:path>
              </a:pathLst>
            </a:custGeom>
            <a:solidFill>
              <a:srgbClr val="8FAADC"/>
            </a:solidFill>
          </p:spPr>
          <p:txBody>
            <a:bodyPr wrap="square" lIns="0" tIns="0" rIns="0" bIns="0" rtlCol="0"/>
            <a:lstStyle/>
            <a:p>
              <a:endParaRPr/>
            </a:p>
          </p:txBody>
        </p:sp>
        <p:sp>
          <p:nvSpPr>
            <p:cNvPr id="42" name="object 42"/>
            <p:cNvSpPr/>
            <p:nvPr/>
          </p:nvSpPr>
          <p:spPr>
            <a:xfrm>
              <a:off x="5718047" y="4785359"/>
              <a:ext cx="323215" cy="299085"/>
            </a:xfrm>
            <a:custGeom>
              <a:avLst/>
              <a:gdLst/>
              <a:ahLst/>
              <a:cxnLst/>
              <a:rect l="l" t="t" r="r" b="b"/>
              <a:pathLst>
                <a:path w="323214" h="299085">
                  <a:moveTo>
                    <a:pt x="0" y="298703"/>
                  </a:moveTo>
                  <a:lnTo>
                    <a:pt x="323088" y="298703"/>
                  </a:lnTo>
                  <a:lnTo>
                    <a:pt x="323088" y="0"/>
                  </a:lnTo>
                  <a:lnTo>
                    <a:pt x="0" y="0"/>
                  </a:lnTo>
                  <a:lnTo>
                    <a:pt x="0" y="298703"/>
                  </a:lnTo>
                  <a:close/>
                </a:path>
              </a:pathLst>
            </a:custGeom>
            <a:ln w="12191">
              <a:solidFill>
                <a:srgbClr val="41709C"/>
              </a:solidFill>
            </a:ln>
          </p:spPr>
          <p:txBody>
            <a:bodyPr wrap="square" lIns="0" tIns="0" rIns="0" bIns="0" rtlCol="0"/>
            <a:lstStyle/>
            <a:p>
              <a:endParaRPr/>
            </a:p>
          </p:txBody>
        </p:sp>
        <p:sp>
          <p:nvSpPr>
            <p:cNvPr id="43" name="object 43"/>
            <p:cNvSpPr/>
            <p:nvPr/>
          </p:nvSpPr>
          <p:spPr>
            <a:xfrm>
              <a:off x="6952487" y="4876800"/>
              <a:ext cx="320040" cy="295910"/>
            </a:xfrm>
            <a:custGeom>
              <a:avLst/>
              <a:gdLst/>
              <a:ahLst/>
              <a:cxnLst/>
              <a:rect l="l" t="t" r="r" b="b"/>
              <a:pathLst>
                <a:path w="320040" h="295910">
                  <a:moveTo>
                    <a:pt x="320040" y="0"/>
                  </a:moveTo>
                  <a:lnTo>
                    <a:pt x="0" y="0"/>
                  </a:lnTo>
                  <a:lnTo>
                    <a:pt x="0" y="295655"/>
                  </a:lnTo>
                  <a:lnTo>
                    <a:pt x="320040" y="295655"/>
                  </a:lnTo>
                  <a:lnTo>
                    <a:pt x="320040" y="0"/>
                  </a:lnTo>
                  <a:close/>
                </a:path>
              </a:pathLst>
            </a:custGeom>
            <a:solidFill>
              <a:srgbClr val="8FAADC"/>
            </a:solidFill>
          </p:spPr>
          <p:txBody>
            <a:bodyPr wrap="square" lIns="0" tIns="0" rIns="0" bIns="0" rtlCol="0"/>
            <a:lstStyle/>
            <a:p>
              <a:endParaRPr/>
            </a:p>
          </p:txBody>
        </p:sp>
        <p:sp>
          <p:nvSpPr>
            <p:cNvPr id="44" name="object 44"/>
            <p:cNvSpPr/>
            <p:nvPr/>
          </p:nvSpPr>
          <p:spPr>
            <a:xfrm>
              <a:off x="6952487" y="4876800"/>
              <a:ext cx="320040" cy="295910"/>
            </a:xfrm>
            <a:custGeom>
              <a:avLst/>
              <a:gdLst/>
              <a:ahLst/>
              <a:cxnLst/>
              <a:rect l="l" t="t" r="r" b="b"/>
              <a:pathLst>
                <a:path w="320040" h="295910">
                  <a:moveTo>
                    <a:pt x="0" y="295655"/>
                  </a:moveTo>
                  <a:lnTo>
                    <a:pt x="320040" y="295655"/>
                  </a:lnTo>
                  <a:lnTo>
                    <a:pt x="320040" y="0"/>
                  </a:lnTo>
                  <a:lnTo>
                    <a:pt x="0" y="0"/>
                  </a:lnTo>
                  <a:lnTo>
                    <a:pt x="0" y="295655"/>
                  </a:lnTo>
                  <a:close/>
                </a:path>
              </a:pathLst>
            </a:custGeom>
            <a:ln w="12192">
              <a:solidFill>
                <a:srgbClr val="41709C"/>
              </a:solidFill>
            </a:ln>
          </p:spPr>
          <p:txBody>
            <a:bodyPr wrap="square" lIns="0" tIns="0" rIns="0" bIns="0" rtlCol="0"/>
            <a:lstStyle/>
            <a:p>
              <a:endParaRPr/>
            </a:p>
          </p:txBody>
        </p:sp>
        <p:sp>
          <p:nvSpPr>
            <p:cNvPr id="45" name="object 45"/>
            <p:cNvSpPr/>
            <p:nvPr/>
          </p:nvSpPr>
          <p:spPr>
            <a:xfrm>
              <a:off x="6236207" y="5141975"/>
              <a:ext cx="323215" cy="299085"/>
            </a:xfrm>
            <a:custGeom>
              <a:avLst/>
              <a:gdLst/>
              <a:ahLst/>
              <a:cxnLst/>
              <a:rect l="l" t="t" r="r" b="b"/>
              <a:pathLst>
                <a:path w="323215" h="299085">
                  <a:moveTo>
                    <a:pt x="323088" y="0"/>
                  </a:moveTo>
                  <a:lnTo>
                    <a:pt x="0" y="0"/>
                  </a:lnTo>
                  <a:lnTo>
                    <a:pt x="0" y="298703"/>
                  </a:lnTo>
                  <a:lnTo>
                    <a:pt x="323088" y="298703"/>
                  </a:lnTo>
                  <a:lnTo>
                    <a:pt x="323088" y="0"/>
                  </a:lnTo>
                  <a:close/>
                </a:path>
              </a:pathLst>
            </a:custGeom>
            <a:solidFill>
              <a:srgbClr val="8FAADC"/>
            </a:solidFill>
          </p:spPr>
          <p:txBody>
            <a:bodyPr wrap="square" lIns="0" tIns="0" rIns="0" bIns="0" rtlCol="0"/>
            <a:lstStyle/>
            <a:p>
              <a:endParaRPr/>
            </a:p>
          </p:txBody>
        </p:sp>
        <p:sp>
          <p:nvSpPr>
            <p:cNvPr id="46" name="object 46"/>
            <p:cNvSpPr/>
            <p:nvPr/>
          </p:nvSpPr>
          <p:spPr>
            <a:xfrm>
              <a:off x="6236207" y="5141975"/>
              <a:ext cx="323215" cy="299085"/>
            </a:xfrm>
            <a:custGeom>
              <a:avLst/>
              <a:gdLst/>
              <a:ahLst/>
              <a:cxnLst/>
              <a:rect l="l" t="t" r="r" b="b"/>
              <a:pathLst>
                <a:path w="323215" h="299085">
                  <a:moveTo>
                    <a:pt x="0" y="298703"/>
                  </a:moveTo>
                  <a:lnTo>
                    <a:pt x="323088" y="298703"/>
                  </a:lnTo>
                  <a:lnTo>
                    <a:pt x="323088" y="0"/>
                  </a:lnTo>
                  <a:lnTo>
                    <a:pt x="0" y="0"/>
                  </a:lnTo>
                  <a:lnTo>
                    <a:pt x="0" y="298703"/>
                  </a:lnTo>
                  <a:close/>
                </a:path>
              </a:pathLst>
            </a:custGeom>
            <a:ln w="12191">
              <a:solidFill>
                <a:srgbClr val="41709C"/>
              </a:solidFill>
            </a:ln>
          </p:spPr>
          <p:txBody>
            <a:bodyPr wrap="square" lIns="0" tIns="0" rIns="0" bIns="0" rtlCol="0"/>
            <a:lstStyle/>
            <a:p>
              <a:endParaRPr/>
            </a:p>
          </p:txBody>
        </p:sp>
        <p:sp>
          <p:nvSpPr>
            <p:cNvPr id="47" name="object 47"/>
            <p:cNvSpPr/>
            <p:nvPr/>
          </p:nvSpPr>
          <p:spPr>
            <a:xfrm>
              <a:off x="6973823" y="4197095"/>
              <a:ext cx="320040" cy="295910"/>
            </a:xfrm>
            <a:custGeom>
              <a:avLst/>
              <a:gdLst/>
              <a:ahLst/>
              <a:cxnLst/>
              <a:rect l="l" t="t" r="r" b="b"/>
              <a:pathLst>
                <a:path w="320040" h="295910">
                  <a:moveTo>
                    <a:pt x="320040" y="0"/>
                  </a:moveTo>
                  <a:lnTo>
                    <a:pt x="0" y="0"/>
                  </a:lnTo>
                  <a:lnTo>
                    <a:pt x="0" y="295655"/>
                  </a:lnTo>
                  <a:lnTo>
                    <a:pt x="320040" y="295655"/>
                  </a:lnTo>
                  <a:lnTo>
                    <a:pt x="320040" y="0"/>
                  </a:lnTo>
                  <a:close/>
                </a:path>
              </a:pathLst>
            </a:custGeom>
            <a:solidFill>
              <a:srgbClr val="FFFF00"/>
            </a:solidFill>
          </p:spPr>
          <p:txBody>
            <a:bodyPr wrap="square" lIns="0" tIns="0" rIns="0" bIns="0" rtlCol="0"/>
            <a:lstStyle/>
            <a:p>
              <a:endParaRPr/>
            </a:p>
          </p:txBody>
        </p:sp>
        <p:sp>
          <p:nvSpPr>
            <p:cNvPr id="48" name="object 48"/>
            <p:cNvSpPr/>
            <p:nvPr/>
          </p:nvSpPr>
          <p:spPr>
            <a:xfrm>
              <a:off x="6973823" y="4197095"/>
              <a:ext cx="320040" cy="295910"/>
            </a:xfrm>
            <a:custGeom>
              <a:avLst/>
              <a:gdLst/>
              <a:ahLst/>
              <a:cxnLst/>
              <a:rect l="l" t="t" r="r" b="b"/>
              <a:pathLst>
                <a:path w="320040" h="295910">
                  <a:moveTo>
                    <a:pt x="0" y="295655"/>
                  </a:moveTo>
                  <a:lnTo>
                    <a:pt x="320040" y="295655"/>
                  </a:lnTo>
                  <a:lnTo>
                    <a:pt x="320040" y="0"/>
                  </a:lnTo>
                  <a:lnTo>
                    <a:pt x="0" y="0"/>
                  </a:lnTo>
                  <a:lnTo>
                    <a:pt x="0" y="295655"/>
                  </a:lnTo>
                  <a:close/>
                </a:path>
              </a:pathLst>
            </a:custGeom>
            <a:ln w="12192">
              <a:solidFill>
                <a:srgbClr val="41709C"/>
              </a:solidFill>
            </a:ln>
          </p:spPr>
          <p:txBody>
            <a:bodyPr wrap="square" lIns="0" tIns="0" rIns="0" bIns="0" rtlCol="0"/>
            <a:lstStyle/>
            <a:p>
              <a:endParaRPr/>
            </a:p>
          </p:txBody>
        </p:sp>
        <p:sp>
          <p:nvSpPr>
            <p:cNvPr id="49" name="object 49"/>
            <p:cNvSpPr/>
            <p:nvPr/>
          </p:nvSpPr>
          <p:spPr>
            <a:xfrm>
              <a:off x="4358640" y="4154423"/>
              <a:ext cx="323215" cy="299085"/>
            </a:xfrm>
            <a:custGeom>
              <a:avLst/>
              <a:gdLst/>
              <a:ahLst/>
              <a:cxnLst/>
              <a:rect l="l" t="t" r="r" b="b"/>
              <a:pathLst>
                <a:path w="323214" h="299085">
                  <a:moveTo>
                    <a:pt x="323088" y="0"/>
                  </a:moveTo>
                  <a:lnTo>
                    <a:pt x="0" y="0"/>
                  </a:lnTo>
                  <a:lnTo>
                    <a:pt x="0" y="6096"/>
                  </a:lnTo>
                  <a:lnTo>
                    <a:pt x="0" y="15240"/>
                  </a:lnTo>
                  <a:lnTo>
                    <a:pt x="0" y="298704"/>
                  </a:lnTo>
                  <a:lnTo>
                    <a:pt x="323088" y="298704"/>
                  </a:lnTo>
                  <a:lnTo>
                    <a:pt x="323088" y="15240"/>
                  </a:lnTo>
                  <a:lnTo>
                    <a:pt x="323088" y="6096"/>
                  </a:lnTo>
                  <a:lnTo>
                    <a:pt x="323088" y="0"/>
                  </a:lnTo>
                  <a:close/>
                </a:path>
              </a:pathLst>
            </a:custGeom>
            <a:solidFill>
              <a:srgbClr val="FFD966"/>
            </a:solidFill>
          </p:spPr>
          <p:txBody>
            <a:bodyPr wrap="square" lIns="0" tIns="0" rIns="0" bIns="0" rtlCol="0"/>
            <a:lstStyle/>
            <a:p>
              <a:endParaRPr/>
            </a:p>
          </p:txBody>
        </p:sp>
        <p:sp>
          <p:nvSpPr>
            <p:cNvPr id="50" name="object 50"/>
            <p:cNvSpPr/>
            <p:nvPr/>
          </p:nvSpPr>
          <p:spPr>
            <a:xfrm>
              <a:off x="4358639" y="4154423"/>
              <a:ext cx="323215" cy="299085"/>
            </a:xfrm>
            <a:custGeom>
              <a:avLst/>
              <a:gdLst/>
              <a:ahLst/>
              <a:cxnLst/>
              <a:rect l="l" t="t" r="r" b="b"/>
              <a:pathLst>
                <a:path w="323214" h="299085">
                  <a:moveTo>
                    <a:pt x="0" y="298703"/>
                  </a:moveTo>
                  <a:lnTo>
                    <a:pt x="323088" y="298703"/>
                  </a:lnTo>
                  <a:lnTo>
                    <a:pt x="323088" y="0"/>
                  </a:lnTo>
                  <a:lnTo>
                    <a:pt x="0" y="0"/>
                  </a:lnTo>
                  <a:lnTo>
                    <a:pt x="0" y="298703"/>
                  </a:lnTo>
                  <a:close/>
                </a:path>
              </a:pathLst>
            </a:custGeom>
            <a:ln w="12191">
              <a:solidFill>
                <a:srgbClr val="41709C"/>
              </a:solidFill>
            </a:ln>
          </p:spPr>
          <p:txBody>
            <a:bodyPr wrap="square" lIns="0" tIns="0" rIns="0" bIns="0" rtlCol="0"/>
            <a:lstStyle/>
            <a:p>
              <a:endParaRPr/>
            </a:p>
          </p:txBody>
        </p:sp>
        <p:sp>
          <p:nvSpPr>
            <p:cNvPr id="51" name="object 51"/>
            <p:cNvSpPr/>
            <p:nvPr/>
          </p:nvSpPr>
          <p:spPr>
            <a:xfrm>
              <a:off x="4572000" y="4169663"/>
              <a:ext cx="320040" cy="299085"/>
            </a:xfrm>
            <a:custGeom>
              <a:avLst/>
              <a:gdLst/>
              <a:ahLst/>
              <a:cxnLst/>
              <a:rect l="l" t="t" r="r" b="b"/>
              <a:pathLst>
                <a:path w="320039" h="299085">
                  <a:moveTo>
                    <a:pt x="320040" y="0"/>
                  </a:moveTo>
                  <a:lnTo>
                    <a:pt x="0" y="0"/>
                  </a:lnTo>
                  <a:lnTo>
                    <a:pt x="0" y="234696"/>
                  </a:lnTo>
                  <a:lnTo>
                    <a:pt x="0" y="237744"/>
                  </a:lnTo>
                  <a:lnTo>
                    <a:pt x="0" y="298704"/>
                  </a:lnTo>
                  <a:lnTo>
                    <a:pt x="320040" y="298704"/>
                  </a:lnTo>
                  <a:lnTo>
                    <a:pt x="320040" y="237744"/>
                  </a:lnTo>
                  <a:lnTo>
                    <a:pt x="320040" y="234696"/>
                  </a:lnTo>
                  <a:lnTo>
                    <a:pt x="320040" y="0"/>
                  </a:lnTo>
                  <a:close/>
                </a:path>
              </a:pathLst>
            </a:custGeom>
            <a:solidFill>
              <a:srgbClr val="FFFF00"/>
            </a:solidFill>
          </p:spPr>
          <p:txBody>
            <a:bodyPr wrap="square" lIns="0" tIns="0" rIns="0" bIns="0" rtlCol="0"/>
            <a:lstStyle/>
            <a:p>
              <a:endParaRPr/>
            </a:p>
          </p:txBody>
        </p:sp>
        <p:sp>
          <p:nvSpPr>
            <p:cNvPr id="52" name="object 52"/>
            <p:cNvSpPr/>
            <p:nvPr/>
          </p:nvSpPr>
          <p:spPr>
            <a:xfrm>
              <a:off x="4571999" y="4169663"/>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53" name="object 53"/>
            <p:cNvSpPr/>
            <p:nvPr/>
          </p:nvSpPr>
          <p:spPr>
            <a:xfrm>
              <a:off x="4928616" y="4130052"/>
              <a:ext cx="320040" cy="295910"/>
            </a:xfrm>
            <a:custGeom>
              <a:avLst/>
              <a:gdLst/>
              <a:ahLst/>
              <a:cxnLst/>
              <a:rect l="l" t="t" r="r" b="b"/>
              <a:pathLst>
                <a:path w="320039" h="295910">
                  <a:moveTo>
                    <a:pt x="320040" y="0"/>
                  </a:moveTo>
                  <a:lnTo>
                    <a:pt x="0" y="0"/>
                  </a:lnTo>
                  <a:lnTo>
                    <a:pt x="0" y="30467"/>
                  </a:lnTo>
                  <a:lnTo>
                    <a:pt x="0" y="51816"/>
                  </a:lnTo>
                  <a:lnTo>
                    <a:pt x="0" y="274307"/>
                  </a:lnTo>
                  <a:lnTo>
                    <a:pt x="0" y="295643"/>
                  </a:lnTo>
                  <a:lnTo>
                    <a:pt x="320040" y="295643"/>
                  </a:lnTo>
                  <a:lnTo>
                    <a:pt x="320040" y="274307"/>
                  </a:lnTo>
                  <a:lnTo>
                    <a:pt x="320040" y="51816"/>
                  </a:lnTo>
                  <a:lnTo>
                    <a:pt x="320040" y="30467"/>
                  </a:lnTo>
                  <a:lnTo>
                    <a:pt x="320040" y="0"/>
                  </a:lnTo>
                  <a:close/>
                </a:path>
              </a:pathLst>
            </a:custGeom>
            <a:solidFill>
              <a:srgbClr val="8FAADC"/>
            </a:solidFill>
          </p:spPr>
          <p:txBody>
            <a:bodyPr wrap="square" lIns="0" tIns="0" rIns="0" bIns="0" rtlCol="0"/>
            <a:lstStyle/>
            <a:p>
              <a:endParaRPr/>
            </a:p>
          </p:txBody>
        </p:sp>
        <p:sp>
          <p:nvSpPr>
            <p:cNvPr id="54" name="object 54"/>
            <p:cNvSpPr/>
            <p:nvPr/>
          </p:nvSpPr>
          <p:spPr>
            <a:xfrm>
              <a:off x="4928615" y="4130039"/>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55" name="object 55"/>
            <p:cNvSpPr/>
            <p:nvPr/>
          </p:nvSpPr>
          <p:spPr>
            <a:xfrm>
              <a:off x="5239511" y="4181855"/>
              <a:ext cx="262255" cy="299085"/>
            </a:xfrm>
            <a:custGeom>
              <a:avLst/>
              <a:gdLst/>
              <a:ahLst/>
              <a:cxnLst/>
              <a:rect l="l" t="t" r="r" b="b"/>
              <a:pathLst>
                <a:path w="262254" h="299085">
                  <a:moveTo>
                    <a:pt x="0" y="298703"/>
                  </a:moveTo>
                  <a:lnTo>
                    <a:pt x="262127" y="298703"/>
                  </a:lnTo>
                  <a:lnTo>
                    <a:pt x="262127" y="0"/>
                  </a:lnTo>
                  <a:lnTo>
                    <a:pt x="0" y="0"/>
                  </a:lnTo>
                  <a:lnTo>
                    <a:pt x="0" y="298703"/>
                  </a:lnTo>
                  <a:close/>
                </a:path>
              </a:pathLst>
            </a:custGeom>
            <a:solidFill>
              <a:srgbClr val="FAE4D5"/>
            </a:solidFill>
          </p:spPr>
          <p:txBody>
            <a:bodyPr wrap="square" lIns="0" tIns="0" rIns="0" bIns="0" rtlCol="0"/>
            <a:lstStyle/>
            <a:p>
              <a:endParaRPr/>
            </a:p>
          </p:txBody>
        </p:sp>
        <p:sp>
          <p:nvSpPr>
            <p:cNvPr id="56" name="object 56"/>
            <p:cNvSpPr/>
            <p:nvPr/>
          </p:nvSpPr>
          <p:spPr>
            <a:xfrm>
              <a:off x="5239511" y="4181855"/>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57" name="object 57"/>
            <p:cNvSpPr/>
            <p:nvPr/>
          </p:nvSpPr>
          <p:spPr>
            <a:xfrm>
              <a:off x="4462272" y="4553711"/>
              <a:ext cx="320040" cy="295910"/>
            </a:xfrm>
            <a:custGeom>
              <a:avLst/>
              <a:gdLst/>
              <a:ahLst/>
              <a:cxnLst/>
              <a:rect l="l" t="t" r="r" b="b"/>
              <a:pathLst>
                <a:path w="320039" h="295910">
                  <a:moveTo>
                    <a:pt x="320040" y="0"/>
                  </a:moveTo>
                  <a:lnTo>
                    <a:pt x="128016" y="0"/>
                  </a:lnTo>
                  <a:lnTo>
                    <a:pt x="128016" y="146304"/>
                  </a:lnTo>
                  <a:lnTo>
                    <a:pt x="0" y="146304"/>
                  </a:lnTo>
                  <a:lnTo>
                    <a:pt x="0" y="149352"/>
                  </a:lnTo>
                  <a:lnTo>
                    <a:pt x="0" y="219468"/>
                  </a:lnTo>
                  <a:lnTo>
                    <a:pt x="0" y="295656"/>
                  </a:lnTo>
                  <a:lnTo>
                    <a:pt x="320040" y="295656"/>
                  </a:lnTo>
                  <a:lnTo>
                    <a:pt x="320040" y="219468"/>
                  </a:lnTo>
                  <a:lnTo>
                    <a:pt x="320040" y="149352"/>
                  </a:lnTo>
                  <a:lnTo>
                    <a:pt x="320040" y="146304"/>
                  </a:lnTo>
                  <a:lnTo>
                    <a:pt x="320040" y="0"/>
                  </a:lnTo>
                  <a:close/>
                </a:path>
              </a:pathLst>
            </a:custGeom>
            <a:solidFill>
              <a:srgbClr val="A9D18E"/>
            </a:solidFill>
          </p:spPr>
          <p:txBody>
            <a:bodyPr wrap="square" lIns="0" tIns="0" rIns="0" bIns="0" rtlCol="0"/>
            <a:lstStyle/>
            <a:p>
              <a:endParaRPr/>
            </a:p>
          </p:txBody>
        </p:sp>
        <p:sp>
          <p:nvSpPr>
            <p:cNvPr id="58" name="object 58"/>
            <p:cNvSpPr/>
            <p:nvPr/>
          </p:nvSpPr>
          <p:spPr>
            <a:xfrm>
              <a:off x="4462271" y="4553711"/>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59" name="object 59"/>
            <p:cNvSpPr/>
            <p:nvPr/>
          </p:nvSpPr>
          <p:spPr>
            <a:xfrm>
              <a:off x="4715256" y="4404359"/>
              <a:ext cx="320040" cy="295910"/>
            </a:xfrm>
            <a:custGeom>
              <a:avLst/>
              <a:gdLst/>
              <a:ahLst/>
              <a:cxnLst/>
              <a:rect l="l" t="t" r="r" b="b"/>
              <a:pathLst>
                <a:path w="320039" h="295910">
                  <a:moveTo>
                    <a:pt x="320027" y="0"/>
                  </a:moveTo>
                  <a:lnTo>
                    <a:pt x="0" y="0"/>
                  </a:lnTo>
                  <a:lnTo>
                    <a:pt x="0" y="219468"/>
                  </a:lnTo>
                  <a:lnTo>
                    <a:pt x="0" y="295656"/>
                  </a:lnTo>
                  <a:lnTo>
                    <a:pt x="320027" y="295656"/>
                  </a:lnTo>
                  <a:lnTo>
                    <a:pt x="320027" y="219468"/>
                  </a:lnTo>
                  <a:lnTo>
                    <a:pt x="320027" y="0"/>
                  </a:lnTo>
                  <a:close/>
                </a:path>
              </a:pathLst>
            </a:custGeom>
            <a:solidFill>
              <a:srgbClr val="FAE4D5"/>
            </a:solidFill>
          </p:spPr>
          <p:txBody>
            <a:bodyPr wrap="square" lIns="0" tIns="0" rIns="0" bIns="0" rtlCol="0"/>
            <a:lstStyle/>
            <a:p>
              <a:endParaRPr/>
            </a:p>
          </p:txBody>
        </p:sp>
        <p:sp>
          <p:nvSpPr>
            <p:cNvPr id="60" name="object 60"/>
            <p:cNvSpPr/>
            <p:nvPr/>
          </p:nvSpPr>
          <p:spPr>
            <a:xfrm>
              <a:off x="4715255" y="4404359"/>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61" name="object 61"/>
            <p:cNvSpPr/>
            <p:nvPr/>
          </p:nvSpPr>
          <p:spPr>
            <a:xfrm>
              <a:off x="5071872" y="4486655"/>
              <a:ext cx="320040" cy="295910"/>
            </a:xfrm>
            <a:custGeom>
              <a:avLst/>
              <a:gdLst/>
              <a:ahLst/>
              <a:cxnLst/>
              <a:rect l="l" t="t" r="r" b="b"/>
              <a:pathLst>
                <a:path w="320039" h="295910">
                  <a:moveTo>
                    <a:pt x="320040" y="0"/>
                  </a:moveTo>
                  <a:lnTo>
                    <a:pt x="0" y="0"/>
                  </a:lnTo>
                  <a:lnTo>
                    <a:pt x="0" y="137172"/>
                  </a:lnTo>
                  <a:lnTo>
                    <a:pt x="0" y="207264"/>
                  </a:lnTo>
                  <a:lnTo>
                    <a:pt x="0" y="295656"/>
                  </a:lnTo>
                  <a:lnTo>
                    <a:pt x="320040" y="295656"/>
                  </a:lnTo>
                  <a:lnTo>
                    <a:pt x="320040" y="207264"/>
                  </a:lnTo>
                  <a:lnTo>
                    <a:pt x="320040" y="137172"/>
                  </a:lnTo>
                  <a:lnTo>
                    <a:pt x="320040" y="0"/>
                  </a:lnTo>
                  <a:close/>
                </a:path>
              </a:pathLst>
            </a:custGeom>
            <a:solidFill>
              <a:srgbClr val="A9D18E"/>
            </a:solidFill>
          </p:spPr>
          <p:txBody>
            <a:bodyPr wrap="square" lIns="0" tIns="0" rIns="0" bIns="0" rtlCol="0"/>
            <a:lstStyle/>
            <a:p>
              <a:endParaRPr/>
            </a:p>
          </p:txBody>
        </p:sp>
        <p:sp>
          <p:nvSpPr>
            <p:cNvPr id="62" name="object 62"/>
            <p:cNvSpPr/>
            <p:nvPr/>
          </p:nvSpPr>
          <p:spPr>
            <a:xfrm>
              <a:off x="5071871" y="4486655"/>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63" name="object 63"/>
            <p:cNvSpPr/>
            <p:nvPr/>
          </p:nvSpPr>
          <p:spPr>
            <a:xfrm>
              <a:off x="5428488" y="4486655"/>
              <a:ext cx="320040" cy="295910"/>
            </a:xfrm>
            <a:custGeom>
              <a:avLst/>
              <a:gdLst/>
              <a:ahLst/>
              <a:cxnLst/>
              <a:rect l="l" t="t" r="r" b="b"/>
              <a:pathLst>
                <a:path w="320039" h="295910">
                  <a:moveTo>
                    <a:pt x="320040" y="0"/>
                  </a:moveTo>
                  <a:lnTo>
                    <a:pt x="0" y="0"/>
                  </a:lnTo>
                  <a:lnTo>
                    <a:pt x="0" y="207264"/>
                  </a:lnTo>
                  <a:lnTo>
                    <a:pt x="0" y="295656"/>
                  </a:lnTo>
                  <a:lnTo>
                    <a:pt x="320040" y="295656"/>
                  </a:lnTo>
                  <a:lnTo>
                    <a:pt x="320040" y="207264"/>
                  </a:lnTo>
                  <a:lnTo>
                    <a:pt x="320040" y="0"/>
                  </a:lnTo>
                  <a:close/>
                </a:path>
              </a:pathLst>
            </a:custGeom>
            <a:solidFill>
              <a:srgbClr val="A9D18E"/>
            </a:solidFill>
          </p:spPr>
          <p:txBody>
            <a:bodyPr wrap="square" lIns="0" tIns="0" rIns="0" bIns="0" rtlCol="0"/>
            <a:lstStyle/>
            <a:p>
              <a:endParaRPr/>
            </a:p>
          </p:txBody>
        </p:sp>
        <p:sp>
          <p:nvSpPr>
            <p:cNvPr id="64" name="object 64"/>
            <p:cNvSpPr/>
            <p:nvPr/>
          </p:nvSpPr>
          <p:spPr>
            <a:xfrm>
              <a:off x="5428487" y="4486655"/>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65" name="object 65"/>
            <p:cNvSpPr/>
            <p:nvPr/>
          </p:nvSpPr>
          <p:spPr>
            <a:xfrm>
              <a:off x="4526280" y="4934711"/>
              <a:ext cx="320040" cy="299085"/>
            </a:xfrm>
            <a:custGeom>
              <a:avLst/>
              <a:gdLst/>
              <a:ahLst/>
              <a:cxnLst/>
              <a:rect l="l" t="t" r="r" b="b"/>
              <a:pathLst>
                <a:path w="320039" h="299085">
                  <a:moveTo>
                    <a:pt x="320027" y="0"/>
                  </a:moveTo>
                  <a:lnTo>
                    <a:pt x="0" y="0"/>
                  </a:lnTo>
                  <a:lnTo>
                    <a:pt x="0" y="134112"/>
                  </a:lnTo>
                  <a:lnTo>
                    <a:pt x="0" y="195072"/>
                  </a:lnTo>
                  <a:lnTo>
                    <a:pt x="0" y="213360"/>
                  </a:lnTo>
                  <a:lnTo>
                    <a:pt x="0" y="298704"/>
                  </a:lnTo>
                  <a:lnTo>
                    <a:pt x="240792" y="298704"/>
                  </a:lnTo>
                  <a:lnTo>
                    <a:pt x="240792" y="213360"/>
                  </a:lnTo>
                  <a:lnTo>
                    <a:pt x="320027" y="213360"/>
                  </a:lnTo>
                  <a:lnTo>
                    <a:pt x="320027" y="195072"/>
                  </a:lnTo>
                  <a:lnTo>
                    <a:pt x="320027" y="134112"/>
                  </a:lnTo>
                  <a:lnTo>
                    <a:pt x="320027" y="0"/>
                  </a:lnTo>
                  <a:close/>
                </a:path>
              </a:pathLst>
            </a:custGeom>
            <a:solidFill>
              <a:srgbClr val="A9D18E"/>
            </a:solidFill>
          </p:spPr>
          <p:txBody>
            <a:bodyPr wrap="square" lIns="0" tIns="0" rIns="0" bIns="0" rtlCol="0"/>
            <a:lstStyle/>
            <a:p>
              <a:endParaRPr/>
            </a:p>
          </p:txBody>
        </p:sp>
        <p:sp>
          <p:nvSpPr>
            <p:cNvPr id="66" name="object 66"/>
            <p:cNvSpPr/>
            <p:nvPr/>
          </p:nvSpPr>
          <p:spPr>
            <a:xfrm>
              <a:off x="4526279" y="4934711"/>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67" name="object 67"/>
            <p:cNvSpPr/>
            <p:nvPr/>
          </p:nvSpPr>
          <p:spPr>
            <a:xfrm>
              <a:off x="4721352" y="4812804"/>
              <a:ext cx="323215" cy="295910"/>
            </a:xfrm>
            <a:custGeom>
              <a:avLst/>
              <a:gdLst/>
              <a:ahLst/>
              <a:cxnLst/>
              <a:rect l="l" t="t" r="r" b="b"/>
              <a:pathLst>
                <a:path w="323214" h="295910">
                  <a:moveTo>
                    <a:pt x="323088" y="0"/>
                  </a:moveTo>
                  <a:lnTo>
                    <a:pt x="0" y="0"/>
                  </a:lnTo>
                  <a:lnTo>
                    <a:pt x="0" y="109715"/>
                  </a:lnTo>
                  <a:lnTo>
                    <a:pt x="0" y="295643"/>
                  </a:lnTo>
                  <a:lnTo>
                    <a:pt x="323088" y="295643"/>
                  </a:lnTo>
                  <a:lnTo>
                    <a:pt x="323088" y="109715"/>
                  </a:lnTo>
                  <a:lnTo>
                    <a:pt x="323088" y="0"/>
                  </a:lnTo>
                  <a:close/>
                </a:path>
              </a:pathLst>
            </a:custGeom>
            <a:solidFill>
              <a:srgbClr val="A9D18E"/>
            </a:solidFill>
          </p:spPr>
          <p:txBody>
            <a:bodyPr wrap="square" lIns="0" tIns="0" rIns="0" bIns="0" rtlCol="0"/>
            <a:lstStyle/>
            <a:p>
              <a:endParaRPr/>
            </a:p>
          </p:txBody>
        </p:sp>
        <p:sp>
          <p:nvSpPr>
            <p:cNvPr id="68" name="object 68"/>
            <p:cNvSpPr/>
            <p:nvPr/>
          </p:nvSpPr>
          <p:spPr>
            <a:xfrm>
              <a:off x="4721351" y="4812791"/>
              <a:ext cx="323215" cy="295910"/>
            </a:xfrm>
            <a:custGeom>
              <a:avLst/>
              <a:gdLst/>
              <a:ahLst/>
              <a:cxnLst/>
              <a:rect l="l" t="t" r="r" b="b"/>
              <a:pathLst>
                <a:path w="323214" h="295910">
                  <a:moveTo>
                    <a:pt x="0" y="295655"/>
                  </a:moveTo>
                  <a:lnTo>
                    <a:pt x="323088" y="295655"/>
                  </a:lnTo>
                  <a:lnTo>
                    <a:pt x="323088" y="0"/>
                  </a:lnTo>
                  <a:lnTo>
                    <a:pt x="0" y="0"/>
                  </a:lnTo>
                  <a:lnTo>
                    <a:pt x="0" y="295655"/>
                  </a:lnTo>
                  <a:close/>
                </a:path>
              </a:pathLst>
            </a:custGeom>
            <a:ln w="12191">
              <a:solidFill>
                <a:srgbClr val="41709C"/>
              </a:solidFill>
            </a:ln>
          </p:spPr>
          <p:txBody>
            <a:bodyPr wrap="square" lIns="0" tIns="0" rIns="0" bIns="0" rtlCol="0"/>
            <a:lstStyle/>
            <a:p>
              <a:endParaRPr/>
            </a:p>
          </p:txBody>
        </p:sp>
        <p:sp>
          <p:nvSpPr>
            <p:cNvPr id="69" name="object 69"/>
            <p:cNvSpPr/>
            <p:nvPr/>
          </p:nvSpPr>
          <p:spPr>
            <a:xfrm>
              <a:off x="4876800" y="4623828"/>
              <a:ext cx="320040" cy="299085"/>
            </a:xfrm>
            <a:custGeom>
              <a:avLst/>
              <a:gdLst/>
              <a:ahLst/>
              <a:cxnLst/>
              <a:rect l="l" t="t" r="r" b="b"/>
              <a:pathLst>
                <a:path w="320039" h="299085">
                  <a:moveTo>
                    <a:pt x="320040" y="0"/>
                  </a:moveTo>
                  <a:lnTo>
                    <a:pt x="0" y="0"/>
                  </a:lnTo>
                  <a:lnTo>
                    <a:pt x="0" y="286512"/>
                  </a:lnTo>
                  <a:lnTo>
                    <a:pt x="0" y="298691"/>
                  </a:lnTo>
                  <a:lnTo>
                    <a:pt x="320040" y="298691"/>
                  </a:lnTo>
                  <a:lnTo>
                    <a:pt x="320040" y="286512"/>
                  </a:lnTo>
                  <a:lnTo>
                    <a:pt x="320040" y="0"/>
                  </a:lnTo>
                  <a:close/>
                </a:path>
              </a:pathLst>
            </a:custGeom>
            <a:solidFill>
              <a:srgbClr val="FFFF00"/>
            </a:solidFill>
          </p:spPr>
          <p:txBody>
            <a:bodyPr wrap="square" lIns="0" tIns="0" rIns="0" bIns="0" rtlCol="0"/>
            <a:lstStyle/>
            <a:p>
              <a:endParaRPr/>
            </a:p>
          </p:txBody>
        </p:sp>
        <p:sp>
          <p:nvSpPr>
            <p:cNvPr id="70" name="object 70"/>
            <p:cNvSpPr/>
            <p:nvPr/>
          </p:nvSpPr>
          <p:spPr>
            <a:xfrm>
              <a:off x="4876799" y="4623815"/>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71" name="object 71"/>
            <p:cNvSpPr/>
            <p:nvPr/>
          </p:nvSpPr>
          <p:spPr>
            <a:xfrm>
              <a:off x="5303520" y="4693919"/>
              <a:ext cx="320040" cy="295910"/>
            </a:xfrm>
            <a:custGeom>
              <a:avLst/>
              <a:gdLst/>
              <a:ahLst/>
              <a:cxnLst/>
              <a:rect l="l" t="t" r="r" b="b"/>
              <a:pathLst>
                <a:path w="320039" h="295910">
                  <a:moveTo>
                    <a:pt x="320040" y="0"/>
                  </a:moveTo>
                  <a:lnTo>
                    <a:pt x="0" y="0"/>
                  </a:lnTo>
                  <a:lnTo>
                    <a:pt x="0" y="170688"/>
                  </a:lnTo>
                  <a:lnTo>
                    <a:pt x="0" y="216420"/>
                  </a:lnTo>
                  <a:lnTo>
                    <a:pt x="0" y="295656"/>
                  </a:lnTo>
                  <a:lnTo>
                    <a:pt x="176784" y="295656"/>
                  </a:lnTo>
                  <a:lnTo>
                    <a:pt x="176784" y="216420"/>
                  </a:lnTo>
                  <a:lnTo>
                    <a:pt x="320040" y="216420"/>
                  </a:lnTo>
                  <a:lnTo>
                    <a:pt x="320040" y="170688"/>
                  </a:lnTo>
                  <a:lnTo>
                    <a:pt x="320040" y="0"/>
                  </a:lnTo>
                  <a:close/>
                </a:path>
              </a:pathLst>
            </a:custGeom>
            <a:solidFill>
              <a:srgbClr val="FAE4D5"/>
            </a:solidFill>
          </p:spPr>
          <p:txBody>
            <a:bodyPr wrap="square" lIns="0" tIns="0" rIns="0" bIns="0" rtlCol="0"/>
            <a:lstStyle/>
            <a:p>
              <a:endParaRPr/>
            </a:p>
          </p:txBody>
        </p:sp>
        <p:sp>
          <p:nvSpPr>
            <p:cNvPr id="72" name="object 72"/>
            <p:cNvSpPr/>
            <p:nvPr/>
          </p:nvSpPr>
          <p:spPr>
            <a:xfrm>
              <a:off x="5303519" y="4693919"/>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73" name="object 73"/>
            <p:cNvSpPr/>
            <p:nvPr/>
          </p:nvSpPr>
          <p:spPr>
            <a:xfrm>
              <a:off x="4364735" y="5148071"/>
              <a:ext cx="323215" cy="295910"/>
            </a:xfrm>
            <a:custGeom>
              <a:avLst/>
              <a:gdLst/>
              <a:ahLst/>
              <a:cxnLst/>
              <a:rect l="l" t="t" r="r" b="b"/>
              <a:pathLst>
                <a:path w="323214" h="295910">
                  <a:moveTo>
                    <a:pt x="323088" y="0"/>
                  </a:moveTo>
                  <a:lnTo>
                    <a:pt x="0" y="0"/>
                  </a:lnTo>
                  <a:lnTo>
                    <a:pt x="0" y="295655"/>
                  </a:lnTo>
                  <a:lnTo>
                    <a:pt x="323088" y="295655"/>
                  </a:lnTo>
                  <a:lnTo>
                    <a:pt x="323088" y="0"/>
                  </a:lnTo>
                  <a:close/>
                </a:path>
              </a:pathLst>
            </a:custGeom>
            <a:solidFill>
              <a:srgbClr val="FAE4D5"/>
            </a:solidFill>
          </p:spPr>
          <p:txBody>
            <a:bodyPr wrap="square" lIns="0" tIns="0" rIns="0" bIns="0" rtlCol="0"/>
            <a:lstStyle/>
            <a:p>
              <a:endParaRPr/>
            </a:p>
          </p:txBody>
        </p:sp>
        <p:sp>
          <p:nvSpPr>
            <p:cNvPr id="74" name="object 74"/>
            <p:cNvSpPr/>
            <p:nvPr/>
          </p:nvSpPr>
          <p:spPr>
            <a:xfrm>
              <a:off x="4364735" y="5148071"/>
              <a:ext cx="323215" cy="295910"/>
            </a:xfrm>
            <a:custGeom>
              <a:avLst/>
              <a:gdLst/>
              <a:ahLst/>
              <a:cxnLst/>
              <a:rect l="l" t="t" r="r" b="b"/>
              <a:pathLst>
                <a:path w="323214" h="295910">
                  <a:moveTo>
                    <a:pt x="0" y="295655"/>
                  </a:moveTo>
                  <a:lnTo>
                    <a:pt x="323088" y="295655"/>
                  </a:lnTo>
                  <a:lnTo>
                    <a:pt x="323088" y="0"/>
                  </a:lnTo>
                  <a:lnTo>
                    <a:pt x="0" y="0"/>
                  </a:lnTo>
                  <a:lnTo>
                    <a:pt x="0" y="295655"/>
                  </a:lnTo>
                  <a:close/>
                </a:path>
              </a:pathLst>
            </a:custGeom>
            <a:ln w="12191">
              <a:solidFill>
                <a:srgbClr val="41709C"/>
              </a:solidFill>
            </a:ln>
          </p:spPr>
          <p:txBody>
            <a:bodyPr wrap="square" lIns="0" tIns="0" rIns="0" bIns="0" rtlCol="0"/>
            <a:lstStyle/>
            <a:p>
              <a:endParaRPr/>
            </a:p>
          </p:txBody>
        </p:sp>
        <p:sp>
          <p:nvSpPr>
            <p:cNvPr id="75" name="object 75"/>
            <p:cNvSpPr/>
            <p:nvPr/>
          </p:nvSpPr>
          <p:spPr>
            <a:xfrm>
              <a:off x="4995672" y="4910340"/>
              <a:ext cx="320040" cy="299085"/>
            </a:xfrm>
            <a:custGeom>
              <a:avLst/>
              <a:gdLst/>
              <a:ahLst/>
              <a:cxnLst/>
              <a:rect l="l" t="t" r="r" b="b"/>
              <a:pathLst>
                <a:path w="320039" h="299085">
                  <a:moveTo>
                    <a:pt x="320040" y="0"/>
                  </a:moveTo>
                  <a:lnTo>
                    <a:pt x="0" y="0"/>
                  </a:lnTo>
                  <a:lnTo>
                    <a:pt x="0" y="219443"/>
                  </a:lnTo>
                  <a:lnTo>
                    <a:pt x="0" y="234683"/>
                  </a:lnTo>
                  <a:lnTo>
                    <a:pt x="91440" y="234683"/>
                  </a:lnTo>
                  <a:lnTo>
                    <a:pt x="91440" y="298691"/>
                  </a:lnTo>
                  <a:lnTo>
                    <a:pt x="320040" y="298691"/>
                  </a:lnTo>
                  <a:lnTo>
                    <a:pt x="320040" y="234683"/>
                  </a:lnTo>
                  <a:lnTo>
                    <a:pt x="320040" y="219443"/>
                  </a:lnTo>
                  <a:lnTo>
                    <a:pt x="320040" y="0"/>
                  </a:lnTo>
                  <a:close/>
                </a:path>
              </a:pathLst>
            </a:custGeom>
            <a:solidFill>
              <a:srgbClr val="A9D18E"/>
            </a:solidFill>
          </p:spPr>
          <p:txBody>
            <a:bodyPr wrap="square" lIns="0" tIns="0" rIns="0" bIns="0" rtlCol="0"/>
            <a:lstStyle/>
            <a:p>
              <a:endParaRPr/>
            </a:p>
          </p:txBody>
        </p:sp>
        <p:sp>
          <p:nvSpPr>
            <p:cNvPr id="76" name="object 76"/>
            <p:cNvSpPr/>
            <p:nvPr/>
          </p:nvSpPr>
          <p:spPr>
            <a:xfrm>
              <a:off x="4995671" y="4910327"/>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77" name="object 77"/>
            <p:cNvSpPr/>
            <p:nvPr/>
          </p:nvSpPr>
          <p:spPr>
            <a:xfrm>
              <a:off x="5077968" y="5145023"/>
              <a:ext cx="320040" cy="295910"/>
            </a:xfrm>
            <a:custGeom>
              <a:avLst/>
              <a:gdLst/>
              <a:ahLst/>
              <a:cxnLst/>
              <a:rect l="l" t="t" r="r" b="b"/>
              <a:pathLst>
                <a:path w="320039" h="295910">
                  <a:moveTo>
                    <a:pt x="320027" y="0"/>
                  </a:moveTo>
                  <a:lnTo>
                    <a:pt x="0" y="0"/>
                  </a:lnTo>
                  <a:lnTo>
                    <a:pt x="0" y="283464"/>
                  </a:lnTo>
                  <a:lnTo>
                    <a:pt x="0" y="295656"/>
                  </a:lnTo>
                  <a:lnTo>
                    <a:pt x="320027" y="295656"/>
                  </a:lnTo>
                  <a:lnTo>
                    <a:pt x="320027" y="283464"/>
                  </a:lnTo>
                  <a:lnTo>
                    <a:pt x="320027" y="0"/>
                  </a:lnTo>
                  <a:close/>
                </a:path>
              </a:pathLst>
            </a:custGeom>
            <a:solidFill>
              <a:srgbClr val="FFD966"/>
            </a:solidFill>
          </p:spPr>
          <p:txBody>
            <a:bodyPr wrap="square" lIns="0" tIns="0" rIns="0" bIns="0" rtlCol="0"/>
            <a:lstStyle/>
            <a:p>
              <a:endParaRPr/>
            </a:p>
          </p:txBody>
        </p:sp>
        <p:sp>
          <p:nvSpPr>
            <p:cNvPr id="78" name="object 78"/>
            <p:cNvSpPr/>
            <p:nvPr/>
          </p:nvSpPr>
          <p:spPr>
            <a:xfrm>
              <a:off x="5077967" y="5145023"/>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79" name="object 79"/>
            <p:cNvSpPr/>
            <p:nvPr/>
          </p:nvSpPr>
          <p:spPr>
            <a:xfrm>
              <a:off x="5434584" y="5145023"/>
              <a:ext cx="320040" cy="295910"/>
            </a:xfrm>
            <a:custGeom>
              <a:avLst/>
              <a:gdLst/>
              <a:ahLst/>
              <a:cxnLst/>
              <a:rect l="l" t="t" r="r" b="b"/>
              <a:pathLst>
                <a:path w="320039" h="295910">
                  <a:moveTo>
                    <a:pt x="320040" y="0"/>
                  </a:moveTo>
                  <a:lnTo>
                    <a:pt x="0" y="0"/>
                  </a:lnTo>
                  <a:lnTo>
                    <a:pt x="0" y="15240"/>
                  </a:lnTo>
                  <a:lnTo>
                    <a:pt x="0" y="295656"/>
                  </a:lnTo>
                  <a:lnTo>
                    <a:pt x="320040" y="295656"/>
                  </a:lnTo>
                  <a:lnTo>
                    <a:pt x="320040" y="15240"/>
                  </a:lnTo>
                  <a:lnTo>
                    <a:pt x="320040" y="0"/>
                  </a:lnTo>
                  <a:close/>
                </a:path>
              </a:pathLst>
            </a:custGeom>
            <a:solidFill>
              <a:srgbClr val="A9D18E"/>
            </a:solidFill>
          </p:spPr>
          <p:txBody>
            <a:bodyPr wrap="square" lIns="0" tIns="0" rIns="0" bIns="0" rtlCol="0"/>
            <a:lstStyle/>
            <a:p>
              <a:endParaRPr/>
            </a:p>
          </p:txBody>
        </p:sp>
        <p:sp>
          <p:nvSpPr>
            <p:cNvPr id="80" name="object 80"/>
            <p:cNvSpPr/>
            <p:nvPr/>
          </p:nvSpPr>
          <p:spPr>
            <a:xfrm>
              <a:off x="5434583" y="5145023"/>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81" name="object 81"/>
            <p:cNvSpPr/>
            <p:nvPr/>
          </p:nvSpPr>
          <p:spPr>
            <a:xfrm>
              <a:off x="4270247" y="4407407"/>
              <a:ext cx="320040" cy="295910"/>
            </a:xfrm>
            <a:custGeom>
              <a:avLst/>
              <a:gdLst/>
              <a:ahLst/>
              <a:cxnLst/>
              <a:rect l="l" t="t" r="r" b="b"/>
              <a:pathLst>
                <a:path w="320039" h="295910">
                  <a:moveTo>
                    <a:pt x="320039" y="0"/>
                  </a:moveTo>
                  <a:lnTo>
                    <a:pt x="0" y="0"/>
                  </a:lnTo>
                  <a:lnTo>
                    <a:pt x="0" y="295656"/>
                  </a:lnTo>
                  <a:lnTo>
                    <a:pt x="320039" y="295656"/>
                  </a:lnTo>
                  <a:lnTo>
                    <a:pt x="320039" y="0"/>
                  </a:lnTo>
                  <a:close/>
                </a:path>
              </a:pathLst>
            </a:custGeom>
            <a:solidFill>
              <a:srgbClr val="FFD966"/>
            </a:solidFill>
          </p:spPr>
          <p:txBody>
            <a:bodyPr wrap="square" lIns="0" tIns="0" rIns="0" bIns="0" rtlCol="0"/>
            <a:lstStyle/>
            <a:p>
              <a:endParaRPr/>
            </a:p>
          </p:txBody>
        </p:sp>
        <p:sp>
          <p:nvSpPr>
            <p:cNvPr id="82" name="object 82"/>
            <p:cNvSpPr/>
            <p:nvPr/>
          </p:nvSpPr>
          <p:spPr>
            <a:xfrm>
              <a:off x="4270247" y="4407407"/>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83" name="object 83"/>
            <p:cNvSpPr/>
            <p:nvPr/>
          </p:nvSpPr>
          <p:spPr>
            <a:xfrm>
              <a:off x="4248911" y="4773167"/>
              <a:ext cx="320040" cy="295910"/>
            </a:xfrm>
            <a:custGeom>
              <a:avLst/>
              <a:gdLst/>
              <a:ahLst/>
              <a:cxnLst/>
              <a:rect l="l" t="t" r="r" b="b"/>
              <a:pathLst>
                <a:path w="320039" h="295910">
                  <a:moveTo>
                    <a:pt x="320039" y="0"/>
                  </a:moveTo>
                  <a:lnTo>
                    <a:pt x="0" y="0"/>
                  </a:lnTo>
                  <a:lnTo>
                    <a:pt x="0" y="295655"/>
                  </a:lnTo>
                  <a:lnTo>
                    <a:pt x="320039" y="295655"/>
                  </a:lnTo>
                  <a:lnTo>
                    <a:pt x="320039" y="0"/>
                  </a:lnTo>
                  <a:close/>
                </a:path>
              </a:pathLst>
            </a:custGeom>
            <a:solidFill>
              <a:srgbClr val="8FAADC"/>
            </a:solidFill>
          </p:spPr>
          <p:txBody>
            <a:bodyPr wrap="square" lIns="0" tIns="0" rIns="0" bIns="0" rtlCol="0"/>
            <a:lstStyle/>
            <a:p>
              <a:endParaRPr/>
            </a:p>
          </p:txBody>
        </p:sp>
        <p:sp>
          <p:nvSpPr>
            <p:cNvPr id="84" name="object 84"/>
            <p:cNvSpPr/>
            <p:nvPr/>
          </p:nvSpPr>
          <p:spPr>
            <a:xfrm>
              <a:off x="4248911" y="4773167"/>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85" name="object 85"/>
            <p:cNvSpPr/>
            <p:nvPr/>
          </p:nvSpPr>
          <p:spPr>
            <a:xfrm>
              <a:off x="5480303" y="4864607"/>
              <a:ext cx="320040" cy="295910"/>
            </a:xfrm>
            <a:custGeom>
              <a:avLst/>
              <a:gdLst/>
              <a:ahLst/>
              <a:cxnLst/>
              <a:rect l="l" t="t" r="r" b="b"/>
              <a:pathLst>
                <a:path w="320039" h="295910">
                  <a:moveTo>
                    <a:pt x="320039" y="0"/>
                  </a:moveTo>
                  <a:lnTo>
                    <a:pt x="0" y="0"/>
                  </a:lnTo>
                  <a:lnTo>
                    <a:pt x="0" y="295656"/>
                  </a:lnTo>
                  <a:lnTo>
                    <a:pt x="320039" y="295656"/>
                  </a:lnTo>
                  <a:lnTo>
                    <a:pt x="320039" y="0"/>
                  </a:lnTo>
                  <a:close/>
                </a:path>
              </a:pathLst>
            </a:custGeom>
            <a:solidFill>
              <a:srgbClr val="8FAADC"/>
            </a:solidFill>
          </p:spPr>
          <p:txBody>
            <a:bodyPr wrap="square" lIns="0" tIns="0" rIns="0" bIns="0" rtlCol="0"/>
            <a:lstStyle/>
            <a:p>
              <a:endParaRPr/>
            </a:p>
          </p:txBody>
        </p:sp>
        <p:sp>
          <p:nvSpPr>
            <p:cNvPr id="86" name="object 86"/>
            <p:cNvSpPr/>
            <p:nvPr/>
          </p:nvSpPr>
          <p:spPr>
            <a:xfrm>
              <a:off x="5480303" y="4864607"/>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87" name="object 87"/>
            <p:cNvSpPr/>
            <p:nvPr/>
          </p:nvSpPr>
          <p:spPr>
            <a:xfrm>
              <a:off x="4767071" y="5129783"/>
              <a:ext cx="320040" cy="299085"/>
            </a:xfrm>
            <a:custGeom>
              <a:avLst/>
              <a:gdLst/>
              <a:ahLst/>
              <a:cxnLst/>
              <a:rect l="l" t="t" r="r" b="b"/>
              <a:pathLst>
                <a:path w="320039" h="299085">
                  <a:moveTo>
                    <a:pt x="320039" y="0"/>
                  </a:moveTo>
                  <a:lnTo>
                    <a:pt x="0" y="0"/>
                  </a:lnTo>
                  <a:lnTo>
                    <a:pt x="0" y="298703"/>
                  </a:lnTo>
                  <a:lnTo>
                    <a:pt x="320039" y="298703"/>
                  </a:lnTo>
                  <a:lnTo>
                    <a:pt x="320039" y="0"/>
                  </a:lnTo>
                  <a:close/>
                </a:path>
              </a:pathLst>
            </a:custGeom>
            <a:solidFill>
              <a:srgbClr val="8FAADC"/>
            </a:solidFill>
          </p:spPr>
          <p:txBody>
            <a:bodyPr wrap="square" lIns="0" tIns="0" rIns="0" bIns="0" rtlCol="0"/>
            <a:lstStyle/>
            <a:p>
              <a:endParaRPr/>
            </a:p>
          </p:txBody>
        </p:sp>
        <p:sp>
          <p:nvSpPr>
            <p:cNvPr id="88" name="object 88"/>
            <p:cNvSpPr/>
            <p:nvPr/>
          </p:nvSpPr>
          <p:spPr>
            <a:xfrm>
              <a:off x="4767071" y="5129783"/>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89" name="object 89"/>
            <p:cNvSpPr/>
            <p:nvPr/>
          </p:nvSpPr>
          <p:spPr>
            <a:xfrm>
              <a:off x="5501640" y="4181868"/>
              <a:ext cx="323215" cy="299085"/>
            </a:xfrm>
            <a:custGeom>
              <a:avLst/>
              <a:gdLst/>
              <a:ahLst/>
              <a:cxnLst/>
              <a:rect l="l" t="t" r="r" b="b"/>
              <a:pathLst>
                <a:path w="323214" h="299085">
                  <a:moveTo>
                    <a:pt x="323088" y="0"/>
                  </a:moveTo>
                  <a:lnTo>
                    <a:pt x="0" y="0"/>
                  </a:lnTo>
                  <a:lnTo>
                    <a:pt x="0" y="6083"/>
                  </a:lnTo>
                  <a:lnTo>
                    <a:pt x="0" y="298691"/>
                  </a:lnTo>
                  <a:lnTo>
                    <a:pt x="323088" y="298691"/>
                  </a:lnTo>
                  <a:lnTo>
                    <a:pt x="323088" y="6083"/>
                  </a:lnTo>
                  <a:lnTo>
                    <a:pt x="323088" y="0"/>
                  </a:lnTo>
                  <a:close/>
                </a:path>
              </a:pathLst>
            </a:custGeom>
            <a:solidFill>
              <a:srgbClr val="FFFF00"/>
            </a:solidFill>
          </p:spPr>
          <p:txBody>
            <a:bodyPr wrap="square" lIns="0" tIns="0" rIns="0" bIns="0" rtlCol="0"/>
            <a:lstStyle/>
            <a:p>
              <a:endParaRPr/>
            </a:p>
          </p:txBody>
        </p:sp>
        <p:sp>
          <p:nvSpPr>
            <p:cNvPr id="90" name="object 90"/>
            <p:cNvSpPr/>
            <p:nvPr/>
          </p:nvSpPr>
          <p:spPr>
            <a:xfrm>
              <a:off x="5501639" y="4181855"/>
              <a:ext cx="323215" cy="299085"/>
            </a:xfrm>
            <a:custGeom>
              <a:avLst/>
              <a:gdLst/>
              <a:ahLst/>
              <a:cxnLst/>
              <a:rect l="l" t="t" r="r" b="b"/>
              <a:pathLst>
                <a:path w="323214" h="299085">
                  <a:moveTo>
                    <a:pt x="0" y="298703"/>
                  </a:moveTo>
                  <a:lnTo>
                    <a:pt x="323088" y="298703"/>
                  </a:lnTo>
                  <a:lnTo>
                    <a:pt x="323088" y="0"/>
                  </a:lnTo>
                  <a:lnTo>
                    <a:pt x="0" y="0"/>
                  </a:lnTo>
                  <a:lnTo>
                    <a:pt x="0" y="298703"/>
                  </a:lnTo>
                  <a:close/>
                </a:path>
              </a:pathLst>
            </a:custGeom>
            <a:ln w="12191">
              <a:solidFill>
                <a:srgbClr val="41709C"/>
              </a:solidFill>
            </a:ln>
          </p:spPr>
          <p:txBody>
            <a:bodyPr wrap="square" lIns="0" tIns="0" rIns="0" bIns="0" rtlCol="0"/>
            <a:lstStyle/>
            <a:p>
              <a:endParaRPr/>
            </a:p>
          </p:txBody>
        </p:sp>
        <p:sp>
          <p:nvSpPr>
            <p:cNvPr id="91" name="object 91"/>
            <p:cNvSpPr/>
            <p:nvPr/>
          </p:nvSpPr>
          <p:spPr>
            <a:xfrm>
              <a:off x="5824728" y="2901695"/>
              <a:ext cx="304800" cy="295910"/>
            </a:xfrm>
            <a:custGeom>
              <a:avLst/>
              <a:gdLst/>
              <a:ahLst/>
              <a:cxnLst/>
              <a:rect l="l" t="t" r="r" b="b"/>
              <a:pathLst>
                <a:path w="304800" h="295910">
                  <a:moveTo>
                    <a:pt x="304800" y="0"/>
                  </a:moveTo>
                  <a:lnTo>
                    <a:pt x="0" y="0"/>
                  </a:lnTo>
                  <a:lnTo>
                    <a:pt x="0" y="12192"/>
                  </a:lnTo>
                  <a:lnTo>
                    <a:pt x="0" y="295656"/>
                  </a:lnTo>
                  <a:lnTo>
                    <a:pt x="304800" y="295656"/>
                  </a:lnTo>
                  <a:lnTo>
                    <a:pt x="304800" y="12192"/>
                  </a:lnTo>
                  <a:lnTo>
                    <a:pt x="304800" y="0"/>
                  </a:lnTo>
                  <a:close/>
                </a:path>
              </a:pathLst>
            </a:custGeom>
            <a:solidFill>
              <a:srgbClr val="FFD966"/>
            </a:solidFill>
          </p:spPr>
          <p:txBody>
            <a:bodyPr wrap="square" lIns="0" tIns="0" rIns="0" bIns="0" rtlCol="0"/>
            <a:lstStyle/>
            <a:p>
              <a:endParaRPr/>
            </a:p>
          </p:txBody>
        </p:sp>
        <p:sp>
          <p:nvSpPr>
            <p:cNvPr id="92" name="object 92"/>
            <p:cNvSpPr/>
            <p:nvPr/>
          </p:nvSpPr>
          <p:spPr>
            <a:xfrm>
              <a:off x="5806439" y="2901695"/>
              <a:ext cx="323215" cy="295910"/>
            </a:xfrm>
            <a:custGeom>
              <a:avLst/>
              <a:gdLst/>
              <a:ahLst/>
              <a:cxnLst/>
              <a:rect l="l" t="t" r="r" b="b"/>
              <a:pathLst>
                <a:path w="323214" h="295910">
                  <a:moveTo>
                    <a:pt x="0" y="295655"/>
                  </a:moveTo>
                  <a:lnTo>
                    <a:pt x="323088" y="295655"/>
                  </a:lnTo>
                  <a:lnTo>
                    <a:pt x="323088" y="0"/>
                  </a:lnTo>
                  <a:lnTo>
                    <a:pt x="0" y="0"/>
                  </a:lnTo>
                  <a:lnTo>
                    <a:pt x="0" y="295655"/>
                  </a:lnTo>
                  <a:close/>
                </a:path>
              </a:pathLst>
            </a:custGeom>
            <a:ln w="12191">
              <a:solidFill>
                <a:srgbClr val="41709C"/>
              </a:solidFill>
            </a:ln>
          </p:spPr>
          <p:txBody>
            <a:bodyPr wrap="square" lIns="0" tIns="0" rIns="0" bIns="0" rtlCol="0"/>
            <a:lstStyle/>
            <a:p>
              <a:endParaRPr/>
            </a:p>
          </p:txBody>
        </p:sp>
        <p:sp>
          <p:nvSpPr>
            <p:cNvPr id="93" name="object 93"/>
            <p:cNvSpPr/>
            <p:nvPr/>
          </p:nvSpPr>
          <p:spPr>
            <a:xfrm>
              <a:off x="6019800" y="2913887"/>
              <a:ext cx="323215" cy="299085"/>
            </a:xfrm>
            <a:custGeom>
              <a:avLst/>
              <a:gdLst/>
              <a:ahLst/>
              <a:cxnLst/>
              <a:rect l="l" t="t" r="r" b="b"/>
              <a:pathLst>
                <a:path w="323214" h="299085">
                  <a:moveTo>
                    <a:pt x="323088" y="0"/>
                  </a:moveTo>
                  <a:lnTo>
                    <a:pt x="0" y="0"/>
                  </a:lnTo>
                  <a:lnTo>
                    <a:pt x="0" y="234696"/>
                  </a:lnTo>
                  <a:lnTo>
                    <a:pt x="0" y="237744"/>
                  </a:lnTo>
                  <a:lnTo>
                    <a:pt x="0" y="298704"/>
                  </a:lnTo>
                  <a:lnTo>
                    <a:pt x="323088" y="298704"/>
                  </a:lnTo>
                  <a:lnTo>
                    <a:pt x="323088" y="237744"/>
                  </a:lnTo>
                  <a:lnTo>
                    <a:pt x="323088" y="234696"/>
                  </a:lnTo>
                  <a:lnTo>
                    <a:pt x="323088" y="0"/>
                  </a:lnTo>
                  <a:close/>
                </a:path>
              </a:pathLst>
            </a:custGeom>
            <a:solidFill>
              <a:srgbClr val="FFFF00"/>
            </a:solidFill>
          </p:spPr>
          <p:txBody>
            <a:bodyPr wrap="square" lIns="0" tIns="0" rIns="0" bIns="0" rtlCol="0"/>
            <a:lstStyle/>
            <a:p>
              <a:endParaRPr/>
            </a:p>
          </p:txBody>
        </p:sp>
        <p:sp>
          <p:nvSpPr>
            <p:cNvPr id="94" name="object 94"/>
            <p:cNvSpPr/>
            <p:nvPr/>
          </p:nvSpPr>
          <p:spPr>
            <a:xfrm>
              <a:off x="6019799" y="2913887"/>
              <a:ext cx="323215" cy="299085"/>
            </a:xfrm>
            <a:custGeom>
              <a:avLst/>
              <a:gdLst/>
              <a:ahLst/>
              <a:cxnLst/>
              <a:rect l="l" t="t" r="r" b="b"/>
              <a:pathLst>
                <a:path w="323214" h="299085">
                  <a:moveTo>
                    <a:pt x="0" y="298703"/>
                  </a:moveTo>
                  <a:lnTo>
                    <a:pt x="323088" y="298703"/>
                  </a:lnTo>
                  <a:lnTo>
                    <a:pt x="323088" y="0"/>
                  </a:lnTo>
                  <a:lnTo>
                    <a:pt x="0" y="0"/>
                  </a:lnTo>
                  <a:lnTo>
                    <a:pt x="0" y="298703"/>
                  </a:lnTo>
                  <a:close/>
                </a:path>
              </a:pathLst>
            </a:custGeom>
            <a:ln w="12191">
              <a:solidFill>
                <a:srgbClr val="41709C"/>
              </a:solidFill>
            </a:ln>
          </p:spPr>
          <p:txBody>
            <a:bodyPr wrap="square" lIns="0" tIns="0" rIns="0" bIns="0" rtlCol="0"/>
            <a:lstStyle/>
            <a:p>
              <a:endParaRPr/>
            </a:p>
          </p:txBody>
        </p:sp>
        <p:sp>
          <p:nvSpPr>
            <p:cNvPr id="95" name="object 95"/>
            <p:cNvSpPr/>
            <p:nvPr/>
          </p:nvSpPr>
          <p:spPr>
            <a:xfrm>
              <a:off x="6376416" y="2874276"/>
              <a:ext cx="323215" cy="295910"/>
            </a:xfrm>
            <a:custGeom>
              <a:avLst/>
              <a:gdLst/>
              <a:ahLst/>
              <a:cxnLst/>
              <a:rect l="l" t="t" r="r" b="b"/>
              <a:pathLst>
                <a:path w="323215" h="295910">
                  <a:moveTo>
                    <a:pt x="323088" y="0"/>
                  </a:moveTo>
                  <a:lnTo>
                    <a:pt x="0" y="0"/>
                  </a:lnTo>
                  <a:lnTo>
                    <a:pt x="0" y="54851"/>
                  </a:lnTo>
                  <a:lnTo>
                    <a:pt x="0" y="274307"/>
                  </a:lnTo>
                  <a:lnTo>
                    <a:pt x="0" y="295643"/>
                  </a:lnTo>
                  <a:lnTo>
                    <a:pt x="323088" y="295643"/>
                  </a:lnTo>
                  <a:lnTo>
                    <a:pt x="323088" y="274307"/>
                  </a:lnTo>
                  <a:lnTo>
                    <a:pt x="323088" y="54851"/>
                  </a:lnTo>
                  <a:lnTo>
                    <a:pt x="323088" y="0"/>
                  </a:lnTo>
                  <a:close/>
                </a:path>
              </a:pathLst>
            </a:custGeom>
            <a:solidFill>
              <a:srgbClr val="8FAADC"/>
            </a:solidFill>
          </p:spPr>
          <p:txBody>
            <a:bodyPr wrap="square" lIns="0" tIns="0" rIns="0" bIns="0" rtlCol="0"/>
            <a:lstStyle/>
            <a:p>
              <a:endParaRPr/>
            </a:p>
          </p:txBody>
        </p:sp>
        <p:sp>
          <p:nvSpPr>
            <p:cNvPr id="96" name="object 96"/>
            <p:cNvSpPr/>
            <p:nvPr/>
          </p:nvSpPr>
          <p:spPr>
            <a:xfrm>
              <a:off x="6376415" y="2874263"/>
              <a:ext cx="323215" cy="295910"/>
            </a:xfrm>
            <a:custGeom>
              <a:avLst/>
              <a:gdLst/>
              <a:ahLst/>
              <a:cxnLst/>
              <a:rect l="l" t="t" r="r" b="b"/>
              <a:pathLst>
                <a:path w="323215" h="295910">
                  <a:moveTo>
                    <a:pt x="0" y="295655"/>
                  </a:moveTo>
                  <a:lnTo>
                    <a:pt x="323088" y="295655"/>
                  </a:lnTo>
                  <a:lnTo>
                    <a:pt x="323088" y="0"/>
                  </a:lnTo>
                  <a:lnTo>
                    <a:pt x="0" y="0"/>
                  </a:lnTo>
                  <a:lnTo>
                    <a:pt x="0" y="295655"/>
                  </a:lnTo>
                  <a:close/>
                </a:path>
              </a:pathLst>
            </a:custGeom>
            <a:ln w="12191">
              <a:solidFill>
                <a:srgbClr val="41709C"/>
              </a:solidFill>
            </a:ln>
          </p:spPr>
          <p:txBody>
            <a:bodyPr wrap="square" lIns="0" tIns="0" rIns="0" bIns="0" rtlCol="0"/>
            <a:lstStyle/>
            <a:p>
              <a:endParaRPr/>
            </a:p>
          </p:txBody>
        </p:sp>
        <p:sp>
          <p:nvSpPr>
            <p:cNvPr id="97" name="object 97"/>
            <p:cNvSpPr/>
            <p:nvPr/>
          </p:nvSpPr>
          <p:spPr>
            <a:xfrm>
              <a:off x="6687311" y="2929127"/>
              <a:ext cx="262255" cy="295910"/>
            </a:xfrm>
            <a:custGeom>
              <a:avLst/>
              <a:gdLst/>
              <a:ahLst/>
              <a:cxnLst/>
              <a:rect l="l" t="t" r="r" b="b"/>
              <a:pathLst>
                <a:path w="262254" h="295910">
                  <a:moveTo>
                    <a:pt x="0" y="295656"/>
                  </a:moveTo>
                  <a:lnTo>
                    <a:pt x="262128" y="295656"/>
                  </a:lnTo>
                  <a:lnTo>
                    <a:pt x="262128" y="0"/>
                  </a:lnTo>
                  <a:lnTo>
                    <a:pt x="0" y="0"/>
                  </a:lnTo>
                  <a:lnTo>
                    <a:pt x="0" y="295656"/>
                  </a:lnTo>
                  <a:close/>
                </a:path>
              </a:pathLst>
            </a:custGeom>
            <a:solidFill>
              <a:srgbClr val="FAE4D5"/>
            </a:solidFill>
          </p:spPr>
          <p:txBody>
            <a:bodyPr wrap="square" lIns="0" tIns="0" rIns="0" bIns="0" rtlCol="0"/>
            <a:lstStyle/>
            <a:p>
              <a:endParaRPr/>
            </a:p>
          </p:txBody>
        </p:sp>
        <p:sp>
          <p:nvSpPr>
            <p:cNvPr id="98" name="object 98"/>
            <p:cNvSpPr/>
            <p:nvPr/>
          </p:nvSpPr>
          <p:spPr>
            <a:xfrm>
              <a:off x="6687311" y="2929127"/>
              <a:ext cx="320040" cy="295910"/>
            </a:xfrm>
            <a:custGeom>
              <a:avLst/>
              <a:gdLst/>
              <a:ahLst/>
              <a:cxnLst/>
              <a:rect l="l" t="t" r="r" b="b"/>
              <a:pathLst>
                <a:path w="320040" h="295910">
                  <a:moveTo>
                    <a:pt x="0" y="295656"/>
                  </a:moveTo>
                  <a:lnTo>
                    <a:pt x="320040" y="295656"/>
                  </a:lnTo>
                  <a:lnTo>
                    <a:pt x="320040" y="0"/>
                  </a:lnTo>
                  <a:lnTo>
                    <a:pt x="0" y="0"/>
                  </a:lnTo>
                  <a:lnTo>
                    <a:pt x="0" y="295656"/>
                  </a:lnTo>
                  <a:close/>
                </a:path>
              </a:pathLst>
            </a:custGeom>
            <a:ln w="12192">
              <a:solidFill>
                <a:srgbClr val="41709C"/>
              </a:solidFill>
            </a:ln>
          </p:spPr>
          <p:txBody>
            <a:bodyPr wrap="square" lIns="0" tIns="0" rIns="0" bIns="0" rtlCol="0"/>
            <a:lstStyle/>
            <a:p>
              <a:endParaRPr/>
            </a:p>
          </p:txBody>
        </p:sp>
        <p:sp>
          <p:nvSpPr>
            <p:cNvPr id="99" name="object 99"/>
            <p:cNvSpPr/>
            <p:nvPr/>
          </p:nvSpPr>
          <p:spPr>
            <a:xfrm>
              <a:off x="5910072" y="3297935"/>
              <a:ext cx="320040" cy="295910"/>
            </a:xfrm>
            <a:custGeom>
              <a:avLst/>
              <a:gdLst/>
              <a:ahLst/>
              <a:cxnLst/>
              <a:rect l="l" t="t" r="r" b="b"/>
              <a:pathLst>
                <a:path w="320039" h="295910">
                  <a:moveTo>
                    <a:pt x="320040" y="0"/>
                  </a:moveTo>
                  <a:lnTo>
                    <a:pt x="128016" y="0"/>
                  </a:lnTo>
                  <a:lnTo>
                    <a:pt x="128016" y="146304"/>
                  </a:lnTo>
                  <a:lnTo>
                    <a:pt x="0" y="146304"/>
                  </a:lnTo>
                  <a:lnTo>
                    <a:pt x="0" y="149352"/>
                  </a:lnTo>
                  <a:lnTo>
                    <a:pt x="0" y="219468"/>
                  </a:lnTo>
                  <a:lnTo>
                    <a:pt x="0" y="295656"/>
                  </a:lnTo>
                  <a:lnTo>
                    <a:pt x="320040" y="295656"/>
                  </a:lnTo>
                  <a:lnTo>
                    <a:pt x="320040" y="219468"/>
                  </a:lnTo>
                  <a:lnTo>
                    <a:pt x="320040" y="149352"/>
                  </a:lnTo>
                  <a:lnTo>
                    <a:pt x="320040" y="146304"/>
                  </a:lnTo>
                  <a:lnTo>
                    <a:pt x="320040" y="0"/>
                  </a:lnTo>
                  <a:close/>
                </a:path>
              </a:pathLst>
            </a:custGeom>
            <a:solidFill>
              <a:srgbClr val="A9D18E"/>
            </a:solidFill>
          </p:spPr>
          <p:txBody>
            <a:bodyPr wrap="square" lIns="0" tIns="0" rIns="0" bIns="0" rtlCol="0"/>
            <a:lstStyle/>
            <a:p>
              <a:endParaRPr/>
            </a:p>
          </p:txBody>
        </p:sp>
        <p:sp>
          <p:nvSpPr>
            <p:cNvPr id="100" name="object 100"/>
            <p:cNvSpPr/>
            <p:nvPr/>
          </p:nvSpPr>
          <p:spPr>
            <a:xfrm>
              <a:off x="5910071" y="3297935"/>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01" name="object 101"/>
            <p:cNvSpPr/>
            <p:nvPr/>
          </p:nvSpPr>
          <p:spPr>
            <a:xfrm>
              <a:off x="6163056" y="3148583"/>
              <a:ext cx="323215" cy="295910"/>
            </a:xfrm>
            <a:custGeom>
              <a:avLst/>
              <a:gdLst/>
              <a:ahLst/>
              <a:cxnLst/>
              <a:rect l="l" t="t" r="r" b="b"/>
              <a:pathLst>
                <a:path w="323214" h="295910">
                  <a:moveTo>
                    <a:pt x="323075" y="0"/>
                  </a:moveTo>
                  <a:lnTo>
                    <a:pt x="0" y="0"/>
                  </a:lnTo>
                  <a:lnTo>
                    <a:pt x="0" y="219468"/>
                  </a:lnTo>
                  <a:lnTo>
                    <a:pt x="0" y="295656"/>
                  </a:lnTo>
                  <a:lnTo>
                    <a:pt x="323075" y="295656"/>
                  </a:lnTo>
                  <a:lnTo>
                    <a:pt x="323075" y="219468"/>
                  </a:lnTo>
                  <a:lnTo>
                    <a:pt x="323075" y="0"/>
                  </a:lnTo>
                  <a:close/>
                </a:path>
              </a:pathLst>
            </a:custGeom>
            <a:solidFill>
              <a:srgbClr val="FAE4D5"/>
            </a:solidFill>
          </p:spPr>
          <p:txBody>
            <a:bodyPr wrap="square" lIns="0" tIns="0" rIns="0" bIns="0" rtlCol="0"/>
            <a:lstStyle/>
            <a:p>
              <a:endParaRPr/>
            </a:p>
          </p:txBody>
        </p:sp>
        <p:sp>
          <p:nvSpPr>
            <p:cNvPr id="102" name="object 102"/>
            <p:cNvSpPr/>
            <p:nvPr/>
          </p:nvSpPr>
          <p:spPr>
            <a:xfrm>
              <a:off x="6163055" y="3148583"/>
              <a:ext cx="323215" cy="295910"/>
            </a:xfrm>
            <a:custGeom>
              <a:avLst/>
              <a:gdLst/>
              <a:ahLst/>
              <a:cxnLst/>
              <a:rect l="l" t="t" r="r" b="b"/>
              <a:pathLst>
                <a:path w="323214" h="295910">
                  <a:moveTo>
                    <a:pt x="0" y="295656"/>
                  </a:moveTo>
                  <a:lnTo>
                    <a:pt x="323088" y="295656"/>
                  </a:lnTo>
                  <a:lnTo>
                    <a:pt x="323088" y="0"/>
                  </a:lnTo>
                  <a:lnTo>
                    <a:pt x="0" y="0"/>
                  </a:lnTo>
                  <a:lnTo>
                    <a:pt x="0" y="295656"/>
                  </a:lnTo>
                  <a:close/>
                </a:path>
              </a:pathLst>
            </a:custGeom>
            <a:ln w="12192">
              <a:solidFill>
                <a:srgbClr val="41709C"/>
              </a:solidFill>
            </a:ln>
          </p:spPr>
          <p:txBody>
            <a:bodyPr wrap="square" lIns="0" tIns="0" rIns="0" bIns="0" rtlCol="0"/>
            <a:lstStyle/>
            <a:p>
              <a:endParaRPr/>
            </a:p>
          </p:txBody>
        </p:sp>
        <p:sp>
          <p:nvSpPr>
            <p:cNvPr id="103" name="object 103"/>
            <p:cNvSpPr/>
            <p:nvPr/>
          </p:nvSpPr>
          <p:spPr>
            <a:xfrm>
              <a:off x="6519672" y="3230879"/>
              <a:ext cx="323215" cy="295910"/>
            </a:xfrm>
            <a:custGeom>
              <a:avLst/>
              <a:gdLst/>
              <a:ahLst/>
              <a:cxnLst/>
              <a:rect l="l" t="t" r="r" b="b"/>
              <a:pathLst>
                <a:path w="323215" h="295910">
                  <a:moveTo>
                    <a:pt x="323088" y="0"/>
                  </a:moveTo>
                  <a:lnTo>
                    <a:pt x="0" y="0"/>
                  </a:lnTo>
                  <a:lnTo>
                    <a:pt x="0" y="137172"/>
                  </a:lnTo>
                  <a:lnTo>
                    <a:pt x="0" y="207264"/>
                  </a:lnTo>
                  <a:lnTo>
                    <a:pt x="0" y="295656"/>
                  </a:lnTo>
                  <a:lnTo>
                    <a:pt x="323088" y="295656"/>
                  </a:lnTo>
                  <a:lnTo>
                    <a:pt x="323088" y="207264"/>
                  </a:lnTo>
                  <a:lnTo>
                    <a:pt x="323088" y="137172"/>
                  </a:lnTo>
                  <a:lnTo>
                    <a:pt x="323088" y="0"/>
                  </a:lnTo>
                  <a:close/>
                </a:path>
              </a:pathLst>
            </a:custGeom>
            <a:solidFill>
              <a:srgbClr val="A9D18E"/>
            </a:solidFill>
          </p:spPr>
          <p:txBody>
            <a:bodyPr wrap="square" lIns="0" tIns="0" rIns="0" bIns="0" rtlCol="0"/>
            <a:lstStyle/>
            <a:p>
              <a:endParaRPr/>
            </a:p>
          </p:txBody>
        </p:sp>
        <p:sp>
          <p:nvSpPr>
            <p:cNvPr id="104" name="object 104"/>
            <p:cNvSpPr/>
            <p:nvPr/>
          </p:nvSpPr>
          <p:spPr>
            <a:xfrm>
              <a:off x="6519671" y="3230879"/>
              <a:ext cx="323215" cy="295910"/>
            </a:xfrm>
            <a:custGeom>
              <a:avLst/>
              <a:gdLst/>
              <a:ahLst/>
              <a:cxnLst/>
              <a:rect l="l" t="t" r="r" b="b"/>
              <a:pathLst>
                <a:path w="323215" h="295910">
                  <a:moveTo>
                    <a:pt x="0" y="295656"/>
                  </a:moveTo>
                  <a:lnTo>
                    <a:pt x="323088" y="295656"/>
                  </a:lnTo>
                  <a:lnTo>
                    <a:pt x="323088" y="0"/>
                  </a:lnTo>
                  <a:lnTo>
                    <a:pt x="0" y="0"/>
                  </a:lnTo>
                  <a:lnTo>
                    <a:pt x="0" y="295656"/>
                  </a:lnTo>
                  <a:close/>
                </a:path>
              </a:pathLst>
            </a:custGeom>
            <a:ln w="12192">
              <a:solidFill>
                <a:srgbClr val="41709C"/>
              </a:solidFill>
            </a:ln>
          </p:spPr>
          <p:txBody>
            <a:bodyPr wrap="square" lIns="0" tIns="0" rIns="0" bIns="0" rtlCol="0"/>
            <a:lstStyle/>
            <a:p>
              <a:endParaRPr/>
            </a:p>
          </p:txBody>
        </p:sp>
        <p:sp>
          <p:nvSpPr>
            <p:cNvPr id="105" name="object 105"/>
            <p:cNvSpPr/>
            <p:nvPr/>
          </p:nvSpPr>
          <p:spPr>
            <a:xfrm>
              <a:off x="6876288" y="3230879"/>
              <a:ext cx="323215" cy="295910"/>
            </a:xfrm>
            <a:custGeom>
              <a:avLst/>
              <a:gdLst/>
              <a:ahLst/>
              <a:cxnLst/>
              <a:rect l="l" t="t" r="r" b="b"/>
              <a:pathLst>
                <a:path w="323215" h="295910">
                  <a:moveTo>
                    <a:pt x="323088" y="0"/>
                  </a:moveTo>
                  <a:lnTo>
                    <a:pt x="0" y="0"/>
                  </a:lnTo>
                  <a:lnTo>
                    <a:pt x="0" y="207264"/>
                  </a:lnTo>
                  <a:lnTo>
                    <a:pt x="0" y="295656"/>
                  </a:lnTo>
                  <a:lnTo>
                    <a:pt x="323088" y="295656"/>
                  </a:lnTo>
                  <a:lnTo>
                    <a:pt x="323088" y="207264"/>
                  </a:lnTo>
                  <a:lnTo>
                    <a:pt x="323088" y="0"/>
                  </a:lnTo>
                  <a:close/>
                </a:path>
              </a:pathLst>
            </a:custGeom>
            <a:solidFill>
              <a:srgbClr val="A9D18E"/>
            </a:solidFill>
          </p:spPr>
          <p:txBody>
            <a:bodyPr wrap="square" lIns="0" tIns="0" rIns="0" bIns="0" rtlCol="0"/>
            <a:lstStyle/>
            <a:p>
              <a:endParaRPr/>
            </a:p>
          </p:txBody>
        </p:sp>
        <p:sp>
          <p:nvSpPr>
            <p:cNvPr id="106" name="object 106"/>
            <p:cNvSpPr/>
            <p:nvPr/>
          </p:nvSpPr>
          <p:spPr>
            <a:xfrm>
              <a:off x="6876287" y="3230879"/>
              <a:ext cx="323215" cy="295910"/>
            </a:xfrm>
            <a:custGeom>
              <a:avLst/>
              <a:gdLst/>
              <a:ahLst/>
              <a:cxnLst/>
              <a:rect l="l" t="t" r="r" b="b"/>
              <a:pathLst>
                <a:path w="323215" h="295910">
                  <a:moveTo>
                    <a:pt x="0" y="295656"/>
                  </a:moveTo>
                  <a:lnTo>
                    <a:pt x="323088" y="295656"/>
                  </a:lnTo>
                  <a:lnTo>
                    <a:pt x="323088" y="0"/>
                  </a:lnTo>
                  <a:lnTo>
                    <a:pt x="0" y="0"/>
                  </a:lnTo>
                  <a:lnTo>
                    <a:pt x="0" y="295656"/>
                  </a:lnTo>
                  <a:close/>
                </a:path>
              </a:pathLst>
            </a:custGeom>
            <a:ln w="12192">
              <a:solidFill>
                <a:srgbClr val="41709C"/>
              </a:solidFill>
            </a:ln>
          </p:spPr>
          <p:txBody>
            <a:bodyPr wrap="square" lIns="0" tIns="0" rIns="0" bIns="0" rtlCol="0"/>
            <a:lstStyle/>
            <a:p>
              <a:endParaRPr/>
            </a:p>
          </p:txBody>
        </p:sp>
        <p:sp>
          <p:nvSpPr>
            <p:cNvPr id="107" name="object 107"/>
            <p:cNvSpPr/>
            <p:nvPr/>
          </p:nvSpPr>
          <p:spPr>
            <a:xfrm>
              <a:off x="5974080" y="3681983"/>
              <a:ext cx="320040" cy="295910"/>
            </a:xfrm>
            <a:custGeom>
              <a:avLst/>
              <a:gdLst/>
              <a:ahLst/>
              <a:cxnLst/>
              <a:rect l="l" t="t" r="r" b="b"/>
              <a:pathLst>
                <a:path w="320039" h="295910">
                  <a:moveTo>
                    <a:pt x="320027" y="0"/>
                  </a:moveTo>
                  <a:lnTo>
                    <a:pt x="0" y="0"/>
                  </a:lnTo>
                  <a:lnTo>
                    <a:pt x="0" y="131064"/>
                  </a:lnTo>
                  <a:lnTo>
                    <a:pt x="0" y="192024"/>
                  </a:lnTo>
                  <a:lnTo>
                    <a:pt x="0" y="210312"/>
                  </a:lnTo>
                  <a:lnTo>
                    <a:pt x="0" y="295656"/>
                  </a:lnTo>
                  <a:lnTo>
                    <a:pt x="240792" y="295656"/>
                  </a:lnTo>
                  <a:lnTo>
                    <a:pt x="240792" y="210312"/>
                  </a:lnTo>
                  <a:lnTo>
                    <a:pt x="320027" y="210312"/>
                  </a:lnTo>
                  <a:lnTo>
                    <a:pt x="320027" y="192024"/>
                  </a:lnTo>
                  <a:lnTo>
                    <a:pt x="320027" y="131064"/>
                  </a:lnTo>
                  <a:lnTo>
                    <a:pt x="320027" y="0"/>
                  </a:lnTo>
                  <a:close/>
                </a:path>
              </a:pathLst>
            </a:custGeom>
            <a:solidFill>
              <a:srgbClr val="A9D18E"/>
            </a:solidFill>
          </p:spPr>
          <p:txBody>
            <a:bodyPr wrap="square" lIns="0" tIns="0" rIns="0" bIns="0" rtlCol="0"/>
            <a:lstStyle/>
            <a:p>
              <a:endParaRPr/>
            </a:p>
          </p:txBody>
        </p:sp>
        <p:sp>
          <p:nvSpPr>
            <p:cNvPr id="108" name="object 108"/>
            <p:cNvSpPr/>
            <p:nvPr/>
          </p:nvSpPr>
          <p:spPr>
            <a:xfrm>
              <a:off x="5974079" y="3681983"/>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09" name="object 109"/>
            <p:cNvSpPr/>
            <p:nvPr/>
          </p:nvSpPr>
          <p:spPr>
            <a:xfrm>
              <a:off x="6169152" y="3557028"/>
              <a:ext cx="323215" cy="299085"/>
            </a:xfrm>
            <a:custGeom>
              <a:avLst/>
              <a:gdLst/>
              <a:ahLst/>
              <a:cxnLst/>
              <a:rect l="l" t="t" r="r" b="b"/>
              <a:pathLst>
                <a:path w="323214" h="299085">
                  <a:moveTo>
                    <a:pt x="323088" y="0"/>
                  </a:moveTo>
                  <a:lnTo>
                    <a:pt x="0" y="0"/>
                  </a:lnTo>
                  <a:lnTo>
                    <a:pt x="0" y="109715"/>
                  </a:lnTo>
                  <a:lnTo>
                    <a:pt x="0" y="298691"/>
                  </a:lnTo>
                  <a:lnTo>
                    <a:pt x="323088" y="298691"/>
                  </a:lnTo>
                  <a:lnTo>
                    <a:pt x="323088" y="109715"/>
                  </a:lnTo>
                  <a:lnTo>
                    <a:pt x="323088" y="0"/>
                  </a:lnTo>
                  <a:close/>
                </a:path>
              </a:pathLst>
            </a:custGeom>
            <a:solidFill>
              <a:srgbClr val="A9D18E"/>
            </a:solidFill>
          </p:spPr>
          <p:txBody>
            <a:bodyPr wrap="square" lIns="0" tIns="0" rIns="0" bIns="0" rtlCol="0"/>
            <a:lstStyle/>
            <a:p>
              <a:endParaRPr/>
            </a:p>
          </p:txBody>
        </p:sp>
        <p:sp>
          <p:nvSpPr>
            <p:cNvPr id="110" name="object 110"/>
            <p:cNvSpPr/>
            <p:nvPr/>
          </p:nvSpPr>
          <p:spPr>
            <a:xfrm>
              <a:off x="6169151" y="3557015"/>
              <a:ext cx="323215" cy="299085"/>
            </a:xfrm>
            <a:custGeom>
              <a:avLst/>
              <a:gdLst/>
              <a:ahLst/>
              <a:cxnLst/>
              <a:rect l="l" t="t" r="r" b="b"/>
              <a:pathLst>
                <a:path w="323214" h="299085">
                  <a:moveTo>
                    <a:pt x="0" y="298703"/>
                  </a:moveTo>
                  <a:lnTo>
                    <a:pt x="323088" y="298703"/>
                  </a:lnTo>
                  <a:lnTo>
                    <a:pt x="323088" y="0"/>
                  </a:lnTo>
                  <a:lnTo>
                    <a:pt x="0" y="0"/>
                  </a:lnTo>
                  <a:lnTo>
                    <a:pt x="0" y="298703"/>
                  </a:lnTo>
                  <a:close/>
                </a:path>
              </a:pathLst>
            </a:custGeom>
            <a:ln w="12191">
              <a:solidFill>
                <a:srgbClr val="41709C"/>
              </a:solidFill>
            </a:ln>
          </p:spPr>
          <p:txBody>
            <a:bodyPr wrap="square" lIns="0" tIns="0" rIns="0" bIns="0" rtlCol="0"/>
            <a:lstStyle/>
            <a:p>
              <a:endParaRPr/>
            </a:p>
          </p:txBody>
        </p:sp>
        <p:sp>
          <p:nvSpPr>
            <p:cNvPr id="111" name="object 111"/>
            <p:cNvSpPr/>
            <p:nvPr/>
          </p:nvSpPr>
          <p:spPr>
            <a:xfrm>
              <a:off x="6324600" y="3368052"/>
              <a:ext cx="320040" cy="299085"/>
            </a:xfrm>
            <a:custGeom>
              <a:avLst/>
              <a:gdLst/>
              <a:ahLst/>
              <a:cxnLst/>
              <a:rect l="l" t="t" r="r" b="b"/>
              <a:pathLst>
                <a:path w="320040" h="299085">
                  <a:moveTo>
                    <a:pt x="320040" y="0"/>
                  </a:moveTo>
                  <a:lnTo>
                    <a:pt x="0" y="0"/>
                  </a:lnTo>
                  <a:lnTo>
                    <a:pt x="0" y="286499"/>
                  </a:lnTo>
                  <a:lnTo>
                    <a:pt x="0" y="298691"/>
                  </a:lnTo>
                  <a:lnTo>
                    <a:pt x="320040" y="298691"/>
                  </a:lnTo>
                  <a:lnTo>
                    <a:pt x="320040" y="286499"/>
                  </a:lnTo>
                  <a:lnTo>
                    <a:pt x="320040" y="0"/>
                  </a:lnTo>
                  <a:close/>
                </a:path>
              </a:pathLst>
            </a:custGeom>
            <a:solidFill>
              <a:srgbClr val="FFFF00"/>
            </a:solidFill>
          </p:spPr>
          <p:txBody>
            <a:bodyPr wrap="square" lIns="0" tIns="0" rIns="0" bIns="0" rtlCol="0"/>
            <a:lstStyle/>
            <a:p>
              <a:endParaRPr/>
            </a:p>
          </p:txBody>
        </p:sp>
        <p:sp>
          <p:nvSpPr>
            <p:cNvPr id="112" name="object 112"/>
            <p:cNvSpPr/>
            <p:nvPr/>
          </p:nvSpPr>
          <p:spPr>
            <a:xfrm>
              <a:off x="6324599" y="3368039"/>
              <a:ext cx="320040" cy="299085"/>
            </a:xfrm>
            <a:custGeom>
              <a:avLst/>
              <a:gdLst/>
              <a:ahLst/>
              <a:cxnLst/>
              <a:rect l="l" t="t" r="r" b="b"/>
              <a:pathLst>
                <a:path w="320040" h="299085">
                  <a:moveTo>
                    <a:pt x="0" y="298703"/>
                  </a:moveTo>
                  <a:lnTo>
                    <a:pt x="320040" y="298703"/>
                  </a:lnTo>
                  <a:lnTo>
                    <a:pt x="320040" y="0"/>
                  </a:lnTo>
                  <a:lnTo>
                    <a:pt x="0" y="0"/>
                  </a:lnTo>
                  <a:lnTo>
                    <a:pt x="0" y="298703"/>
                  </a:lnTo>
                  <a:close/>
                </a:path>
              </a:pathLst>
            </a:custGeom>
            <a:ln w="12192">
              <a:solidFill>
                <a:srgbClr val="41709C"/>
              </a:solidFill>
            </a:ln>
          </p:spPr>
          <p:txBody>
            <a:bodyPr wrap="square" lIns="0" tIns="0" rIns="0" bIns="0" rtlCol="0"/>
            <a:lstStyle/>
            <a:p>
              <a:endParaRPr/>
            </a:p>
          </p:txBody>
        </p:sp>
        <p:sp>
          <p:nvSpPr>
            <p:cNvPr id="113" name="object 113"/>
            <p:cNvSpPr/>
            <p:nvPr/>
          </p:nvSpPr>
          <p:spPr>
            <a:xfrm>
              <a:off x="6751320" y="3438143"/>
              <a:ext cx="320040" cy="299085"/>
            </a:xfrm>
            <a:custGeom>
              <a:avLst/>
              <a:gdLst/>
              <a:ahLst/>
              <a:cxnLst/>
              <a:rect l="l" t="t" r="r" b="b"/>
              <a:pathLst>
                <a:path w="320040" h="299085">
                  <a:moveTo>
                    <a:pt x="320040" y="0"/>
                  </a:moveTo>
                  <a:lnTo>
                    <a:pt x="0" y="0"/>
                  </a:lnTo>
                  <a:lnTo>
                    <a:pt x="0" y="170688"/>
                  </a:lnTo>
                  <a:lnTo>
                    <a:pt x="0" y="216408"/>
                  </a:lnTo>
                  <a:lnTo>
                    <a:pt x="0" y="298704"/>
                  </a:lnTo>
                  <a:lnTo>
                    <a:pt x="176784" y="298704"/>
                  </a:lnTo>
                  <a:lnTo>
                    <a:pt x="176784" y="216408"/>
                  </a:lnTo>
                  <a:lnTo>
                    <a:pt x="320040" y="216408"/>
                  </a:lnTo>
                  <a:lnTo>
                    <a:pt x="320040" y="170688"/>
                  </a:lnTo>
                  <a:lnTo>
                    <a:pt x="320040" y="0"/>
                  </a:lnTo>
                  <a:close/>
                </a:path>
              </a:pathLst>
            </a:custGeom>
            <a:solidFill>
              <a:srgbClr val="FAE4D5"/>
            </a:solidFill>
          </p:spPr>
          <p:txBody>
            <a:bodyPr wrap="square" lIns="0" tIns="0" rIns="0" bIns="0" rtlCol="0"/>
            <a:lstStyle/>
            <a:p>
              <a:endParaRPr/>
            </a:p>
          </p:txBody>
        </p:sp>
        <p:sp>
          <p:nvSpPr>
            <p:cNvPr id="114" name="object 114"/>
            <p:cNvSpPr/>
            <p:nvPr/>
          </p:nvSpPr>
          <p:spPr>
            <a:xfrm>
              <a:off x="6751319" y="3438143"/>
              <a:ext cx="320040" cy="299085"/>
            </a:xfrm>
            <a:custGeom>
              <a:avLst/>
              <a:gdLst/>
              <a:ahLst/>
              <a:cxnLst/>
              <a:rect l="l" t="t" r="r" b="b"/>
              <a:pathLst>
                <a:path w="320040" h="299085">
                  <a:moveTo>
                    <a:pt x="0" y="298703"/>
                  </a:moveTo>
                  <a:lnTo>
                    <a:pt x="320040" y="298703"/>
                  </a:lnTo>
                  <a:lnTo>
                    <a:pt x="320040" y="0"/>
                  </a:lnTo>
                  <a:lnTo>
                    <a:pt x="0" y="0"/>
                  </a:lnTo>
                  <a:lnTo>
                    <a:pt x="0" y="298703"/>
                  </a:lnTo>
                  <a:close/>
                </a:path>
              </a:pathLst>
            </a:custGeom>
            <a:ln w="12192">
              <a:solidFill>
                <a:srgbClr val="41709C"/>
              </a:solidFill>
            </a:ln>
          </p:spPr>
          <p:txBody>
            <a:bodyPr wrap="square" lIns="0" tIns="0" rIns="0" bIns="0" rtlCol="0"/>
            <a:lstStyle/>
            <a:p>
              <a:endParaRPr/>
            </a:p>
          </p:txBody>
        </p:sp>
        <p:sp>
          <p:nvSpPr>
            <p:cNvPr id="115" name="object 115"/>
            <p:cNvSpPr/>
            <p:nvPr/>
          </p:nvSpPr>
          <p:spPr>
            <a:xfrm>
              <a:off x="5812535" y="3892295"/>
              <a:ext cx="323215" cy="295910"/>
            </a:xfrm>
            <a:custGeom>
              <a:avLst/>
              <a:gdLst/>
              <a:ahLst/>
              <a:cxnLst/>
              <a:rect l="l" t="t" r="r" b="b"/>
              <a:pathLst>
                <a:path w="323214" h="295910">
                  <a:moveTo>
                    <a:pt x="323088" y="0"/>
                  </a:moveTo>
                  <a:lnTo>
                    <a:pt x="0" y="0"/>
                  </a:lnTo>
                  <a:lnTo>
                    <a:pt x="0" y="295655"/>
                  </a:lnTo>
                  <a:lnTo>
                    <a:pt x="323088" y="295655"/>
                  </a:lnTo>
                  <a:lnTo>
                    <a:pt x="323088" y="0"/>
                  </a:lnTo>
                  <a:close/>
                </a:path>
              </a:pathLst>
            </a:custGeom>
            <a:solidFill>
              <a:srgbClr val="FAE4D5"/>
            </a:solidFill>
          </p:spPr>
          <p:txBody>
            <a:bodyPr wrap="square" lIns="0" tIns="0" rIns="0" bIns="0" rtlCol="0"/>
            <a:lstStyle/>
            <a:p>
              <a:endParaRPr/>
            </a:p>
          </p:txBody>
        </p:sp>
        <p:sp>
          <p:nvSpPr>
            <p:cNvPr id="116" name="object 116"/>
            <p:cNvSpPr/>
            <p:nvPr/>
          </p:nvSpPr>
          <p:spPr>
            <a:xfrm>
              <a:off x="5812535" y="3892295"/>
              <a:ext cx="323215" cy="295910"/>
            </a:xfrm>
            <a:custGeom>
              <a:avLst/>
              <a:gdLst/>
              <a:ahLst/>
              <a:cxnLst/>
              <a:rect l="l" t="t" r="r" b="b"/>
              <a:pathLst>
                <a:path w="323214" h="295910">
                  <a:moveTo>
                    <a:pt x="0" y="295655"/>
                  </a:moveTo>
                  <a:lnTo>
                    <a:pt x="323088" y="295655"/>
                  </a:lnTo>
                  <a:lnTo>
                    <a:pt x="323088" y="0"/>
                  </a:lnTo>
                  <a:lnTo>
                    <a:pt x="0" y="0"/>
                  </a:lnTo>
                  <a:lnTo>
                    <a:pt x="0" y="295655"/>
                  </a:lnTo>
                  <a:close/>
                </a:path>
              </a:pathLst>
            </a:custGeom>
            <a:ln w="12191">
              <a:solidFill>
                <a:srgbClr val="41709C"/>
              </a:solidFill>
            </a:ln>
          </p:spPr>
          <p:txBody>
            <a:bodyPr wrap="square" lIns="0" tIns="0" rIns="0" bIns="0" rtlCol="0"/>
            <a:lstStyle/>
            <a:p>
              <a:endParaRPr/>
            </a:p>
          </p:txBody>
        </p:sp>
        <p:sp>
          <p:nvSpPr>
            <p:cNvPr id="117" name="object 117"/>
            <p:cNvSpPr/>
            <p:nvPr/>
          </p:nvSpPr>
          <p:spPr>
            <a:xfrm>
              <a:off x="6443472" y="3654551"/>
              <a:ext cx="320040" cy="299085"/>
            </a:xfrm>
            <a:custGeom>
              <a:avLst/>
              <a:gdLst/>
              <a:ahLst/>
              <a:cxnLst/>
              <a:rect l="l" t="t" r="r" b="b"/>
              <a:pathLst>
                <a:path w="320040" h="299085">
                  <a:moveTo>
                    <a:pt x="320040" y="0"/>
                  </a:moveTo>
                  <a:lnTo>
                    <a:pt x="0" y="0"/>
                  </a:lnTo>
                  <a:lnTo>
                    <a:pt x="0" y="219456"/>
                  </a:lnTo>
                  <a:lnTo>
                    <a:pt x="0" y="234696"/>
                  </a:lnTo>
                  <a:lnTo>
                    <a:pt x="91440" y="234696"/>
                  </a:lnTo>
                  <a:lnTo>
                    <a:pt x="91440" y="298704"/>
                  </a:lnTo>
                  <a:lnTo>
                    <a:pt x="320040" y="298704"/>
                  </a:lnTo>
                  <a:lnTo>
                    <a:pt x="320040" y="234696"/>
                  </a:lnTo>
                  <a:lnTo>
                    <a:pt x="320040" y="219456"/>
                  </a:lnTo>
                  <a:lnTo>
                    <a:pt x="320040" y="0"/>
                  </a:lnTo>
                  <a:close/>
                </a:path>
              </a:pathLst>
            </a:custGeom>
            <a:solidFill>
              <a:srgbClr val="A9D18E"/>
            </a:solidFill>
          </p:spPr>
          <p:txBody>
            <a:bodyPr wrap="square" lIns="0" tIns="0" rIns="0" bIns="0" rtlCol="0"/>
            <a:lstStyle/>
            <a:p>
              <a:endParaRPr/>
            </a:p>
          </p:txBody>
        </p:sp>
        <p:sp>
          <p:nvSpPr>
            <p:cNvPr id="118" name="object 118"/>
            <p:cNvSpPr/>
            <p:nvPr/>
          </p:nvSpPr>
          <p:spPr>
            <a:xfrm>
              <a:off x="6443471" y="3654551"/>
              <a:ext cx="320040" cy="299085"/>
            </a:xfrm>
            <a:custGeom>
              <a:avLst/>
              <a:gdLst/>
              <a:ahLst/>
              <a:cxnLst/>
              <a:rect l="l" t="t" r="r" b="b"/>
              <a:pathLst>
                <a:path w="320040" h="299085">
                  <a:moveTo>
                    <a:pt x="0" y="298703"/>
                  </a:moveTo>
                  <a:lnTo>
                    <a:pt x="320040" y="298703"/>
                  </a:lnTo>
                  <a:lnTo>
                    <a:pt x="320040" y="0"/>
                  </a:lnTo>
                  <a:lnTo>
                    <a:pt x="0" y="0"/>
                  </a:lnTo>
                  <a:lnTo>
                    <a:pt x="0" y="298703"/>
                  </a:lnTo>
                  <a:close/>
                </a:path>
              </a:pathLst>
            </a:custGeom>
            <a:ln w="12192">
              <a:solidFill>
                <a:srgbClr val="41709C"/>
              </a:solidFill>
            </a:ln>
          </p:spPr>
          <p:txBody>
            <a:bodyPr wrap="square" lIns="0" tIns="0" rIns="0" bIns="0" rtlCol="0"/>
            <a:lstStyle/>
            <a:p>
              <a:endParaRPr/>
            </a:p>
          </p:txBody>
        </p:sp>
        <p:sp>
          <p:nvSpPr>
            <p:cNvPr id="119" name="object 119"/>
            <p:cNvSpPr/>
            <p:nvPr/>
          </p:nvSpPr>
          <p:spPr>
            <a:xfrm>
              <a:off x="6525768" y="3889247"/>
              <a:ext cx="323215" cy="295910"/>
            </a:xfrm>
            <a:custGeom>
              <a:avLst/>
              <a:gdLst/>
              <a:ahLst/>
              <a:cxnLst/>
              <a:rect l="l" t="t" r="r" b="b"/>
              <a:pathLst>
                <a:path w="323215" h="295910">
                  <a:moveTo>
                    <a:pt x="323088" y="0"/>
                  </a:moveTo>
                  <a:lnTo>
                    <a:pt x="0" y="0"/>
                  </a:lnTo>
                  <a:lnTo>
                    <a:pt x="0" y="283464"/>
                  </a:lnTo>
                  <a:lnTo>
                    <a:pt x="0" y="295656"/>
                  </a:lnTo>
                  <a:lnTo>
                    <a:pt x="323088" y="295656"/>
                  </a:lnTo>
                  <a:lnTo>
                    <a:pt x="323088" y="283464"/>
                  </a:lnTo>
                  <a:lnTo>
                    <a:pt x="323088" y="0"/>
                  </a:lnTo>
                  <a:close/>
                </a:path>
              </a:pathLst>
            </a:custGeom>
            <a:solidFill>
              <a:srgbClr val="FFD966"/>
            </a:solidFill>
          </p:spPr>
          <p:txBody>
            <a:bodyPr wrap="square" lIns="0" tIns="0" rIns="0" bIns="0" rtlCol="0"/>
            <a:lstStyle/>
            <a:p>
              <a:endParaRPr/>
            </a:p>
          </p:txBody>
        </p:sp>
        <p:sp>
          <p:nvSpPr>
            <p:cNvPr id="120" name="object 120"/>
            <p:cNvSpPr/>
            <p:nvPr/>
          </p:nvSpPr>
          <p:spPr>
            <a:xfrm>
              <a:off x="6525767" y="3889247"/>
              <a:ext cx="323215" cy="295910"/>
            </a:xfrm>
            <a:custGeom>
              <a:avLst/>
              <a:gdLst/>
              <a:ahLst/>
              <a:cxnLst/>
              <a:rect l="l" t="t" r="r" b="b"/>
              <a:pathLst>
                <a:path w="323215" h="295910">
                  <a:moveTo>
                    <a:pt x="0" y="295655"/>
                  </a:moveTo>
                  <a:lnTo>
                    <a:pt x="323088" y="295655"/>
                  </a:lnTo>
                  <a:lnTo>
                    <a:pt x="323088" y="0"/>
                  </a:lnTo>
                  <a:lnTo>
                    <a:pt x="0" y="0"/>
                  </a:lnTo>
                  <a:lnTo>
                    <a:pt x="0" y="295655"/>
                  </a:lnTo>
                  <a:close/>
                </a:path>
              </a:pathLst>
            </a:custGeom>
            <a:ln w="12192">
              <a:solidFill>
                <a:srgbClr val="41709C"/>
              </a:solidFill>
            </a:ln>
          </p:spPr>
          <p:txBody>
            <a:bodyPr wrap="square" lIns="0" tIns="0" rIns="0" bIns="0" rtlCol="0"/>
            <a:lstStyle/>
            <a:p>
              <a:endParaRPr/>
            </a:p>
          </p:txBody>
        </p:sp>
        <p:sp>
          <p:nvSpPr>
            <p:cNvPr id="121" name="object 121"/>
            <p:cNvSpPr/>
            <p:nvPr/>
          </p:nvSpPr>
          <p:spPr>
            <a:xfrm>
              <a:off x="6882384" y="3889247"/>
              <a:ext cx="323215" cy="295910"/>
            </a:xfrm>
            <a:custGeom>
              <a:avLst/>
              <a:gdLst/>
              <a:ahLst/>
              <a:cxnLst/>
              <a:rect l="l" t="t" r="r" b="b"/>
              <a:pathLst>
                <a:path w="323215" h="295910">
                  <a:moveTo>
                    <a:pt x="323088" y="0"/>
                  </a:moveTo>
                  <a:lnTo>
                    <a:pt x="0" y="0"/>
                  </a:lnTo>
                  <a:lnTo>
                    <a:pt x="0" y="15240"/>
                  </a:lnTo>
                  <a:lnTo>
                    <a:pt x="0" y="295656"/>
                  </a:lnTo>
                  <a:lnTo>
                    <a:pt x="323088" y="295656"/>
                  </a:lnTo>
                  <a:lnTo>
                    <a:pt x="323088" y="15240"/>
                  </a:lnTo>
                  <a:lnTo>
                    <a:pt x="323088" y="0"/>
                  </a:lnTo>
                  <a:close/>
                </a:path>
              </a:pathLst>
            </a:custGeom>
            <a:solidFill>
              <a:srgbClr val="A9D18E"/>
            </a:solidFill>
          </p:spPr>
          <p:txBody>
            <a:bodyPr wrap="square" lIns="0" tIns="0" rIns="0" bIns="0" rtlCol="0"/>
            <a:lstStyle/>
            <a:p>
              <a:endParaRPr/>
            </a:p>
          </p:txBody>
        </p:sp>
        <p:sp>
          <p:nvSpPr>
            <p:cNvPr id="122" name="object 122"/>
            <p:cNvSpPr/>
            <p:nvPr/>
          </p:nvSpPr>
          <p:spPr>
            <a:xfrm>
              <a:off x="6882383" y="3889247"/>
              <a:ext cx="323215" cy="295910"/>
            </a:xfrm>
            <a:custGeom>
              <a:avLst/>
              <a:gdLst/>
              <a:ahLst/>
              <a:cxnLst/>
              <a:rect l="l" t="t" r="r" b="b"/>
              <a:pathLst>
                <a:path w="323215" h="295910">
                  <a:moveTo>
                    <a:pt x="0" y="295655"/>
                  </a:moveTo>
                  <a:lnTo>
                    <a:pt x="323088" y="295655"/>
                  </a:lnTo>
                  <a:lnTo>
                    <a:pt x="323088" y="0"/>
                  </a:lnTo>
                  <a:lnTo>
                    <a:pt x="0" y="0"/>
                  </a:lnTo>
                  <a:lnTo>
                    <a:pt x="0" y="295655"/>
                  </a:lnTo>
                  <a:close/>
                </a:path>
              </a:pathLst>
            </a:custGeom>
            <a:ln w="12192">
              <a:solidFill>
                <a:srgbClr val="41709C"/>
              </a:solidFill>
            </a:ln>
          </p:spPr>
          <p:txBody>
            <a:bodyPr wrap="square" lIns="0" tIns="0" rIns="0" bIns="0" rtlCol="0"/>
            <a:lstStyle/>
            <a:p>
              <a:endParaRPr/>
            </a:p>
          </p:txBody>
        </p:sp>
        <p:sp>
          <p:nvSpPr>
            <p:cNvPr id="123" name="object 123"/>
            <p:cNvSpPr/>
            <p:nvPr/>
          </p:nvSpPr>
          <p:spPr>
            <a:xfrm>
              <a:off x="5718048" y="3151631"/>
              <a:ext cx="320040" cy="295910"/>
            </a:xfrm>
            <a:custGeom>
              <a:avLst/>
              <a:gdLst/>
              <a:ahLst/>
              <a:cxnLst/>
              <a:rect l="l" t="t" r="r" b="b"/>
              <a:pathLst>
                <a:path w="320039" h="295910">
                  <a:moveTo>
                    <a:pt x="320040" y="0"/>
                  </a:moveTo>
                  <a:lnTo>
                    <a:pt x="0" y="0"/>
                  </a:lnTo>
                  <a:lnTo>
                    <a:pt x="0" y="45720"/>
                  </a:lnTo>
                  <a:lnTo>
                    <a:pt x="0" y="51816"/>
                  </a:lnTo>
                  <a:lnTo>
                    <a:pt x="0" y="295656"/>
                  </a:lnTo>
                  <a:lnTo>
                    <a:pt x="320040" y="295656"/>
                  </a:lnTo>
                  <a:lnTo>
                    <a:pt x="320040" y="51816"/>
                  </a:lnTo>
                  <a:lnTo>
                    <a:pt x="320040" y="45720"/>
                  </a:lnTo>
                  <a:lnTo>
                    <a:pt x="320040" y="0"/>
                  </a:lnTo>
                  <a:close/>
                </a:path>
              </a:pathLst>
            </a:custGeom>
            <a:solidFill>
              <a:srgbClr val="FFD966"/>
            </a:solidFill>
          </p:spPr>
          <p:txBody>
            <a:bodyPr wrap="square" lIns="0" tIns="0" rIns="0" bIns="0" rtlCol="0"/>
            <a:lstStyle/>
            <a:p>
              <a:endParaRPr/>
            </a:p>
          </p:txBody>
        </p:sp>
        <p:sp>
          <p:nvSpPr>
            <p:cNvPr id="124" name="object 124"/>
            <p:cNvSpPr/>
            <p:nvPr/>
          </p:nvSpPr>
          <p:spPr>
            <a:xfrm>
              <a:off x="5718047" y="3151631"/>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25" name="object 125"/>
            <p:cNvSpPr/>
            <p:nvPr/>
          </p:nvSpPr>
          <p:spPr>
            <a:xfrm>
              <a:off x="5696711" y="3517391"/>
              <a:ext cx="320040" cy="295910"/>
            </a:xfrm>
            <a:custGeom>
              <a:avLst/>
              <a:gdLst/>
              <a:ahLst/>
              <a:cxnLst/>
              <a:rect l="l" t="t" r="r" b="b"/>
              <a:pathLst>
                <a:path w="320039" h="295910">
                  <a:moveTo>
                    <a:pt x="320039" y="0"/>
                  </a:moveTo>
                  <a:lnTo>
                    <a:pt x="0" y="0"/>
                  </a:lnTo>
                  <a:lnTo>
                    <a:pt x="0" y="295655"/>
                  </a:lnTo>
                  <a:lnTo>
                    <a:pt x="320039" y="295655"/>
                  </a:lnTo>
                  <a:lnTo>
                    <a:pt x="320039" y="0"/>
                  </a:lnTo>
                  <a:close/>
                </a:path>
              </a:pathLst>
            </a:custGeom>
            <a:solidFill>
              <a:srgbClr val="8FAADC"/>
            </a:solidFill>
          </p:spPr>
          <p:txBody>
            <a:bodyPr wrap="square" lIns="0" tIns="0" rIns="0" bIns="0" rtlCol="0"/>
            <a:lstStyle/>
            <a:p>
              <a:endParaRPr/>
            </a:p>
          </p:txBody>
        </p:sp>
        <p:sp>
          <p:nvSpPr>
            <p:cNvPr id="126" name="object 126"/>
            <p:cNvSpPr/>
            <p:nvPr/>
          </p:nvSpPr>
          <p:spPr>
            <a:xfrm>
              <a:off x="5696711" y="3517391"/>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127" name="object 127"/>
            <p:cNvSpPr/>
            <p:nvPr/>
          </p:nvSpPr>
          <p:spPr>
            <a:xfrm>
              <a:off x="6928103" y="3608831"/>
              <a:ext cx="323215" cy="295910"/>
            </a:xfrm>
            <a:custGeom>
              <a:avLst/>
              <a:gdLst/>
              <a:ahLst/>
              <a:cxnLst/>
              <a:rect l="l" t="t" r="r" b="b"/>
              <a:pathLst>
                <a:path w="323215" h="295910">
                  <a:moveTo>
                    <a:pt x="323088" y="0"/>
                  </a:moveTo>
                  <a:lnTo>
                    <a:pt x="0" y="0"/>
                  </a:lnTo>
                  <a:lnTo>
                    <a:pt x="0" y="295656"/>
                  </a:lnTo>
                  <a:lnTo>
                    <a:pt x="323088" y="295656"/>
                  </a:lnTo>
                  <a:lnTo>
                    <a:pt x="323088" y="0"/>
                  </a:lnTo>
                  <a:close/>
                </a:path>
              </a:pathLst>
            </a:custGeom>
            <a:solidFill>
              <a:srgbClr val="8FAADC"/>
            </a:solidFill>
          </p:spPr>
          <p:txBody>
            <a:bodyPr wrap="square" lIns="0" tIns="0" rIns="0" bIns="0" rtlCol="0"/>
            <a:lstStyle/>
            <a:p>
              <a:endParaRPr/>
            </a:p>
          </p:txBody>
        </p:sp>
        <p:sp>
          <p:nvSpPr>
            <p:cNvPr id="128" name="object 128"/>
            <p:cNvSpPr/>
            <p:nvPr/>
          </p:nvSpPr>
          <p:spPr>
            <a:xfrm>
              <a:off x="6928103" y="3608831"/>
              <a:ext cx="323215" cy="295910"/>
            </a:xfrm>
            <a:custGeom>
              <a:avLst/>
              <a:gdLst/>
              <a:ahLst/>
              <a:cxnLst/>
              <a:rect l="l" t="t" r="r" b="b"/>
              <a:pathLst>
                <a:path w="323215" h="295910">
                  <a:moveTo>
                    <a:pt x="0" y="295656"/>
                  </a:moveTo>
                  <a:lnTo>
                    <a:pt x="323088" y="295656"/>
                  </a:lnTo>
                  <a:lnTo>
                    <a:pt x="323088" y="0"/>
                  </a:lnTo>
                  <a:lnTo>
                    <a:pt x="0" y="0"/>
                  </a:lnTo>
                  <a:lnTo>
                    <a:pt x="0" y="295656"/>
                  </a:lnTo>
                  <a:close/>
                </a:path>
              </a:pathLst>
            </a:custGeom>
            <a:ln w="12192">
              <a:solidFill>
                <a:srgbClr val="41709C"/>
              </a:solidFill>
            </a:ln>
          </p:spPr>
          <p:txBody>
            <a:bodyPr wrap="square" lIns="0" tIns="0" rIns="0" bIns="0" rtlCol="0"/>
            <a:lstStyle/>
            <a:p>
              <a:endParaRPr/>
            </a:p>
          </p:txBody>
        </p:sp>
        <p:sp>
          <p:nvSpPr>
            <p:cNvPr id="129" name="object 129"/>
            <p:cNvSpPr/>
            <p:nvPr/>
          </p:nvSpPr>
          <p:spPr>
            <a:xfrm>
              <a:off x="6214871" y="3874007"/>
              <a:ext cx="320040" cy="299085"/>
            </a:xfrm>
            <a:custGeom>
              <a:avLst/>
              <a:gdLst/>
              <a:ahLst/>
              <a:cxnLst/>
              <a:rect l="l" t="t" r="r" b="b"/>
              <a:pathLst>
                <a:path w="320040" h="299085">
                  <a:moveTo>
                    <a:pt x="320040" y="0"/>
                  </a:moveTo>
                  <a:lnTo>
                    <a:pt x="0" y="0"/>
                  </a:lnTo>
                  <a:lnTo>
                    <a:pt x="0" y="298703"/>
                  </a:lnTo>
                  <a:lnTo>
                    <a:pt x="320040" y="298703"/>
                  </a:lnTo>
                  <a:lnTo>
                    <a:pt x="320040" y="0"/>
                  </a:lnTo>
                  <a:close/>
                </a:path>
              </a:pathLst>
            </a:custGeom>
            <a:solidFill>
              <a:srgbClr val="8FAADC"/>
            </a:solidFill>
          </p:spPr>
          <p:txBody>
            <a:bodyPr wrap="square" lIns="0" tIns="0" rIns="0" bIns="0" rtlCol="0"/>
            <a:lstStyle/>
            <a:p>
              <a:endParaRPr/>
            </a:p>
          </p:txBody>
        </p:sp>
        <p:sp>
          <p:nvSpPr>
            <p:cNvPr id="130" name="object 130"/>
            <p:cNvSpPr/>
            <p:nvPr/>
          </p:nvSpPr>
          <p:spPr>
            <a:xfrm>
              <a:off x="6214871" y="3874007"/>
              <a:ext cx="320040" cy="299085"/>
            </a:xfrm>
            <a:custGeom>
              <a:avLst/>
              <a:gdLst/>
              <a:ahLst/>
              <a:cxnLst/>
              <a:rect l="l" t="t" r="r" b="b"/>
              <a:pathLst>
                <a:path w="320040" h="299085">
                  <a:moveTo>
                    <a:pt x="0" y="298703"/>
                  </a:moveTo>
                  <a:lnTo>
                    <a:pt x="320040" y="298703"/>
                  </a:lnTo>
                  <a:lnTo>
                    <a:pt x="320040" y="0"/>
                  </a:lnTo>
                  <a:lnTo>
                    <a:pt x="0" y="0"/>
                  </a:lnTo>
                  <a:lnTo>
                    <a:pt x="0" y="298703"/>
                  </a:lnTo>
                  <a:close/>
                </a:path>
              </a:pathLst>
            </a:custGeom>
            <a:ln w="12192">
              <a:solidFill>
                <a:srgbClr val="41709C"/>
              </a:solidFill>
            </a:ln>
          </p:spPr>
          <p:txBody>
            <a:bodyPr wrap="square" lIns="0" tIns="0" rIns="0" bIns="0" rtlCol="0"/>
            <a:lstStyle/>
            <a:p>
              <a:endParaRPr/>
            </a:p>
          </p:txBody>
        </p:sp>
        <p:sp>
          <p:nvSpPr>
            <p:cNvPr id="131" name="object 131"/>
            <p:cNvSpPr/>
            <p:nvPr/>
          </p:nvSpPr>
          <p:spPr>
            <a:xfrm>
              <a:off x="6949439" y="2929127"/>
              <a:ext cx="323215" cy="295910"/>
            </a:xfrm>
            <a:custGeom>
              <a:avLst/>
              <a:gdLst/>
              <a:ahLst/>
              <a:cxnLst/>
              <a:rect l="l" t="t" r="r" b="b"/>
              <a:pathLst>
                <a:path w="323215" h="295910">
                  <a:moveTo>
                    <a:pt x="323088" y="0"/>
                  </a:moveTo>
                  <a:lnTo>
                    <a:pt x="0" y="0"/>
                  </a:lnTo>
                  <a:lnTo>
                    <a:pt x="0" y="295656"/>
                  </a:lnTo>
                  <a:lnTo>
                    <a:pt x="323088" y="295656"/>
                  </a:lnTo>
                  <a:lnTo>
                    <a:pt x="323088" y="0"/>
                  </a:lnTo>
                  <a:close/>
                </a:path>
              </a:pathLst>
            </a:custGeom>
            <a:solidFill>
              <a:srgbClr val="FFFF00"/>
            </a:solidFill>
          </p:spPr>
          <p:txBody>
            <a:bodyPr wrap="square" lIns="0" tIns="0" rIns="0" bIns="0" rtlCol="0"/>
            <a:lstStyle/>
            <a:p>
              <a:endParaRPr/>
            </a:p>
          </p:txBody>
        </p:sp>
        <p:sp>
          <p:nvSpPr>
            <p:cNvPr id="132" name="object 132"/>
            <p:cNvSpPr/>
            <p:nvPr/>
          </p:nvSpPr>
          <p:spPr>
            <a:xfrm>
              <a:off x="6949439" y="2929127"/>
              <a:ext cx="323215" cy="295910"/>
            </a:xfrm>
            <a:custGeom>
              <a:avLst/>
              <a:gdLst/>
              <a:ahLst/>
              <a:cxnLst/>
              <a:rect l="l" t="t" r="r" b="b"/>
              <a:pathLst>
                <a:path w="323215" h="295910">
                  <a:moveTo>
                    <a:pt x="0" y="295656"/>
                  </a:moveTo>
                  <a:lnTo>
                    <a:pt x="323088" y="295656"/>
                  </a:lnTo>
                  <a:lnTo>
                    <a:pt x="323088" y="0"/>
                  </a:lnTo>
                  <a:lnTo>
                    <a:pt x="0" y="0"/>
                  </a:lnTo>
                  <a:lnTo>
                    <a:pt x="0" y="295656"/>
                  </a:lnTo>
                  <a:close/>
                </a:path>
              </a:pathLst>
            </a:custGeom>
            <a:ln w="12192">
              <a:solidFill>
                <a:srgbClr val="41709C"/>
              </a:solidFill>
            </a:ln>
          </p:spPr>
          <p:txBody>
            <a:bodyPr wrap="square" lIns="0" tIns="0" rIns="0" bIns="0" rtlCol="0"/>
            <a:lstStyle/>
            <a:p>
              <a:endParaRPr/>
            </a:p>
          </p:txBody>
        </p:sp>
        <p:sp>
          <p:nvSpPr>
            <p:cNvPr id="133" name="object 133"/>
            <p:cNvSpPr/>
            <p:nvPr/>
          </p:nvSpPr>
          <p:spPr>
            <a:xfrm>
              <a:off x="4358640" y="2874276"/>
              <a:ext cx="323215" cy="295910"/>
            </a:xfrm>
            <a:custGeom>
              <a:avLst/>
              <a:gdLst/>
              <a:ahLst/>
              <a:cxnLst/>
              <a:rect l="l" t="t" r="r" b="b"/>
              <a:pathLst>
                <a:path w="323214" h="295910">
                  <a:moveTo>
                    <a:pt x="323088" y="0"/>
                  </a:moveTo>
                  <a:lnTo>
                    <a:pt x="0" y="0"/>
                  </a:lnTo>
                  <a:lnTo>
                    <a:pt x="0" y="15227"/>
                  </a:lnTo>
                  <a:lnTo>
                    <a:pt x="0" y="295643"/>
                  </a:lnTo>
                  <a:lnTo>
                    <a:pt x="323088" y="295643"/>
                  </a:lnTo>
                  <a:lnTo>
                    <a:pt x="323088" y="15227"/>
                  </a:lnTo>
                  <a:lnTo>
                    <a:pt x="323088" y="0"/>
                  </a:lnTo>
                  <a:close/>
                </a:path>
              </a:pathLst>
            </a:custGeom>
            <a:solidFill>
              <a:srgbClr val="FFD966"/>
            </a:solidFill>
          </p:spPr>
          <p:txBody>
            <a:bodyPr wrap="square" lIns="0" tIns="0" rIns="0" bIns="0" rtlCol="0"/>
            <a:lstStyle/>
            <a:p>
              <a:endParaRPr/>
            </a:p>
          </p:txBody>
        </p:sp>
        <p:sp>
          <p:nvSpPr>
            <p:cNvPr id="134" name="object 134"/>
            <p:cNvSpPr/>
            <p:nvPr/>
          </p:nvSpPr>
          <p:spPr>
            <a:xfrm>
              <a:off x="4358639" y="2874263"/>
              <a:ext cx="323215" cy="295910"/>
            </a:xfrm>
            <a:custGeom>
              <a:avLst/>
              <a:gdLst/>
              <a:ahLst/>
              <a:cxnLst/>
              <a:rect l="l" t="t" r="r" b="b"/>
              <a:pathLst>
                <a:path w="323214" h="295910">
                  <a:moveTo>
                    <a:pt x="0" y="295655"/>
                  </a:moveTo>
                  <a:lnTo>
                    <a:pt x="323088" y="295655"/>
                  </a:lnTo>
                  <a:lnTo>
                    <a:pt x="323088" y="0"/>
                  </a:lnTo>
                  <a:lnTo>
                    <a:pt x="0" y="0"/>
                  </a:lnTo>
                  <a:lnTo>
                    <a:pt x="0" y="295655"/>
                  </a:lnTo>
                  <a:close/>
                </a:path>
              </a:pathLst>
            </a:custGeom>
            <a:ln w="12191">
              <a:solidFill>
                <a:srgbClr val="41709C"/>
              </a:solidFill>
            </a:ln>
          </p:spPr>
          <p:txBody>
            <a:bodyPr wrap="square" lIns="0" tIns="0" rIns="0" bIns="0" rtlCol="0"/>
            <a:lstStyle/>
            <a:p>
              <a:endParaRPr/>
            </a:p>
          </p:txBody>
        </p:sp>
        <p:sp>
          <p:nvSpPr>
            <p:cNvPr id="135" name="object 135"/>
            <p:cNvSpPr/>
            <p:nvPr/>
          </p:nvSpPr>
          <p:spPr>
            <a:xfrm>
              <a:off x="4572000" y="2889503"/>
              <a:ext cx="320040" cy="295910"/>
            </a:xfrm>
            <a:custGeom>
              <a:avLst/>
              <a:gdLst/>
              <a:ahLst/>
              <a:cxnLst/>
              <a:rect l="l" t="t" r="r" b="b"/>
              <a:pathLst>
                <a:path w="320039" h="295910">
                  <a:moveTo>
                    <a:pt x="320040" y="0"/>
                  </a:moveTo>
                  <a:lnTo>
                    <a:pt x="0" y="0"/>
                  </a:lnTo>
                  <a:lnTo>
                    <a:pt x="0" y="231648"/>
                  </a:lnTo>
                  <a:lnTo>
                    <a:pt x="0" y="234696"/>
                  </a:lnTo>
                  <a:lnTo>
                    <a:pt x="0" y="295656"/>
                  </a:lnTo>
                  <a:lnTo>
                    <a:pt x="320040" y="295656"/>
                  </a:lnTo>
                  <a:lnTo>
                    <a:pt x="320040" y="234696"/>
                  </a:lnTo>
                  <a:lnTo>
                    <a:pt x="320040" y="231648"/>
                  </a:lnTo>
                  <a:lnTo>
                    <a:pt x="320040" y="0"/>
                  </a:lnTo>
                  <a:close/>
                </a:path>
              </a:pathLst>
            </a:custGeom>
            <a:solidFill>
              <a:srgbClr val="FFFF00"/>
            </a:solidFill>
          </p:spPr>
          <p:txBody>
            <a:bodyPr wrap="square" lIns="0" tIns="0" rIns="0" bIns="0" rtlCol="0"/>
            <a:lstStyle/>
            <a:p>
              <a:endParaRPr/>
            </a:p>
          </p:txBody>
        </p:sp>
        <p:sp>
          <p:nvSpPr>
            <p:cNvPr id="136" name="object 136"/>
            <p:cNvSpPr/>
            <p:nvPr/>
          </p:nvSpPr>
          <p:spPr>
            <a:xfrm>
              <a:off x="4571999" y="2889503"/>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37" name="object 137"/>
            <p:cNvSpPr/>
            <p:nvPr/>
          </p:nvSpPr>
          <p:spPr>
            <a:xfrm>
              <a:off x="4928616" y="2846831"/>
              <a:ext cx="320040" cy="295910"/>
            </a:xfrm>
            <a:custGeom>
              <a:avLst/>
              <a:gdLst/>
              <a:ahLst/>
              <a:cxnLst/>
              <a:rect l="l" t="t" r="r" b="b"/>
              <a:pathLst>
                <a:path w="320039" h="295910">
                  <a:moveTo>
                    <a:pt x="320040" y="0"/>
                  </a:moveTo>
                  <a:lnTo>
                    <a:pt x="0" y="0"/>
                  </a:lnTo>
                  <a:lnTo>
                    <a:pt x="0" y="54864"/>
                  </a:lnTo>
                  <a:lnTo>
                    <a:pt x="0" y="274320"/>
                  </a:lnTo>
                  <a:lnTo>
                    <a:pt x="0" y="295656"/>
                  </a:lnTo>
                  <a:lnTo>
                    <a:pt x="320040" y="295656"/>
                  </a:lnTo>
                  <a:lnTo>
                    <a:pt x="320040" y="274320"/>
                  </a:lnTo>
                  <a:lnTo>
                    <a:pt x="320040" y="54864"/>
                  </a:lnTo>
                  <a:lnTo>
                    <a:pt x="320040" y="0"/>
                  </a:lnTo>
                  <a:close/>
                </a:path>
              </a:pathLst>
            </a:custGeom>
            <a:solidFill>
              <a:srgbClr val="8FAADC"/>
            </a:solidFill>
          </p:spPr>
          <p:txBody>
            <a:bodyPr wrap="square" lIns="0" tIns="0" rIns="0" bIns="0" rtlCol="0"/>
            <a:lstStyle/>
            <a:p>
              <a:endParaRPr/>
            </a:p>
          </p:txBody>
        </p:sp>
        <p:sp>
          <p:nvSpPr>
            <p:cNvPr id="138" name="object 138"/>
            <p:cNvSpPr/>
            <p:nvPr/>
          </p:nvSpPr>
          <p:spPr>
            <a:xfrm>
              <a:off x="4928615" y="2846831"/>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39" name="object 139"/>
            <p:cNvSpPr/>
            <p:nvPr/>
          </p:nvSpPr>
          <p:spPr>
            <a:xfrm>
              <a:off x="5239511" y="2901695"/>
              <a:ext cx="262255" cy="295910"/>
            </a:xfrm>
            <a:custGeom>
              <a:avLst/>
              <a:gdLst/>
              <a:ahLst/>
              <a:cxnLst/>
              <a:rect l="l" t="t" r="r" b="b"/>
              <a:pathLst>
                <a:path w="262254" h="295910">
                  <a:moveTo>
                    <a:pt x="0" y="295655"/>
                  </a:moveTo>
                  <a:lnTo>
                    <a:pt x="262127" y="295655"/>
                  </a:lnTo>
                  <a:lnTo>
                    <a:pt x="262127" y="0"/>
                  </a:lnTo>
                  <a:lnTo>
                    <a:pt x="0" y="0"/>
                  </a:lnTo>
                  <a:lnTo>
                    <a:pt x="0" y="295655"/>
                  </a:lnTo>
                  <a:close/>
                </a:path>
              </a:pathLst>
            </a:custGeom>
            <a:solidFill>
              <a:srgbClr val="FAE4D5"/>
            </a:solidFill>
          </p:spPr>
          <p:txBody>
            <a:bodyPr wrap="square" lIns="0" tIns="0" rIns="0" bIns="0" rtlCol="0"/>
            <a:lstStyle/>
            <a:p>
              <a:endParaRPr/>
            </a:p>
          </p:txBody>
        </p:sp>
        <p:sp>
          <p:nvSpPr>
            <p:cNvPr id="140" name="object 140"/>
            <p:cNvSpPr/>
            <p:nvPr/>
          </p:nvSpPr>
          <p:spPr>
            <a:xfrm>
              <a:off x="5239511" y="2901695"/>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141" name="object 141"/>
            <p:cNvSpPr/>
            <p:nvPr/>
          </p:nvSpPr>
          <p:spPr>
            <a:xfrm>
              <a:off x="4462272" y="3270516"/>
              <a:ext cx="320040" cy="299085"/>
            </a:xfrm>
            <a:custGeom>
              <a:avLst/>
              <a:gdLst/>
              <a:ahLst/>
              <a:cxnLst/>
              <a:rect l="l" t="t" r="r" b="b"/>
              <a:pathLst>
                <a:path w="320039" h="299085">
                  <a:moveTo>
                    <a:pt x="320040" y="0"/>
                  </a:moveTo>
                  <a:lnTo>
                    <a:pt x="128016" y="0"/>
                  </a:lnTo>
                  <a:lnTo>
                    <a:pt x="128016" y="149339"/>
                  </a:lnTo>
                  <a:lnTo>
                    <a:pt x="0" y="149339"/>
                  </a:lnTo>
                  <a:lnTo>
                    <a:pt x="0" y="219443"/>
                  </a:lnTo>
                  <a:lnTo>
                    <a:pt x="0" y="298691"/>
                  </a:lnTo>
                  <a:lnTo>
                    <a:pt x="320040" y="298691"/>
                  </a:lnTo>
                  <a:lnTo>
                    <a:pt x="320040" y="219443"/>
                  </a:lnTo>
                  <a:lnTo>
                    <a:pt x="320040" y="149339"/>
                  </a:lnTo>
                  <a:lnTo>
                    <a:pt x="320040" y="0"/>
                  </a:lnTo>
                  <a:close/>
                </a:path>
              </a:pathLst>
            </a:custGeom>
            <a:solidFill>
              <a:srgbClr val="A9D18E"/>
            </a:solidFill>
          </p:spPr>
          <p:txBody>
            <a:bodyPr wrap="square" lIns="0" tIns="0" rIns="0" bIns="0" rtlCol="0"/>
            <a:lstStyle/>
            <a:p>
              <a:endParaRPr/>
            </a:p>
          </p:txBody>
        </p:sp>
        <p:sp>
          <p:nvSpPr>
            <p:cNvPr id="142" name="object 142"/>
            <p:cNvSpPr/>
            <p:nvPr/>
          </p:nvSpPr>
          <p:spPr>
            <a:xfrm>
              <a:off x="4462271" y="3270503"/>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143" name="object 143"/>
            <p:cNvSpPr/>
            <p:nvPr/>
          </p:nvSpPr>
          <p:spPr>
            <a:xfrm>
              <a:off x="4715256" y="3121151"/>
              <a:ext cx="320040" cy="299085"/>
            </a:xfrm>
            <a:custGeom>
              <a:avLst/>
              <a:gdLst/>
              <a:ahLst/>
              <a:cxnLst/>
              <a:rect l="l" t="t" r="r" b="b"/>
              <a:pathLst>
                <a:path w="320039" h="299085">
                  <a:moveTo>
                    <a:pt x="320027" y="0"/>
                  </a:moveTo>
                  <a:lnTo>
                    <a:pt x="0" y="0"/>
                  </a:lnTo>
                  <a:lnTo>
                    <a:pt x="0" y="222504"/>
                  </a:lnTo>
                  <a:lnTo>
                    <a:pt x="0" y="298704"/>
                  </a:lnTo>
                  <a:lnTo>
                    <a:pt x="320027" y="298704"/>
                  </a:lnTo>
                  <a:lnTo>
                    <a:pt x="320027" y="222504"/>
                  </a:lnTo>
                  <a:lnTo>
                    <a:pt x="320027" y="0"/>
                  </a:lnTo>
                  <a:close/>
                </a:path>
              </a:pathLst>
            </a:custGeom>
            <a:solidFill>
              <a:srgbClr val="FAE4D5"/>
            </a:solidFill>
          </p:spPr>
          <p:txBody>
            <a:bodyPr wrap="square" lIns="0" tIns="0" rIns="0" bIns="0" rtlCol="0"/>
            <a:lstStyle/>
            <a:p>
              <a:endParaRPr/>
            </a:p>
          </p:txBody>
        </p:sp>
        <p:sp>
          <p:nvSpPr>
            <p:cNvPr id="144" name="object 144"/>
            <p:cNvSpPr/>
            <p:nvPr/>
          </p:nvSpPr>
          <p:spPr>
            <a:xfrm>
              <a:off x="4715255" y="3121151"/>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145" name="object 145"/>
            <p:cNvSpPr/>
            <p:nvPr/>
          </p:nvSpPr>
          <p:spPr>
            <a:xfrm>
              <a:off x="5071872" y="3203447"/>
              <a:ext cx="320040" cy="295910"/>
            </a:xfrm>
            <a:custGeom>
              <a:avLst/>
              <a:gdLst/>
              <a:ahLst/>
              <a:cxnLst/>
              <a:rect l="l" t="t" r="r" b="b"/>
              <a:pathLst>
                <a:path w="320039" h="295910">
                  <a:moveTo>
                    <a:pt x="320040" y="0"/>
                  </a:moveTo>
                  <a:lnTo>
                    <a:pt x="0" y="0"/>
                  </a:lnTo>
                  <a:lnTo>
                    <a:pt x="0" y="140208"/>
                  </a:lnTo>
                  <a:lnTo>
                    <a:pt x="0" y="210312"/>
                  </a:lnTo>
                  <a:lnTo>
                    <a:pt x="0" y="295656"/>
                  </a:lnTo>
                  <a:lnTo>
                    <a:pt x="320040" y="295656"/>
                  </a:lnTo>
                  <a:lnTo>
                    <a:pt x="320040" y="210312"/>
                  </a:lnTo>
                  <a:lnTo>
                    <a:pt x="320040" y="140208"/>
                  </a:lnTo>
                  <a:lnTo>
                    <a:pt x="320040" y="0"/>
                  </a:lnTo>
                  <a:close/>
                </a:path>
              </a:pathLst>
            </a:custGeom>
            <a:solidFill>
              <a:srgbClr val="A9D18E"/>
            </a:solidFill>
          </p:spPr>
          <p:txBody>
            <a:bodyPr wrap="square" lIns="0" tIns="0" rIns="0" bIns="0" rtlCol="0"/>
            <a:lstStyle/>
            <a:p>
              <a:endParaRPr/>
            </a:p>
          </p:txBody>
        </p:sp>
        <p:sp>
          <p:nvSpPr>
            <p:cNvPr id="146" name="object 146"/>
            <p:cNvSpPr/>
            <p:nvPr/>
          </p:nvSpPr>
          <p:spPr>
            <a:xfrm>
              <a:off x="5071871" y="3203447"/>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147" name="object 147"/>
            <p:cNvSpPr/>
            <p:nvPr/>
          </p:nvSpPr>
          <p:spPr>
            <a:xfrm>
              <a:off x="5428488" y="3203447"/>
              <a:ext cx="320040" cy="295910"/>
            </a:xfrm>
            <a:custGeom>
              <a:avLst/>
              <a:gdLst/>
              <a:ahLst/>
              <a:cxnLst/>
              <a:rect l="l" t="t" r="r" b="b"/>
              <a:pathLst>
                <a:path w="320039" h="295910">
                  <a:moveTo>
                    <a:pt x="320040" y="0"/>
                  </a:moveTo>
                  <a:lnTo>
                    <a:pt x="0" y="0"/>
                  </a:lnTo>
                  <a:lnTo>
                    <a:pt x="0" y="210312"/>
                  </a:lnTo>
                  <a:lnTo>
                    <a:pt x="0" y="295656"/>
                  </a:lnTo>
                  <a:lnTo>
                    <a:pt x="320040" y="295656"/>
                  </a:lnTo>
                  <a:lnTo>
                    <a:pt x="320040" y="210312"/>
                  </a:lnTo>
                  <a:lnTo>
                    <a:pt x="320040" y="0"/>
                  </a:lnTo>
                  <a:close/>
                </a:path>
              </a:pathLst>
            </a:custGeom>
            <a:solidFill>
              <a:srgbClr val="A9D18E"/>
            </a:solidFill>
          </p:spPr>
          <p:txBody>
            <a:bodyPr wrap="square" lIns="0" tIns="0" rIns="0" bIns="0" rtlCol="0"/>
            <a:lstStyle/>
            <a:p>
              <a:endParaRPr/>
            </a:p>
          </p:txBody>
        </p:sp>
        <p:sp>
          <p:nvSpPr>
            <p:cNvPr id="148" name="object 148"/>
            <p:cNvSpPr/>
            <p:nvPr/>
          </p:nvSpPr>
          <p:spPr>
            <a:xfrm>
              <a:off x="5428487" y="3203447"/>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149" name="object 149"/>
            <p:cNvSpPr/>
            <p:nvPr/>
          </p:nvSpPr>
          <p:spPr>
            <a:xfrm>
              <a:off x="4526280" y="3654551"/>
              <a:ext cx="320040" cy="295910"/>
            </a:xfrm>
            <a:custGeom>
              <a:avLst/>
              <a:gdLst/>
              <a:ahLst/>
              <a:cxnLst/>
              <a:rect l="l" t="t" r="r" b="b"/>
              <a:pathLst>
                <a:path w="320039" h="295910">
                  <a:moveTo>
                    <a:pt x="320027" y="0"/>
                  </a:moveTo>
                  <a:lnTo>
                    <a:pt x="0" y="0"/>
                  </a:lnTo>
                  <a:lnTo>
                    <a:pt x="0" y="134112"/>
                  </a:lnTo>
                  <a:lnTo>
                    <a:pt x="0" y="195072"/>
                  </a:lnTo>
                  <a:lnTo>
                    <a:pt x="0" y="210324"/>
                  </a:lnTo>
                  <a:lnTo>
                    <a:pt x="0" y="295656"/>
                  </a:lnTo>
                  <a:lnTo>
                    <a:pt x="240792" y="295656"/>
                  </a:lnTo>
                  <a:lnTo>
                    <a:pt x="240792" y="210324"/>
                  </a:lnTo>
                  <a:lnTo>
                    <a:pt x="320027" y="210324"/>
                  </a:lnTo>
                  <a:lnTo>
                    <a:pt x="320027" y="195072"/>
                  </a:lnTo>
                  <a:lnTo>
                    <a:pt x="320027" y="134112"/>
                  </a:lnTo>
                  <a:lnTo>
                    <a:pt x="320027" y="0"/>
                  </a:lnTo>
                  <a:close/>
                </a:path>
              </a:pathLst>
            </a:custGeom>
            <a:solidFill>
              <a:srgbClr val="A9D18E"/>
            </a:solidFill>
          </p:spPr>
          <p:txBody>
            <a:bodyPr wrap="square" lIns="0" tIns="0" rIns="0" bIns="0" rtlCol="0"/>
            <a:lstStyle/>
            <a:p>
              <a:endParaRPr/>
            </a:p>
          </p:txBody>
        </p:sp>
        <p:sp>
          <p:nvSpPr>
            <p:cNvPr id="150" name="object 150"/>
            <p:cNvSpPr/>
            <p:nvPr/>
          </p:nvSpPr>
          <p:spPr>
            <a:xfrm>
              <a:off x="4526279" y="3654551"/>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51" name="object 151"/>
            <p:cNvSpPr/>
            <p:nvPr/>
          </p:nvSpPr>
          <p:spPr>
            <a:xfrm>
              <a:off x="4721352" y="3532631"/>
              <a:ext cx="323215" cy="295910"/>
            </a:xfrm>
            <a:custGeom>
              <a:avLst/>
              <a:gdLst/>
              <a:ahLst/>
              <a:cxnLst/>
              <a:rect l="l" t="t" r="r" b="b"/>
              <a:pathLst>
                <a:path w="323214" h="295910">
                  <a:moveTo>
                    <a:pt x="323088" y="0"/>
                  </a:moveTo>
                  <a:lnTo>
                    <a:pt x="0" y="0"/>
                  </a:lnTo>
                  <a:lnTo>
                    <a:pt x="0" y="106680"/>
                  </a:lnTo>
                  <a:lnTo>
                    <a:pt x="0" y="295656"/>
                  </a:lnTo>
                  <a:lnTo>
                    <a:pt x="323088" y="295656"/>
                  </a:lnTo>
                  <a:lnTo>
                    <a:pt x="323088" y="106680"/>
                  </a:lnTo>
                  <a:lnTo>
                    <a:pt x="323088" y="0"/>
                  </a:lnTo>
                  <a:close/>
                </a:path>
              </a:pathLst>
            </a:custGeom>
            <a:solidFill>
              <a:srgbClr val="A9D18E"/>
            </a:solidFill>
          </p:spPr>
          <p:txBody>
            <a:bodyPr wrap="square" lIns="0" tIns="0" rIns="0" bIns="0" rtlCol="0"/>
            <a:lstStyle/>
            <a:p>
              <a:endParaRPr/>
            </a:p>
          </p:txBody>
        </p:sp>
        <p:sp>
          <p:nvSpPr>
            <p:cNvPr id="152" name="object 152"/>
            <p:cNvSpPr/>
            <p:nvPr/>
          </p:nvSpPr>
          <p:spPr>
            <a:xfrm>
              <a:off x="4721351" y="3532631"/>
              <a:ext cx="323215" cy="295910"/>
            </a:xfrm>
            <a:custGeom>
              <a:avLst/>
              <a:gdLst/>
              <a:ahLst/>
              <a:cxnLst/>
              <a:rect l="l" t="t" r="r" b="b"/>
              <a:pathLst>
                <a:path w="323214" h="295910">
                  <a:moveTo>
                    <a:pt x="0" y="295656"/>
                  </a:moveTo>
                  <a:lnTo>
                    <a:pt x="323088" y="295656"/>
                  </a:lnTo>
                  <a:lnTo>
                    <a:pt x="323088" y="0"/>
                  </a:lnTo>
                  <a:lnTo>
                    <a:pt x="0" y="0"/>
                  </a:lnTo>
                  <a:lnTo>
                    <a:pt x="0" y="295656"/>
                  </a:lnTo>
                  <a:close/>
                </a:path>
              </a:pathLst>
            </a:custGeom>
            <a:ln w="12192">
              <a:solidFill>
                <a:srgbClr val="41709C"/>
              </a:solidFill>
            </a:ln>
          </p:spPr>
          <p:txBody>
            <a:bodyPr wrap="square" lIns="0" tIns="0" rIns="0" bIns="0" rtlCol="0"/>
            <a:lstStyle/>
            <a:p>
              <a:endParaRPr/>
            </a:p>
          </p:txBody>
        </p:sp>
        <p:sp>
          <p:nvSpPr>
            <p:cNvPr id="153" name="object 153"/>
            <p:cNvSpPr/>
            <p:nvPr/>
          </p:nvSpPr>
          <p:spPr>
            <a:xfrm>
              <a:off x="4876800" y="3343655"/>
              <a:ext cx="320040" cy="295910"/>
            </a:xfrm>
            <a:custGeom>
              <a:avLst/>
              <a:gdLst/>
              <a:ahLst/>
              <a:cxnLst/>
              <a:rect l="l" t="t" r="r" b="b"/>
              <a:pathLst>
                <a:path w="320039" h="295910">
                  <a:moveTo>
                    <a:pt x="320040" y="0"/>
                  </a:moveTo>
                  <a:lnTo>
                    <a:pt x="0" y="0"/>
                  </a:lnTo>
                  <a:lnTo>
                    <a:pt x="0" y="286524"/>
                  </a:lnTo>
                  <a:lnTo>
                    <a:pt x="0" y="295656"/>
                  </a:lnTo>
                  <a:lnTo>
                    <a:pt x="320040" y="295656"/>
                  </a:lnTo>
                  <a:lnTo>
                    <a:pt x="320040" y="286524"/>
                  </a:lnTo>
                  <a:lnTo>
                    <a:pt x="320040" y="0"/>
                  </a:lnTo>
                  <a:close/>
                </a:path>
              </a:pathLst>
            </a:custGeom>
            <a:solidFill>
              <a:srgbClr val="FFFF00"/>
            </a:solidFill>
          </p:spPr>
          <p:txBody>
            <a:bodyPr wrap="square" lIns="0" tIns="0" rIns="0" bIns="0" rtlCol="0"/>
            <a:lstStyle/>
            <a:p>
              <a:endParaRPr/>
            </a:p>
          </p:txBody>
        </p:sp>
        <p:sp>
          <p:nvSpPr>
            <p:cNvPr id="154" name="object 154"/>
            <p:cNvSpPr/>
            <p:nvPr/>
          </p:nvSpPr>
          <p:spPr>
            <a:xfrm>
              <a:off x="4876799" y="3343655"/>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55" name="object 155"/>
            <p:cNvSpPr/>
            <p:nvPr/>
          </p:nvSpPr>
          <p:spPr>
            <a:xfrm>
              <a:off x="5303520" y="3413759"/>
              <a:ext cx="320040" cy="295910"/>
            </a:xfrm>
            <a:custGeom>
              <a:avLst/>
              <a:gdLst/>
              <a:ahLst/>
              <a:cxnLst/>
              <a:rect l="l" t="t" r="r" b="b"/>
              <a:pathLst>
                <a:path w="320039" h="295910">
                  <a:moveTo>
                    <a:pt x="320040" y="0"/>
                  </a:moveTo>
                  <a:lnTo>
                    <a:pt x="0" y="0"/>
                  </a:lnTo>
                  <a:lnTo>
                    <a:pt x="0" y="167640"/>
                  </a:lnTo>
                  <a:lnTo>
                    <a:pt x="0" y="216420"/>
                  </a:lnTo>
                  <a:lnTo>
                    <a:pt x="0" y="295656"/>
                  </a:lnTo>
                  <a:lnTo>
                    <a:pt x="176784" y="295656"/>
                  </a:lnTo>
                  <a:lnTo>
                    <a:pt x="176784" y="216420"/>
                  </a:lnTo>
                  <a:lnTo>
                    <a:pt x="320040" y="216420"/>
                  </a:lnTo>
                  <a:lnTo>
                    <a:pt x="320040" y="167640"/>
                  </a:lnTo>
                  <a:lnTo>
                    <a:pt x="320040" y="0"/>
                  </a:lnTo>
                  <a:close/>
                </a:path>
              </a:pathLst>
            </a:custGeom>
            <a:solidFill>
              <a:srgbClr val="FAE4D5"/>
            </a:solidFill>
          </p:spPr>
          <p:txBody>
            <a:bodyPr wrap="square" lIns="0" tIns="0" rIns="0" bIns="0" rtlCol="0"/>
            <a:lstStyle/>
            <a:p>
              <a:endParaRPr/>
            </a:p>
          </p:txBody>
        </p:sp>
        <p:sp>
          <p:nvSpPr>
            <p:cNvPr id="156" name="object 156"/>
            <p:cNvSpPr/>
            <p:nvPr/>
          </p:nvSpPr>
          <p:spPr>
            <a:xfrm>
              <a:off x="5303519" y="3413759"/>
              <a:ext cx="320040" cy="295910"/>
            </a:xfrm>
            <a:custGeom>
              <a:avLst/>
              <a:gdLst/>
              <a:ahLst/>
              <a:cxnLst/>
              <a:rect l="l" t="t" r="r" b="b"/>
              <a:pathLst>
                <a:path w="320039" h="295910">
                  <a:moveTo>
                    <a:pt x="0" y="295656"/>
                  </a:moveTo>
                  <a:lnTo>
                    <a:pt x="320039" y="295656"/>
                  </a:lnTo>
                  <a:lnTo>
                    <a:pt x="320039" y="0"/>
                  </a:lnTo>
                  <a:lnTo>
                    <a:pt x="0" y="0"/>
                  </a:lnTo>
                  <a:lnTo>
                    <a:pt x="0" y="295656"/>
                  </a:lnTo>
                  <a:close/>
                </a:path>
              </a:pathLst>
            </a:custGeom>
            <a:ln w="12191">
              <a:solidFill>
                <a:srgbClr val="41709C"/>
              </a:solidFill>
            </a:ln>
          </p:spPr>
          <p:txBody>
            <a:bodyPr wrap="square" lIns="0" tIns="0" rIns="0" bIns="0" rtlCol="0"/>
            <a:lstStyle/>
            <a:p>
              <a:endParaRPr/>
            </a:p>
          </p:txBody>
        </p:sp>
        <p:sp>
          <p:nvSpPr>
            <p:cNvPr id="157" name="object 157"/>
            <p:cNvSpPr/>
            <p:nvPr/>
          </p:nvSpPr>
          <p:spPr>
            <a:xfrm>
              <a:off x="4364735" y="3864863"/>
              <a:ext cx="323215" cy="295910"/>
            </a:xfrm>
            <a:custGeom>
              <a:avLst/>
              <a:gdLst/>
              <a:ahLst/>
              <a:cxnLst/>
              <a:rect l="l" t="t" r="r" b="b"/>
              <a:pathLst>
                <a:path w="323214" h="295910">
                  <a:moveTo>
                    <a:pt x="323088" y="0"/>
                  </a:moveTo>
                  <a:lnTo>
                    <a:pt x="0" y="0"/>
                  </a:lnTo>
                  <a:lnTo>
                    <a:pt x="0" y="295655"/>
                  </a:lnTo>
                  <a:lnTo>
                    <a:pt x="323088" y="295655"/>
                  </a:lnTo>
                  <a:lnTo>
                    <a:pt x="323088" y="0"/>
                  </a:lnTo>
                  <a:close/>
                </a:path>
              </a:pathLst>
            </a:custGeom>
            <a:solidFill>
              <a:srgbClr val="FAE4D5"/>
            </a:solidFill>
          </p:spPr>
          <p:txBody>
            <a:bodyPr wrap="square" lIns="0" tIns="0" rIns="0" bIns="0" rtlCol="0"/>
            <a:lstStyle/>
            <a:p>
              <a:endParaRPr/>
            </a:p>
          </p:txBody>
        </p:sp>
        <p:sp>
          <p:nvSpPr>
            <p:cNvPr id="158" name="object 158"/>
            <p:cNvSpPr/>
            <p:nvPr/>
          </p:nvSpPr>
          <p:spPr>
            <a:xfrm>
              <a:off x="4364735" y="3864863"/>
              <a:ext cx="323215" cy="295910"/>
            </a:xfrm>
            <a:custGeom>
              <a:avLst/>
              <a:gdLst/>
              <a:ahLst/>
              <a:cxnLst/>
              <a:rect l="l" t="t" r="r" b="b"/>
              <a:pathLst>
                <a:path w="323214" h="295910">
                  <a:moveTo>
                    <a:pt x="0" y="295655"/>
                  </a:moveTo>
                  <a:lnTo>
                    <a:pt x="323088" y="295655"/>
                  </a:lnTo>
                  <a:lnTo>
                    <a:pt x="323088" y="0"/>
                  </a:lnTo>
                  <a:lnTo>
                    <a:pt x="0" y="0"/>
                  </a:lnTo>
                  <a:lnTo>
                    <a:pt x="0" y="295655"/>
                  </a:lnTo>
                  <a:close/>
                </a:path>
              </a:pathLst>
            </a:custGeom>
            <a:ln w="12191">
              <a:solidFill>
                <a:srgbClr val="41709C"/>
              </a:solidFill>
            </a:ln>
          </p:spPr>
          <p:txBody>
            <a:bodyPr wrap="square" lIns="0" tIns="0" rIns="0" bIns="0" rtlCol="0"/>
            <a:lstStyle/>
            <a:p>
              <a:endParaRPr/>
            </a:p>
          </p:txBody>
        </p:sp>
        <p:sp>
          <p:nvSpPr>
            <p:cNvPr id="159" name="object 159"/>
            <p:cNvSpPr/>
            <p:nvPr/>
          </p:nvSpPr>
          <p:spPr>
            <a:xfrm>
              <a:off x="4995672" y="3630180"/>
              <a:ext cx="320040" cy="295910"/>
            </a:xfrm>
            <a:custGeom>
              <a:avLst/>
              <a:gdLst/>
              <a:ahLst/>
              <a:cxnLst/>
              <a:rect l="l" t="t" r="r" b="b"/>
              <a:pathLst>
                <a:path w="320039" h="295910">
                  <a:moveTo>
                    <a:pt x="320040" y="0"/>
                  </a:moveTo>
                  <a:lnTo>
                    <a:pt x="0" y="0"/>
                  </a:lnTo>
                  <a:lnTo>
                    <a:pt x="0" y="219443"/>
                  </a:lnTo>
                  <a:lnTo>
                    <a:pt x="0" y="231648"/>
                  </a:lnTo>
                  <a:lnTo>
                    <a:pt x="91440" y="231648"/>
                  </a:lnTo>
                  <a:lnTo>
                    <a:pt x="91440" y="295643"/>
                  </a:lnTo>
                  <a:lnTo>
                    <a:pt x="320040" y="295643"/>
                  </a:lnTo>
                  <a:lnTo>
                    <a:pt x="320040" y="231648"/>
                  </a:lnTo>
                  <a:lnTo>
                    <a:pt x="320040" y="219443"/>
                  </a:lnTo>
                  <a:lnTo>
                    <a:pt x="320040" y="0"/>
                  </a:lnTo>
                  <a:close/>
                </a:path>
              </a:pathLst>
            </a:custGeom>
            <a:solidFill>
              <a:srgbClr val="A9D18E"/>
            </a:solidFill>
          </p:spPr>
          <p:txBody>
            <a:bodyPr wrap="square" lIns="0" tIns="0" rIns="0" bIns="0" rtlCol="0"/>
            <a:lstStyle/>
            <a:p>
              <a:endParaRPr/>
            </a:p>
          </p:txBody>
        </p:sp>
        <p:sp>
          <p:nvSpPr>
            <p:cNvPr id="160" name="object 160"/>
            <p:cNvSpPr/>
            <p:nvPr/>
          </p:nvSpPr>
          <p:spPr>
            <a:xfrm>
              <a:off x="4995671" y="3630167"/>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161" name="object 161"/>
            <p:cNvSpPr/>
            <p:nvPr/>
          </p:nvSpPr>
          <p:spPr>
            <a:xfrm>
              <a:off x="5077968" y="3861828"/>
              <a:ext cx="320040" cy="299085"/>
            </a:xfrm>
            <a:custGeom>
              <a:avLst/>
              <a:gdLst/>
              <a:ahLst/>
              <a:cxnLst/>
              <a:rect l="l" t="t" r="r" b="b"/>
              <a:pathLst>
                <a:path w="320039" h="299085">
                  <a:moveTo>
                    <a:pt x="320027" y="0"/>
                  </a:moveTo>
                  <a:lnTo>
                    <a:pt x="0" y="0"/>
                  </a:lnTo>
                  <a:lnTo>
                    <a:pt x="0" y="283451"/>
                  </a:lnTo>
                  <a:lnTo>
                    <a:pt x="0" y="298691"/>
                  </a:lnTo>
                  <a:lnTo>
                    <a:pt x="320027" y="298691"/>
                  </a:lnTo>
                  <a:lnTo>
                    <a:pt x="320027" y="283451"/>
                  </a:lnTo>
                  <a:lnTo>
                    <a:pt x="320027" y="0"/>
                  </a:lnTo>
                  <a:close/>
                </a:path>
              </a:pathLst>
            </a:custGeom>
            <a:solidFill>
              <a:srgbClr val="FFD966"/>
            </a:solidFill>
          </p:spPr>
          <p:txBody>
            <a:bodyPr wrap="square" lIns="0" tIns="0" rIns="0" bIns="0" rtlCol="0"/>
            <a:lstStyle/>
            <a:p>
              <a:endParaRPr/>
            </a:p>
          </p:txBody>
        </p:sp>
        <p:sp>
          <p:nvSpPr>
            <p:cNvPr id="162" name="object 162"/>
            <p:cNvSpPr/>
            <p:nvPr/>
          </p:nvSpPr>
          <p:spPr>
            <a:xfrm>
              <a:off x="5077967" y="3861815"/>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163" name="object 163"/>
            <p:cNvSpPr/>
            <p:nvPr/>
          </p:nvSpPr>
          <p:spPr>
            <a:xfrm>
              <a:off x="5434584" y="3861828"/>
              <a:ext cx="320040" cy="299085"/>
            </a:xfrm>
            <a:custGeom>
              <a:avLst/>
              <a:gdLst/>
              <a:ahLst/>
              <a:cxnLst/>
              <a:rect l="l" t="t" r="r" b="b"/>
              <a:pathLst>
                <a:path w="320039" h="299085">
                  <a:moveTo>
                    <a:pt x="320040" y="0"/>
                  </a:moveTo>
                  <a:lnTo>
                    <a:pt x="0" y="0"/>
                  </a:lnTo>
                  <a:lnTo>
                    <a:pt x="0" y="18275"/>
                  </a:lnTo>
                  <a:lnTo>
                    <a:pt x="0" y="298691"/>
                  </a:lnTo>
                  <a:lnTo>
                    <a:pt x="320040" y="298691"/>
                  </a:lnTo>
                  <a:lnTo>
                    <a:pt x="320040" y="18275"/>
                  </a:lnTo>
                  <a:lnTo>
                    <a:pt x="320040" y="0"/>
                  </a:lnTo>
                  <a:close/>
                </a:path>
              </a:pathLst>
            </a:custGeom>
            <a:solidFill>
              <a:srgbClr val="A9D18E"/>
            </a:solidFill>
          </p:spPr>
          <p:txBody>
            <a:bodyPr wrap="square" lIns="0" tIns="0" rIns="0" bIns="0" rtlCol="0"/>
            <a:lstStyle/>
            <a:p>
              <a:endParaRPr/>
            </a:p>
          </p:txBody>
        </p:sp>
        <p:sp>
          <p:nvSpPr>
            <p:cNvPr id="164" name="object 164"/>
            <p:cNvSpPr/>
            <p:nvPr/>
          </p:nvSpPr>
          <p:spPr>
            <a:xfrm>
              <a:off x="5434583" y="3861815"/>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165" name="object 165"/>
            <p:cNvSpPr/>
            <p:nvPr/>
          </p:nvSpPr>
          <p:spPr>
            <a:xfrm>
              <a:off x="4270247" y="3124199"/>
              <a:ext cx="320040" cy="295910"/>
            </a:xfrm>
            <a:custGeom>
              <a:avLst/>
              <a:gdLst/>
              <a:ahLst/>
              <a:cxnLst/>
              <a:rect l="l" t="t" r="r" b="b"/>
              <a:pathLst>
                <a:path w="320039" h="295910">
                  <a:moveTo>
                    <a:pt x="320039" y="0"/>
                  </a:moveTo>
                  <a:lnTo>
                    <a:pt x="0" y="0"/>
                  </a:lnTo>
                  <a:lnTo>
                    <a:pt x="0" y="295655"/>
                  </a:lnTo>
                  <a:lnTo>
                    <a:pt x="320039" y="295655"/>
                  </a:lnTo>
                  <a:lnTo>
                    <a:pt x="320039" y="0"/>
                  </a:lnTo>
                  <a:close/>
                </a:path>
              </a:pathLst>
            </a:custGeom>
            <a:solidFill>
              <a:srgbClr val="FFD966"/>
            </a:solidFill>
          </p:spPr>
          <p:txBody>
            <a:bodyPr wrap="square" lIns="0" tIns="0" rIns="0" bIns="0" rtlCol="0"/>
            <a:lstStyle/>
            <a:p>
              <a:endParaRPr/>
            </a:p>
          </p:txBody>
        </p:sp>
        <p:sp>
          <p:nvSpPr>
            <p:cNvPr id="166" name="object 166"/>
            <p:cNvSpPr/>
            <p:nvPr/>
          </p:nvSpPr>
          <p:spPr>
            <a:xfrm>
              <a:off x="4270247" y="3124199"/>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167" name="object 167"/>
            <p:cNvSpPr/>
            <p:nvPr/>
          </p:nvSpPr>
          <p:spPr>
            <a:xfrm>
              <a:off x="4248911" y="3489959"/>
              <a:ext cx="320040" cy="299085"/>
            </a:xfrm>
            <a:custGeom>
              <a:avLst/>
              <a:gdLst/>
              <a:ahLst/>
              <a:cxnLst/>
              <a:rect l="l" t="t" r="r" b="b"/>
              <a:pathLst>
                <a:path w="320039" h="299085">
                  <a:moveTo>
                    <a:pt x="320039" y="0"/>
                  </a:moveTo>
                  <a:lnTo>
                    <a:pt x="0" y="0"/>
                  </a:lnTo>
                  <a:lnTo>
                    <a:pt x="0" y="298703"/>
                  </a:lnTo>
                  <a:lnTo>
                    <a:pt x="320039" y="298703"/>
                  </a:lnTo>
                  <a:lnTo>
                    <a:pt x="320039" y="0"/>
                  </a:lnTo>
                  <a:close/>
                </a:path>
              </a:pathLst>
            </a:custGeom>
            <a:solidFill>
              <a:srgbClr val="8FAADC"/>
            </a:solidFill>
          </p:spPr>
          <p:txBody>
            <a:bodyPr wrap="square" lIns="0" tIns="0" rIns="0" bIns="0" rtlCol="0"/>
            <a:lstStyle/>
            <a:p>
              <a:endParaRPr/>
            </a:p>
          </p:txBody>
        </p:sp>
        <p:sp>
          <p:nvSpPr>
            <p:cNvPr id="168" name="object 168"/>
            <p:cNvSpPr/>
            <p:nvPr/>
          </p:nvSpPr>
          <p:spPr>
            <a:xfrm>
              <a:off x="4248911" y="3489959"/>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169" name="object 169"/>
            <p:cNvSpPr/>
            <p:nvPr/>
          </p:nvSpPr>
          <p:spPr>
            <a:xfrm>
              <a:off x="5480303" y="3581399"/>
              <a:ext cx="320040" cy="299085"/>
            </a:xfrm>
            <a:custGeom>
              <a:avLst/>
              <a:gdLst/>
              <a:ahLst/>
              <a:cxnLst/>
              <a:rect l="l" t="t" r="r" b="b"/>
              <a:pathLst>
                <a:path w="320039" h="299085">
                  <a:moveTo>
                    <a:pt x="320039" y="0"/>
                  </a:moveTo>
                  <a:lnTo>
                    <a:pt x="0" y="0"/>
                  </a:lnTo>
                  <a:lnTo>
                    <a:pt x="0" y="298703"/>
                  </a:lnTo>
                  <a:lnTo>
                    <a:pt x="320039" y="298703"/>
                  </a:lnTo>
                  <a:lnTo>
                    <a:pt x="320039" y="0"/>
                  </a:lnTo>
                  <a:close/>
                </a:path>
              </a:pathLst>
            </a:custGeom>
            <a:solidFill>
              <a:srgbClr val="8FAADC"/>
            </a:solidFill>
          </p:spPr>
          <p:txBody>
            <a:bodyPr wrap="square" lIns="0" tIns="0" rIns="0" bIns="0" rtlCol="0"/>
            <a:lstStyle/>
            <a:p>
              <a:endParaRPr/>
            </a:p>
          </p:txBody>
        </p:sp>
        <p:sp>
          <p:nvSpPr>
            <p:cNvPr id="170" name="object 170"/>
            <p:cNvSpPr/>
            <p:nvPr/>
          </p:nvSpPr>
          <p:spPr>
            <a:xfrm>
              <a:off x="5480303" y="3581399"/>
              <a:ext cx="320040" cy="299085"/>
            </a:xfrm>
            <a:custGeom>
              <a:avLst/>
              <a:gdLst/>
              <a:ahLst/>
              <a:cxnLst/>
              <a:rect l="l" t="t" r="r" b="b"/>
              <a:pathLst>
                <a:path w="320039" h="299085">
                  <a:moveTo>
                    <a:pt x="0" y="298703"/>
                  </a:moveTo>
                  <a:lnTo>
                    <a:pt x="320039" y="298703"/>
                  </a:lnTo>
                  <a:lnTo>
                    <a:pt x="320039" y="0"/>
                  </a:lnTo>
                  <a:lnTo>
                    <a:pt x="0" y="0"/>
                  </a:lnTo>
                  <a:lnTo>
                    <a:pt x="0" y="298703"/>
                  </a:lnTo>
                  <a:close/>
                </a:path>
              </a:pathLst>
            </a:custGeom>
            <a:ln w="12192">
              <a:solidFill>
                <a:srgbClr val="41709C"/>
              </a:solidFill>
            </a:ln>
          </p:spPr>
          <p:txBody>
            <a:bodyPr wrap="square" lIns="0" tIns="0" rIns="0" bIns="0" rtlCol="0"/>
            <a:lstStyle/>
            <a:p>
              <a:endParaRPr/>
            </a:p>
          </p:txBody>
        </p:sp>
        <p:sp>
          <p:nvSpPr>
            <p:cNvPr id="171" name="object 171"/>
            <p:cNvSpPr/>
            <p:nvPr/>
          </p:nvSpPr>
          <p:spPr>
            <a:xfrm>
              <a:off x="4767071" y="3849623"/>
              <a:ext cx="320040" cy="295910"/>
            </a:xfrm>
            <a:custGeom>
              <a:avLst/>
              <a:gdLst/>
              <a:ahLst/>
              <a:cxnLst/>
              <a:rect l="l" t="t" r="r" b="b"/>
              <a:pathLst>
                <a:path w="320039" h="295910">
                  <a:moveTo>
                    <a:pt x="320039" y="0"/>
                  </a:moveTo>
                  <a:lnTo>
                    <a:pt x="0" y="0"/>
                  </a:lnTo>
                  <a:lnTo>
                    <a:pt x="0" y="295655"/>
                  </a:lnTo>
                  <a:lnTo>
                    <a:pt x="320039" y="295655"/>
                  </a:lnTo>
                  <a:lnTo>
                    <a:pt x="320039" y="0"/>
                  </a:lnTo>
                  <a:close/>
                </a:path>
              </a:pathLst>
            </a:custGeom>
            <a:solidFill>
              <a:srgbClr val="8FAADC"/>
            </a:solidFill>
          </p:spPr>
          <p:txBody>
            <a:bodyPr wrap="square" lIns="0" tIns="0" rIns="0" bIns="0" rtlCol="0"/>
            <a:lstStyle/>
            <a:p>
              <a:endParaRPr/>
            </a:p>
          </p:txBody>
        </p:sp>
        <p:sp>
          <p:nvSpPr>
            <p:cNvPr id="172" name="object 172"/>
            <p:cNvSpPr/>
            <p:nvPr/>
          </p:nvSpPr>
          <p:spPr>
            <a:xfrm>
              <a:off x="4767071" y="3849623"/>
              <a:ext cx="320040" cy="295910"/>
            </a:xfrm>
            <a:custGeom>
              <a:avLst/>
              <a:gdLst/>
              <a:ahLst/>
              <a:cxnLst/>
              <a:rect l="l" t="t" r="r" b="b"/>
              <a:pathLst>
                <a:path w="320039" h="295910">
                  <a:moveTo>
                    <a:pt x="0" y="295655"/>
                  </a:moveTo>
                  <a:lnTo>
                    <a:pt x="320039" y="295655"/>
                  </a:lnTo>
                  <a:lnTo>
                    <a:pt x="320039" y="0"/>
                  </a:lnTo>
                  <a:lnTo>
                    <a:pt x="0" y="0"/>
                  </a:lnTo>
                  <a:lnTo>
                    <a:pt x="0" y="295655"/>
                  </a:lnTo>
                  <a:close/>
                </a:path>
              </a:pathLst>
            </a:custGeom>
            <a:ln w="12192">
              <a:solidFill>
                <a:srgbClr val="41709C"/>
              </a:solidFill>
            </a:ln>
          </p:spPr>
          <p:txBody>
            <a:bodyPr wrap="square" lIns="0" tIns="0" rIns="0" bIns="0" rtlCol="0"/>
            <a:lstStyle/>
            <a:p>
              <a:endParaRPr/>
            </a:p>
          </p:txBody>
        </p:sp>
        <p:sp>
          <p:nvSpPr>
            <p:cNvPr id="173" name="object 173"/>
            <p:cNvSpPr/>
            <p:nvPr/>
          </p:nvSpPr>
          <p:spPr>
            <a:xfrm>
              <a:off x="5501639" y="2901695"/>
              <a:ext cx="323215" cy="295910"/>
            </a:xfrm>
            <a:custGeom>
              <a:avLst/>
              <a:gdLst/>
              <a:ahLst/>
              <a:cxnLst/>
              <a:rect l="l" t="t" r="r" b="b"/>
              <a:pathLst>
                <a:path w="323214" h="295910">
                  <a:moveTo>
                    <a:pt x="323088" y="0"/>
                  </a:moveTo>
                  <a:lnTo>
                    <a:pt x="0" y="0"/>
                  </a:lnTo>
                  <a:lnTo>
                    <a:pt x="0" y="295655"/>
                  </a:lnTo>
                  <a:lnTo>
                    <a:pt x="323088" y="295655"/>
                  </a:lnTo>
                  <a:lnTo>
                    <a:pt x="323088" y="0"/>
                  </a:lnTo>
                  <a:close/>
                </a:path>
              </a:pathLst>
            </a:custGeom>
            <a:solidFill>
              <a:srgbClr val="FFFF00"/>
            </a:solidFill>
          </p:spPr>
          <p:txBody>
            <a:bodyPr wrap="square" lIns="0" tIns="0" rIns="0" bIns="0" rtlCol="0"/>
            <a:lstStyle/>
            <a:p>
              <a:endParaRPr/>
            </a:p>
          </p:txBody>
        </p:sp>
        <p:sp>
          <p:nvSpPr>
            <p:cNvPr id="174" name="object 174"/>
            <p:cNvSpPr/>
            <p:nvPr/>
          </p:nvSpPr>
          <p:spPr>
            <a:xfrm>
              <a:off x="5501639" y="2901695"/>
              <a:ext cx="323215" cy="295910"/>
            </a:xfrm>
            <a:custGeom>
              <a:avLst/>
              <a:gdLst/>
              <a:ahLst/>
              <a:cxnLst/>
              <a:rect l="l" t="t" r="r" b="b"/>
              <a:pathLst>
                <a:path w="323214" h="295910">
                  <a:moveTo>
                    <a:pt x="0" y="295655"/>
                  </a:moveTo>
                  <a:lnTo>
                    <a:pt x="323088" y="295655"/>
                  </a:lnTo>
                  <a:lnTo>
                    <a:pt x="323088" y="0"/>
                  </a:lnTo>
                  <a:lnTo>
                    <a:pt x="0" y="0"/>
                  </a:lnTo>
                  <a:lnTo>
                    <a:pt x="0" y="295655"/>
                  </a:lnTo>
                  <a:close/>
                </a:path>
              </a:pathLst>
            </a:custGeom>
            <a:ln w="12191">
              <a:solidFill>
                <a:srgbClr val="41709C"/>
              </a:solidFill>
            </a:ln>
          </p:spPr>
          <p:txBody>
            <a:bodyPr wrap="square" lIns="0" tIns="0" rIns="0" bIns="0" rtlCol="0"/>
            <a:lstStyle/>
            <a:p>
              <a:endParaRPr/>
            </a:p>
          </p:txBody>
        </p:sp>
      </p:grpSp>
      <p:sp>
        <p:nvSpPr>
          <p:cNvPr id="175" name="object 175"/>
          <p:cNvSpPr/>
          <p:nvPr/>
        </p:nvSpPr>
        <p:spPr>
          <a:xfrm>
            <a:off x="7638288" y="3872484"/>
            <a:ext cx="2423160" cy="76200"/>
          </a:xfrm>
          <a:custGeom>
            <a:avLst/>
            <a:gdLst/>
            <a:ahLst/>
            <a:cxnLst/>
            <a:rect l="l" t="t" r="r" b="b"/>
            <a:pathLst>
              <a:path w="2423159" h="76200">
                <a:moveTo>
                  <a:pt x="2346579" y="0"/>
                </a:moveTo>
                <a:lnTo>
                  <a:pt x="2346579" y="76200"/>
                </a:lnTo>
                <a:lnTo>
                  <a:pt x="2404491" y="47243"/>
                </a:lnTo>
                <a:lnTo>
                  <a:pt x="2359279" y="47243"/>
                </a:lnTo>
                <a:lnTo>
                  <a:pt x="2359279" y="28955"/>
                </a:lnTo>
                <a:lnTo>
                  <a:pt x="2404490" y="28955"/>
                </a:lnTo>
                <a:lnTo>
                  <a:pt x="2346579" y="0"/>
                </a:lnTo>
                <a:close/>
              </a:path>
              <a:path w="2423159" h="76200">
                <a:moveTo>
                  <a:pt x="2346579" y="28955"/>
                </a:moveTo>
                <a:lnTo>
                  <a:pt x="0" y="28955"/>
                </a:lnTo>
                <a:lnTo>
                  <a:pt x="0" y="47243"/>
                </a:lnTo>
                <a:lnTo>
                  <a:pt x="2346579" y="47243"/>
                </a:lnTo>
                <a:lnTo>
                  <a:pt x="2346579" y="28955"/>
                </a:lnTo>
                <a:close/>
              </a:path>
              <a:path w="2423159" h="76200">
                <a:moveTo>
                  <a:pt x="2404490" y="28955"/>
                </a:moveTo>
                <a:lnTo>
                  <a:pt x="2359279" y="28955"/>
                </a:lnTo>
                <a:lnTo>
                  <a:pt x="2359279" y="47243"/>
                </a:lnTo>
                <a:lnTo>
                  <a:pt x="2404491" y="47243"/>
                </a:lnTo>
                <a:lnTo>
                  <a:pt x="2422779" y="38100"/>
                </a:lnTo>
                <a:lnTo>
                  <a:pt x="2404490" y="28955"/>
                </a:lnTo>
                <a:close/>
              </a:path>
            </a:pathLst>
          </a:custGeom>
          <a:solidFill>
            <a:srgbClr val="EC7C30"/>
          </a:solidFill>
        </p:spPr>
        <p:txBody>
          <a:bodyPr wrap="square" lIns="0" tIns="0" rIns="0" bIns="0" rtlCol="0"/>
          <a:lstStyle/>
          <a:p>
            <a:endParaRPr/>
          </a:p>
        </p:txBody>
      </p:sp>
      <p:sp>
        <p:nvSpPr>
          <p:cNvPr id="176" name="object 176"/>
          <p:cNvSpPr/>
          <p:nvPr/>
        </p:nvSpPr>
        <p:spPr>
          <a:xfrm>
            <a:off x="7251192" y="710183"/>
            <a:ext cx="1767840" cy="256031"/>
          </a:xfrm>
          <a:prstGeom prst="rect">
            <a:avLst/>
          </a:prstGeom>
          <a:blipFill>
            <a:blip r:embed="rId3" cstate="print"/>
            <a:stretch>
              <a:fillRect/>
            </a:stretch>
          </a:blipFill>
        </p:spPr>
        <p:txBody>
          <a:bodyPr wrap="square" lIns="0" tIns="0" rIns="0" bIns="0" rtlCol="0"/>
          <a:lstStyle/>
          <a:p>
            <a:endParaRPr/>
          </a:p>
        </p:txBody>
      </p:sp>
      <p:sp>
        <p:nvSpPr>
          <p:cNvPr id="177" name="object 177"/>
          <p:cNvSpPr txBox="1"/>
          <p:nvPr/>
        </p:nvSpPr>
        <p:spPr>
          <a:xfrm>
            <a:off x="1440307" y="1220165"/>
            <a:ext cx="1343025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404040"/>
                </a:solidFill>
                <a:latin typeface="Noto Sans"/>
                <a:cs typeface="Noto Sans"/>
              </a:rPr>
              <a:t>NoSQL </a:t>
            </a:r>
            <a:r>
              <a:rPr sz="2200" spc="-10" dirty="0">
                <a:solidFill>
                  <a:srgbClr val="404040"/>
                </a:solidFill>
                <a:latin typeface="Noto Sans"/>
                <a:cs typeface="Noto Sans"/>
              </a:rPr>
              <a:t>databases </a:t>
            </a:r>
            <a:r>
              <a:rPr sz="2200" spc="-20" dirty="0">
                <a:solidFill>
                  <a:srgbClr val="404040"/>
                </a:solidFill>
                <a:latin typeface="Noto Sans"/>
                <a:cs typeface="Noto Sans"/>
              </a:rPr>
              <a:t>are </a:t>
            </a:r>
            <a:r>
              <a:rPr sz="2200" spc="-5" dirty="0">
                <a:solidFill>
                  <a:srgbClr val="404040"/>
                </a:solidFill>
                <a:latin typeface="Noto Sans"/>
                <a:cs typeface="Noto Sans"/>
              </a:rPr>
              <a:t>commonly used </a:t>
            </a:r>
            <a:r>
              <a:rPr sz="2200" spc="-15" dirty="0">
                <a:solidFill>
                  <a:srgbClr val="404040"/>
                </a:solidFill>
                <a:latin typeface="Noto Sans"/>
                <a:cs typeface="Noto Sans"/>
              </a:rPr>
              <a:t>where </a:t>
            </a:r>
            <a:r>
              <a:rPr sz="2200" spc="-50" dirty="0">
                <a:solidFill>
                  <a:srgbClr val="404040"/>
                </a:solidFill>
                <a:latin typeface="Noto Sans"/>
                <a:cs typeface="Noto Sans"/>
              </a:rPr>
              <a:t>huge </a:t>
            </a:r>
            <a:r>
              <a:rPr sz="2200" spc="-10" dirty="0">
                <a:solidFill>
                  <a:srgbClr val="404040"/>
                </a:solidFill>
                <a:latin typeface="Noto Sans"/>
                <a:cs typeface="Noto Sans"/>
              </a:rPr>
              <a:t>amounts </a:t>
            </a:r>
            <a:r>
              <a:rPr sz="2200" dirty="0">
                <a:solidFill>
                  <a:srgbClr val="404040"/>
                </a:solidFill>
                <a:latin typeface="Noto Sans"/>
                <a:cs typeface="Noto Sans"/>
              </a:rPr>
              <a:t>of </a:t>
            </a:r>
            <a:r>
              <a:rPr sz="2200" spc="-15" dirty="0">
                <a:solidFill>
                  <a:srgbClr val="404040"/>
                </a:solidFill>
                <a:latin typeface="Noto Sans"/>
                <a:cs typeface="Noto Sans"/>
              </a:rPr>
              <a:t>unstructured data </a:t>
            </a:r>
            <a:r>
              <a:rPr sz="2200" spc="-5" dirty="0">
                <a:solidFill>
                  <a:srgbClr val="404040"/>
                </a:solidFill>
                <a:latin typeface="Noto Sans"/>
                <a:cs typeface="Noto Sans"/>
              </a:rPr>
              <a:t>need </a:t>
            </a:r>
            <a:r>
              <a:rPr sz="2200" spc="-10" dirty="0">
                <a:solidFill>
                  <a:srgbClr val="404040"/>
                </a:solidFill>
                <a:latin typeface="Noto Sans"/>
                <a:cs typeface="Noto Sans"/>
              </a:rPr>
              <a:t>to </a:t>
            </a:r>
            <a:r>
              <a:rPr sz="2200" spc="-5" dirty="0">
                <a:solidFill>
                  <a:srgbClr val="404040"/>
                </a:solidFill>
                <a:latin typeface="Noto Sans"/>
                <a:cs typeface="Noto Sans"/>
              </a:rPr>
              <a:t>be</a:t>
            </a:r>
            <a:r>
              <a:rPr sz="2200" spc="85" dirty="0">
                <a:solidFill>
                  <a:srgbClr val="404040"/>
                </a:solidFill>
                <a:latin typeface="Noto Sans"/>
                <a:cs typeface="Noto Sans"/>
              </a:rPr>
              <a:t> </a:t>
            </a:r>
            <a:r>
              <a:rPr sz="2200" spc="-10" dirty="0">
                <a:solidFill>
                  <a:srgbClr val="404040"/>
                </a:solidFill>
                <a:latin typeface="Noto Sans"/>
                <a:cs typeface="Noto Sans"/>
              </a:rPr>
              <a:t>delivered.</a:t>
            </a:r>
            <a:endParaRPr sz="2200">
              <a:latin typeface="Noto Sans"/>
              <a:cs typeface="Noto Sans"/>
            </a:endParaRPr>
          </a:p>
        </p:txBody>
      </p:sp>
      <p:sp>
        <p:nvSpPr>
          <p:cNvPr id="178" name="object 17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79" name="object 179"/>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17</a:t>
            </a:fld>
            <a:endParaRPr spc="-5" dirty="0"/>
          </a:p>
        </p:txBody>
      </p:sp>
      <p:sp>
        <p:nvSpPr>
          <p:cNvPr id="180" name="object 2"/>
          <p:cNvSpPr txBox="1">
            <a:spLocks/>
          </p:cNvSpPr>
          <p:nvPr/>
        </p:nvSpPr>
        <p:spPr>
          <a:xfrm>
            <a:off x="2260600" y="228600"/>
            <a:ext cx="7772400" cy="504625"/>
          </a:xfrm>
          <a:prstGeom prst="rect">
            <a:avLst/>
          </a:prstGeom>
        </p:spPr>
        <p:txBody>
          <a:bodyPr vert="horz" wrap="square" lIns="0" tIns="12065" rIns="0" bIns="0" rtlCol="0">
            <a:spAutoFit/>
          </a:bodyPr>
          <a:lstStyle/>
          <a:p>
            <a:pPr marL="12700" marR="0" lvl="0" indent="0" defTabSz="914400" eaLnBrk="1" fontAlgn="auto" latinLnBrk="0" hangingPunct="1">
              <a:lnSpc>
                <a:spcPct val="100000"/>
              </a:lnSpc>
              <a:spcBef>
                <a:spcPts val="95"/>
              </a:spcBef>
              <a:spcAft>
                <a:spcPts val="0"/>
              </a:spcAft>
              <a:buClrTx/>
              <a:buSzTx/>
              <a:buFontTx/>
              <a:buNone/>
              <a:tabLst/>
              <a:defRPr/>
            </a:pPr>
            <a:r>
              <a:rPr kumimoji="0" lang="en-US" sz="3200" b="0" i="0" u="none" strike="noStrike" kern="0" cap="none" spc="-335" normalizeH="0" baseline="0" noProof="0" dirty="0" smtClean="0">
                <a:ln>
                  <a:noFill/>
                </a:ln>
                <a:solidFill>
                  <a:srgbClr val="404040"/>
                </a:solidFill>
                <a:effectLst/>
                <a:uLnTx/>
                <a:uFillTx/>
                <a:latin typeface="Arial Black"/>
                <a:ea typeface="+mj-ea"/>
                <a:cs typeface="Arial Black"/>
              </a:rPr>
              <a:t>Non-Relational</a:t>
            </a:r>
            <a:r>
              <a:rPr kumimoji="0" lang="en-US" sz="3200" b="0" i="0" u="none" strike="noStrike" kern="0" cap="none" spc="-170" normalizeH="0" baseline="0" noProof="0" dirty="0" smtClean="0">
                <a:ln>
                  <a:noFill/>
                </a:ln>
                <a:solidFill>
                  <a:srgbClr val="404040"/>
                </a:solidFill>
                <a:effectLst/>
                <a:uLnTx/>
                <a:uFillTx/>
                <a:latin typeface="Arial Black"/>
                <a:ea typeface="+mj-ea"/>
                <a:cs typeface="Arial Black"/>
              </a:rPr>
              <a:t> </a:t>
            </a:r>
            <a:r>
              <a:rPr kumimoji="0" lang="en-US" sz="3200" b="0" i="0" u="none" strike="noStrike" kern="0" cap="none" spc="-459" normalizeH="0" baseline="0" noProof="0" dirty="0" smtClean="0">
                <a:ln>
                  <a:noFill/>
                </a:ln>
                <a:solidFill>
                  <a:srgbClr val="404040"/>
                </a:solidFill>
                <a:effectLst/>
                <a:uLnTx/>
                <a:uFillTx/>
                <a:latin typeface="Arial Black"/>
                <a:ea typeface="+mj-ea"/>
                <a:cs typeface="Arial Black"/>
              </a:rPr>
              <a:t>Databases     -   Use case</a:t>
            </a:r>
            <a:endParaRPr kumimoji="0" lang="en-US" sz="3200" b="1" i="0" u="none" strike="noStrike" kern="0" cap="none" spc="0" normalizeH="0" baseline="0" noProof="0" dirty="0">
              <a:ln>
                <a:noFill/>
              </a:ln>
              <a:solidFill>
                <a:srgbClr val="404040"/>
              </a:solidFill>
              <a:effectLst/>
              <a:uLnTx/>
              <a:uFillTx/>
              <a:latin typeface="Arial Black"/>
              <a:ea typeface="+mj-ea"/>
              <a:cs typeface="Arial Black"/>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84950" y="283286"/>
            <a:ext cx="3088640" cy="512445"/>
          </a:xfrm>
          <a:prstGeom prst="rect">
            <a:avLst/>
          </a:prstGeom>
        </p:spPr>
        <p:txBody>
          <a:bodyPr vert="horz" wrap="square" lIns="0" tIns="12065" rIns="0" bIns="0" rtlCol="0">
            <a:spAutoFit/>
          </a:bodyPr>
          <a:lstStyle/>
          <a:p>
            <a:pPr marL="12700">
              <a:lnSpc>
                <a:spcPct val="100000"/>
              </a:lnSpc>
              <a:spcBef>
                <a:spcPts val="95"/>
              </a:spcBef>
            </a:pPr>
            <a:r>
              <a:rPr sz="3200" b="0" spc="-415" dirty="0">
                <a:latin typeface="Arial Black"/>
                <a:cs typeface="Arial Black"/>
              </a:rPr>
              <a:t>NoSQL</a:t>
            </a:r>
            <a:r>
              <a:rPr sz="3200" b="0" spc="-204" dirty="0">
                <a:latin typeface="Arial Black"/>
                <a:cs typeface="Arial Black"/>
              </a:rPr>
              <a:t> </a:t>
            </a:r>
            <a:r>
              <a:rPr sz="3200" b="0" spc="-400" dirty="0">
                <a:latin typeface="Arial Black"/>
                <a:cs typeface="Arial Black"/>
              </a:rPr>
              <a:t>Platforms</a:t>
            </a:r>
            <a:endParaRPr sz="3200">
              <a:latin typeface="Arial Black"/>
              <a:cs typeface="Arial Black"/>
            </a:endParaRPr>
          </a:p>
        </p:txBody>
      </p:sp>
      <p:sp>
        <p:nvSpPr>
          <p:cNvPr id="3" name="object 3"/>
          <p:cNvSpPr/>
          <p:nvPr/>
        </p:nvSpPr>
        <p:spPr>
          <a:xfrm>
            <a:off x="4934711" y="2849879"/>
            <a:ext cx="6387710" cy="365150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345935" y="710183"/>
            <a:ext cx="3581400" cy="25603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120389" y="1220165"/>
            <a:ext cx="10053955" cy="362585"/>
          </a:xfrm>
          <a:prstGeom prst="rect">
            <a:avLst/>
          </a:prstGeom>
        </p:spPr>
        <p:txBody>
          <a:bodyPr vert="horz" wrap="square" lIns="0" tIns="13970" rIns="0" bIns="0" rtlCol="0">
            <a:spAutoFit/>
          </a:bodyPr>
          <a:lstStyle/>
          <a:p>
            <a:pPr marL="12700">
              <a:lnSpc>
                <a:spcPct val="100000"/>
              </a:lnSpc>
              <a:spcBef>
                <a:spcPts val="110"/>
              </a:spcBef>
            </a:pPr>
            <a:r>
              <a:rPr sz="2200" spc="-10" dirty="0">
                <a:solidFill>
                  <a:srgbClr val="404040"/>
                </a:solidFill>
                <a:latin typeface="Noto Sans"/>
                <a:cs typeface="Noto Sans"/>
              </a:rPr>
              <a:t>The </a:t>
            </a:r>
            <a:r>
              <a:rPr sz="2200" spc="-5" dirty="0">
                <a:solidFill>
                  <a:srgbClr val="404040"/>
                </a:solidFill>
                <a:latin typeface="Noto Sans"/>
                <a:cs typeface="Noto Sans"/>
              </a:rPr>
              <a:t>most </a:t>
            </a:r>
            <a:r>
              <a:rPr sz="2200" spc="-15" dirty="0">
                <a:solidFill>
                  <a:srgbClr val="404040"/>
                </a:solidFill>
                <a:latin typeface="Noto Sans"/>
                <a:cs typeface="Noto Sans"/>
              </a:rPr>
              <a:t>popular </a:t>
            </a:r>
            <a:r>
              <a:rPr sz="2200" spc="-5" dirty="0">
                <a:solidFill>
                  <a:srgbClr val="404040"/>
                </a:solidFill>
                <a:latin typeface="Noto Sans"/>
                <a:cs typeface="Noto Sans"/>
              </a:rPr>
              <a:t>NoSQL </a:t>
            </a:r>
            <a:r>
              <a:rPr sz="2200" spc="-15" dirty="0">
                <a:solidFill>
                  <a:srgbClr val="404040"/>
                </a:solidFill>
                <a:latin typeface="Noto Sans"/>
                <a:cs typeface="Noto Sans"/>
              </a:rPr>
              <a:t>databases </a:t>
            </a:r>
            <a:r>
              <a:rPr sz="2200" spc="-25" dirty="0">
                <a:solidFill>
                  <a:srgbClr val="404040"/>
                </a:solidFill>
                <a:latin typeface="Noto Sans"/>
                <a:cs typeface="Noto Sans"/>
              </a:rPr>
              <a:t>are </a:t>
            </a:r>
            <a:r>
              <a:rPr sz="2200" spc="-20" dirty="0">
                <a:solidFill>
                  <a:srgbClr val="404040"/>
                </a:solidFill>
                <a:latin typeface="Noto Sans"/>
                <a:cs typeface="Noto Sans"/>
              </a:rPr>
              <a:t>Cassandra, </a:t>
            </a:r>
            <a:r>
              <a:rPr sz="2200" spc="-40" dirty="0">
                <a:solidFill>
                  <a:srgbClr val="404040"/>
                </a:solidFill>
                <a:latin typeface="Noto Sans"/>
                <a:cs typeface="Noto Sans"/>
              </a:rPr>
              <a:t>MongoDB, </a:t>
            </a:r>
            <a:r>
              <a:rPr sz="2200" spc="-15" dirty="0">
                <a:solidFill>
                  <a:srgbClr val="404040"/>
                </a:solidFill>
                <a:latin typeface="Noto Sans"/>
                <a:cs typeface="Noto Sans"/>
              </a:rPr>
              <a:t>and</a:t>
            </a:r>
            <a:r>
              <a:rPr sz="2200" spc="110" dirty="0">
                <a:solidFill>
                  <a:srgbClr val="404040"/>
                </a:solidFill>
                <a:latin typeface="Noto Sans"/>
                <a:cs typeface="Noto Sans"/>
              </a:rPr>
              <a:t> </a:t>
            </a:r>
            <a:r>
              <a:rPr sz="2200" spc="-15" dirty="0">
                <a:solidFill>
                  <a:srgbClr val="404040"/>
                </a:solidFill>
                <a:latin typeface="Noto Sans"/>
                <a:cs typeface="Noto Sans"/>
              </a:rPr>
              <a:t>CouchDB.</a:t>
            </a:r>
            <a:endParaRPr sz="2200">
              <a:latin typeface="Noto Sans"/>
              <a:cs typeface="Noto Sans"/>
            </a:endParaRPr>
          </a:p>
        </p:txBody>
      </p:sp>
      <p:sp>
        <p:nvSpPr>
          <p:cNvPr id="6" name="object 6"/>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18</a:t>
            </a:fld>
            <a:endParaRPr spc="-5"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126" y="283286"/>
            <a:ext cx="3320415" cy="512445"/>
          </a:xfrm>
          <a:prstGeom prst="rect">
            <a:avLst/>
          </a:prstGeom>
        </p:spPr>
        <p:txBody>
          <a:bodyPr vert="horz" wrap="square" lIns="0" tIns="12065" rIns="0" bIns="0" rtlCol="0">
            <a:spAutoFit/>
          </a:bodyPr>
          <a:lstStyle/>
          <a:p>
            <a:pPr marL="12700">
              <a:lnSpc>
                <a:spcPct val="100000"/>
              </a:lnSpc>
              <a:spcBef>
                <a:spcPts val="95"/>
              </a:spcBef>
            </a:pPr>
            <a:r>
              <a:rPr sz="3200" b="0" spc="-409" dirty="0">
                <a:latin typeface="Arial Black"/>
                <a:cs typeface="Arial Black"/>
              </a:rPr>
              <a:t>Data</a:t>
            </a:r>
            <a:r>
              <a:rPr sz="3200" b="0" spc="-245" dirty="0">
                <a:latin typeface="Arial Black"/>
                <a:cs typeface="Arial Black"/>
              </a:rPr>
              <a:t> </a:t>
            </a:r>
            <a:r>
              <a:rPr sz="3200" b="0" spc="-375" dirty="0">
                <a:latin typeface="Arial Black"/>
                <a:cs typeface="Arial Black"/>
              </a:rPr>
              <a:t>Warehousing</a:t>
            </a:r>
            <a:endParaRPr sz="3200">
              <a:latin typeface="Arial Black"/>
              <a:cs typeface="Arial Black"/>
            </a:endParaRPr>
          </a:p>
        </p:txBody>
      </p:sp>
      <p:sp>
        <p:nvSpPr>
          <p:cNvPr id="3" name="object 3"/>
          <p:cNvSpPr/>
          <p:nvPr/>
        </p:nvSpPr>
        <p:spPr>
          <a:xfrm>
            <a:off x="6178296" y="710183"/>
            <a:ext cx="3916679" cy="256031"/>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5113942" y="1939496"/>
            <a:ext cx="5990590" cy="5471795"/>
            <a:chOff x="5113942" y="1939496"/>
            <a:chExt cx="5990590" cy="5471795"/>
          </a:xfrm>
        </p:grpSpPr>
        <p:sp>
          <p:nvSpPr>
            <p:cNvPr id="5" name="object 5"/>
            <p:cNvSpPr/>
            <p:nvPr/>
          </p:nvSpPr>
          <p:spPr>
            <a:xfrm>
              <a:off x="7485549" y="3826208"/>
              <a:ext cx="1286933" cy="169379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869334" y="1939496"/>
              <a:ext cx="537652" cy="73824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098409" y="2688336"/>
              <a:ext cx="76200" cy="1122045"/>
            </a:xfrm>
            <a:custGeom>
              <a:avLst/>
              <a:gdLst/>
              <a:ahLst/>
              <a:cxnLst/>
              <a:rect l="l" t="t" r="r" b="b"/>
              <a:pathLst>
                <a:path w="76200" h="1122045">
                  <a:moveTo>
                    <a:pt x="31785" y="76157"/>
                  </a:moveTo>
                  <a:lnTo>
                    <a:pt x="24257" y="1121410"/>
                  </a:lnTo>
                  <a:lnTo>
                    <a:pt x="36957" y="1121537"/>
                  </a:lnTo>
                  <a:lnTo>
                    <a:pt x="44485" y="76242"/>
                  </a:lnTo>
                  <a:lnTo>
                    <a:pt x="31785" y="76157"/>
                  </a:lnTo>
                  <a:close/>
                </a:path>
                <a:path w="76200" h="1122045">
                  <a:moveTo>
                    <a:pt x="69852" y="63500"/>
                  </a:moveTo>
                  <a:lnTo>
                    <a:pt x="44576" y="63500"/>
                  </a:lnTo>
                  <a:lnTo>
                    <a:pt x="44485" y="76242"/>
                  </a:lnTo>
                  <a:lnTo>
                    <a:pt x="76200" y="76453"/>
                  </a:lnTo>
                  <a:lnTo>
                    <a:pt x="69852" y="63500"/>
                  </a:lnTo>
                  <a:close/>
                </a:path>
                <a:path w="76200" h="1122045">
                  <a:moveTo>
                    <a:pt x="44576" y="63500"/>
                  </a:moveTo>
                  <a:lnTo>
                    <a:pt x="31876" y="63500"/>
                  </a:lnTo>
                  <a:lnTo>
                    <a:pt x="31785" y="76157"/>
                  </a:lnTo>
                  <a:lnTo>
                    <a:pt x="44485" y="76242"/>
                  </a:lnTo>
                  <a:lnTo>
                    <a:pt x="44576" y="63500"/>
                  </a:lnTo>
                  <a:close/>
                </a:path>
                <a:path w="76200" h="1122045">
                  <a:moveTo>
                    <a:pt x="38735" y="0"/>
                  </a:moveTo>
                  <a:lnTo>
                    <a:pt x="0" y="75946"/>
                  </a:lnTo>
                  <a:lnTo>
                    <a:pt x="31785" y="76157"/>
                  </a:lnTo>
                  <a:lnTo>
                    <a:pt x="31876" y="63500"/>
                  </a:lnTo>
                  <a:lnTo>
                    <a:pt x="69852" y="63500"/>
                  </a:lnTo>
                  <a:lnTo>
                    <a:pt x="38735" y="0"/>
                  </a:lnTo>
                  <a:close/>
                </a:path>
              </a:pathLst>
            </a:custGeom>
            <a:solidFill>
              <a:srgbClr val="EC7C30"/>
            </a:solidFill>
          </p:spPr>
          <p:txBody>
            <a:bodyPr wrap="square" lIns="0" tIns="0" rIns="0" bIns="0" rtlCol="0"/>
            <a:lstStyle/>
            <a:p>
              <a:endParaRPr/>
            </a:p>
          </p:txBody>
        </p:sp>
        <p:sp>
          <p:nvSpPr>
            <p:cNvPr id="8" name="object 8"/>
            <p:cNvSpPr/>
            <p:nvPr/>
          </p:nvSpPr>
          <p:spPr>
            <a:xfrm>
              <a:off x="6034532" y="2722832"/>
              <a:ext cx="540512" cy="73824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571488" y="3334511"/>
              <a:ext cx="879475" cy="1345565"/>
            </a:xfrm>
            <a:custGeom>
              <a:avLst/>
              <a:gdLst/>
              <a:ahLst/>
              <a:cxnLst/>
              <a:rect l="l" t="t" r="r" b="b"/>
              <a:pathLst>
                <a:path w="879475" h="1345564">
                  <a:moveTo>
                    <a:pt x="46897" y="60368"/>
                  </a:moveTo>
                  <a:lnTo>
                    <a:pt x="36264" y="67280"/>
                  </a:lnTo>
                  <a:lnTo>
                    <a:pt x="868426" y="1345184"/>
                  </a:lnTo>
                  <a:lnTo>
                    <a:pt x="878966" y="1338199"/>
                  </a:lnTo>
                  <a:lnTo>
                    <a:pt x="46897" y="60368"/>
                  </a:lnTo>
                  <a:close/>
                </a:path>
                <a:path w="879475" h="1345564">
                  <a:moveTo>
                    <a:pt x="0" y="0"/>
                  </a:moveTo>
                  <a:lnTo>
                    <a:pt x="9651" y="84582"/>
                  </a:lnTo>
                  <a:lnTo>
                    <a:pt x="36264" y="67280"/>
                  </a:lnTo>
                  <a:lnTo>
                    <a:pt x="29336" y="56641"/>
                  </a:lnTo>
                  <a:lnTo>
                    <a:pt x="40004" y="49784"/>
                  </a:lnTo>
                  <a:lnTo>
                    <a:pt x="63179" y="49784"/>
                  </a:lnTo>
                  <a:lnTo>
                    <a:pt x="73532" y="43052"/>
                  </a:lnTo>
                  <a:lnTo>
                    <a:pt x="0" y="0"/>
                  </a:lnTo>
                  <a:close/>
                </a:path>
                <a:path w="879475" h="1345564">
                  <a:moveTo>
                    <a:pt x="40004" y="49784"/>
                  </a:moveTo>
                  <a:lnTo>
                    <a:pt x="29336" y="56641"/>
                  </a:lnTo>
                  <a:lnTo>
                    <a:pt x="36264" y="67280"/>
                  </a:lnTo>
                  <a:lnTo>
                    <a:pt x="46897" y="60368"/>
                  </a:lnTo>
                  <a:lnTo>
                    <a:pt x="40004" y="49784"/>
                  </a:lnTo>
                  <a:close/>
                </a:path>
                <a:path w="879475" h="1345564">
                  <a:moveTo>
                    <a:pt x="63179" y="49784"/>
                  </a:moveTo>
                  <a:lnTo>
                    <a:pt x="40004" y="49784"/>
                  </a:lnTo>
                  <a:lnTo>
                    <a:pt x="46897" y="60368"/>
                  </a:lnTo>
                  <a:lnTo>
                    <a:pt x="63179" y="49784"/>
                  </a:lnTo>
                  <a:close/>
                </a:path>
              </a:pathLst>
            </a:custGeom>
            <a:solidFill>
              <a:srgbClr val="EC7C30"/>
            </a:solidFill>
          </p:spPr>
          <p:txBody>
            <a:bodyPr wrap="square" lIns="0" tIns="0" rIns="0" bIns="0" rtlCol="0"/>
            <a:lstStyle/>
            <a:p>
              <a:endParaRPr/>
            </a:p>
          </p:txBody>
        </p:sp>
        <p:sp>
          <p:nvSpPr>
            <p:cNvPr id="10" name="object 10"/>
            <p:cNvSpPr/>
            <p:nvPr/>
          </p:nvSpPr>
          <p:spPr>
            <a:xfrm>
              <a:off x="5113942" y="4304744"/>
              <a:ext cx="537652" cy="73824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669280" y="4637532"/>
              <a:ext cx="1774825" cy="76200"/>
            </a:xfrm>
            <a:custGeom>
              <a:avLst/>
              <a:gdLst/>
              <a:ahLst/>
              <a:cxnLst/>
              <a:rect l="l" t="t" r="r" b="b"/>
              <a:pathLst>
                <a:path w="1774825" h="76200">
                  <a:moveTo>
                    <a:pt x="76200" y="0"/>
                  </a:moveTo>
                  <a:lnTo>
                    <a:pt x="0" y="38100"/>
                  </a:lnTo>
                  <a:lnTo>
                    <a:pt x="76200" y="76200"/>
                  </a:lnTo>
                  <a:lnTo>
                    <a:pt x="76200" y="44450"/>
                  </a:lnTo>
                  <a:lnTo>
                    <a:pt x="63500" y="44450"/>
                  </a:lnTo>
                  <a:lnTo>
                    <a:pt x="63500" y="31750"/>
                  </a:lnTo>
                  <a:lnTo>
                    <a:pt x="76200" y="31750"/>
                  </a:lnTo>
                  <a:lnTo>
                    <a:pt x="76200" y="0"/>
                  </a:lnTo>
                  <a:close/>
                </a:path>
                <a:path w="1774825" h="76200">
                  <a:moveTo>
                    <a:pt x="76200" y="31750"/>
                  </a:moveTo>
                  <a:lnTo>
                    <a:pt x="76200" y="44450"/>
                  </a:lnTo>
                  <a:lnTo>
                    <a:pt x="1774571" y="44576"/>
                  </a:lnTo>
                  <a:lnTo>
                    <a:pt x="1774571" y="31876"/>
                  </a:lnTo>
                  <a:lnTo>
                    <a:pt x="76200" y="31750"/>
                  </a:lnTo>
                  <a:close/>
                </a:path>
                <a:path w="1774825" h="76200">
                  <a:moveTo>
                    <a:pt x="63500" y="31750"/>
                  </a:moveTo>
                  <a:lnTo>
                    <a:pt x="63500" y="44450"/>
                  </a:lnTo>
                  <a:lnTo>
                    <a:pt x="76200" y="44450"/>
                  </a:lnTo>
                  <a:lnTo>
                    <a:pt x="76200" y="31750"/>
                  </a:lnTo>
                  <a:lnTo>
                    <a:pt x="63500" y="31750"/>
                  </a:lnTo>
                  <a:close/>
                </a:path>
                <a:path w="1774825" h="76200">
                  <a:moveTo>
                    <a:pt x="76200" y="31750"/>
                  </a:moveTo>
                  <a:lnTo>
                    <a:pt x="63500" y="31750"/>
                  </a:lnTo>
                  <a:lnTo>
                    <a:pt x="76200" y="31750"/>
                  </a:lnTo>
                  <a:close/>
                </a:path>
              </a:pathLst>
            </a:custGeom>
            <a:solidFill>
              <a:srgbClr val="EC7C30"/>
            </a:solidFill>
          </p:spPr>
          <p:txBody>
            <a:bodyPr wrap="square" lIns="0" tIns="0" rIns="0" bIns="0" rtlCol="0"/>
            <a:lstStyle/>
            <a:p>
              <a:endParaRPr/>
            </a:p>
          </p:txBody>
        </p:sp>
        <p:sp>
          <p:nvSpPr>
            <p:cNvPr id="12" name="object 12"/>
            <p:cNvSpPr/>
            <p:nvPr/>
          </p:nvSpPr>
          <p:spPr>
            <a:xfrm>
              <a:off x="7860190" y="6673040"/>
              <a:ext cx="537652" cy="73824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8090916" y="5544312"/>
              <a:ext cx="76200" cy="1121410"/>
            </a:xfrm>
            <a:custGeom>
              <a:avLst/>
              <a:gdLst/>
              <a:ahLst/>
              <a:cxnLst/>
              <a:rect l="l" t="t" r="r" b="b"/>
              <a:pathLst>
                <a:path w="76200" h="1121409">
                  <a:moveTo>
                    <a:pt x="31750" y="1045210"/>
                  </a:moveTo>
                  <a:lnTo>
                    <a:pt x="0" y="1045210"/>
                  </a:lnTo>
                  <a:lnTo>
                    <a:pt x="38100" y="1121410"/>
                  </a:lnTo>
                  <a:lnTo>
                    <a:pt x="69850" y="1057910"/>
                  </a:lnTo>
                  <a:lnTo>
                    <a:pt x="31750" y="1057910"/>
                  </a:lnTo>
                  <a:lnTo>
                    <a:pt x="31750" y="1045210"/>
                  </a:lnTo>
                  <a:close/>
                </a:path>
                <a:path w="76200" h="1121409">
                  <a:moveTo>
                    <a:pt x="44450" y="0"/>
                  </a:moveTo>
                  <a:lnTo>
                    <a:pt x="31750" y="0"/>
                  </a:lnTo>
                  <a:lnTo>
                    <a:pt x="31750" y="1057910"/>
                  </a:lnTo>
                  <a:lnTo>
                    <a:pt x="44450" y="1057910"/>
                  </a:lnTo>
                  <a:lnTo>
                    <a:pt x="44450" y="0"/>
                  </a:lnTo>
                  <a:close/>
                </a:path>
                <a:path w="76200" h="1121409">
                  <a:moveTo>
                    <a:pt x="76200" y="1045210"/>
                  </a:moveTo>
                  <a:lnTo>
                    <a:pt x="44450" y="1045210"/>
                  </a:lnTo>
                  <a:lnTo>
                    <a:pt x="44450" y="1057910"/>
                  </a:lnTo>
                  <a:lnTo>
                    <a:pt x="69850" y="1057910"/>
                  </a:lnTo>
                  <a:lnTo>
                    <a:pt x="76200" y="1045210"/>
                  </a:lnTo>
                  <a:close/>
                </a:path>
              </a:pathLst>
            </a:custGeom>
            <a:solidFill>
              <a:srgbClr val="EC7C30"/>
            </a:solidFill>
          </p:spPr>
          <p:txBody>
            <a:bodyPr wrap="square" lIns="0" tIns="0" rIns="0" bIns="0" rtlCol="0"/>
            <a:lstStyle/>
            <a:p>
              <a:endParaRPr/>
            </a:p>
          </p:txBody>
        </p:sp>
        <p:sp>
          <p:nvSpPr>
            <p:cNvPr id="14" name="object 14"/>
            <p:cNvSpPr/>
            <p:nvPr/>
          </p:nvSpPr>
          <p:spPr>
            <a:xfrm>
              <a:off x="6028342" y="5877512"/>
              <a:ext cx="537652" cy="738242"/>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6571488" y="4672202"/>
              <a:ext cx="879475" cy="1332865"/>
            </a:xfrm>
            <a:custGeom>
              <a:avLst/>
              <a:gdLst/>
              <a:ahLst/>
              <a:cxnLst/>
              <a:rect l="l" t="t" r="r" b="b"/>
              <a:pathLst>
                <a:path w="879475" h="1332864">
                  <a:moveTo>
                    <a:pt x="10032" y="1248283"/>
                  </a:moveTo>
                  <a:lnTo>
                    <a:pt x="0" y="1332865"/>
                  </a:lnTo>
                  <a:lnTo>
                    <a:pt x="73659" y="1290066"/>
                  </a:lnTo>
                  <a:lnTo>
                    <a:pt x="63410" y="1283335"/>
                  </a:lnTo>
                  <a:lnTo>
                    <a:pt x="40131" y="1283335"/>
                  </a:lnTo>
                  <a:lnTo>
                    <a:pt x="29590" y="1276350"/>
                  </a:lnTo>
                  <a:lnTo>
                    <a:pt x="36579" y="1265715"/>
                  </a:lnTo>
                  <a:lnTo>
                    <a:pt x="10032" y="1248283"/>
                  </a:lnTo>
                  <a:close/>
                </a:path>
                <a:path w="879475" h="1332864">
                  <a:moveTo>
                    <a:pt x="36579" y="1265715"/>
                  </a:moveTo>
                  <a:lnTo>
                    <a:pt x="29590" y="1276350"/>
                  </a:lnTo>
                  <a:lnTo>
                    <a:pt x="40131" y="1283335"/>
                  </a:lnTo>
                  <a:lnTo>
                    <a:pt x="47149" y="1272656"/>
                  </a:lnTo>
                  <a:lnTo>
                    <a:pt x="36579" y="1265715"/>
                  </a:lnTo>
                  <a:close/>
                </a:path>
                <a:path w="879475" h="1332864">
                  <a:moveTo>
                    <a:pt x="47149" y="1272656"/>
                  </a:moveTo>
                  <a:lnTo>
                    <a:pt x="40131" y="1283335"/>
                  </a:lnTo>
                  <a:lnTo>
                    <a:pt x="63410" y="1283335"/>
                  </a:lnTo>
                  <a:lnTo>
                    <a:pt x="47149" y="1272656"/>
                  </a:lnTo>
                  <a:close/>
                </a:path>
                <a:path w="879475" h="1332864">
                  <a:moveTo>
                    <a:pt x="868426" y="0"/>
                  </a:moveTo>
                  <a:lnTo>
                    <a:pt x="36579" y="1265715"/>
                  </a:lnTo>
                  <a:lnTo>
                    <a:pt x="47149" y="1272656"/>
                  </a:lnTo>
                  <a:lnTo>
                    <a:pt x="878966" y="6858"/>
                  </a:lnTo>
                  <a:lnTo>
                    <a:pt x="868426" y="0"/>
                  </a:lnTo>
                  <a:close/>
                </a:path>
              </a:pathLst>
            </a:custGeom>
            <a:solidFill>
              <a:srgbClr val="EC7C30"/>
            </a:solidFill>
          </p:spPr>
          <p:txBody>
            <a:bodyPr wrap="square" lIns="0" tIns="0" rIns="0" bIns="0" rtlCol="0"/>
            <a:lstStyle/>
            <a:p>
              <a:endParaRPr/>
            </a:p>
          </p:txBody>
        </p:sp>
        <p:sp>
          <p:nvSpPr>
            <p:cNvPr id="16" name="object 16"/>
            <p:cNvSpPr/>
            <p:nvPr/>
          </p:nvSpPr>
          <p:spPr>
            <a:xfrm>
              <a:off x="9655462" y="2722832"/>
              <a:ext cx="537652" cy="738242"/>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8754618" y="3334511"/>
              <a:ext cx="879475" cy="1345565"/>
            </a:xfrm>
            <a:custGeom>
              <a:avLst/>
              <a:gdLst/>
              <a:ahLst/>
              <a:cxnLst/>
              <a:rect l="l" t="t" r="r" b="b"/>
              <a:pathLst>
                <a:path w="879475" h="1345564">
                  <a:moveTo>
                    <a:pt x="832155" y="60429"/>
                  </a:moveTo>
                  <a:lnTo>
                    <a:pt x="0" y="1338199"/>
                  </a:lnTo>
                  <a:lnTo>
                    <a:pt x="10667" y="1345184"/>
                  </a:lnTo>
                  <a:lnTo>
                    <a:pt x="842684" y="67309"/>
                  </a:lnTo>
                  <a:lnTo>
                    <a:pt x="832155" y="60429"/>
                  </a:lnTo>
                  <a:close/>
                </a:path>
                <a:path w="879475" h="1345564">
                  <a:moveTo>
                    <a:pt x="873294" y="49784"/>
                  </a:moveTo>
                  <a:lnTo>
                    <a:pt x="839088" y="49784"/>
                  </a:lnTo>
                  <a:lnTo>
                    <a:pt x="849629" y="56641"/>
                  </a:lnTo>
                  <a:lnTo>
                    <a:pt x="842684" y="67309"/>
                  </a:lnTo>
                  <a:lnTo>
                    <a:pt x="869314" y="84709"/>
                  </a:lnTo>
                  <a:lnTo>
                    <a:pt x="873294" y="49784"/>
                  </a:lnTo>
                  <a:close/>
                </a:path>
                <a:path w="879475" h="1345564">
                  <a:moveTo>
                    <a:pt x="839088" y="49784"/>
                  </a:moveTo>
                  <a:lnTo>
                    <a:pt x="832155" y="60429"/>
                  </a:lnTo>
                  <a:lnTo>
                    <a:pt x="842684" y="67309"/>
                  </a:lnTo>
                  <a:lnTo>
                    <a:pt x="849629" y="56641"/>
                  </a:lnTo>
                  <a:lnTo>
                    <a:pt x="839088" y="49784"/>
                  </a:lnTo>
                  <a:close/>
                </a:path>
                <a:path w="879475" h="1345564">
                  <a:moveTo>
                    <a:pt x="878966" y="0"/>
                  </a:moveTo>
                  <a:lnTo>
                    <a:pt x="805560" y="43052"/>
                  </a:lnTo>
                  <a:lnTo>
                    <a:pt x="832155" y="60429"/>
                  </a:lnTo>
                  <a:lnTo>
                    <a:pt x="839088" y="49784"/>
                  </a:lnTo>
                  <a:lnTo>
                    <a:pt x="873294" y="49784"/>
                  </a:lnTo>
                  <a:lnTo>
                    <a:pt x="878966" y="0"/>
                  </a:lnTo>
                  <a:close/>
                </a:path>
              </a:pathLst>
            </a:custGeom>
            <a:solidFill>
              <a:srgbClr val="EC7C30"/>
            </a:solidFill>
          </p:spPr>
          <p:txBody>
            <a:bodyPr wrap="square" lIns="0" tIns="0" rIns="0" bIns="0" rtlCol="0"/>
            <a:lstStyle/>
            <a:p>
              <a:endParaRPr/>
            </a:p>
          </p:txBody>
        </p:sp>
        <p:sp>
          <p:nvSpPr>
            <p:cNvPr id="18" name="object 18"/>
            <p:cNvSpPr/>
            <p:nvPr/>
          </p:nvSpPr>
          <p:spPr>
            <a:xfrm>
              <a:off x="10566813" y="4304744"/>
              <a:ext cx="537652" cy="738242"/>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8784209" y="4638420"/>
              <a:ext cx="1762760" cy="76200"/>
            </a:xfrm>
            <a:custGeom>
              <a:avLst/>
              <a:gdLst/>
              <a:ahLst/>
              <a:cxnLst/>
              <a:rect l="l" t="t" r="r" b="b"/>
              <a:pathLst>
                <a:path w="1762759" h="76200">
                  <a:moveTo>
                    <a:pt x="1750871" y="31495"/>
                  </a:moveTo>
                  <a:lnTo>
                    <a:pt x="1699133" y="31495"/>
                  </a:lnTo>
                  <a:lnTo>
                    <a:pt x="1699260" y="44195"/>
                  </a:lnTo>
                  <a:lnTo>
                    <a:pt x="1686569" y="44334"/>
                  </a:lnTo>
                  <a:lnTo>
                    <a:pt x="1686941" y="76200"/>
                  </a:lnTo>
                  <a:lnTo>
                    <a:pt x="1762633" y="37211"/>
                  </a:lnTo>
                  <a:lnTo>
                    <a:pt x="1750871" y="31495"/>
                  </a:lnTo>
                  <a:close/>
                </a:path>
                <a:path w="1762759" h="76200">
                  <a:moveTo>
                    <a:pt x="1686421" y="31634"/>
                  </a:moveTo>
                  <a:lnTo>
                    <a:pt x="0" y="50037"/>
                  </a:lnTo>
                  <a:lnTo>
                    <a:pt x="254" y="62737"/>
                  </a:lnTo>
                  <a:lnTo>
                    <a:pt x="1686569" y="44334"/>
                  </a:lnTo>
                  <a:lnTo>
                    <a:pt x="1686421" y="31634"/>
                  </a:lnTo>
                  <a:close/>
                </a:path>
                <a:path w="1762759" h="76200">
                  <a:moveTo>
                    <a:pt x="1699133" y="31495"/>
                  </a:moveTo>
                  <a:lnTo>
                    <a:pt x="1686421" y="31634"/>
                  </a:lnTo>
                  <a:lnTo>
                    <a:pt x="1686569" y="44334"/>
                  </a:lnTo>
                  <a:lnTo>
                    <a:pt x="1699260" y="44195"/>
                  </a:lnTo>
                  <a:lnTo>
                    <a:pt x="1699133" y="31495"/>
                  </a:lnTo>
                  <a:close/>
                </a:path>
                <a:path w="1762759" h="76200">
                  <a:moveTo>
                    <a:pt x="1686052" y="0"/>
                  </a:moveTo>
                  <a:lnTo>
                    <a:pt x="1686421" y="31634"/>
                  </a:lnTo>
                  <a:lnTo>
                    <a:pt x="1699133" y="31495"/>
                  </a:lnTo>
                  <a:lnTo>
                    <a:pt x="1750871" y="31495"/>
                  </a:lnTo>
                  <a:lnTo>
                    <a:pt x="1686052" y="0"/>
                  </a:lnTo>
                  <a:close/>
                </a:path>
              </a:pathLst>
            </a:custGeom>
            <a:solidFill>
              <a:srgbClr val="EC7C30"/>
            </a:solidFill>
          </p:spPr>
          <p:txBody>
            <a:bodyPr wrap="square" lIns="0" tIns="0" rIns="0" bIns="0" rtlCol="0"/>
            <a:lstStyle/>
            <a:p>
              <a:endParaRPr/>
            </a:p>
          </p:txBody>
        </p:sp>
        <p:sp>
          <p:nvSpPr>
            <p:cNvPr id="20" name="object 20"/>
            <p:cNvSpPr/>
            <p:nvPr/>
          </p:nvSpPr>
          <p:spPr>
            <a:xfrm>
              <a:off x="9661557" y="5877512"/>
              <a:ext cx="537652" cy="738242"/>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8754618" y="4672202"/>
              <a:ext cx="879475" cy="1332865"/>
            </a:xfrm>
            <a:custGeom>
              <a:avLst/>
              <a:gdLst/>
              <a:ahLst/>
              <a:cxnLst/>
              <a:rect l="l" t="t" r="r" b="b"/>
              <a:pathLst>
                <a:path w="879475" h="1332864">
                  <a:moveTo>
                    <a:pt x="831833" y="1272680"/>
                  </a:moveTo>
                  <a:lnTo>
                    <a:pt x="805306" y="1290066"/>
                  </a:lnTo>
                  <a:lnTo>
                    <a:pt x="878966" y="1332865"/>
                  </a:lnTo>
                  <a:lnTo>
                    <a:pt x="873166" y="1283335"/>
                  </a:lnTo>
                  <a:lnTo>
                    <a:pt x="838834" y="1283335"/>
                  </a:lnTo>
                  <a:lnTo>
                    <a:pt x="831833" y="1272680"/>
                  </a:lnTo>
                  <a:close/>
                </a:path>
                <a:path w="879475" h="1332864">
                  <a:moveTo>
                    <a:pt x="842498" y="1265691"/>
                  </a:moveTo>
                  <a:lnTo>
                    <a:pt x="831833" y="1272680"/>
                  </a:lnTo>
                  <a:lnTo>
                    <a:pt x="838834" y="1283335"/>
                  </a:lnTo>
                  <a:lnTo>
                    <a:pt x="849502" y="1276350"/>
                  </a:lnTo>
                  <a:lnTo>
                    <a:pt x="842498" y="1265691"/>
                  </a:lnTo>
                  <a:close/>
                </a:path>
                <a:path w="879475" h="1332864">
                  <a:moveTo>
                    <a:pt x="869060" y="1248283"/>
                  </a:moveTo>
                  <a:lnTo>
                    <a:pt x="842498" y="1265691"/>
                  </a:lnTo>
                  <a:lnTo>
                    <a:pt x="849502" y="1276350"/>
                  </a:lnTo>
                  <a:lnTo>
                    <a:pt x="838834" y="1283335"/>
                  </a:lnTo>
                  <a:lnTo>
                    <a:pt x="873166" y="1283335"/>
                  </a:lnTo>
                  <a:lnTo>
                    <a:pt x="869060" y="1248283"/>
                  </a:lnTo>
                  <a:close/>
                </a:path>
                <a:path w="879475" h="1332864">
                  <a:moveTo>
                    <a:pt x="10667" y="0"/>
                  </a:moveTo>
                  <a:lnTo>
                    <a:pt x="0" y="6858"/>
                  </a:lnTo>
                  <a:lnTo>
                    <a:pt x="831833" y="1272680"/>
                  </a:lnTo>
                  <a:lnTo>
                    <a:pt x="842498" y="1265691"/>
                  </a:lnTo>
                  <a:lnTo>
                    <a:pt x="10667" y="0"/>
                  </a:lnTo>
                  <a:close/>
                </a:path>
              </a:pathLst>
            </a:custGeom>
            <a:solidFill>
              <a:srgbClr val="EC7C30"/>
            </a:solidFill>
          </p:spPr>
          <p:txBody>
            <a:bodyPr wrap="square" lIns="0" tIns="0" rIns="0" bIns="0" rtlCol="0"/>
            <a:lstStyle/>
            <a:p>
              <a:endParaRPr/>
            </a:p>
          </p:txBody>
        </p:sp>
      </p:grpSp>
      <p:sp>
        <p:nvSpPr>
          <p:cNvPr id="22" name="object 22"/>
          <p:cNvSpPr txBox="1"/>
          <p:nvPr/>
        </p:nvSpPr>
        <p:spPr>
          <a:xfrm>
            <a:off x="7514970" y="7531734"/>
            <a:ext cx="1261110" cy="329565"/>
          </a:xfrm>
          <a:prstGeom prst="rect">
            <a:avLst/>
          </a:prstGeom>
        </p:spPr>
        <p:txBody>
          <a:bodyPr vert="horz" wrap="square" lIns="0" tIns="11430" rIns="0" bIns="0" rtlCol="0">
            <a:spAutoFit/>
          </a:bodyPr>
          <a:lstStyle/>
          <a:p>
            <a:pPr marL="12700">
              <a:lnSpc>
                <a:spcPct val="100000"/>
              </a:lnSpc>
              <a:spcBef>
                <a:spcPts val="90"/>
              </a:spcBef>
            </a:pPr>
            <a:r>
              <a:rPr sz="2000" dirty="0">
                <a:solidFill>
                  <a:srgbClr val="404040"/>
                </a:solidFill>
                <a:latin typeface="Noto Sans"/>
                <a:cs typeface="Noto Sans"/>
              </a:rPr>
              <a:t>D</a:t>
            </a:r>
            <a:r>
              <a:rPr sz="2000" spc="-25" dirty="0">
                <a:solidFill>
                  <a:srgbClr val="404040"/>
                </a:solidFill>
                <a:latin typeface="Noto Sans"/>
                <a:cs typeface="Noto Sans"/>
              </a:rPr>
              <a:t>a</a:t>
            </a:r>
            <a:r>
              <a:rPr sz="2000" spc="-30" dirty="0">
                <a:solidFill>
                  <a:srgbClr val="404040"/>
                </a:solidFill>
                <a:latin typeface="Noto Sans"/>
                <a:cs typeface="Noto Sans"/>
              </a:rPr>
              <a:t>t</a:t>
            </a:r>
            <a:r>
              <a:rPr sz="2000" spc="-20" dirty="0">
                <a:solidFill>
                  <a:srgbClr val="404040"/>
                </a:solidFill>
                <a:latin typeface="Noto Sans"/>
                <a:cs typeface="Noto Sans"/>
              </a:rPr>
              <a:t>abas</a:t>
            </a:r>
            <a:r>
              <a:rPr sz="2000" spc="-5" dirty="0">
                <a:solidFill>
                  <a:srgbClr val="404040"/>
                </a:solidFill>
                <a:latin typeface="Noto Sans"/>
                <a:cs typeface="Noto Sans"/>
              </a:rPr>
              <a:t>e</a:t>
            </a:r>
            <a:r>
              <a:rPr sz="2000" spc="-10" dirty="0">
                <a:solidFill>
                  <a:srgbClr val="404040"/>
                </a:solidFill>
                <a:latin typeface="Noto Sans"/>
                <a:cs typeface="Noto Sans"/>
              </a:rPr>
              <a:t>s</a:t>
            </a:r>
            <a:endParaRPr sz="20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19</a:t>
            </a:fld>
            <a:endParaRPr spc="-5" dirty="0"/>
          </a:p>
        </p:txBody>
      </p:sp>
      <p:sp>
        <p:nvSpPr>
          <p:cNvPr id="23" name="object 23"/>
          <p:cNvSpPr txBox="1"/>
          <p:nvPr/>
        </p:nvSpPr>
        <p:spPr>
          <a:xfrm>
            <a:off x="3171825" y="1220165"/>
            <a:ext cx="9950450" cy="362585"/>
          </a:xfrm>
          <a:prstGeom prst="rect">
            <a:avLst/>
          </a:prstGeom>
        </p:spPr>
        <p:txBody>
          <a:bodyPr vert="horz" wrap="square" lIns="0" tIns="13970" rIns="0" bIns="0" rtlCol="0">
            <a:spAutoFit/>
          </a:bodyPr>
          <a:lstStyle/>
          <a:p>
            <a:pPr marL="12700">
              <a:lnSpc>
                <a:spcPct val="100000"/>
              </a:lnSpc>
              <a:spcBef>
                <a:spcPts val="110"/>
              </a:spcBef>
            </a:pPr>
            <a:r>
              <a:rPr sz="2200" spc="-10" dirty="0">
                <a:solidFill>
                  <a:srgbClr val="404040"/>
                </a:solidFill>
                <a:latin typeface="Noto Sans"/>
                <a:cs typeface="Noto Sans"/>
              </a:rPr>
              <a:t>A </a:t>
            </a:r>
            <a:r>
              <a:rPr sz="2200" spc="-20" dirty="0">
                <a:solidFill>
                  <a:srgbClr val="404040"/>
                </a:solidFill>
                <a:latin typeface="Noto Sans"/>
                <a:cs typeface="Noto Sans"/>
              </a:rPr>
              <a:t>data </a:t>
            </a:r>
            <a:r>
              <a:rPr sz="2200" spc="-15" dirty="0">
                <a:solidFill>
                  <a:srgbClr val="404040"/>
                </a:solidFill>
                <a:latin typeface="Noto Sans"/>
                <a:cs typeface="Noto Sans"/>
              </a:rPr>
              <a:t>warehouse stores data from multiple </a:t>
            </a:r>
            <a:r>
              <a:rPr sz="2200" spc="-10" dirty="0">
                <a:solidFill>
                  <a:srgbClr val="404040"/>
                </a:solidFill>
                <a:latin typeface="Noto Sans"/>
                <a:cs typeface="Noto Sans"/>
              </a:rPr>
              <a:t>sources </a:t>
            </a:r>
            <a:r>
              <a:rPr sz="2200" spc="-5" dirty="0">
                <a:solidFill>
                  <a:srgbClr val="404040"/>
                </a:solidFill>
                <a:latin typeface="Noto Sans"/>
                <a:cs typeface="Noto Sans"/>
              </a:rPr>
              <a:t>for </a:t>
            </a:r>
            <a:r>
              <a:rPr sz="2200" spc="-20" dirty="0">
                <a:solidFill>
                  <a:srgbClr val="404040"/>
                </a:solidFill>
                <a:latin typeface="Noto Sans"/>
                <a:cs typeface="Noto Sans"/>
              </a:rPr>
              <a:t>analytical</a:t>
            </a:r>
            <a:r>
              <a:rPr sz="2200" spc="100" dirty="0">
                <a:solidFill>
                  <a:srgbClr val="404040"/>
                </a:solidFill>
                <a:latin typeface="Noto Sans"/>
                <a:cs typeface="Noto Sans"/>
              </a:rPr>
              <a:t> </a:t>
            </a:r>
            <a:r>
              <a:rPr sz="2200" spc="-5" dirty="0">
                <a:solidFill>
                  <a:srgbClr val="404040"/>
                </a:solidFill>
                <a:latin typeface="Noto Sans"/>
                <a:cs typeface="Noto Sans"/>
              </a:rPr>
              <a:t>purposes.</a:t>
            </a:r>
            <a:endParaRPr sz="2200">
              <a:latin typeface="Noto Sans"/>
              <a:cs typeface="Noto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3614" y="293573"/>
            <a:ext cx="3131820" cy="512445"/>
          </a:xfrm>
          <a:prstGeom prst="rect">
            <a:avLst/>
          </a:prstGeom>
        </p:spPr>
        <p:txBody>
          <a:bodyPr vert="horz" wrap="square" lIns="0" tIns="12065" rIns="0" bIns="0" rtlCol="0">
            <a:spAutoFit/>
          </a:bodyPr>
          <a:lstStyle/>
          <a:p>
            <a:pPr marL="12700">
              <a:lnSpc>
                <a:spcPct val="100000"/>
              </a:lnSpc>
              <a:spcBef>
                <a:spcPts val="95"/>
              </a:spcBef>
            </a:pPr>
            <a:r>
              <a:rPr sz="3200" b="0" spc="-355" dirty="0">
                <a:latin typeface="Arial Black"/>
                <a:cs typeface="Arial Black"/>
              </a:rPr>
              <a:t>What </a:t>
            </a:r>
            <a:r>
              <a:rPr sz="3200" b="0" spc="-395" dirty="0">
                <a:latin typeface="Arial Black"/>
                <a:cs typeface="Arial Black"/>
              </a:rPr>
              <a:t>You’ll</a:t>
            </a:r>
            <a:r>
              <a:rPr sz="3200" b="0" spc="-30" dirty="0">
                <a:latin typeface="Arial Black"/>
                <a:cs typeface="Arial Black"/>
              </a:rPr>
              <a:t> </a:t>
            </a:r>
            <a:r>
              <a:rPr sz="3200" b="0" spc="-450" dirty="0">
                <a:latin typeface="Arial Black"/>
                <a:cs typeface="Arial Black"/>
              </a:rPr>
              <a:t>Learn</a:t>
            </a:r>
            <a:endParaRPr sz="3200">
              <a:latin typeface="Arial Black"/>
              <a:cs typeface="Arial Black"/>
            </a:endParaRPr>
          </a:p>
        </p:txBody>
      </p:sp>
      <p:sp>
        <p:nvSpPr>
          <p:cNvPr id="3" name="object 3"/>
          <p:cNvSpPr/>
          <p:nvPr/>
        </p:nvSpPr>
        <p:spPr>
          <a:xfrm>
            <a:off x="6352032" y="710183"/>
            <a:ext cx="3605784" cy="256031"/>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5833871" y="1600200"/>
            <a:ext cx="8723630" cy="3804285"/>
            <a:chOff x="5833871" y="1600200"/>
            <a:chExt cx="8723630" cy="3804285"/>
          </a:xfrm>
        </p:grpSpPr>
        <p:sp>
          <p:nvSpPr>
            <p:cNvPr id="5" name="object 5"/>
            <p:cNvSpPr/>
            <p:nvPr/>
          </p:nvSpPr>
          <p:spPr>
            <a:xfrm>
              <a:off x="5833871" y="1600200"/>
              <a:ext cx="4044696" cy="10698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812023" y="3553967"/>
              <a:ext cx="0" cy="914400"/>
            </a:xfrm>
            <a:custGeom>
              <a:avLst/>
              <a:gdLst/>
              <a:ahLst/>
              <a:cxnLst/>
              <a:rect l="l" t="t" r="r" b="b"/>
              <a:pathLst>
                <a:path h="914400">
                  <a:moveTo>
                    <a:pt x="0" y="0"/>
                  </a:moveTo>
                  <a:lnTo>
                    <a:pt x="0" y="914400"/>
                  </a:lnTo>
                </a:path>
              </a:pathLst>
            </a:custGeom>
            <a:ln w="18288">
              <a:solidFill>
                <a:srgbClr val="FF8915"/>
              </a:solidFill>
              <a:prstDash val="sysDash"/>
            </a:ln>
          </p:spPr>
          <p:txBody>
            <a:bodyPr wrap="square" lIns="0" tIns="0" rIns="0" bIns="0" rtlCol="0"/>
            <a:lstStyle/>
            <a:p>
              <a:endParaRPr/>
            </a:p>
          </p:txBody>
        </p:sp>
        <p:sp>
          <p:nvSpPr>
            <p:cNvPr id="7" name="object 7"/>
            <p:cNvSpPr/>
            <p:nvPr/>
          </p:nvSpPr>
          <p:spPr>
            <a:xfrm>
              <a:off x="7723631" y="3749039"/>
              <a:ext cx="182879" cy="18288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808975" y="2660903"/>
              <a:ext cx="0" cy="914400"/>
            </a:xfrm>
            <a:custGeom>
              <a:avLst/>
              <a:gdLst/>
              <a:ahLst/>
              <a:cxnLst/>
              <a:rect l="l" t="t" r="r" b="b"/>
              <a:pathLst>
                <a:path h="914400">
                  <a:moveTo>
                    <a:pt x="0" y="0"/>
                  </a:moveTo>
                  <a:lnTo>
                    <a:pt x="0" y="914400"/>
                  </a:lnTo>
                </a:path>
              </a:pathLst>
            </a:custGeom>
            <a:ln w="18288">
              <a:solidFill>
                <a:srgbClr val="FF8915"/>
              </a:solidFill>
              <a:prstDash val="sysDash"/>
            </a:ln>
          </p:spPr>
          <p:txBody>
            <a:bodyPr wrap="square" lIns="0" tIns="0" rIns="0" bIns="0" rtlCol="0"/>
            <a:lstStyle/>
            <a:p>
              <a:endParaRPr/>
            </a:p>
          </p:txBody>
        </p:sp>
        <p:sp>
          <p:nvSpPr>
            <p:cNvPr id="9" name="object 9"/>
            <p:cNvSpPr/>
            <p:nvPr/>
          </p:nvSpPr>
          <p:spPr>
            <a:xfrm>
              <a:off x="7717535" y="3172967"/>
              <a:ext cx="182880" cy="18288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808975" y="4480560"/>
              <a:ext cx="0" cy="914400"/>
            </a:xfrm>
            <a:custGeom>
              <a:avLst/>
              <a:gdLst/>
              <a:ahLst/>
              <a:cxnLst/>
              <a:rect l="l" t="t" r="r" b="b"/>
              <a:pathLst>
                <a:path h="914400">
                  <a:moveTo>
                    <a:pt x="0" y="0"/>
                  </a:moveTo>
                  <a:lnTo>
                    <a:pt x="0" y="914400"/>
                  </a:lnTo>
                </a:path>
              </a:pathLst>
            </a:custGeom>
            <a:ln w="18288">
              <a:solidFill>
                <a:srgbClr val="FF8915"/>
              </a:solidFill>
              <a:prstDash val="sysDash"/>
            </a:ln>
          </p:spPr>
          <p:txBody>
            <a:bodyPr wrap="square" lIns="0" tIns="0" rIns="0" bIns="0" rtlCol="0"/>
            <a:lstStyle/>
            <a:p>
              <a:endParaRPr/>
            </a:p>
          </p:txBody>
        </p:sp>
        <p:sp>
          <p:nvSpPr>
            <p:cNvPr id="11" name="object 11"/>
            <p:cNvSpPr/>
            <p:nvPr/>
          </p:nvSpPr>
          <p:spPr>
            <a:xfrm>
              <a:off x="7717535" y="4319016"/>
              <a:ext cx="182880" cy="18288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793479" y="2938272"/>
              <a:ext cx="5758180" cy="609600"/>
            </a:xfrm>
            <a:custGeom>
              <a:avLst/>
              <a:gdLst/>
              <a:ahLst/>
              <a:cxnLst/>
              <a:rect l="l" t="t" r="r" b="b"/>
              <a:pathLst>
                <a:path w="5758180" h="609600">
                  <a:moveTo>
                    <a:pt x="0" y="101600"/>
                  </a:moveTo>
                  <a:lnTo>
                    <a:pt x="7981" y="62043"/>
                  </a:lnTo>
                  <a:lnTo>
                    <a:pt x="29749" y="29749"/>
                  </a:lnTo>
                  <a:lnTo>
                    <a:pt x="62043" y="7981"/>
                  </a:lnTo>
                  <a:lnTo>
                    <a:pt x="101600" y="0"/>
                  </a:lnTo>
                  <a:lnTo>
                    <a:pt x="5656072" y="0"/>
                  </a:lnTo>
                  <a:lnTo>
                    <a:pt x="5695628" y="7981"/>
                  </a:lnTo>
                  <a:lnTo>
                    <a:pt x="5727922" y="29749"/>
                  </a:lnTo>
                  <a:lnTo>
                    <a:pt x="5749690" y="62043"/>
                  </a:lnTo>
                  <a:lnTo>
                    <a:pt x="5757672" y="101600"/>
                  </a:lnTo>
                  <a:lnTo>
                    <a:pt x="5757672" y="508000"/>
                  </a:lnTo>
                  <a:lnTo>
                    <a:pt x="5749690" y="547556"/>
                  </a:lnTo>
                  <a:lnTo>
                    <a:pt x="5727922" y="579850"/>
                  </a:lnTo>
                  <a:lnTo>
                    <a:pt x="5695628" y="601618"/>
                  </a:lnTo>
                  <a:lnTo>
                    <a:pt x="5656072" y="609600"/>
                  </a:lnTo>
                  <a:lnTo>
                    <a:pt x="101600" y="609600"/>
                  </a:lnTo>
                  <a:lnTo>
                    <a:pt x="62043" y="601618"/>
                  </a:lnTo>
                  <a:lnTo>
                    <a:pt x="29749" y="579850"/>
                  </a:lnTo>
                  <a:lnTo>
                    <a:pt x="7981" y="547556"/>
                  </a:lnTo>
                  <a:lnTo>
                    <a:pt x="0" y="508000"/>
                  </a:lnTo>
                  <a:lnTo>
                    <a:pt x="0" y="101600"/>
                  </a:lnTo>
                  <a:close/>
                </a:path>
              </a:pathLst>
            </a:custGeom>
            <a:ln w="12192">
              <a:solidFill>
                <a:srgbClr val="FFB86F"/>
              </a:solidFill>
            </a:ln>
          </p:spPr>
          <p:txBody>
            <a:bodyPr wrap="square" lIns="0" tIns="0" rIns="0" bIns="0" rtlCol="0"/>
            <a:lstStyle/>
            <a:p>
              <a:endParaRPr/>
            </a:p>
          </p:txBody>
        </p:sp>
      </p:grpSp>
      <p:sp>
        <p:nvSpPr>
          <p:cNvPr id="13" name="object 13"/>
          <p:cNvSpPr txBox="1"/>
          <p:nvPr/>
        </p:nvSpPr>
        <p:spPr>
          <a:xfrm>
            <a:off x="9527793" y="3119119"/>
            <a:ext cx="2308225"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Database</a:t>
            </a:r>
            <a:r>
              <a:rPr sz="2000" spc="5" dirty="0">
                <a:solidFill>
                  <a:srgbClr val="404040"/>
                </a:solidFill>
                <a:latin typeface="Noto Sans"/>
                <a:cs typeface="Noto Sans"/>
              </a:rPr>
              <a:t> </a:t>
            </a:r>
            <a:r>
              <a:rPr sz="2000" spc="-20" dirty="0">
                <a:solidFill>
                  <a:srgbClr val="404040"/>
                </a:solidFill>
                <a:latin typeface="Noto Sans"/>
                <a:cs typeface="Noto Sans"/>
              </a:rPr>
              <a:t>Overview</a:t>
            </a:r>
            <a:endParaRPr sz="2000">
              <a:latin typeface="Noto Sans"/>
              <a:cs typeface="Noto Sans"/>
            </a:endParaRPr>
          </a:p>
        </p:txBody>
      </p:sp>
      <p:sp>
        <p:nvSpPr>
          <p:cNvPr id="14" name="object 14"/>
          <p:cNvSpPr/>
          <p:nvPr/>
        </p:nvSpPr>
        <p:spPr>
          <a:xfrm>
            <a:off x="8814816" y="4078223"/>
            <a:ext cx="5760720" cy="607060"/>
          </a:xfrm>
          <a:custGeom>
            <a:avLst/>
            <a:gdLst/>
            <a:ahLst/>
            <a:cxnLst/>
            <a:rect l="l" t="t" r="r" b="b"/>
            <a:pathLst>
              <a:path w="5760719" h="607060">
                <a:moveTo>
                  <a:pt x="0" y="101091"/>
                </a:moveTo>
                <a:lnTo>
                  <a:pt x="7937" y="61722"/>
                </a:lnTo>
                <a:lnTo>
                  <a:pt x="29590" y="29591"/>
                </a:lnTo>
                <a:lnTo>
                  <a:pt x="61721" y="7937"/>
                </a:lnTo>
                <a:lnTo>
                  <a:pt x="101091" y="0"/>
                </a:lnTo>
                <a:lnTo>
                  <a:pt x="5659628" y="0"/>
                </a:lnTo>
                <a:lnTo>
                  <a:pt x="5698997" y="7937"/>
                </a:lnTo>
                <a:lnTo>
                  <a:pt x="5731128" y="29590"/>
                </a:lnTo>
                <a:lnTo>
                  <a:pt x="5752782" y="61721"/>
                </a:lnTo>
                <a:lnTo>
                  <a:pt x="5760720" y="101091"/>
                </a:lnTo>
                <a:lnTo>
                  <a:pt x="5760720" y="505460"/>
                </a:lnTo>
                <a:lnTo>
                  <a:pt x="5752782" y="544829"/>
                </a:lnTo>
                <a:lnTo>
                  <a:pt x="5731128" y="576960"/>
                </a:lnTo>
                <a:lnTo>
                  <a:pt x="5698997" y="598614"/>
                </a:lnTo>
                <a:lnTo>
                  <a:pt x="5659628" y="606551"/>
                </a:lnTo>
                <a:lnTo>
                  <a:pt x="101091" y="606551"/>
                </a:lnTo>
                <a:lnTo>
                  <a:pt x="61721" y="598614"/>
                </a:lnTo>
                <a:lnTo>
                  <a:pt x="29590" y="576961"/>
                </a:lnTo>
                <a:lnTo>
                  <a:pt x="7937" y="544830"/>
                </a:lnTo>
                <a:lnTo>
                  <a:pt x="0" y="505460"/>
                </a:lnTo>
                <a:lnTo>
                  <a:pt x="0" y="101091"/>
                </a:lnTo>
                <a:close/>
              </a:path>
            </a:pathLst>
          </a:custGeom>
          <a:ln w="12192">
            <a:solidFill>
              <a:srgbClr val="69DDB0"/>
            </a:solidFill>
          </a:ln>
        </p:spPr>
        <p:txBody>
          <a:bodyPr wrap="square" lIns="0" tIns="0" rIns="0" bIns="0" rtlCol="0"/>
          <a:lstStyle/>
          <a:p>
            <a:endParaRPr/>
          </a:p>
        </p:txBody>
      </p:sp>
      <p:sp>
        <p:nvSpPr>
          <p:cNvPr id="15" name="object 15"/>
          <p:cNvSpPr txBox="1"/>
          <p:nvPr/>
        </p:nvSpPr>
        <p:spPr>
          <a:xfrm>
            <a:off x="9549130" y="4258817"/>
            <a:ext cx="3449320"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Launch </a:t>
            </a:r>
            <a:r>
              <a:rPr sz="2000" spc="-15" dirty="0">
                <a:solidFill>
                  <a:srgbClr val="404040"/>
                </a:solidFill>
                <a:latin typeface="Noto Sans"/>
                <a:cs typeface="Noto Sans"/>
              </a:rPr>
              <a:t>databases </a:t>
            </a:r>
            <a:r>
              <a:rPr sz="2000" spc="-30" dirty="0">
                <a:solidFill>
                  <a:srgbClr val="404040"/>
                </a:solidFill>
                <a:latin typeface="Noto Sans"/>
                <a:cs typeface="Noto Sans"/>
              </a:rPr>
              <a:t>from</a:t>
            </a:r>
            <a:r>
              <a:rPr sz="2000" spc="55" dirty="0">
                <a:solidFill>
                  <a:srgbClr val="404040"/>
                </a:solidFill>
                <a:latin typeface="Noto Sans"/>
                <a:cs typeface="Noto Sans"/>
              </a:rPr>
              <a:t> </a:t>
            </a:r>
            <a:r>
              <a:rPr sz="2000" spc="-40" dirty="0">
                <a:solidFill>
                  <a:srgbClr val="404040"/>
                </a:solidFill>
                <a:latin typeface="Noto Sans"/>
                <a:cs typeface="Noto Sans"/>
              </a:rPr>
              <a:t>AMIs</a:t>
            </a:r>
            <a:endParaRPr sz="2000">
              <a:latin typeface="Noto Sans"/>
              <a:cs typeface="Noto Sans"/>
            </a:endParaRPr>
          </a:p>
        </p:txBody>
      </p:sp>
      <p:grpSp>
        <p:nvGrpSpPr>
          <p:cNvPr id="16" name="object 16"/>
          <p:cNvGrpSpPr/>
          <p:nvPr/>
        </p:nvGrpSpPr>
        <p:grpSpPr>
          <a:xfrm>
            <a:off x="1039113" y="3273488"/>
            <a:ext cx="7794625" cy="3971925"/>
            <a:chOff x="1039113" y="3273488"/>
            <a:chExt cx="7794625" cy="3971925"/>
          </a:xfrm>
        </p:grpSpPr>
        <p:sp>
          <p:nvSpPr>
            <p:cNvPr id="17" name="object 17"/>
            <p:cNvSpPr/>
            <p:nvPr/>
          </p:nvSpPr>
          <p:spPr>
            <a:xfrm>
              <a:off x="7900416" y="3282696"/>
              <a:ext cx="914400" cy="0"/>
            </a:xfrm>
            <a:custGeom>
              <a:avLst/>
              <a:gdLst/>
              <a:ahLst/>
              <a:cxnLst/>
              <a:rect l="l" t="t" r="r" b="b"/>
              <a:pathLst>
                <a:path w="914400">
                  <a:moveTo>
                    <a:pt x="0" y="0"/>
                  </a:moveTo>
                  <a:lnTo>
                    <a:pt x="914400" y="0"/>
                  </a:lnTo>
                </a:path>
              </a:pathLst>
            </a:custGeom>
            <a:ln w="18288">
              <a:solidFill>
                <a:srgbClr val="FFB86F"/>
              </a:solidFill>
              <a:prstDash val="sysDash"/>
            </a:ln>
          </p:spPr>
          <p:txBody>
            <a:bodyPr wrap="square" lIns="0" tIns="0" rIns="0" bIns="0" rtlCol="0"/>
            <a:lstStyle/>
            <a:p>
              <a:endParaRPr/>
            </a:p>
          </p:txBody>
        </p:sp>
        <p:sp>
          <p:nvSpPr>
            <p:cNvPr id="18" name="object 18"/>
            <p:cNvSpPr/>
            <p:nvPr/>
          </p:nvSpPr>
          <p:spPr>
            <a:xfrm>
              <a:off x="7900416" y="4410456"/>
              <a:ext cx="914400" cy="0"/>
            </a:xfrm>
            <a:custGeom>
              <a:avLst/>
              <a:gdLst/>
              <a:ahLst/>
              <a:cxnLst/>
              <a:rect l="l" t="t" r="r" b="b"/>
              <a:pathLst>
                <a:path w="914400">
                  <a:moveTo>
                    <a:pt x="0" y="0"/>
                  </a:moveTo>
                  <a:lnTo>
                    <a:pt x="914400" y="0"/>
                  </a:lnTo>
                </a:path>
              </a:pathLst>
            </a:custGeom>
            <a:ln w="18288">
              <a:solidFill>
                <a:srgbClr val="69DDB0"/>
              </a:solidFill>
              <a:prstDash val="sysDash"/>
            </a:ln>
          </p:spPr>
          <p:txBody>
            <a:bodyPr wrap="square" lIns="0" tIns="0" rIns="0" bIns="0" rtlCol="0"/>
            <a:lstStyle/>
            <a:p>
              <a:endParaRPr/>
            </a:p>
          </p:txBody>
        </p:sp>
        <p:sp>
          <p:nvSpPr>
            <p:cNvPr id="19" name="object 19"/>
            <p:cNvSpPr/>
            <p:nvPr/>
          </p:nvSpPr>
          <p:spPr>
            <a:xfrm>
              <a:off x="6803135" y="3831336"/>
              <a:ext cx="914400" cy="0"/>
            </a:xfrm>
            <a:custGeom>
              <a:avLst/>
              <a:gdLst/>
              <a:ahLst/>
              <a:cxnLst/>
              <a:rect l="l" t="t" r="r" b="b"/>
              <a:pathLst>
                <a:path w="914400">
                  <a:moveTo>
                    <a:pt x="0" y="0"/>
                  </a:moveTo>
                  <a:lnTo>
                    <a:pt x="914400" y="0"/>
                  </a:lnTo>
                </a:path>
              </a:pathLst>
            </a:custGeom>
            <a:ln w="18288">
              <a:solidFill>
                <a:srgbClr val="7DAFDE"/>
              </a:solidFill>
              <a:prstDash val="sysDash"/>
            </a:ln>
          </p:spPr>
          <p:txBody>
            <a:bodyPr wrap="square" lIns="0" tIns="0" rIns="0" bIns="0" rtlCol="0"/>
            <a:lstStyle/>
            <a:p>
              <a:endParaRPr/>
            </a:p>
          </p:txBody>
        </p:sp>
        <p:sp>
          <p:nvSpPr>
            <p:cNvPr id="20" name="object 20"/>
            <p:cNvSpPr/>
            <p:nvPr/>
          </p:nvSpPr>
          <p:spPr>
            <a:xfrm>
              <a:off x="7808975" y="5379720"/>
              <a:ext cx="0" cy="914400"/>
            </a:xfrm>
            <a:custGeom>
              <a:avLst/>
              <a:gdLst/>
              <a:ahLst/>
              <a:cxnLst/>
              <a:rect l="l" t="t" r="r" b="b"/>
              <a:pathLst>
                <a:path h="914400">
                  <a:moveTo>
                    <a:pt x="0" y="0"/>
                  </a:moveTo>
                  <a:lnTo>
                    <a:pt x="0" y="914399"/>
                  </a:lnTo>
                </a:path>
              </a:pathLst>
            </a:custGeom>
            <a:ln w="18288">
              <a:solidFill>
                <a:srgbClr val="FF8915"/>
              </a:solidFill>
              <a:prstDash val="sysDash"/>
            </a:ln>
          </p:spPr>
          <p:txBody>
            <a:bodyPr wrap="square" lIns="0" tIns="0" rIns="0" bIns="0" rtlCol="0"/>
            <a:lstStyle/>
            <a:p>
              <a:endParaRPr/>
            </a:p>
          </p:txBody>
        </p:sp>
        <p:sp>
          <p:nvSpPr>
            <p:cNvPr id="21" name="object 21"/>
            <p:cNvSpPr/>
            <p:nvPr/>
          </p:nvSpPr>
          <p:spPr>
            <a:xfrm>
              <a:off x="7717535" y="4959096"/>
              <a:ext cx="182880" cy="182879"/>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7818120" y="6321552"/>
              <a:ext cx="0" cy="914400"/>
            </a:xfrm>
            <a:custGeom>
              <a:avLst/>
              <a:gdLst/>
              <a:ahLst/>
              <a:cxnLst/>
              <a:rect l="l" t="t" r="r" b="b"/>
              <a:pathLst>
                <a:path h="914400">
                  <a:moveTo>
                    <a:pt x="0" y="0"/>
                  </a:moveTo>
                  <a:lnTo>
                    <a:pt x="0" y="914400"/>
                  </a:lnTo>
                </a:path>
              </a:pathLst>
            </a:custGeom>
            <a:ln w="18288">
              <a:solidFill>
                <a:srgbClr val="FF8915"/>
              </a:solidFill>
              <a:prstDash val="sysDash"/>
            </a:ln>
          </p:spPr>
          <p:txBody>
            <a:bodyPr wrap="square" lIns="0" tIns="0" rIns="0" bIns="0" rtlCol="0"/>
            <a:lstStyle/>
            <a:p>
              <a:endParaRPr/>
            </a:p>
          </p:txBody>
        </p:sp>
        <p:sp>
          <p:nvSpPr>
            <p:cNvPr id="23" name="object 23"/>
            <p:cNvSpPr/>
            <p:nvPr/>
          </p:nvSpPr>
          <p:spPr>
            <a:xfrm>
              <a:off x="7726680" y="5544311"/>
              <a:ext cx="182879" cy="182879"/>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7909559" y="5635752"/>
              <a:ext cx="914400" cy="0"/>
            </a:xfrm>
            <a:custGeom>
              <a:avLst/>
              <a:gdLst/>
              <a:ahLst/>
              <a:cxnLst/>
              <a:rect l="l" t="t" r="r" b="b"/>
              <a:pathLst>
                <a:path w="914400">
                  <a:moveTo>
                    <a:pt x="0" y="0"/>
                  </a:moveTo>
                  <a:lnTo>
                    <a:pt x="914400" y="0"/>
                  </a:lnTo>
                </a:path>
              </a:pathLst>
            </a:custGeom>
            <a:ln w="18288">
              <a:solidFill>
                <a:srgbClr val="69DDB0"/>
              </a:solidFill>
              <a:prstDash val="sysDash"/>
            </a:ln>
          </p:spPr>
          <p:txBody>
            <a:bodyPr wrap="square" lIns="0" tIns="0" rIns="0" bIns="0" rtlCol="0"/>
            <a:lstStyle/>
            <a:p>
              <a:endParaRPr/>
            </a:p>
          </p:txBody>
        </p:sp>
        <p:sp>
          <p:nvSpPr>
            <p:cNvPr id="25" name="object 25"/>
            <p:cNvSpPr/>
            <p:nvPr/>
          </p:nvSpPr>
          <p:spPr>
            <a:xfrm>
              <a:off x="6797040" y="5038344"/>
              <a:ext cx="914400" cy="0"/>
            </a:xfrm>
            <a:custGeom>
              <a:avLst/>
              <a:gdLst/>
              <a:ahLst/>
              <a:cxnLst/>
              <a:rect l="l" t="t" r="r" b="b"/>
              <a:pathLst>
                <a:path w="914400">
                  <a:moveTo>
                    <a:pt x="0" y="0"/>
                  </a:moveTo>
                  <a:lnTo>
                    <a:pt x="914400" y="0"/>
                  </a:lnTo>
                </a:path>
              </a:pathLst>
            </a:custGeom>
            <a:ln w="18288">
              <a:solidFill>
                <a:srgbClr val="7DAFDE"/>
              </a:solidFill>
              <a:prstDash val="sysDash"/>
            </a:ln>
          </p:spPr>
          <p:txBody>
            <a:bodyPr wrap="square" lIns="0" tIns="0" rIns="0" bIns="0" rtlCol="0"/>
            <a:lstStyle/>
            <a:p>
              <a:endParaRPr/>
            </a:p>
          </p:txBody>
        </p:sp>
        <p:sp>
          <p:nvSpPr>
            <p:cNvPr id="26" name="object 26"/>
            <p:cNvSpPr/>
            <p:nvPr/>
          </p:nvSpPr>
          <p:spPr>
            <a:xfrm>
              <a:off x="1045463" y="4584192"/>
              <a:ext cx="5760720" cy="878205"/>
            </a:xfrm>
            <a:custGeom>
              <a:avLst/>
              <a:gdLst/>
              <a:ahLst/>
              <a:cxnLst/>
              <a:rect l="l" t="t" r="r" b="b"/>
              <a:pathLst>
                <a:path w="5760720" h="878204">
                  <a:moveTo>
                    <a:pt x="0" y="146304"/>
                  </a:moveTo>
                  <a:lnTo>
                    <a:pt x="7459" y="100071"/>
                  </a:lnTo>
                  <a:lnTo>
                    <a:pt x="28229" y="59911"/>
                  </a:lnTo>
                  <a:lnTo>
                    <a:pt x="59900" y="28236"/>
                  </a:lnTo>
                  <a:lnTo>
                    <a:pt x="100062" y="7461"/>
                  </a:lnTo>
                  <a:lnTo>
                    <a:pt x="146304" y="0"/>
                  </a:lnTo>
                  <a:lnTo>
                    <a:pt x="5614416" y="0"/>
                  </a:lnTo>
                  <a:lnTo>
                    <a:pt x="5660648" y="7461"/>
                  </a:lnTo>
                  <a:lnTo>
                    <a:pt x="5700808" y="28236"/>
                  </a:lnTo>
                  <a:lnTo>
                    <a:pt x="5732483" y="59911"/>
                  </a:lnTo>
                  <a:lnTo>
                    <a:pt x="5753258" y="100071"/>
                  </a:lnTo>
                  <a:lnTo>
                    <a:pt x="5760720" y="146304"/>
                  </a:lnTo>
                  <a:lnTo>
                    <a:pt x="5760720" y="731520"/>
                  </a:lnTo>
                  <a:lnTo>
                    <a:pt x="5753258" y="777752"/>
                  </a:lnTo>
                  <a:lnTo>
                    <a:pt x="5732483" y="817912"/>
                  </a:lnTo>
                  <a:lnTo>
                    <a:pt x="5700808" y="849587"/>
                  </a:lnTo>
                  <a:lnTo>
                    <a:pt x="5660648" y="870362"/>
                  </a:lnTo>
                  <a:lnTo>
                    <a:pt x="5614416" y="877824"/>
                  </a:lnTo>
                  <a:lnTo>
                    <a:pt x="146304" y="877824"/>
                  </a:lnTo>
                  <a:lnTo>
                    <a:pt x="100062" y="870362"/>
                  </a:lnTo>
                  <a:lnTo>
                    <a:pt x="59900" y="849587"/>
                  </a:lnTo>
                  <a:lnTo>
                    <a:pt x="28229" y="817912"/>
                  </a:lnTo>
                  <a:lnTo>
                    <a:pt x="7459" y="777752"/>
                  </a:lnTo>
                  <a:lnTo>
                    <a:pt x="0" y="731520"/>
                  </a:lnTo>
                  <a:lnTo>
                    <a:pt x="0" y="146304"/>
                  </a:lnTo>
                  <a:close/>
                </a:path>
              </a:pathLst>
            </a:custGeom>
            <a:ln w="12192">
              <a:solidFill>
                <a:srgbClr val="7DAFDE"/>
              </a:solidFill>
            </a:ln>
          </p:spPr>
          <p:txBody>
            <a:bodyPr wrap="square" lIns="0" tIns="0" rIns="0" bIns="0" rtlCol="0"/>
            <a:lstStyle/>
            <a:p>
              <a:endParaRPr/>
            </a:p>
          </p:txBody>
        </p:sp>
      </p:grpSp>
      <p:sp>
        <p:nvSpPr>
          <p:cNvPr id="27" name="object 27"/>
          <p:cNvSpPr txBox="1"/>
          <p:nvPr/>
        </p:nvSpPr>
        <p:spPr>
          <a:xfrm>
            <a:off x="1793239" y="4516678"/>
            <a:ext cx="4401185" cy="939800"/>
          </a:xfrm>
          <a:prstGeom prst="rect">
            <a:avLst/>
          </a:prstGeom>
        </p:spPr>
        <p:txBody>
          <a:bodyPr vert="horz" wrap="square" lIns="0" tIns="12700" rIns="0" bIns="0" rtlCol="0">
            <a:spAutoFit/>
          </a:bodyPr>
          <a:lstStyle/>
          <a:p>
            <a:pPr marL="12700" marR="5080">
              <a:lnSpc>
                <a:spcPct val="150000"/>
              </a:lnSpc>
              <a:spcBef>
                <a:spcPts val="100"/>
              </a:spcBef>
            </a:pPr>
            <a:r>
              <a:rPr sz="2000" spc="-10" dirty="0">
                <a:solidFill>
                  <a:srgbClr val="404040"/>
                </a:solidFill>
                <a:latin typeface="Noto Sans"/>
                <a:cs typeface="Noto Sans"/>
              </a:rPr>
              <a:t>Uses </a:t>
            </a:r>
            <a:r>
              <a:rPr sz="2000" spc="-15" dirty="0">
                <a:solidFill>
                  <a:srgbClr val="404040"/>
                </a:solidFill>
                <a:latin typeface="Noto Sans"/>
                <a:cs typeface="Noto Sans"/>
              </a:rPr>
              <a:t>of </a:t>
            </a:r>
            <a:r>
              <a:rPr sz="2000" spc="-25" dirty="0">
                <a:solidFill>
                  <a:srgbClr val="404040"/>
                </a:solidFill>
                <a:latin typeface="Noto Sans"/>
                <a:cs typeface="Noto Sans"/>
              </a:rPr>
              <a:t>DynamoDB, </a:t>
            </a:r>
            <a:r>
              <a:rPr sz="2000" spc="-20" dirty="0">
                <a:solidFill>
                  <a:srgbClr val="404040"/>
                </a:solidFill>
                <a:latin typeface="Noto Sans"/>
                <a:cs typeface="Noto Sans"/>
              </a:rPr>
              <a:t>Redshift, </a:t>
            </a:r>
            <a:r>
              <a:rPr sz="2000" spc="-35" dirty="0">
                <a:solidFill>
                  <a:srgbClr val="404040"/>
                </a:solidFill>
                <a:latin typeface="Noto Sans"/>
                <a:cs typeface="Noto Sans"/>
              </a:rPr>
              <a:t>Aurora,  </a:t>
            </a:r>
            <a:r>
              <a:rPr sz="2000" spc="-20" dirty="0">
                <a:solidFill>
                  <a:srgbClr val="404040"/>
                </a:solidFill>
                <a:latin typeface="Noto Sans"/>
                <a:cs typeface="Noto Sans"/>
              </a:rPr>
              <a:t>and</a:t>
            </a:r>
            <a:r>
              <a:rPr sz="2000" dirty="0">
                <a:solidFill>
                  <a:srgbClr val="404040"/>
                </a:solidFill>
                <a:latin typeface="Noto Sans"/>
                <a:cs typeface="Noto Sans"/>
              </a:rPr>
              <a:t> </a:t>
            </a:r>
            <a:r>
              <a:rPr sz="2000" spc="-15" dirty="0">
                <a:solidFill>
                  <a:srgbClr val="404040"/>
                </a:solidFill>
                <a:latin typeface="Noto Sans"/>
                <a:cs typeface="Noto Sans"/>
              </a:rPr>
              <a:t>ElastiCache</a:t>
            </a:r>
            <a:endParaRPr sz="2000">
              <a:latin typeface="Noto Sans"/>
              <a:cs typeface="Noto Sans"/>
            </a:endParaRPr>
          </a:p>
        </p:txBody>
      </p:sp>
      <p:sp>
        <p:nvSpPr>
          <p:cNvPr id="28" name="object 28"/>
          <p:cNvSpPr/>
          <p:nvPr/>
        </p:nvSpPr>
        <p:spPr>
          <a:xfrm>
            <a:off x="1045463" y="3508247"/>
            <a:ext cx="5760720" cy="612775"/>
          </a:xfrm>
          <a:custGeom>
            <a:avLst/>
            <a:gdLst/>
            <a:ahLst/>
            <a:cxnLst/>
            <a:rect l="l" t="t" r="r" b="b"/>
            <a:pathLst>
              <a:path w="5760720" h="612775">
                <a:moveTo>
                  <a:pt x="0" y="102107"/>
                </a:moveTo>
                <a:lnTo>
                  <a:pt x="8024" y="62364"/>
                </a:lnTo>
                <a:lnTo>
                  <a:pt x="29908" y="29908"/>
                </a:lnTo>
                <a:lnTo>
                  <a:pt x="62364" y="8024"/>
                </a:lnTo>
                <a:lnTo>
                  <a:pt x="102108" y="0"/>
                </a:lnTo>
                <a:lnTo>
                  <a:pt x="5658612" y="0"/>
                </a:lnTo>
                <a:lnTo>
                  <a:pt x="5698355" y="8024"/>
                </a:lnTo>
                <a:lnTo>
                  <a:pt x="5730811" y="29908"/>
                </a:lnTo>
                <a:lnTo>
                  <a:pt x="5752695" y="62364"/>
                </a:lnTo>
                <a:lnTo>
                  <a:pt x="5760720" y="102107"/>
                </a:lnTo>
                <a:lnTo>
                  <a:pt x="5760720" y="510539"/>
                </a:lnTo>
                <a:lnTo>
                  <a:pt x="5752695" y="550283"/>
                </a:lnTo>
                <a:lnTo>
                  <a:pt x="5730811" y="582739"/>
                </a:lnTo>
                <a:lnTo>
                  <a:pt x="5698355" y="604623"/>
                </a:lnTo>
                <a:lnTo>
                  <a:pt x="5658612" y="612648"/>
                </a:lnTo>
                <a:lnTo>
                  <a:pt x="102108" y="612648"/>
                </a:lnTo>
                <a:lnTo>
                  <a:pt x="62364" y="604623"/>
                </a:lnTo>
                <a:lnTo>
                  <a:pt x="29908" y="582739"/>
                </a:lnTo>
                <a:lnTo>
                  <a:pt x="8024" y="550283"/>
                </a:lnTo>
                <a:lnTo>
                  <a:pt x="0" y="510539"/>
                </a:lnTo>
                <a:lnTo>
                  <a:pt x="0" y="102107"/>
                </a:lnTo>
                <a:close/>
              </a:path>
            </a:pathLst>
          </a:custGeom>
          <a:ln w="12191">
            <a:solidFill>
              <a:srgbClr val="7DAFDE"/>
            </a:solidFill>
          </a:ln>
        </p:spPr>
        <p:txBody>
          <a:bodyPr wrap="square" lIns="0" tIns="0" rIns="0" bIns="0" rtlCol="0"/>
          <a:lstStyle/>
          <a:p>
            <a:endParaRPr/>
          </a:p>
        </p:txBody>
      </p:sp>
      <p:sp>
        <p:nvSpPr>
          <p:cNvPr id="29" name="object 29"/>
          <p:cNvSpPr txBox="1"/>
          <p:nvPr/>
        </p:nvSpPr>
        <p:spPr>
          <a:xfrm>
            <a:off x="1780158" y="3690873"/>
            <a:ext cx="154051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Amazon</a:t>
            </a:r>
            <a:r>
              <a:rPr sz="2000" spc="-45" dirty="0">
                <a:solidFill>
                  <a:srgbClr val="404040"/>
                </a:solidFill>
                <a:latin typeface="Noto Sans"/>
                <a:cs typeface="Noto Sans"/>
              </a:rPr>
              <a:t> </a:t>
            </a:r>
            <a:r>
              <a:rPr sz="2000" spc="-10" dirty="0">
                <a:solidFill>
                  <a:srgbClr val="404040"/>
                </a:solidFill>
                <a:latin typeface="Noto Sans"/>
                <a:cs typeface="Noto Sans"/>
              </a:rPr>
              <a:t>RDS</a:t>
            </a:r>
            <a:endParaRPr sz="2000">
              <a:latin typeface="Noto Sans"/>
              <a:cs typeface="Noto Sans"/>
            </a:endParaRPr>
          </a:p>
        </p:txBody>
      </p:sp>
      <p:sp>
        <p:nvSpPr>
          <p:cNvPr id="30" name="object 30"/>
          <p:cNvSpPr/>
          <p:nvPr/>
        </p:nvSpPr>
        <p:spPr>
          <a:xfrm>
            <a:off x="8823959" y="5321808"/>
            <a:ext cx="5760720" cy="634365"/>
          </a:xfrm>
          <a:custGeom>
            <a:avLst/>
            <a:gdLst/>
            <a:ahLst/>
            <a:cxnLst/>
            <a:rect l="l" t="t" r="r" b="b"/>
            <a:pathLst>
              <a:path w="5760719" h="634364">
                <a:moveTo>
                  <a:pt x="0" y="105663"/>
                </a:moveTo>
                <a:lnTo>
                  <a:pt x="8294" y="64508"/>
                </a:lnTo>
                <a:lnTo>
                  <a:pt x="30924" y="30924"/>
                </a:lnTo>
                <a:lnTo>
                  <a:pt x="64508" y="8294"/>
                </a:lnTo>
                <a:lnTo>
                  <a:pt x="105664" y="0"/>
                </a:lnTo>
                <a:lnTo>
                  <a:pt x="5655056" y="0"/>
                </a:lnTo>
                <a:lnTo>
                  <a:pt x="5696158" y="8294"/>
                </a:lnTo>
                <a:lnTo>
                  <a:pt x="5729747" y="30924"/>
                </a:lnTo>
                <a:lnTo>
                  <a:pt x="5752407" y="64508"/>
                </a:lnTo>
                <a:lnTo>
                  <a:pt x="5760720" y="105663"/>
                </a:lnTo>
                <a:lnTo>
                  <a:pt x="5760720" y="528319"/>
                </a:lnTo>
                <a:lnTo>
                  <a:pt x="5752407" y="569422"/>
                </a:lnTo>
                <a:lnTo>
                  <a:pt x="5729747" y="603011"/>
                </a:lnTo>
                <a:lnTo>
                  <a:pt x="5696158" y="625671"/>
                </a:lnTo>
                <a:lnTo>
                  <a:pt x="5655056" y="633983"/>
                </a:lnTo>
                <a:lnTo>
                  <a:pt x="105664" y="633983"/>
                </a:lnTo>
                <a:lnTo>
                  <a:pt x="64508" y="625671"/>
                </a:lnTo>
                <a:lnTo>
                  <a:pt x="30924" y="603011"/>
                </a:lnTo>
                <a:lnTo>
                  <a:pt x="8294" y="569422"/>
                </a:lnTo>
                <a:lnTo>
                  <a:pt x="0" y="528319"/>
                </a:lnTo>
                <a:lnTo>
                  <a:pt x="0" y="105663"/>
                </a:lnTo>
                <a:close/>
              </a:path>
            </a:pathLst>
          </a:custGeom>
          <a:ln w="12192">
            <a:solidFill>
              <a:srgbClr val="69DDB0"/>
            </a:solidFill>
          </a:ln>
        </p:spPr>
        <p:txBody>
          <a:bodyPr wrap="square" lIns="0" tIns="0" rIns="0" bIns="0" rtlCol="0"/>
          <a:lstStyle/>
          <a:p>
            <a:endParaRPr/>
          </a:p>
        </p:txBody>
      </p:sp>
      <p:sp>
        <p:nvSpPr>
          <p:cNvPr id="31" name="object 31"/>
          <p:cNvSpPr txBox="1"/>
          <p:nvPr/>
        </p:nvSpPr>
        <p:spPr>
          <a:xfrm>
            <a:off x="9561703" y="5515482"/>
            <a:ext cx="578485" cy="329565"/>
          </a:xfrm>
          <a:prstGeom prst="rect">
            <a:avLst/>
          </a:prstGeom>
        </p:spPr>
        <p:txBody>
          <a:bodyPr vert="horz" wrap="square" lIns="0" tIns="11430" rIns="0" bIns="0" rtlCol="0">
            <a:spAutoFit/>
          </a:bodyPr>
          <a:lstStyle/>
          <a:p>
            <a:pPr marL="12700">
              <a:lnSpc>
                <a:spcPct val="100000"/>
              </a:lnSpc>
              <a:spcBef>
                <a:spcPts val="90"/>
              </a:spcBef>
            </a:pPr>
            <a:r>
              <a:rPr sz="2000" dirty="0">
                <a:solidFill>
                  <a:srgbClr val="404040"/>
                </a:solidFill>
                <a:latin typeface="Noto Sans"/>
                <a:cs typeface="Noto Sans"/>
              </a:rPr>
              <a:t>D</a:t>
            </a:r>
            <a:r>
              <a:rPr sz="2000" spc="-15" dirty="0">
                <a:solidFill>
                  <a:srgbClr val="404040"/>
                </a:solidFill>
                <a:latin typeface="Noto Sans"/>
                <a:cs typeface="Noto Sans"/>
              </a:rPr>
              <a:t>MS</a:t>
            </a:r>
            <a:endParaRPr sz="2000">
              <a:latin typeface="Noto Sans"/>
              <a:cs typeface="Noto Sans"/>
            </a:endParaRPr>
          </a:p>
        </p:txBody>
      </p:sp>
      <p:grpSp>
        <p:nvGrpSpPr>
          <p:cNvPr id="32" name="object 32"/>
          <p:cNvGrpSpPr/>
          <p:nvPr/>
        </p:nvGrpSpPr>
        <p:grpSpPr>
          <a:xfrm>
            <a:off x="7726680" y="6230111"/>
            <a:ext cx="6831330" cy="1162050"/>
            <a:chOff x="7726680" y="6230111"/>
            <a:chExt cx="6831330" cy="1162050"/>
          </a:xfrm>
        </p:grpSpPr>
        <p:sp>
          <p:nvSpPr>
            <p:cNvPr id="33" name="object 33"/>
            <p:cNvSpPr/>
            <p:nvPr/>
          </p:nvSpPr>
          <p:spPr>
            <a:xfrm>
              <a:off x="7726680" y="6230111"/>
              <a:ext cx="182879" cy="182880"/>
            </a:xfrm>
            <a:prstGeom prst="rect">
              <a:avLst/>
            </a:prstGeom>
            <a:blipFill>
              <a:blip r:embed="rId7" cstate="print"/>
              <a:stretch>
                <a:fillRect/>
              </a:stretch>
            </a:blipFill>
          </p:spPr>
          <p:txBody>
            <a:bodyPr wrap="square" lIns="0" tIns="0" rIns="0" bIns="0" rtlCol="0"/>
            <a:lstStyle/>
            <a:p>
              <a:endParaRPr/>
            </a:p>
          </p:txBody>
        </p:sp>
        <p:sp>
          <p:nvSpPr>
            <p:cNvPr id="34" name="object 34"/>
            <p:cNvSpPr/>
            <p:nvPr/>
          </p:nvSpPr>
          <p:spPr>
            <a:xfrm>
              <a:off x="7741920" y="7031735"/>
              <a:ext cx="182879" cy="182880"/>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8793480" y="6778751"/>
              <a:ext cx="5758180" cy="607060"/>
            </a:xfrm>
            <a:custGeom>
              <a:avLst/>
              <a:gdLst/>
              <a:ahLst/>
              <a:cxnLst/>
              <a:rect l="l" t="t" r="r" b="b"/>
              <a:pathLst>
                <a:path w="5758180" h="607059">
                  <a:moveTo>
                    <a:pt x="0" y="101092"/>
                  </a:moveTo>
                  <a:lnTo>
                    <a:pt x="7937" y="61722"/>
                  </a:lnTo>
                  <a:lnTo>
                    <a:pt x="29591" y="29591"/>
                  </a:lnTo>
                  <a:lnTo>
                    <a:pt x="61722" y="7937"/>
                  </a:lnTo>
                  <a:lnTo>
                    <a:pt x="101092" y="0"/>
                  </a:lnTo>
                  <a:lnTo>
                    <a:pt x="5656580" y="0"/>
                  </a:lnTo>
                  <a:lnTo>
                    <a:pt x="5695950" y="7937"/>
                  </a:lnTo>
                  <a:lnTo>
                    <a:pt x="5728081" y="29591"/>
                  </a:lnTo>
                  <a:lnTo>
                    <a:pt x="5749734" y="61722"/>
                  </a:lnTo>
                  <a:lnTo>
                    <a:pt x="5757672" y="101092"/>
                  </a:lnTo>
                  <a:lnTo>
                    <a:pt x="5757672" y="505460"/>
                  </a:lnTo>
                  <a:lnTo>
                    <a:pt x="5749734" y="544830"/>
                  </a:lnTo>
                  <a:lnTo>
                    <a:pt x="5728081" y="576961"/>
                  </a:lnTo>
                  <a:lnTo>
                    <a:pt x="5695950" y="598614"/>
                  </a:lnTo>
                  <a:lnTo>
                    <a:pt x="5656580" y="606552"/>
                  </a:lnTo>
                  <a:lnTo>
                    <a:pt x="101092" y="606552"/>
                  </a:lnTo>
                  <a:lnTo>
                    <a:pt x="61722" y="598614"/>
                  </a:lnTo>
                  <a:lnTo>
                    <a:pt x="29591" y="576961"/>
                  </a:lnTo>
                  <a:lnTo>
                    <a:pt x="7937" y="544830"/>
                  </a:lnTo>
                  <a:lnTo>
                    <a:pt x="0" y="505460"/>
                  </a:lnTo>
                  <a:lnTo>
                    <a:pt x="0" y="101092"/>
                  </a:lnTo>
                  <a:close/>
                </a:path>
              </a:pathLst>
            </a:custGeom>
            <a:ln w="12192">
              <a:solidFill>
                <a:srgbClr val="69DDB0"/>
              </a:solidFill>
            </a:ln>
          </p:spPr>
          <p:txBody>
            <a:bodyPr wrap="square" lIns="0" tIns="0" rIns="0" bIns="0" rtlCol="0"/>
            <a:lstStyle/>
            <a:p>
              <a:endParaRPr/>
            </a:p>
          </p:txBody>
        </p:sp>
      </p:grpSp>
      <p:sp>
        <p:nvSpPr>
          <p:cNvPr id="36" name="object 36"/>
          <p:cNvSpPr txBox="1"/>
          <p:nvPr/>
        </p:nvSpPr>
        <p:spPr>
          <a:xfrm>
            <a:off x="9527540" y="6959041"/>
            <a:ext cx="3829685"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Costs associated </a:t>
            </a:r>
            <a:r>
              <a:rPr sz="2000" spc="-20" dirty="0">
                <a:solidFill>
                  <a:srgbClr val="404040"/>
                </a:solidFill>
                <a:latin typeface="Noto Sans"/>
                <a:cs typeface="Noto Sans"/>
              </a:rPr>
              <a:t>with</a:t>
            </a:r>
            <a:r>
              <a:rPr sz="2000" spc="35" dirty="0">
                <a:solidFill>
                  <a:srgbClr val="404040"/>
                </a:solidFill>
                <a:latin typeface="Noto Sans"/>
                <a:cs typeface="Noto Sans"/>
              </a:rPr>
              <a:t> </a:t>
            </a:r>
            <a:r>
              <a:rPr sz="2000" spc="-15" dirty="0">
                <a:solidFill>
                  <a:srgbClr val="404040"/>
                </a:solidFill>
                <a:latin typeface="Noto Sans"/>
                <a:cs typeface="Noto Sans"/>
              </a:rPr>
              <a:t>databases</a:t>
            </a:r>
            <a:endParaRPr sz="2000">
              <a:latin typeface="Noto Sans"/>
              <a:cs typeface="Noto Sans"/>
            </a:endParaRPr>
          </a:p>
        </p:txBody>
      </p:sp>
      <p:grpSp>
        <p:nvGrpSpPr>
          <p:cNvPr id="37" name="object 37"/>
          <p:cNvGrpSpPr/>
          <p:nvPr/>
        </p:nvGrpSpPr>
        <p:grpSpPr>
          <a:xfrm>
            <a:off x="1045463" y="5983223"/>
            <a:ext cx="7748270" cy="1149350"/>
            <a:chOff x="1045463" y="5983223"/>
            <a:chExt cx="7748270" cy="1149350"/>
          </a:xfrm>
        </p:grpSpPr>
        <p:sp>
          <p:nvSpPr>
            <p:cNvPr id="38" name="object 38"/>
            <p:cNvSpPr/>
            <p:nvPr/>
          </p:nvSpPr>
          <p:spPr>
            <a:xfrm>
              <a:off x="7879080" y="7123175"/>
              <a:ext cx="914400" cy="0"/>
            </a:xfrm>
            <a:custGeom>
              <a:avLst/>
              <a:gdLst/>
              <a:ahLst/>
              <a:cxnLst/>
              <a:rect l="l" t="t" r="r" b="b"/>
              <a:pathLst>
                <a:path w="914400">
                  <a:moveTo>
                    <a:pt x="0" y="0"/>
                  </a:moveTo>
                  <a:lnTo>
                    <a:pt x="914400" y="0"/>
                  </a:lnTo>
                </a:path>
              </a:pathLst>
            </a:custGeom>
            <a:ln w="18288">
              <a:solidFill>
                <a:srgbClr val="69DDB0"/>
              </a:solidFill>
              <a:prstDash val="sysDash"/>
            </a:ln>
          </p:spPr>
          <p:txBody>
            <a:bodyPr wrap="square" lIns="0" tIns="0" rIns="0" bIns="0" rtlCol="0"/>
            <a:lstStyle/>
            <a:p>
              <a:endParaRPr/>
            </a:p>
          </p:txBody>
        </p:sp>
        <p:sp>
          <p:nvSpPr>
            <p:cNvPr id="39" name="object 39"/>
            <p:cNvSpPr/>
            <p:nvPr/>
          </p:nvSpPr>
          <p:spPr>
            <a:xfrm>
              <a:off x="6809231" y="6312407"/>
              <a:ext cx="914400" cy="0"/>
            </a:xfrm>
            <a:custGeom>
              <a:avLst/>
              <a:gdLst/>
              <a:ahLst/>
              <a:cxnLst/>
              <a:rect l="l" t="t" r="r" b="b"/>
              <a:pathLst>
                <a:path w="914400">
                  <a:moveTo>
                    <a:pt x="0" y="0"/>
                  </a:moveTo>
                  <a:lnTo>
                    <a:pt x="914400" y="0"/>
                  </a:lnTo>
                </a:path>
              </a:pathLst>
            </a:custGeom>
            <a:ln w="18288">
              <a:solidFill>
                <a:srgbClr val="7DAFDE"/>
              </a:solidFill>
              <a:prstDash val="sysDash"/>
            </a:ln>
          </p:spPr>
          <p:txBody>
            <a:bodyPr wrap="square" lIns="0" tIns="0" rIns="0" bIns="0" rtlCol="0"/>
            <a:lstStyle/>
            <a:p>
              <a:endParaRPr/>
            </a:p>
          </p:txBody>
        </p:sp>
        <p:sp>
          <p:nvSpPr>
            <p:cNvPr id="40" name="object 40"/>
            <p:cNvSpPr/>
            <p:nvPr/>
          </p:nvSpPr>
          <p:spPr>
            <a:xfrm>
              <a:off x="1051559" y="5989319"/>
              <a:ext cx="5760720" cy="612775"/>
            </a:xfrm>
            <a:custGeom>
              <a:avLst/>
              <a:gdLst/>
              <a:ahLst/>
              <a:cxnLst/>
              <a:rect l="l" t="t" r="r" b="b"/>
              <a:pathLst>
                <a:path w="5760720" h="612775">
                  <a:moveTo>
                    <a:pt x="0" y="102107"/>
                  </a:moveTo>
                  <a:lnTo>
                    <a:pt x="8024" y="62364"/>
                  </a:lnTo>
                  <a:lnTo>
                    <a:pt x="29908" y="29908"/>
                  </a:lnTo>
                  <a:lnTo>
                    <a:pt x="62364" y="8024"/>
                  </a:lnTo>
                  <a:lnTo>
                    <a:pt x="102108" y="0"/>
                  </a:lnTo>
                  <a:lnTo>
                    <a:pt x="5658612" y="0"/>
                  </a:lnTo>
                  <a:lnTo>
                    <a:pt x="5698355" y="8024"/>
                  </a:lnTo>
                  <a:lnTo>
                    <a:pt x="5730811" y="29908"/>
                  </a:lnTo>
                  <a:lnTo>
                    <a:pt x="5752695" y="62364"/>
                  </a:lnTo>
                  <a:lnTo>
                    <a:pt x="5760720" y="102107"/>
                  </a:lnTo>
                  <a:lnTo>
                    <a:pt x="5760720" y="510539"/>
                  </a:lnTo>
                  <a:lnTo>
                    <a:pt x="5752695" y="550283"/>
                  </a:lnTo>
                  <a:lnTo>
                    <a:pt x="5730811" y="582739"/>
                  </a:lnTo>
                  <a:lnTo>
                    <a:pt x="5698355" y="604623"/>
                  </a:lnTo>
                  <a:lnTo>
                    <a:pt x="5658612" y="612647"/>
                  </a:lnTo>
                  <a:lnTo>
                    <a:pt x="102108" y="612647"/>
                  </a:lnTo>
                  <a:lnTo>
                    <a:pt x="62364" y="604623"/>
                  </a:lnTo>
                  <a:lnTo>
                    <a:pt x="29908" y="582739"/>
                  </a:lnTo>
                  <a:lnTo>
                    <a:pt x="8024" y="550283"/>
                  </a:lnTo>
                  <a:lnTo>
                    <a:pt x="0" y="510539"/>
                  </a:lnTo>
                  <a:lnTo>
                    <a:pt x="0" y="102107"/>
                  </a:lnTo>
                  <a:close/>
                </a:path>
              </a:pathLst>
            </a:custGeom>
            <a:ln w="12191">
              <a:solidFill>
                <a:srgbClr val="7DAFDE"/>
              </a:solidFill>
            </a:ln>
          </p:spPr>
          <p:txBody>
            <a:bodyPr wrap="square" lIns="0" tIns="0" rIns="0" bIns="0" rtlCol="0"/>
            <a:lstStyle/>
            <a:p>
              <a:endParaRPr/>
            </a:p>
          </p:txBody>
        </p:sp>
      </p:grpSp>
      <p:sp>
        <p:nvSpPr>
          <p:cNvPr id="41" name="object 41"/>
          <p:cNvSpPr txBox="1"/>
          <p:nvPr/>
        </p:nvSpPr>
        <p:spPr>
          <a:xfrm>
            <a:off x="1786254" y="6172326"/>
            <a:ext cx="3923665" cy="329565"/>
          </a:xfrm>
          <a:prstGeom prst="rect">
            <a:avLst/>
          </a:prstGeom>
        </p:spPr>
        <p:txBody>
          <a:bodyPr vert="horz" wrap="square" lIns="0" tIns="11430" rIns="0" bIns="0" rtlCol="0">
            <a:spAutoFit/>
          </a:bodyPr>
          <a:lstStyle/>
          <a:p>
            <a:pPr marL="12700">
              <a:lnSpc>
                <a:spcPct val="100000"/>
              </a:lnSpc>
              <a:spcBef>
                <a:spcPts val="90"/>
              </a:spcBef>
            </a:pPr>
            <a:r>
              <a:rPr sz="2000" spc="-35" dirty="0">
                <a:solidFill>
                  <a:srgbClr val="404040"/>
                </a:solidFill>
                <a:latin typeface="Noto Sans"/>
                <a:cs typeface="Noto Sans"/>
              </a:rPr>
              <a:t>AWS </a:t>
            </a:r>
            <a:r>
              <a:rPr sz="2000" spc="-10" dirty="0">
                <a:solidFill>
                  <a:srgbClr val="404040"/>
                </a:solidFill>
                <a:latin typeface="Noto Sans"/>
                <a:cs typeface="Noto Sans"/>
              </a:rPr>
              <a:t>best </a:t>
            </a:r>
            <a:r>
              <a:rPr sz="2000" spc="-20" dirty="0">
                <a:solidFill>
                  <a:srgbClr val="404040"/>
                </a:solidFill>
                <a:latin typeface="Noto Sans"/>
                <a:cs typeface="Noto Sans"/>
              </a:rPr>
              <a:t>practices </a:t>
            </a:r>
            <a:r>
              <a:rPr sz="2000" spc="-15" dirty="0">
                <a:solidFill>
                  <a:srgbClr val="404040"/>
                </a:solidFill>
                <a:latin typeface="Noto Sans"/>
                <a:cs typeface="Noto Sans"/>
              </a:rPr>
              <a:t>for</a:t>
            </a:r>
            <a:r>
              <a:rPr sz="2000" spc="5" dirty="0">
                <a:solidFill>
                  <a:srgbClr val="404040"/>
                </a:solidFill>
                <a:latin typeface="Noto Sans"/>
                <a:cs typeface="Noto Sans"/>
              </a:rPr>
              <a:t> </a:t>
            </a:r>
            <a:r>
              <a:rPr sz="2000" spc="-15" dirty="0">
                <a:solidFill>
                  <a:srgbClr val="404040"/>
                </a:solidFill>
                <a:latin typeface="Noto Sans"/>
                <a:cs typeface="Noto Sans"/>
              </a:rPr>
              <a:t>databases</a:t>
            </a:r>
            <a:endParaRPr sz="2000">
              <a:latin typeface="Noto Sans"/>
              <a:cs typeface="Noto Sans"/>
            </a:endParaRPr>
          </a:p>
        </p:txBody>
      </p:sp>
      <p:sp>
        <p:nvSpPr>
          <p:cNvPr id="42" name="object 4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43" name="object 43"/>
          <p:cNvSpPr txBox="1"/>
          <p:nvPr/>
        </p:nvSpPr>
        <p:spPr>
          <a:xfrm>
            <a:off x="7540752" y="8817356"/>
            <a:ext cx="23431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2</a:t>
            </a:fld>
            <a:endParaRPr sz="2450">
              <a:latin typeface="Carlito"/>
              <a:cs typeface="Carli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18603" y="283286"/>
            <a:ext cx="1022985" cy="512445"/>
          </a:xfrm>
          <a:prstGeom prst="rect">
            <a:avLst/>
          </a:prstGeom>
        </p:spPr>
        <p:txBody>
          <a:bodyPr vert="horz" wrap="square" lIns="0" tIns="12065" rIns="0" bIns="0" rtlCol="0">
            <a:spAutoFit/>
          </a:bodyPr>
          <a:lstStyle/>
          <a:p>
            <a:pPr marL="12700">
              <a:lnSpc>
                <a:spcPct val="100000"/>
              </a:lnSpc>
              <a:spcBef>
                <a:spcPts val="95"/>
              </a:spcBef>
            </a:pPr>
            <a:r>
              <a:rPr sz="3200" b="0" spc="-495" dirty="0">
                <a:latin typeface="Arial Black"/>
                <a:cs typeface="Arial Black"/>
              </a:rPr>
              <a:t>O</a:t>
            </a:r>
            <a:r>
              <a:rPr sz="3200" b="0" spc="-305" dirty="0">
                <a:latin typeface="Arial Black"/>
                <a:cs typeface="Arial Black"/>
              </a:rPr>
              <a:t>L</a:t>
            </a:r>
            <a:r>
              <a:rPr sz="3200" b="0" spc="-484" dirty="0">
                <a:latin typeface="Arial Black"/>
                <a:cs typeface="Arial Black"/>
              </a:rPr>
              <a:t>AP</a:t>
            </a:r>
            <a:endParaRPr sz="3200">
              <a:latin typeface="Arial Black"/>
              <a:cs typeface="Arial Black"/>
            </a:endParaRPr>
          </a:p>
        </p:txBody>
      </p:sp>
      <p:sp>
        <p:nvSpPr>
          <p:cNvPr id="3" name="object 3"/>
          <p:cNvSpPr/>
          <p:nvPr/>
        </p:nvSpPr>
        <p:spPr>
          <a:xfrm>
            <a:off x="7555992" y="710183"/>
            <a:ext cx="1158240" cy="256031"/>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5137658" y="2233802"/>
            <a:ext cx="5722620" cy="5596890"/>
            <a:chOff x="5137658" y="2233802"/>
            <a:chExt cx="5722620" cy="5596890"/>
          </a:xfrm>
        </p:grpSpPr>
        <p:sp>
          <p:nvSpPr>
            <p:cNvPr id="5" name="object 5"/>
            <p:cNvSpPr/>
            <p:nvPr/>
          </p:nvSpPr>
          <p:spPr>
            <a:xfrm>
              <a:off x="7818247" y="2814065"/>
              <a:ext cx="360680" cy="299085"/>
            </a:xfrm>
            <a:custGeom>
              <a:avLst/>
              <a:gdLst/>
              <a:ahLst/>
              <a:cxnLst/>
              <a:rect l="l" t="t" r="r" b="b"/>
              <a:pathLst>
                <a:path w="360679" h="299085">
                  <a:moveTo>
                    <a:pt x="325062" y="276733"/>
                  </a:moveTo>
                  <a:lnTo>
                    <a:pt x="305307" y="276733"/>
                  </a:lnTo>
                  <a:lnTo>
                    <a:pt x="305943" y="277241"/>
                  </a:lnTo>
                  <a:lnTo>
                    <a:pt x="299974" y="291846"/>
                  </a:lnTo>
                  <a:lnTo>
                    <a:pt x="310133" y="298831"/>
                  </a:lnTo>
                  <a:lnTo>
                    <a:pt x="325062" y="276733"/>
                  </a:lnTo>
                  <a:close/>
                </a:path>
                <a:path w="360679" h="299085">
                  <a:moveTo>
                    <a:pt x="279558" y="211153"/>
                  </a:moveTo>
                  <a:lnTo>
                    <a:pt x="248697" y="237251"/>
                  </a:lnTo>
                  <a:lnTo>
                    <a:pt x="248007" y="243433"/>
                  </a:lnTo>
                  <a:lnTo>
                    <a:pt x="248793" y="249555"/>
                  </a:lnTo>
                  <a:lnTo>
                    <a:pt x="278129" y="278130"/>
                  </a:lnTo>
                  <a:lnTo>
                    <a:pt x="289813" y="280162"/>
                  </a:lnTo>
                  <a:lnTo>
                    <a:pt x="296925" y="279400"/>
                  </a:lnTo>
                  <a:lnTo>
                    <a:pt x="305307" y="276733"/>
                  </a:lnTo>
                  <a:lnTo>
                    <a:pt x="325062" y="276733"/>
                  </a:lnTo>
                  <a:lnTo>
                    <a:pt x="330812" y="268222"/>
                  </a:lnTo>
                  <a:lnTo>
                    <a:pt x="294306" y="268222"/>
                  </a:lnTo>
                  <a:lnTo>
                    <a:pt x="288163" y="267255"/>
                  </a:lnTo>
                  <a:lnTo>
                    <a:pt x="264286" y="244221"/>
                  </a:lnTo>
                  <a:lnTo>
                    <a:pt x="265429" y="239522"/>
                  </a:lnTo>
                  <a:lnTo>
                    <a:pt x="268818" y="234442"/>
                  </a:lnTo>
                  <a:lnTo>
                    <a:pt x="273050" y="228219"/>
                  </a:lnTo>
                  <a:lnTo>
                    <a:pt x="278637" y="225171"/>
                  </a:lnTo>
                  <a:lnTo>
                    <a:pt x="317015" y="225171"/>
                  </a:lnTo>
                  <a:lnTo>
                    <a:pt x="297013" y="214858"/>
                  </a:lnTo>
                  <a:lnTo>
                    <a:pt x="279558" y="211153"/>
                  </a:lnTo>
                  <a:close/>
                </a:path>
                <a:path w="360679" h="299085">
                  <a:moveTo>
                    <a:pt x="317015" y="225171"/>
                  </a:moveTo>
                  <a:lnTo>
                    <a:pt x="278637" y="225171"/>
                  </a:lnTo>
                  <a:lnTo>
                    <a:pt x="285369" y="225425"/>
                  </a:lnTo>
                  <a:lnTo>
                    <a:pt x="290917" y="226256"/>
                  </a:lnTo>
                  <a:lnTo>
                    <a:pt x="297275" y="228361"/>
                  </a:lnTo>
                  <a:lnTo>
                    <a:pt x="304442" y="231729"/>
                  </a:lnTo>
                  <a:lnTo>
                    <a:pt x="312420" y="236347"/>
                  </a:lnTo>
                  <a:lnTo>
                    <a:pt x="326517" y="244983"/>
                  </a:lnTo>
                  <a:lnTo>
                    <a:pt x="321055" y="253111"/>
                  </a:lnTo>
                  <a:lnTo>
                    <a:pt x="294306" y="268222"/>
                  </a:lnTo>
                  <a:lnTo>
                    <a:pt x="330812" y="268222"/>
                  </a:lnTo>
                  <a:lnTo>
                    <a:pt x="351917" y="236982"/>
                  </a:lnTo>
                  <a:lnTo>
                    <a:pt x="352807" y="235458"/>
                  </a:lnTo>
                  <a:lnTo>
                    <a:pt x="333501" y="235458"/>
                  </a:lnTo>
                  <a:lnTo>
                    <a:pt x="317753" y="225551"/>
                  </a:lnTo>
                  <a:lnTo>
                    <a:pt x="317015" y="225171"/>
                  </a:lnTo>
                  <a:close/>
                </a:path>
                <a:path w="360679" h="299085">
                  <a:moveTo>
                    <a:pt x="304673" y="172338"/>
                  </a:moveTo>
                  <a:lnTo>
                    <a:pt x="301751" y="185674"/>
                  </a:lnTo>
                  <a:lnTo>
                    <a:pt x="310798" y="187317"/>
                  </a:lnTo>
                  <a:lnTo>
                    <a:pt x="318881" y="189579"/>
                  </a:lnTo>
                  <a:lnTo>
                    <a:pt x="344043" y="216535"/>
                  </a:lnTo>
                  <a:lnTo>
                    <a:pt x="342010" y="222758"/>
                  </a:lnTo>
                  <a:lnTo>
                    <a:pt x="337311" y="229870"/>
                  </a:lnTo>
                  <a:lnTo>
                    <a:pt x="333501" y="235458"/>
                  </a:lnTo>
                  <a:lnTo>
                    <a:pt x="352807" y="235458"/>
                  </a:lnTo>
                  <a:lnTo>
                    <a:pt x="356413" y="229288"/>
                  </a:lnTo>
                  <a:lnTo>
                    <a:pt x="359219" y="222011"/>
                  </a:lnTo>
                  <a:lnTo>
                    <a:pt x="360310" y="215139"/>
                  </a:lnTo>
                  <a:lnTo>
                    <a:pt x="359663" y="208661"/>
                  </a:lnTo>
                  <a:lnTo>
                    <a:pt x="329437" y="178688"/>
                  </a:lnTo>
                  <a:lnTo>
                    <a:pt x="323214" y="176530"/>
                  </a:lnTo>
                  <a:lnTo>
                    <a:pt x="316992" y="174244"/>
                  </a:lnTo>
                  <a:lnTo>
                    <a:pt x="310769" y="172847"/>
                  </a:lnTo>
                  <a:lnTo>
                    <a:pt x="304673" y="172338"/>
                  </a:lnTo>
                  <a:close/>
                </a:path>
                <a:path w="360679" h="299085">
                  <a:moveTo>
                    <a:pt x="262635" y="134747"/>
                  </a:moveTo>
                  <a:lnTo>
                    <a:pt x="201422" y="225171"/>
                  </a:lnTo>
                  <a:lnTo>
                    <a:pt x="215137" y="234442"/>
                  </a:lnTo>
                  <a:lnTo>
                    <a:pt x="276351" y="144018"/>
                  </a:lnTo>
                  <a:lnTo>
                    <a:pt x="262635" y="134747"/>
                  </a:lnTo>
                  <a:close/>
                </a:path>
                <a:path w="360679" h="299085">
                  <a:moveTo>
                    <a:pt x="126492" y="149987"/>
                  </a:moveTo>
                  <a:lnTo>
                    <a:pt x="117855" y="162687"/>
                  </a:lnTo>
                  <a:lnTo>
                    <a:pt x="121662" y="168949"/>
                  </a:lnTo>
                  <a:lnTo>
                    <a:pt x="126968" y="175164"/>
                  </a:lnTo>
                  <a:lnTo>
                    <a:pt x="165881" y="197953"/>
                  </a:lnTo>
                  <a:lnTo>
                    <a:pt x="173100" y="198500"/>
                  </a:lnTo>
                  <a:lnTo>
                    <a:pt x="179794" y="197473"/>
                  </a:lnTo>
                  <a:lnTo>
                    <a:pt x="185785" y="194944"/>
                  </a:lnTo>
                  <a:lnTo>
                    <a:pt x="191085" y="190892"/>
                  </a:lnTo>
                  <a:lnTo>
                    <a:pt x="195706" y="185293"/>
                  </a:lnTo>
                  <a:lnTo>
                    <a:pt x="196312" y="184404"/>
                  </a:lnTo>
                  <a:lnTo>
                    <a:pt x="174244" y="184404"/>
                  </a:lnTo>
                  <a:lnTo>
                    <a:pt x="168909" y="184150"/>
                  </a:lnTo>
                  <a:lnTo>
                    <a:pt x="132842" y="160020"/>
                  </a:lnTo>
                  <a:lnTo>
                    <a:pt x="129285" y="155194"/>
                  </a:lnTo>
                  <a:lnTo>
                    <a:pt x="126492" y="149987"/>
                  </a:lnTo>
                  <a:close/>
                </a:path>
                <a:path w="360679" h="299085">
                  <a:moveTo>
                    <a:pt x="181863" y="86995"/>
                  </a:moveTo>
                  <a:lnTo>
                    <a:pt x="156275" y="115316"/>
                  </a:lnTo>
                  <a:lnTo>
                    <a:pt x="156972" y="119380"/>
                  </a:lnTo>
                  <a:lnTo>
                    <a:pt x="159003" y="124079"/>
                  </a:lnTo>
                  <a:lnTo>
                    <a:pt x="160908" y="128778"/>
                  </a:lnTo>
                  <a:lnTo>
                    <a:pt x="165100" y="135636"/>
                  </a:lnTo>
                  <a:lnTo>
                    <a:pt x="171323" y="144399"/>
                  </a:lnTo>
                  <a:lnTo>
                    <a:pt x="177926" y="153924"/>
                  </a:lnTo>
                  <a:lnTo>
                    <a:pt x="181863" y="160909"/>
                  </a:lnTo>
                  <a:lnTo>
                    <a:pt x="184657" y="170053"/>
                  </a:lnTo>
                  <a:lnTo>
                    <a:pt x="184150" y="173989"/>
                  </a:lnTo>
                  <a:lnTo>
                    <a:pt x="178561" y="182245"/>
                  </a:lnTo>
                  <a:lnTo>
                    <a:pt x="174244" y="184404"/>
                  </a:lnTo>
                  <a:lnTo>
                    <a:pt x="196312" y="184404"/>
                  </a:lnTo>
                  <a:lnTo>
                    <a:pt x="199771" y="179324"/>
                  </a:lnTo>
                  <a:lnTo>
                    <a:pt x="201263" y="173228"/>
                  </a:lnTo>
                  <a:lnTo>
                    <a:pt x="201160" y="172338"/>
                  </a:lnTo>
                  <a:lnTo>
                    <a:pt x="180594" y="131825"/>
                  </a:lnTo>
                  <a:lnTo>
                    <a:pt x="176783" y="125984"/>
                  </a:lnTo>
                  <a:lnTo>
                    <a:pt x="175001" y="122428"/>
                  </a:lnTo>
                  <a:lnTo>
                    <a:pt x="173354" y="119253"/>
                  </a:lnTo>
                  <a:lnTo>
                    <a:pt x="172466" y="116205"/>
                  </a:lnTo>
                  <a:lnTo>
                    <a:pt x="172377" y="114426"/>
                  </a:lnTo>
                  <a:lnTo>
                    <a:pt x="172338" y="111125"/>
                  </a:lnTo>
                  <a:lnTo>
                    <a:pt x="173100" y="108712"/>
                  </a:lnTo>
                  <a:lnTo>
                    <a:pt x="174751" y="106299"/>
                  </a:lnTo>
                  <a:lnTo>
                    <a:pt x="177164" y="102616"/>
                  </a:lnTo>
                  <a:lnTo>
                    <a:pt x="180721" y="100964"/>
                  </a:lnTo>
                  <a:lnTo>
                    <a:pt x="215803" y="100964"/>
                  </a:lnTo>
                  <a:lnTo>
                    <a:pt x="210947" y="97282"/>
                  </a:lnTo>
                  <a:lnTo>
                    <a:pt x="203205" y="92638"/>
                  </a:lnTo>
                  <a:lnTo>
                    <a:pt x="195786" y="89376"/>
                  </a:lnTo>
                  <a:lnTo>
                    <a:pt x="188676" y="87495"/>
                  </a:lnTo>
                  <a:lnTo>
                    <a:pt x="181863" y="86995"/>
                  </a:lnTo>
                  <a:close/>
                </a:path>
                <a:path w="360679" h="299085">
                  <a:moveTo>
                    <a:pt x="82308" y="70231"/>
                  </a:moveTo>
                  <a:lnTo>
                    <a:pt x="55118" y="70231"/>
                  </a:lnTo>
                  <a:lnTo>
                    <a:pt x="103504" y="102997"/>
                  </a:lnTo>
                  <a:lnTo>
                    <a:pt x="92582" y="151511"/>
                  </a:lnTo>
                  <a:lnTo>
                    <a:pt x="107060" y="161417"/>
                  </a:lnTo>
                  <a:lnTo>
                    <a:pt x="123732" y="87375"/>
                  </a:lnTo>
                  <a:lnTo>
                    <a:pt x="107696" y="87375"/>
                  </a:lnTo>
                  <a:lnTo>
                    <a:pt x="82308" y="70231"/>
                  </a:lnTo>
                  <a:close/>
                </a:path>
                <a:path w="360679" h="299085">
                  <a:moveTo>
                    <a:pt x="215803" y="100964"/>
                  </a:moveTo>
                  <a:lnTo>
                    <a:pt x="180721" y="100964"/>
                  </a:lnTo>
                  <a:lnTo>
                    <a:pt x="185420" y="101219"/>
                  </a:lnTo>
                  <a:lnTo>
                    <a:pt x="189992" y="101346"/>
                  </a:lnTo>
                  <a:lnTo>
                    <a:pt x="195579" y="103632"/>
                  </a:lnTo>
                  <a:lnTo>
                    <a:pt x="223011" y="130429"/>
                  </a:lnTo>
                  <a:lnTo>
                    <a:pt x="235457" y="122555"/>
                  </a:lnTo>
                  <a:lnTo>
                    <a:pt x="230199" y="115194"/>
                  </a:lnTo>
                  <a:lnTo>
                    <a:pt x="224345" y="108537"/>
                  </a:lnTo>
                  <a:lnTo>
                    <a:pt x="217920" y="102570"/>
                  </a:lnTo>
                  <a:lnTo>
                    <a:pt x="215803" y="100964"/>
                  </a:lnTo>
                  <a:close/>
                </a:path>
                <a:path w="360679" h="299085">
                  <a:moveTo>
                    <a:pt x="287654" y="103632"/>
                  </a:moveTo>
                  <a:lnTo>
                    <a:pt x="285114" y="104012"/>
                  </a:lnTo>
                  <a:lnTo>
                    <a:pt x="282575" y="104521"/>
                  </a:lnTo>
                  <a:lnTo>
                    <a:pt x="280161" y="106299"/>
                  </a:lnTo>
                  <a:lnTo>
                    <a:pt x="278129" y="109347"/>
                  </a:lnTo>
                  <a:lnTo>
                    <a:pt x="275971" y="112522"/>
                  </a:lnTo>
                  <a:lnTo>
                    <a:pt x="284606" y="125984"/>
                  </a:lnTo>
                  <a:lnTo>
                    <a:pt x="289813" y="125222"/>
                  </a:lnTo>
                  <a:lnTo>
                    <a:pt x="292226" y="123444"/>
                  </a:lnTo>
                  <a:lnTo>
                    <a:pt x="296418" y="117221"/>
                  </a:lnTo>
                  <a:lnTo>
                    <a:pt x="297052" y="114426"/>
                  </a:lnTo>
                  <a:lnTo>
                    <a:pt x="296545" y="111887"/>
                  </a:lnTo>
                  <a:lnTo>
                    <a:pt x="295909" y="109347"/>
                  </a:lnTo>
                  <a:lnTo>
                    <a:pt x="294512" y="107314"/>
                  </a:lnTo>
                  <a:lnTo>
                    <a:pt x="292353" y="105791"/>
                  </a:lnTo>
                  <a:lnTo>
                    <a:pt x="290068" y="104267"/>
                  </a:lnTo>
                  <a:lnTo>
                    <a:pt x="287654" y="103632"/>
                  </a:lnTo>
                  <a:close/>
                </a:path>
                <a:path w="360679" h="299085">
                  <a:moveTo>
                    <a:pt x="129794" y="0"/>
                  </a:moveTo>
                  <a:lnTo>
                    <a:pt x="0" y="88900"/>
                  </a:lnTo>
                  <a:lnTo>
                    <a:pt x="14224" y="98551"/>
                  </a:lnTo>
                  <a:lnTo>
                    <a:pt x="55118" y="70231"/>
                  </a:lnTo>
                  <a:lnTo>
                    <a:pt x="82308" y="70231"/>
                  </a:lnTo>
                  <a:lnTo>
                    <a:pt x="68579" y="60960"/>
                  </a:lnTo>
                  <a:lnTo>
                    <a:pt x="108076" y="33147"/>
                  </a:lnTo>
                  <a:lnTo>
                    <a:pt x="114680" y="28321"/>
                  </a:lnTo>
                  <a:lnTo>
                    <a:pt x="120396" y="23749"/>
                  </a:lnTo>
                  <a:lnTo>
                    <a:pt x="125095" y="19304"/>
                  </a:lnTo>
                  <a:lnTo>
                    <a:pt x="139059" y="19304"/>
                  </a:lnTo>
                  <a:lnTo>
                    <a:pt x="141604" y="8000"/>
                  </a:lnTo>
                  <a:lnTo>
                    <a:pt x="129794" y="0"/>
                  </a:lnTo>
                  <a:close/>
                </a:path>
                <a:path w="360679" h="299085">
                  <a:moveTo>
                    <a:pt x="139059" y="19304"/>
                  </a:moveTo>
                  <a:lnTo>
                    <a:pt x="125095" y="19304"/>
                  </a:lnTo>
                  <a:lnTo>
                    <a:pt x="122427" y="27432"/>
                  </a:lnTo>
                  <a:lnTo>
                    <a:pt x="120396" y="34544"/>
                  </a:lnTo>
                  <a:lnTo>
                    <a:pt x="118999" y="40512"/>
                  </a:lnTo>
                  <a:lnTo>
                    <a:pt x="107696" y="87375"/>
                  </a:lnTo>
                  <a:lnTo>
                    <a:pt x="123732" y="87375"/>
                  </a:lnTo>
                  <a:lnTo>
                    <a:pt x="139059" y="19304"/>
                  </a:lnTo>
                  <a:close/>
                </a:path>
              </a:pathLst>
            </a:custGeom>
            <a:solidFill>
              <a:srgbClr val="404040"/>
            </a:solidFill>
          </p:spPr>
          <p:txBody>
            <a:bodyPr wrap="square" lIns="0" tIns="0" rIns="0" bIns="0" rtlCol="0"/>
            <a:lstStyle/>
            <a:p>
              <a:endParaRPr/>
            </a:p>
          </p:txBody>
        </p:sp>
        <p:sp>
          <p:nvSpPr>
            <p:cNvPr id="6" name="object 6"/>
            <p:cNvSpPr/>
            <p:nvPr/>
          </p:nvSpPr>
          <p:spPr>
            <a:xfrm>
              <a:off x="6144768" y="3023615"/>
              <a:ext cx="4715255" cy="480669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137658" y="2233802"/>
              <a:ext cx="2432812" cy="1735074"/>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0998200" y="4423105"/>
            <a:ext cx="318770" cy="271145"/>
          </a:xfrm>
          <a:prstGeom prst="rect">
            <a:avLst/>
          </a:prstGeom>
        </p:spPr>
        <p:txBody>
          <a:bodyPr vert="horz" wrap="square" lIns="0" tIns="13970" rIns="0" bIns="0" rtlCol="0">
            <a:spAutoFit/>
          </a:bodyPr>
          <a:lstStyle/>
          <a:p>
            <a:pPr marL="12700">
              <a:lnSpc>
                <a:spcPct val="100000"/>
              </a:lnSpc>
              <a:spcBef>
                <a:spcPts val="110"/>
              </a:spcBef>
            </a:pPr>
            <a:r>
              <a:rPr sz="1600" spc="-10" dirty="0">
                <a:solidFill>
                  <a:srgbClr val="404040"/>
                </a:solidFill>
                <a:latin typeface="Noto Sans"/>
                <a:cs typeface="Noto Sans"/>
              </a:rPr>
              <a:t>Ja</a:t>
            </a:r>
            <a:r>
              <a:rPr sz="1600" spc="-5" dirty="0">
                <a:solidFill>
                  <a:srgbClr val="404040"/>
                </a:solidFill>
                <a:latin typeface="Noto Sans"/>
                <a:cs typeface="Noto Sans"/>
              </a:rPr>
              <a:t>n</a:t>
            </a:r>
            <a:endParaRPr sz="1600">
              <a:latin typeface="Noto Sans"/>
              <a:cs typeface="Noto Sans"/>
            </a:endParaRPr>
          </a:p>
        </p:txBody>
      </p:sp>
      <p:sp>
        <p:nvSpPr>
          <p:cNvPr id="9" name="object 9"/>
          <p:cNvSpPr txBox="1"/>
          <p:nvPr/>
        </p:nvSpPr>
        <p:spPr>
          <a:xfrm>
            <a:off x="11005566" y="5287771"/>
            <a:ext cx="1062355" cy="299720"/>
          </a:xfrm>
          <a:prstGeom prst="rect">
            <a:avLst/>
          </a:prstGeom>
        </p:spPr>
        <p:txBody>
          <a:bodyPr vert="horz" wrap="square" lIns="0" tIns="12700" rIns="0" bIns="0" rtlCol="0">
            <a:spAutoFit/>
          </a:bodyPr>
          <a:lstStyle/>
          <a:p>
            <a:pPr marL="12700">
              <a:lnSpc>
                <a:spcPct val="100000"/>
              </a:lnSpc>
              <a:spcBef>
                <a:spcPts val="100"/>
              </a:spcBef>
              <a:tabLst>
                <a:tab pos="525145" algn="l"/>
              </a:tabLst>
            </a:pPr>
            <a:r>
              <a:rPr sz="2400" spc="15" baseline="-3472" dirty="0">
                <a:solidFill>
                  <a:srgbClr val="404040"/>
                </a:solidFill>
                <a:latin typeface="Noto Sans"/>
                <a:cs typeface="Noto Sans"/>
              </a:rPr>
              <a:t>Fe</a:t>
            </a:r>
            <a:r>
              <a:rPr sz="2400" baseline="-3472" dirty="0">
                <a:solidFill>
                  <a:srgbClr val="404040"/>
                </a:solidFill>
                <a:latin typeface="Noto Sans"/>
                <a:cs typeface="Noto Sans"/>
              </a:rPr>
              <a:t>b	</a:t>
            </a:r>
            <a:r>
              <a:rPr sz="1800" dirty="0">
                <a:solidFill>
                  <a:srgbClr val="404040"/>
                </a:solidFill>
                <a:latin typeface="Noto Sans"/>
                <a:cs typeface="Noto Sans"/>
              </a:rPr>
              <a:t>2009</a:t>
            </a:r>
            <a:endParaRPr sz="1800">
              <a:latin typeface="Noto Sans"/>
              <a:cs typeface="Noto Sans"/>
            </a:endParaRPr>
          </a:p>
        </p:txBody>
      </p:sp>
      <p:sp>
        <p:nvSpPr>
          <p:cNvPr id="10" name="object 10"/>
          <p:cNvSpPr txBox="1"/>
          <p:nvPr/>
        </p:nvSpPr>
        <p:spPr>
          <a:xfrm>
            <a:off x="10994897" y="6326504"/>
            <a:ext cx="622935" cy="270510"/>
          </a:xfrm>
          <a:prstGeom prst="rect">
            <a:avLst/>
          </a:prstGeom>
        </p:spPr>
        <p:txBody>
          <a:bodyPr vert="horz" wrap="square" lIns="0" tIns="13335" rIns="0" bIns="0" rtlCol="0">
            <a:spAutoFit/>
          </a:bodyPr>
          <a:lstStyle/>
          <a:p>
            <a:pPr marL="12700">
              <a:lnSpc>
                <a:spcPct val="100000"/>
              </a:lnSpc>
              <a:spcBef>
                <a:spcPts val="105"/>
              </a:spcBef>
            </a:pPr>
            <a:r>
              <a:rPr sz="1600" spc="-15" dirty="0">
                <a:solidFill>
                  <a:srgbClr val="404040"/>
                </a:solidFill>
                <a:latin typeface="Noto Sans"/>
                <a:cs typeface="Noto Sans"/>
              </a:rPr>
              <a:t>Ma</a:t>
            </a:r>
            <a:r>
              <a:rPr sz="1600" spc="-40" dirty="0">
                <a:solidFill>
                  <a:srgbClr val="404040"/>
                </a:solidFill>
                <a:latin typeface="Noto Sans"/>
                <a:cs typeface="Noto Sans"/>
              </a:rPr>
              <a:t>r</a:t>
            </a:r>
            <a:r>
              <a:rPr sz="1600" spc="-10" dirty="0">
                <a:solidFill>
                  <a:srgbClr val="404040"/>
                </a:solidFill>
                <a:latin typeface="Noto Sans"/>
                <a:cs typeface="Noto Sans"/>
              </a:rPr>
              <a:t>ch</a:t>
            </a:r>
            <a:endParaRPr sz="1600">
              <a:latin typeface="Noto Sans"/>
              <a:cs typeface="Noto Sans"/>
            </a:endParaRPr>
          </a:p>
        </p:txBody>
      </p:sp>
      <p:sp>
        <p:nvSpPr>
          <p:cNvPr id="11" name="object 11"/>
          <p:cNvSpPr txBox="1"/>
          <p:nvPr/>
        </p:nvSpPr>
        <p:spPr>
          <a:xfrm>
            <a:off x="12208398" y="5113782"/>
            <a:ext cx="407670" cy="713740"/>
          </a:xfrm>
          <a:prstGeom prst="rect">
            <a:avLst/>
          </a:prstGeom>
        </p:spPr>
        <p:txBody>
          <a:bodyPr vert="vert" wrap="square" lIns="0" tIns="33020" rIns="0" bIns="0" rtlCol="0">
            <a:spAutoFit/>
          </a:bodyPr>
          <a:lstStyle/>
          <a:p>
            <a:pPr marL="12700">
              <a:lnSpc>
                <a:spcPct val="100000"/>
              </a:lnSpc>
              <a:spcBef>
                <a:spcPts val="260"/>
              </a:spcBef>
            </a:pPr>
            <a:r>
              <a:rPr sz="2200" b="1" spc="-5" dirty="0">
                <a:solidFill>
                  <a:srgbClr val="404040"/>
                </a:solidFill>
                <a:latin typeface="Noto Sans"/>
                <a:cs typeface="Noto Sans"/>
              </a:rPr>
              <a:t>Ti</a:t>
            </a:r>
            <a:r>
              <a:rPr sz="2200" b="1" spc="-10" dirty="0">
                <a:solidFill>
                  <a:srgbClr val="404040"/>
                </a:solidFill>
                <a:latin typeface="Noto Sans"/>
                <a:cs typeface="Noto Sans"/>
              </a:rPr>
              <a:t>m</a:t>
            </a:r>
            <a:r>
              <a:rPr sz="2200" b="1" dirty="0">
                <a:solidFill>
                  <a:srgbClr val="404040"/>
                </a:solidFill>
                <a:latin typeface="Noto Sans"/>
                <a:cs typeface="Noto Sans"/>
              </a:rPr>
              <a:t>e</a:t>
            </a:r>
            <a:endParaRPr sz="2200">
              <a:latin typeface="Noto Sans"/>
              <a:cs typeface="Noto Sans"/>
            </a:endParaRPr>
          </a:p>
        </p:txBody>
      </p:sp>
      <p:sp>
        <p:nvSpPr>
          <p:cNvPr id="12" name="object 12"/>
          <p:cNvSpPr txBox="1"/>
          <p:nvPr/>
        </p:nvSpPr>
        <p:spPr>
          <a:xfrm>
            <a:off x="10263378" y="7620101"/>
            <a:ext cx="2027555" cy="1033144"/>
          </a:xfrm>
          <a:prstGeom prst="rect">
            <a:avLst/>
          </a:prstGeom>
        </p:spPr>
        <p:txBody>
          <a:bodyPr vert="horz" wrap="square" lIns="0" tIns="13335" rIns="0" bIns="0" rtlCol="0">
            <a:spAutoFit/>
          </a:bodyPr>
          <a:lstStyle/>
          <a:p>
            <a:pPr marL="12700" marR="5080">
              <a:lnSpc>
                <a:spcPct val="100000"/>
              </a:lnSpc>
              <a:spcBef>
                <a:spcPts val="105"/>
              </a:spcBef>
            </a:pPr>
            <a:r>
              <a:rPr sz="2200" spc="-10" dirty="0">
                <a:solidFill>
                  <a:srgbClr val="404040"/>
                </a:solidFill>
                <a:latin typeface="Noto Sans"/>
                <a:cs typeface="Noto Sans"/>
              </a:rPr>
              <a:t>North </a:t>
            </a:r>
            <a:r>
              <a:rPr sz="2200" spc="-5" dirty="0">
                <a:solidFill>
                  <a:srgbClr val="404040"/>
                </a:solidFill>
                <a:latin typeface="Noto Sans"/>
                <a:cs typeface="Noto Sans"/>
              </a:rPr>
              <a:t>America  </a:t>
            </a:r>
            <a:r>
              <a:rPr sz="2200" spc="-20" dirty="0">
                <a:solidFill>
                  <a:srgbClr val="404040"/>
                </a:solidFill>
                <a:latin typeface="Noto Sans"/>
                <a:cs typeface="Noto Sans"/>
              </a:rPr>
              <a:t>Profit </a:t>
            </a:r>
            <a:r>
              <a:rPr sz="2200" spc="-40" dirty="0">
                <a:solidFill>
                  <a:srgbClr val="404040"/>
                </a:solidFill>
                <a:latin typeface="Noto Sans"/>
                <a:cs typeface="Noto Sans"/>
              </a:rPr>
              <a:t>Margin </a:t>
            </a:r>
            <a:r>
              <a:rPr sz="2200" spc="-10" dirty="0">
                <a:solidFill>
                  <a:srgbClr val="404040"/>
                </a:solidFill>
                <a:latin typeface="Noto Sans"/>
                <a:cs typeface="Noto Sans"/>
              </a:rPr>
              <a:t>%  </a:t>
            </a:r>
            <a:r>
              <a:rPr sz="2200" spc="-5" dirty="0">
                <a:solidFill>
                  <a:srgbClr val="404040"/>
                </a:solidFill>
                <a:latin typeface="Noto Sans"/>
                <a:cs typeface="Noto Sans"/>
              </a:rPr>
              <a:t>for</a:t>
            </a:r>
            <a:r>
              <a:rPr sz="2200" spc="-15" dirty="0">
                <a:solidFill>
                  <a:srgbClr val="404040"/>
                </a:solidFill>
                <a:latin typeface="Noto Sans"/>
                <a:cs typeface="Noto Sans"/>
              </a:rPr>
              <a:t> </a:t>
            </a:r>
            <a:r>
              <a:rPr sz="2200" spc="-20" dirty="0">
                <a:solidFill>
                  <a:srgbClr val="404040"/>
                </a:solidFill>
                <a:latin typeface="Noto Sans"/>
                <a:cs typeface="Noto Sans"/>
              </a:rPr>
              <a:t>March</a:t>
            </a:r>
            <a:endParaRPr sz="2200">
              <a:latin typeface="Noto Sans"/>
              <a:cs typeface="Noto Sans"/>
            </a:endParaRPr>
          </a:p>
        </p:txBody>
      </p:sp>
      <p:sp>
        <p:nvSpPr>
          <p:cNvPr id="13" name="object 13"/>
          <p:cNvSpPr/>
          <p:nvPr/>
        </p:nvSpPr>
        <p:spPr>
          <a:xfrm>
            <a:off x="5577585" y="6902749"/>
            <a:ext cx="2797873" cy="1799023"/>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1177544" y="1196654"/>
            <a:ext cx="13790930" cy="746125"/>
          </a:xfrm>
          <a:prstGeom prst="rect">
            <a:avLst/>
          </a:prstGeom>
        </p:spPr>
        <p:txBody>
          <a:bodyPr vert="horz" wrap="square" lIns="0" tIns="37465" rIns="0" bIns="0" rtlCol="0">
            <a:spAutoFit/>
          </a:bodyPr>
          <a:lstStyle/>
          <a:p>
            <a:pPr marL="12700">
              <a:lnSpc>
                <a:spcPct val="100000"/>
              </a:lnSpc>
              <a:spcBef>
                <a:spcPts val="295"/>
              </a:spcBef>
            </a:pPr>
            <a:r>
              <a:rPr sz="2200" spc="-10" dirty="0">
                <a:solidFill>
                  <a:srgbClr val="404040"/>
                </a:solidFill>
                <a:latin typeface="Noto Sans"/>
                <a:cs typeface="Noto Sans"/>
              </a:rPr>
              <a:t>Data warehouses </a:t>
            </a:r>
            <a:r>
              <a:rPr sz="2200" spc="-25" dirty="0">
                <a:solidFill>
                  <a:srgbClr val="404040"/>
                </a:solidFill>
                <a:latin typeface="Noto Sans"/>
                <a:cs typeface="Noto Sans"/>
              </a:rPr>
              <a:t>are designed </a:t>
            </a:r>
            <a:r>
              <a:rPr sz="2200" spc="-5" dirty="0">
                <a:solidFill>
                  <a:srgbClr val="404040"/>
                </a:solidFill>
                <a:latin typeface="Noto Sans"/>
                <a:cs typeface="Noto Sans"/>
              </a:rPr>
              <a:t>for OLAP </a:t>
            </a:r>
            <a:r>
              <a:rPr sz="2200" spc="-10" dirty="0">
                <a:solidFill>
                  <a:srgbClr val="404040"/>
                </a:solidFill>
                <a:latin typeface="Noto Sans"/>
                <a:cs typeface="Noto Sans"/>
              </a:rPr>
              <a:t>(Online </a:t>
            </a:r>
            <a:r>
              <a:rPr sz="2200" spc="-20" dirty="0">
                <a:solidFill>
                  <a:srgbClr val="404040"/>
                </a:solidFill>
                <a:latin typeface="Noto Sans"/>
                <a:cs typeface="Noto Sans"/>
              </a:rPr>
              <a:t>Analytics </a:t>
            </a:r>
            <a:r>
              <a:rPr sz="2200" spc="-30" dirty="0">
                <a:solidFill>
                  <a:srgbClr val="404040"/>
                </a:solidFill>
                <a:latin typeface="Noto Sans"/>
                <a:cs typeface="Noto Sans"/>
              </a:rPr>
              <a:t>Processing), </a:t>
            </a:r>
            <a:r>
              <a:rPr sz="2200" spc="-15" dirty="0">
                <a:solidFill>
                  <a:srgbClr val="404040"/>
                </a:solidFill>
                <a:latin typeface="Noto Sans"/>
                <a:cs typeface="Noto Sans"/>
              </a:rPr>
              <a:t>which </a:t>
            </a:r>
            <a:r>
              <a:rPr sz="2200" spc="-5" dirty="0">
                <a:solidFill>
                  <a:srgbClr val="404040"/>
                </a:solidFill>
                <a:latin typeface="Noto Sans"/>
                <a:cs typeface="Noto Sans"/>
              </a:rPr>
              <a:t>is used </a:t>
            </a:r>
            <a:r>
              <a:rPr sz="2200" spc="-15" dirty="0">
                <a:solidFill>
                  <a:srgbClr val="404040"/>
                </a:solidFill>
                <a:latin typeface="Noto Sans"/>
                <a:cs typeface="Noto Sans"/>
              </a:rPr>
              <a:t>to </a:t>
            </a:r>
            <a:r>
              <a:rPr sz="2200" spc="-35" dirty="0">
                <a:solidFill>
                  <a:srgbClr val="404040"/>
                </a:solidFill>
                <a:latin typeface="Noto Sans"/>
                <a:cs typeface="Noto Sans"/>
              </a:rPr>
              <a:t>integrate </a:t>
            </a:r>
            <a:r>
              <a:rPr sz="2200" spc="-5" dirty="0">
                <a:solidFill>
                  <a:srgbClr val="404040"/>
                </a:solidFill>
                <a:latin typeface="Noto Sans"/>
                <a:cs typeface="Noto Sans"/>
              </a:rPr>
              <a:t>copies</a:t>
            </a:r>
            <a:r>
              <a:rPr sz="2200" spc="130" dirty="0">
                <a:solidFill>
                  <a:srgbClr val="404040"/>
                </a:solidFill>
                <a:latin typeface="Noto Sans"/>
                <a:cs typeface="Noto Sans"/>
              </a:rPr>
              <a:t> </a:t>
            </a:r>
            <a:r>
              <a:rPr sz="2200" dirty="0">
                <a:solidFill>
                  <a:srgbClr val="404040"/>
                </a:solidFill>
                <a:latin typeface="Noto Sans"/>
                <a:cs typeface="Noto Sans"/>
              </a:rPr>
              <a:t>of</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transactional </a:t>
            </a:r>
            <a:r>
              <a:rPr sz="2200" spc="-20" dirty="0">
                <a:solidFill>
                  <a:srgbClr val="404040"/>
                </a:solidFill>
                <a:latin typeface="Noto Sans"/>
                <a:cs typeface="Noto Sans"/>
              </a:rPr>
              <a:t>data </a:t>
            </a:r>
            <a:r>
              <a:rPr sz="2200" spc="-15" dirty="0">
                <a:solidFill>
                  <a:srgbClr val="404040"/>
                </a:solidFill>
                <a:latin typeface="Noto Sans"/>
                <a:cs typeface="Noto Sans"/>
              </a:rPr>
              <a:t>from </a:t>
            </a:r>
            <a:r>
              <a:rPr sz="2200" spc="-10" dirty="0">
                <a:solidFill>
                  <a:srgbClr val="404040"/>
                </a:solidFill>
                <a:latin typeface="Noto Sans"/>
                <a:cs typeface="Noto Sans"/>
              </a:rPr>
              <a:t>other systems </a:t>
            </a:r>
            <a:r>
              <a:rPr sz="2200" spc="-15" dirty="0">
                <a:solidFill>
                  <a:srgbClr val="404040"/>
                </a:solidFill>
                <a:latin typeface="Noto Sans"/>
                <a:cs typeface="Noto Sans"/>
              </a:rPr>
              <a:t>and </a:t>
            </a:r>
            <a:r>
              <a:rPr sz="2200" spc="-10" dirty="0">
                <a:solidFill>
                  <a:srgbClr val="404040"/>
                </a:solidFill>
                <a:latin typeface="Noto Sans"/>
                <a:cs typeface="Noto Sans"/>
              </a:rPr>
              <a:t>use </a:t>
            </a:r>
            <a:r>
              <a:rPr sz="2200" spc="-15" dirty="0">
                <a:solidFill>
                  <a:srgbClr val="404040"/>
                </a:solidFill>
                <a:latin typeface="Noto Sans"/>
                <a:cs typeface="Noto Sans"/>
              </a:rPr>
              <a:t>it </a:t>
            </a:r>
            <a:r>
              <a:rPr sz="2200" spc="-5" dirty="0">
                <a:solidFill>
                  <a:srgbClr val="404040"/>
                </a:solidFill>
                <a:latin typeface="Noto Sans"/>
                <a:cs typeface="Noto Sans"/>
              </a:rPr>
              <a:t>for </a:t>
            </a:r>
            <a:r>
              <a:rPr sz="2200" spc="-15" dirty="0">
                <a:solidFill>
                  <a:srgbClr val="404040"/>
                </a:solidFill>
                <a:latin typeface="Noto Sans"/>
                <a:cs typeface="Noto Sans"/>
              </a:rPr>
              <a:t>analytical</a:t>
            </a:r>
            <a:r>
              <a:rPr sz="2200" spc="105" dirty="0">
                <a:solidFill>
                  <a:srgbClr val="404040"/>
                </a:solidFill>
                <a:latin typeface="Noto Sans"/>
                <a:cs typeface="Noto Sans"/>
              </a:rPr>
              <a:t> </a:t>
            </a:r>
            <a:r>
              <a:rPr sz="2200" spc="-5" dirty="0">
                <a:solidFill>
                  <a:srgbClr val="404040"/>
                </a:solidFill>
                <a:latin typeface="Noto Sans"/>
                <a:cs typeface="Noto Sans"/>
              </a:rPr>
              <a:t>purposes.</a:t>
            </a:r>
            <a:endParaRPr sz="2200">
              <a:latin typeface="Noto Sans"/>
              <a:cs typeface="Noto Sans"/>
            </a:endParaRPr>
          </a:p>
        </p:txBody>
      </p:sp>
      <p:sp>
        <p:nvSpPr>
          <p:cNvPr id="15" name="object 1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20</a:t>
            </a:fld>
            <a:endParaRPr spc="-5"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37605" y="283286"/>
            <a:ext cx="4782185" cy="512445"/>
          </a:xfrm>
          <a:prstGeom prst="rect">
            <a:avLst/>
          </a:prstGeom>
        </p:spPr>
        <p:txBody>
          <a:bodyPr vert="horz" wrap="square" lIns="0" tIns="12065" rIns="0" bIns="0" rtlCol="0">
            <a:spAutoFit/>
          </a:bodyPr>
          <a:lstStyle/>
          <a:p>
            <a:pPr marL="12700">
              <a:lnSpc>
                <a:spcPct val="100000"/>
              </a:lnSpc>
              <a:spcBef>
                <a:spcPts val="95"/>
              </a:spcBef>
            </a:pPr>
            <a:r>
              <a:rPr sz="3200" b="0" spc="-409" dirty="0">
                <a:latin typeface="Arial Black"/>
                <a:cs typeface="Arial Black"/>
              </a:rPr>
              <a:t>Data Warehouse</a:t>
            </a:r>
            <a:r>
              <a:rPr sz="3200" b="0" spc="45" dirty="0">
                <a:latin typeface="Arial Black"/>
                <a:cs typeface="Arial Black"/>
              </a:rPr>
              <a:t> </a:t>
            </a:r>
            <a:r>
              <a:rPr sz="3200" b="0" spc="-400" dirty="0">
                <a:latin typeface="Arial Black"/>
                <a:cs typeface="Arial Black"/>
              </a:rPr>
              <a:t>Platforms</a:t>
            </a:r>
            <a:endParaRPr sz="3200">
              <a:latin typeface="Arial Black"/>
              <a:cs typeface="Arial Black"/>
            </a:endParaRPr>
          </a:p>
        </p:txBody>
      </p:sp>
      <p:sp>
        <p:nvSpPr>
          <p:cNvPr id="3" name="object 3"/>
          <p:cNvSpPr/>
          <p:nvPr/>
        </p:nvSpPr>
        <p:spPr>
          <a:xfrm>
            <a:off x="5297423" y="710183"/>
            <a:ext cx="5678424" cy="25603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601200" y="5334000"/>
            <a:ext cx="1444752" cy="158800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822191" y="2916935"/>
            <a:ext cx="3328416" cy="9784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9201911" y="2804160"/>
            <a:ext cx="4053840" cy="139598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642359" y="5696711"/>
            <a:ext cx="3508247" cy="993648"/>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11368278" y="5933313"/>
            <a:ext cx="1192530" cy="361950"/>
          </a:xfrm>
          <a:prstGeom prst="rect">
            <a:avLst/>
          </a:prstGeom>
        </p:spPr>
        <p:txBody>
          <a:bodyPr vert="horz" wrap="square" lIns="0" tIns="13335" rIns="0" bIns="0" rtlCol="0">
            <a:spAutoFit/>
          </a:bodyPr>
          <a:lstStyle/>
          <a:p>
            <a:pPr marL="12700">
              <a:lnSpc>
                <a:spcPct val="100000"/>
              </a:lnSpc>
              <a:spcBef>
                <a:spcPts val="105"/>
              </a:spcBef>
            </a:pPr>
            <a:r>
              <a:rPr sz="2200" b="1" spc="5" dirty="0">
                <a:solidFill>
                  <a:srgbClr val="333333"/>
                </a:solidFill>
                <a:latin typeface="Noto Sans"/>
                <a:cs typeface="Noto Sans"/>
              </a:rPr>
              <a:t>R</a:t>
            </a:r>
            <a:r>
              <a:rPr sz="2200" b="1" spc="-10" dirty="0">
                <a:solidFill>
                  <a:srgbClr val="333333"/>
                </a:solidFill>
                <a:latin typeface="Noto Sans"/>
                <a:cs typeface="Noto Sans"/>
              </a:rPr>
              <a:t>e</a:t>
            </a:r>
            <a:r>
              <a:rPr sz="2200" b="1" dirty="0">
                <a:solidFill>
                  <a:srgbClr val="333333"/>
                </a:solidFill>
                <a:latin typeface="Noto Sans"/>
                <a:cs typeface="Noto Sans"/>
              </a:rPr>
              <a:t>ds</a:t>
            </a:r>
            <a:r>
              <a:rPr sz="2200" b="1" spc="-5" dirty="0">
                <a:solidFill>
                  <a:srgbClr val="333333"/>
                </a:solidFill>
                <a:latin typeface="Noto Sans"/>
                <a:cs typeface="Noto Sans"/>
              </a:rPr>
              <a:t>hi</a:t>
            </a:r>
            <a:r>
              <a:rPr sz="2200" b="1" spc="5" dirty="0">
                <a:solidFill>
                  <a:srgbClr val="333333"/>
                </a:solidFill>
                <a:latin typeface="Noto Sans"/>
                <a:cs typeface="Noto Sans"/>
              </a:rPr>
              <a:t>f</a:t>
            </a:r>
            <a:r>
              <a:rPr sz="2200" b="1" dirty="0">
                <a:solidFill>
                  <a:srgbClr val="333333"/>
                </a:solidFill>
                <a:latin typeface="Noto Sans"/>
                <a:cs typeface="Noto Sans"/>
              </a:rPr>
              <a:t>t</a:t>
            </a:r>
            <a:endParaRPr sz="2200">
              <a:latin typeface="Noto Sans"/>
              <a:cs typeface="Noto Sans"/>
            </a:endParaRPr>
          </a:p>
        </p:txBody>
      </p:sp>
      <p:sp>
        <p:nvSpPr>
          <p:cNvPr id="10" name="object 10"/>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21</a:t>
            </a:fld>
            <a:endParaRPr spc="-5" dirty="0"/>
          </a:p>
        </p:txBody>
      </p:sp>
      <p:sp>
        <p:nvSpPr>
          <p:cNvPr id="9" name="object 9"/>
          <p:cNvSpPr txBox="1"/>
          <p:nvPr/>
        </p:nvSpPr>
        <p:spPr>
          <a:xfrm>
            <a:off x="1577466" y="1220165"/>
            <a:ext cx="13159740" cy="362585"/>
          </a:xfrm>
          <a:prstGeom prst="rect">
            <a:avLst/>
          </a:prstGeom>
        </p:spPr>
        <p:txBody>
          <a:bodyPr vert="horz" wrap="square" lIns="0" tIns="13970" rIns="0" bIns="0" rtlCol="0">
            <a:spAutoFit/>
          </a:bodyPr>
          <a:lstStyle/>
          <a:p>
            <a:pPr marL="12700">
              <a:lnSpc>
                <a:spcPct val="100000"/>
              </a:lnSpc>
              <a:spcBef>
                <a:spcPts val="110"/>
              </a:spcBef>
            </a:pPr>
            <a:r>
              <a:rPr sz="2200" spc="-10" dirty="0">
                <a:solidFill>
                  <a:srgbClr val="404040"/>
                </a:solidFill>
                <a:latin typeface="Noto Sans"/>
                <a:cs typeface="Noto Sans"/>
              </a:rPr>
              <a:t>The </a:t>
            </a:r>
            <a:r>
              <a:rPr sz="2200" spc="-5" dirty="0">
                <a:solidFill>
                  <a:srgbClr val="404040"/>
                </a:solidFill>
                <a:latin typeface="Noto Sans"/>
                <a:cs typeface="Noto Sans"/>
              </a:rPr>
              <a:t>most </a:t>
            </a:r>
            <a:r>
              <a:rPr sz="2200" spc="-10" dirty="0">
                <a:solidFill>
                  <a:srgbClr val="404040"/>
                </a:solidFill>
                <a:latin typeface="Noto Sans"/>
                <a:cs typeface="Noto Sans"/>
              </a:rPr>
              <a:t>popular </a:t>
            </a:r>
            <a:r>
              <a:rPr sz="2200" spc="-15" dirty="0">
                <a:solidFill>
                  <a:srgbClr val="404040"/>
                </a:solidFill>
                <a:latin typeface="Noto Sans"/>
                <a:cs typeface="Noto Sans"/>
              </a:rPr>
              <a:t>data </a:t>
            </a:r>
            <a:r>
              <a:rPr sz="2200" spc="-10" dirty="0">
                <a:solidFill>
                  <a:srgbClr val="404040"/>
                </a:solidFill>
                <a:latin typeface="Noto Sans"/>
                <a:cs typeface="Noto Sans"/>
              </a:rPr>
              <a:t>warehouses </a:t>
            </a:r>
            <a:r>
              <a:rPr sz="2200" spc="-20" dirty="0">
                <a:solidFill>
                  <a:srgbClr val="404040"/>
                </a:solidFill>
                <a:latin typeface="Noto Sans"/>
                <a:cs typeface="Noto Sans"/>
              </a:rPr>
              <a:t>are </a:t>
            </a:r>
            <a:r>
              <a:rPr sz="2200" spc="-30" dirty="0">
                <a:solidFill>
                  <a:srgbClr val="404040"/>
                </a:solidFill>
                <a:latin typeface="Noto Sans"/>
                <a:cs typeface="Noto Sans"/>
              </a:rPr>
              <a:t>Cognos, </a:t>
            </a:r>
            <a:r>
              <a:rPr sz="2200" spc="-5" dirty="0">
                <a:solidFill>
                  <a:srgbClr val="404040"/>
                </a:solidFill>
                <a:latin typeface="Noto Sans"/>
                <a:cs typeface="Noto Sans"/>
              </a:rPr>
              <a:t>SQL Server </a:t>
            </a:r>
            <a:r>
              <a:rPr sz="2200" spc="-25" dirty="0">
                <a:solidFill>
                  <a:srgbClr val="404040"/>
                </a:solidFill>
                <a:latin typeface="Noto Sans"/>
                <a:cs typeface="Noto Sans"/>
              </a:rPr>
              <a:t>Reporting </a:t>
            </a:r>
            <a:r>
              <a:rPr sz="2200" spc="-10" dirty="0">
                <a:solidFill>
                  <a:srgbClr val="404040"/>
                </a:solidFill>
                <a:latin typeface="Noto Sans"/>
                <a:cs typeface="Noto Sans"/>
              </a:rPr>
              <a:t>Services, and </a:t>
            </a:r>
            <a:r>
              <a:rPr sz="2200" spc="-15" dirty="0">
                <a:solidFill>
                  <a:srgbClr val="404040"/>
                </a:solidFill>
                <a:latin typeface="Noto Sans"/>
                <a:cs typeface="Noto Sans"/>
              </a:rPr>
              <a:t>Oracle</a:t>
            </a:r>
            <a:r>
              <a:rPr sz="2200" spc="50" dirty="0">
                <a:solidFill>
                  <a:srgbClr val="404040"/>
                </a:solidFill>
                <a:latin typeface="Noto Sans"/>
                <a:cs typeface="Noto Sans"/>
              </a:rPr>
              <a:t> </a:t>
            </a:r>
            <a:r>
              <a:rPr sz="2200" spc="-5" dirty="0">
                <a:solidFill>
                  <a:srgbClr val="404040"/>
                </a:solidFill>
                <a:latin typeface="Noto Sans"/>
                <a:cs typeface="Noto Sans"/>
              </a:rPr>
              <a:t>Hyperion.</a:t>
            </a:r>
            <a:endParaRPr sz="2200">
              <a:latin typeface="Noto Sans"/>
              <a:cs typeface="Noto San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33846" y="283286"/>
            <a:ext cx="3987800" cy="512445"/>
          </a:xfrm>
          <a:prstGeom prst="rect">
            <a:avLst/>
          </a:prstGeom>
        </p:spPr>
        <p:txBody>
          <a:bodyPr vert="horz" wrap="square" lIns="0" tIns="12065" rIns="0" bIns="0" rtlCol="0">
            <a:spAutoFit/>
          </a:bodyPr>
          <a:lstStyle/>
          <a:p>
            <a:pPr marL="12700">
              <a:lnSpc>
                <a:spcPct val="100000"/>
              </a:lnSpc>
              <a:spcBef>
                <a:spcPts val="95"/>
              </a:spcBef>
            </a:pPr>
            <a:r>
              <a:rPr sz="3200" b="0" spc="-280" dirty="0">
                <a:latin typeface="Arial Black"/>
                <a:cs typeface="Arial Black"/>
              </a:rPr>
              <a:t>In-Memory</a:t>
            </a:r>
            <a:r>
              <a:rPr sz="3200" b="0" spc="-150" dirty="0">
                <a:latin typeface="Arial Black"/>
                <a:cs typeface="Arial Black"/>
              </a:rPr>
              <a:t> </a:t>
            </a:r>
            <a:r>
              <a:rPr sz="3200" b="0" spc="-459" dirty="0">
                <a:latin typeface="Arial Black"/>
                <a:cs typeface="Arial Black"/>
              </a:rPr>
              <a:t>Databases</a:t>
            </a:r>
            <a:endParaRPr sz="3200">
              <a:latin typeface="Arial Black"/>
              <a:cs typeface="Arial Black"/>
            </a:endParaRPr>
          </a:p>
        </p:txBody>
      </p:sp>
      <p:sp>
        <p:nvSpPr>
          <p:cNvPr id="3" name="object 3"/>
          <p:cNvSpPr/>
          <p:nvPr/>
        </p:nvSpPr>
        <p:spPr>
          <a:xfrm>
            <a:off x="5833871" y="710183"/>
            <a:ext cx="4602480" cy="25603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294888" y="5876544"/>
            <a:ext cx="1127760" cy="1377696"/>
          </a:xfrm>
          <a:prstGeom prst="rect">
            <a:avLst/>
          </a:prstGeom>
          <a:blipFill>
            <a:blip r:embed="rId3" cstate="print"/>
            <a:stretch>
              <a:fillRect/>
            </a:stretch>
          </a:blipFill>
        </p:spPr>
        <p:txBody>
          <a:bodyPr wrap="square" lIns="0" tIns="0" rIns="0" bIns="0" rtlCol="0"/>
          <a:lstStyle/>
          <a:p>
            <a:endParaRPr/>
          </a:p>
        </p:txBody>
      </p:sp>
      <p:grpSp>
        <p:nvGrpSpPr>
          <p:cNvPr id="5" name="object 5"/>
          <p:cNvGrpSpPr/>
          <p:nvPr/>
        </p:nvGrpSpPr>
        <p:grpSpPr>
          <a:xfrm>
            <a:off x="3294888" y="4093464"/>
            <a:ext cx="1298575" cy="1511935"/>
            <a:chOff x="3294888" y="4093464"/>
            <a:chExt cx="1298575" cy="1511935"/>
          </a:xfrm>
        </p:grpSpPr>
        <p:sp>
          <p:nvSpPr>
            <p:cNvPr id="6" name="object 6"/>
            <p:cNvSpPr/>
            <p:nvPr/>
          </p:nvSpPr>
          <p:spPr>
            <a:xfrm>
              <a:off x="3294888" y="4123944"/>
              <a:ext cx="1213103" cy="148132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380232" y="4093464"/>
              <a:ext cx="1213103" cy="1481327"/>
            </a:xfrm>
            <a:prstGeom prst="rect">
              <a:avLst/>
            </a:prstGeom>
            <a:blipFill>
              <a:blip r:embed="rId4" cstate="print"/>
              <a:stretch>
                <a:fillRect/>
              </a:stretch>
            </a:blipFill>
          </p:spPr>
          <p:txBody>
            <a:bodyPr wrap="square" lIns="0" tIns="0" rIns="0" bIns="0" rtlCol="0"/>
            <a:lstStyle/>
            <a:p>
              <a:endParaRPr/>
            </a:p>
          </p:txBody>
        </p:sp>
      </p:grpSp>
      <p:sp>
        <p:nvSpPr>
          <p:cNvPr id="8" name="object 8"/>
          <p:cNvSpPr/>
          <p:nvPr/>
        </p:nvSpPr>
        <p:spPr>
          <a:xfrm>
            <a:off x="3294888" y="2526792"/>
            <a:ext cx="1088136" cy="132892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977384" y="4853940"/>
            <a:ext cx="5360670" cy="76200"/>
          </a:xfrm>
          <a:custGeom>
            <a:avLst/>
            <a:gdLst/>
            <a:ahLst/>
            <a:cxnLst/>
            <a:rect l="l" t="t" r="r" b="b"/>
            <a:pathLst>
              <a:path w="5360670" h="76200">
                <a:moveTo>
                  <a:pt x="5284470" y="0"/>
                </a:moveTo>
                <a:lnTo>
                  <a:pt x="5284470" y="76200"/>
                </a:lnTo>
                <a:lnTo>
                  <a:pt x="5342381" y="47244"/>
                </a:lnTo>
                <a:lnTo>
                  <a:pt x="5297170" y="47244"/>
                </a:lnTo>
                <a:lnTo>
                  <a:pt x="5297170" y="28956"/>
                </a:lnTo>
                <a:lnTo>
                  <a:pt x="5342382" y="28956"/>
                </a:lnTo>
                <a:lnTo>
                  <a:pt x="5284470" y="0"/>
                </a:lnTo>
                <a:close/>
              </a:path>
              <a:path w="5360670" h="76200">
                <a:moveTo>
                  <a:pt x="5284470" y="28956"/>
                </a:moveTo>
                <a:lnTo>
                  <a:pt x="0" y="28956"/>
                </a:lnTo>
                <a:lnTo>
                  <a:pt x="0" y="47244"/>
                </a:lnTo>
                <a:lnTo>
                  <a:pt x="5284470" y="47244"/>
                </a:lnTo>
                <a:lnTo>
                  <a:pt x="5284470" y="28956"/>
                </a:lnTo>
                <a:close/>
              </a:path>
              <a:path w="5360670" h="76200">
                <a:moveTo>
                  <a:pt x="5342382" y="28956"/>
                </a:moveTo>
                <a:lnTo>
                  <a:pt x="5297170" y="28956"/>
                </a:lnTo>
                <a:lnTo>
                  <a:pt x="5297170" y="47244"/>
                </a:lnTo>
                <a:lnTo>
                  <a:pt x="5342381" y="47244"/>
                </a:lnTo>
                <a:lnTo>
                  <a:pt x="5360670" y="38100"/>
                </a:lnTo>
                <a:lnTo>
                  <a:pt x="5342382" y="28956"/>
                </a:lnTo>
                <a:close/>
              </a:path>
            </a:pathLst>
          </a:custGeom>
          <a:solidFill>
            <a:srgbClr val="EC7C30"/>
          </a:solidFill>
        </p:spPr>
        <p:txBody>
          <a:bodyPr wrap="square" lIns="0" tIns="0" rIns="0" bIns="0" rtlCol="0"/>
          <a:lstStyle/>
          <a:p>
            <a:endParaRPr/>
          </a:p>
        </p:txBody>
      </p:sp>
      <p:sp>
        <p:nvSpPr>
          <p:cNvPr id="10" name="object 10"/>
          <p:cNvSpPr/>
          <p:nvPr/>
        </p:nvSpPr>
        <p:spPr>
          <a:xfrm>
            <a:off x="10830089" y="3774193"/>
            <a:ext cx="1684452" cy="2309985"/>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11038078" y="6224142"/>
            <a:ext cx="1261110" cy="329565"/>
          </a:xfrm>
          <a:prstGeom prst="rect">
            <a:avLst/>
          </a:prstGeom>
        </p:spPr>
        <p:txBody>
          <a:bodyPr vert="horz" wrap="square" lIns="0" tIns="11430" rIns="0" bIns="0" rtlCol="0">
            <a:spAutoFit/>
          </a:bodyPr>
          <a:lstStyle/>
          <a:p>
            <a:pPr marL="12700">
              <a:lnSpc>
                <a:spcPct val="100000"/>
              </a:lnSpc>
              <a:spcBef>
                <a:spcPts val="90"/>
              </a:spcBef>
            </a:pPr>
            <a:r>
              <a:rPr sz="2000" dirty="0">
                <a:solidFill>
                  <a:srgbClr val="404040"/>
                </a:solidFill>
                <a:latin typeface="Noto Sans"/>
                <a:cs typeface="Noto Sans"/>
              </a:rPr>
              <a:t>D</a:t>
            </a:r>
            <a:r>
              <a:rPr sz="2000" spc="-25" dirty="0">
                <a:solidFill>
                  <a:srgbClr val="404040"/>
                </a:solidFill>
                <a:latin typeface="Noto Sans"/>
                <a:cs typeface="Noto Sans"/>
              </a:rPr>
              <a:t>a</a:t>
            </a:r>
            <a:r>
              <a:rPr sz="2000" spc="-30" dirty="0">
                <a:solidFill>
                  <a:srgbClr val="404040"/>
                </a:solidFill>
                <a:latin typeface="Noto Sans"/>
                <a:cs typeface="Noto Sans"/>
              </a:rPr>
              <a:t>t</a:t>
            </a:r>
            <a:r>
              <a:rPr sz="2000" spc="-20" dirty="0">
                <a:solidFill>
                  <a:srgbClr val="404040"/>
                </a:solidFill>
                <a:latin typeface="Noto Sans"/>
                <a:cs typeface="Noto Sans"/>
              </a:rPr>
              <a:t>abas</a:t>
            </a:r>
            <a:r>
              <a:rPr sz="2000" spc="-5" dirty="0">
                <a:solidFill>
                  <a:srgbClr val="404040"/>
                </a:solidFill>
                <a:latin typeface="Noto Sans"/>
                <a:cs typeface="Noto Sans"/>
              </a:rPr>
              <a:t>e</a:t>
            </a:r>
            <a:r>
              <a:rPr sz="2000" spc="-10" dirty="0">
                <a:solidFill>
                  <a:srgbClr val="404040"/>
                </a:solidFill>
                <a:latin typeface="Noto Sans"/>
                <a:cs typeface="Noto Sans"/>
              </a:rPr>
              <a:t>s</a:t>
            </a:r>
            <a:endParaRPr sz="2000">
              <a:latin typeface="Noto Sans"/>
              <a:cs typeface="Noto Sans"/>
            </a:endParaRPr>
          </a:p>
        </p:txBody>
      </p:sp>
      <p:sp>
        <p:nvSpPr>
          <p:cNvPr id="12" name="object 12"/>
          <p:cNvSpPr txBox="1"/>
          <p:nvPr/>
        </p:nvSpPr>
        <p:spPr>
          <a:xfrm>
            <a:off x="7048881" y="6294882"/>
            <a:ext cx="753745"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404040"/>
                </a:solidFill>
                <a:latin typeface="Noto Sans"/>
                <a:cs typeface="Noto Sans"/>
              </a:rPr>
              <a:t>Q</a:t>
            </a:r>
            <a:r>
              <a:rPr sz="2000" spc="-15" dirty="0">
                <a:solidFill>
                  <a:srgbClr val="404040"/>
                </a:solidFill>
                <a:latin typeface="Noto Sans"/>
                <a:cs typeface="Noto Sans"/>
              </a:rPr>
              <a:t>u</a:t>
            </a:r>
            <a:r>
              <a:rPr sz="2000" spc="-5" dirty="0">
                <a:solidFill>
                  <a:srgbClr val="404040"/>
                </a:solidFill>
                <a:latin typeface="Noto Sans"/>
                <a:cs typeface="Noto Sans"/>
              </a:rPr>
              <a:t>e</a:t>
            </a:r>
            <a:r>
              <a:rPr sz="2000" spc="-20" dirty="0">
                <a:solidFill>
                  <a:srgbClr val="404040"/>
                </a:solidFill>
                <a:latin typeface="Noto Sans"/>
                <a:cs typeface="Noto Sans"/>
              </a:rPr>
              <a:t>ry</a:t>
            </a:r>
            <a:endParaRPr sz="2000">
              <a:latin typeface="Noto Sans"/>
              <a:cs typeface="Noto Sans"/>
            </a:endParaRPr>
          </a:p>
        </p:txBody>
      </p:sp>
      <p:sp>
        <p:nvSpPr>
          <p:cNvPr id="13" name="object 13"/>
          <p:cNvSpPr/>
          <p:nvPr/>
        </p:nvSpPr>
        <p:spPr>
          <a:xfrm>
            <a:off x="4977384" y="6643116"/>
            <a:ext cx="5360670" cy="76200"/>
          </a:xfrm>
          <a:custGeom>
            <a:avLst/>
            <a:gdLst/>
            <a:ahLst/>
            <a:cxnLst/>
            <a:rect l="l" t="t" r="r" b="b"/>
            <a:pathLst>
              <a:path w="5360670" h="76200">
                <a:moveTo>
                  <a:pt x="5284470" y="0"/>
                </a:moveTo>
                <a:lnTo>
                  <a:pt x="5284470" y="76199"/>
                </a:lnTo>
                <a:lnTo>
                  <a:pt x="5342381" y="47243"/>
                </a:lnTo>
                <a:lnTo>
                  <a:pt x="5297170" y="47243"/>
                </a:lnTo>
                <a:lnTo>
                  <a:pt x="5297170" y="28955"/>
                </a:lnTo>
                <a:lnTo>
                  <a:pt x="5342381" y="28955"/>
                </a:lnTo>
                <a:lnTo>
                  <a:pt x="5284470" y="0"/>
                </a:lnTo>
                <a:close/>
              </a:path>
              <a:path w="5360670" h="76200">
                <a:moveTo>
                  <a:pt x="5284470" y="28955"/>
                </a:moveTo>
                <a:lnTo>
                  <a:pt x="0" y="28955"/>
                </a:lnTo>
                <a:lnTo>
                  <a:pt x="0" y="47243"/>
                </a:lnTo>
                <a:lnTo>
                  <a:pt x="5284470" y="47243"/>
                </a:lnTo>
                <a:lnTo>
                  <a:pt x="5284470" y="28955"/>
                </a:lnTo>
                <a:close/>
              </a:path>
              <a:path w="5360670" h="76200">
                <a:moveTo>
                  <a:pt x="5342381" y="28955"/>
                </a:moveTo>
                <a:lnTo>
                  <a:pt x="5297170" y="28955"/>
                </a:lnTo>
                <a:lnTo>
                  <a:pt x="5297170" y="47243"/>
                </a:lnTo>
                <a:lnTo>
                  <a:pt x="5342381" y="47243"/>
                </a:lnTo>
                <a:lnTo>
                  <a:pt x="5360670" y="38099"/>
                </a:lnTo>
                <a:lnTo>
                  <a:pt x="5342381" y="28955"/>
                </a:lnTo>
                <a:close/>
              </a:path>
            </a:pathLst>
          </a:custGeom>
          <a:solidFill>
            <a:srgbClr val="EC7C30"/>
          </a:solidFill>
        </p:spPr>
        <p:txBody>
          <a:bodyPr wrap="square" lIns="0" tIns="0" rIns="0" bIns="0" rtlCol="0"/>
          <a:lstStyle/>
          <a:p>
            <a:endParaRPr/>
          </a:p>
        </p:txBody>
      </p:sp>
      <p:sp>
        <p:nvSpPr>
          <p:cNvPr id="14" name="object 14"/>
          <p:cNvSpPr/>
          <p:nvPr/>
        </p:nvSpPr>
        <p:spPr>
          <a:xfrm>
            <a:off x="4977384" y="3253739"/>
            <a:ext cx="5360670" cy="567055"/>
          </a:xfrm>
          <a:custGeom>
            <a:avLst/>
            <a:gdLst/>
            <a:ahLst/>
            <a:cxnLst/>
            <a:rect l="l" t="t" r="r" b="b"/>
            <a:pathLst>
              <a:path w="5360670" h="567054">
                <a:moveTo>
                  <a:pt x="5202682" y="520192"/>
                </a:moveTo>
                <a:lnTo>
                  <a:pt x="161544" y="519696"/>
                </a:lnTo>
                <a:lnTo>
                  <a:pt x="161544" y="490728"/>
                </a:lnTo>
                <a:lnTo>
                  <a:pt x="85344" y="528828"/>
                </a:lnTo>
                <a:lnTo>
                  <a:pt x="161544" y="566928"/>
                </a:lnTo>
                <a:lnTo>
                  <a:pt x="161544" y="537984"/>
                </a:lnTo>
                <a:lnTo>
                  <a:pt x="5202682" y="538480"/>
                </a:lnTo>
                <a:lnTo>
                  <a:pt x="5202682" y="520192"/>
                </a:lnTo>
                <a:close/>
              </a:path>
              <a:path w="5360670" h="567054">
                <a:moveTo>
                  <a:pt x="5360670" y="38100"/>
                </a:moveTo>
                <a:lnTo>
                  <a:pt x="5342382" y="28956"/>
                </a:lnTo>
                <a:lnTo>
                  <a:pt x="5284470" y="0"/>
                </a:lnTo>
                <a:lnTo>
                  <a:pt x="5284470" y="28956"/>
                </a:lnTo>
                <a:lnTo>
                  <a:pt x="0" y="28956"/>
                </a:lnTo>
                <a:lnTo>
                  <a:pt x="0" y="47244"/>
                </a:lnTo>
                <a:lnTo>
                  <a:pt x="5284470" y="47244"/>
                </a:lnTo>
                <a:lnTo>
                  <a:pt x="5284470" y="76200"/>
                </a:lnTo>
                <a:lnTo>
                  <a:pt x="5342369" y="47244"/>
                </a:lnTo>
                <a:lnTo>
                  <a:pt x="5360670" y="38100"/>
                </a:lnTo>
                <a:close/>
              </a:path>
            </a:pathLst>
          </a:custGeom>
          <a:solidFill>
            <a:srgbClr val="EC7C30"/>
          </a:solidFill>
        </p:spPr>
        <p:txBody>
          <a:bodyPr wrap="square" lIns="0" tIns="0" rIns="0" bIns="0" rtlCol="0"/>
          <a:lstStyle/>
          <a:p>
            <a:endParaRPr/>
          </a:p>
        </p:txBody>
      </p:sp>
      <p:sp>
        <p:nvSpPr>
          <p:cNvPr id="15" name="object 15"/>
          <p:cNvSpPr txBox="1"/>
          <p:nvPr/>
        </p:nvSpPr>
        <p:spPr>
          <a:xfrm>
            <a:off x="7048881" y="2914269"/>
            <a:ext cx="979805" cy="89217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Query</a:t>
            </a:r>
            <a:endParaRPr sz="2000">
              <a:latin typeface="Noto Sans"/>
              <a:cs typeface="Noto Sans"/>
            </a:endParaRPr>
          </a:p>
          <a:p>
            <a:pPr marL="236854">
              <a:lnSpc>
                <a:spcPct val="100000"/>
              </a:lnSpc>
              <a:spcBef>
                <a:spcPts val="2030"/>
              </a:spcBef>
            </a:pPr>
            <a:r>
              <a:rPr sz="2000" spc="-20" dirty="0">
                <a:solidFill>
                  <a:srgbClr val="404040"/>
                </a:solidFill>
                <a:latin typeface="Noto Sans"/>
                <a:cs typeface="Noto Sans"/>
              </a:rPr>
              <a:t>R</a:t>
            </a:r>
            <a:r>
              <a:rPr sz="2000" spc="-10" dirty="0">
                <a:solidFill>
                  <a:srgbClr val="404040"/>
                </a:solidFill>
                <a:latin typeface="Noto Sans"/>
                <a:cs typeface="Noto Sans"/>
              </a:rPr>
              <a:t>e</a:t>
            </a:r>
            <a:r>
              <a:rPr sz="2000" spc="-5" dirty="0">
                <a:solidFill>
                  <a:srgbClr val="404040"/>
                </a:solidFill>
                <a:latin typeface="Noto Sans"/>
                <a:cs typeface="Noto Sans"/>
              </a:rPr>
              <a:t>s</a:t>
            </a:r>
            <a:r>
              <a:rPr sz="2000" spc="-15" dirty="0">
                <a:solidFill>
                  <a:srgbClr val="404040"/>
                </a:solidFill>
                <a:latin typeface="Noto Sans"/>
                <a:cs typeface="Noto Sans"/>
              </a:rPr>
              <a:t>ult</a:t>
            </a:r>
            <a:endParaRPr sz="2000">
              <a:latin typeface="Noto Sans"/>
              <a:cs typeface="Noto Sans"/>
            </a:endParaRPr>
          </a:p>
        </p:txBody>
      </p:sp>
      <p:sp>
        <p:nvSpPr>
          <p:cNvPr id="16" name="object 16"/>
          <p:cNvSpPr/>
          <p:nvPr/>
        </p:nvSpPr>
        <p:spPr>
          <a:xfrm>
            <a:off x="6248400" y="3337559"/>
            <a:ext cx="685800" cy="719327"/>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4946903" y="5210555"/>
            <a:ext cx="5301615" cy="76200"/>
          </a:xfrm>
          <a:custGeom>
            <a:avLst/>
            <a:gdLst/>
            <a:ahLst/>
            <a:cxnLst/>
            <a:rect l="l" t="t" r="r" b="b"/>
            <a:pathLst>
              <a:path w="5301615" h="76200">
                <a:moveTo>
                  <a:pt x="5225336" y="47229"/>
                </a:moveTo>
                <a:lnTo>
                  <a:pt x="5225288" y="76200"/>
                </a:lnTo>
                <a:lnTo>
                  <a:pt x="5283490" y="47244"/>
                </a:lnTo>
                <a:lnTo>
                  <a:pt x="5225336" y="47229"/>
                </a:lnTo>
                <a:close/>
              </a:path>
              <a:path w="5301615" h="76200">
                <a:moveTo>
                  <a:pt x="5225366" y="28941"/>
                </a:moveTo>
                <a:lnTo>
                  <a:pt x="5225336" y="47229"/>
                </a:lnTo>
                <a:lnTo>
                  <a:pt x="5238115" y="47244"/>
                </a:lnTo>
                <a:lnTo>
                  <a:pt x="5238115" y="28956"/>
                </a:lnTo>
                <a:lnTo>
                  <a:pt x="5225366" y="28941"/>
                </a:lnTo>
                <a:close/>
              </a:path>
              <a:path w="5301615" h="76200">
                <a:moveTo>
                  <a:pt x="5225415" y="0"/>
                </a:moveTo>
                <a:lnTo>
                  <a:pt x="5225366" y="28941"/>
                </a:lnTo>
                <a:lnTo>
                  <a:pt x="5238115" y="28956"/>
                </a:lnTo>
                <a:lnTo>
                  <a:pt x="5238115" y="47244"/>
                </a:lnTo>
                <a:lnTo>
                  <a:pt x="5283490" y="47244"/>
                </a:lnTo>
                <a:lnTo>
                  <a:pt x="5301615" y="38227"/>
                </a:lnTo>
                <a:lnTo>
                  <a:pt x="5225415" y="0"/>
                </a:lnTo>
                <a:close/>
              </a:path>
              <a:path w="5301615" h="76200">
                <a:moveTo>
                  <a:pt x="0" y="22860"/>
                </a:moveTo>
                <a:lnTo>
                  <a:pt x="0" y="41148"/>
                </a:lnTo>
                <a:lnTo>
                  <a:pt x="5225336" y="47229"/>
                </a:lnTo>
                <a:lnTo>
                  <a:pt x="5225366" y="28941"/>
                </a:lnTo>
                <a:lnTo>
                  <a:pt x="0" y="22860"/>
                </a:lnTo>
                <a:close/>
              </a:path>
            </a:pathLst>
          </a:custGeom>
          <a:solidFill>
            <a:srgbClr val="EC7C30"/>
          </a:solidFill>
        </p:spPr>
        <p:txBody>
          <a:bodyPr wrap="square" lIns="0" tIns="0" rIns="0" bIns="0" rtlCol="0"/>
          <a:lstStyle/>
          <a:p>
            <a:endParaRPr/>
          </a:p>
        </p:txBody>
      </p:sp>
      <p:sp>
        <p:nvSpPr>
          <p:cNvPr id="18" name="object 18"/>
          <p:cNvSpPr txBox="1"/>
          <p:nvPr/>
        </p:nvSpPr>
        <p:spPr>
          <a:xfrm>
            <a:off x="7048881" y="4399203"/>
            <a:ext cx="803910" cy="850900"/>
          </a:xfrm>
          <a:prstGeom prst="rect">
            <a:avLst/>
          </a:prstGeom>
        </p:spPr>
        <p:txBody>
          <a:bodyPr vert="horz" wrap="square" lIns="0" tIns="12700" rIns="0" bIns="0" rtlCol="0">
            <a:spAutoFit/>
          </a:bodyPr>
          <a:lstStyle/>
          <a:p>
            <a:pPr marL="63500" marR="5080" indent="-51435">
              <a:lnSpc>
                <a:spcPct val="135400"/>
              </a:lnSpc>
              <a:spcBef>
                <a:spcPts val="100"/>
              </a:spcBef>
            </a:pPr>
            <a:r>
              <a:rPr sz="2000" spc="-15" dirty="0">
                <a:solidFill>
                  <a:srgbClr val="404040"/>
                </a:solidFill>
                <a:latin typeface="Noto Sans"/>
                <a:cs typeface="Noto Sans"/>
              </a:rPr>
              <a:t>Query  </a:t>
            </a:r>
            <a:r>
              <a:rPr sz="2000" spc="-10" dirty="0">
                <a:solidFill>
                  <a:srgbClr val="404040"/>
                </a:solidFill>
                <a:latin typeface="Noto Sans"/>
                <a:cs typeface="Noto Sans"/>
              </a:rPr>
              <a:t>Q</a:t>
            </a:r>
            <a:r>
              <a:rPr sz="2000" spc="-15" dirty="0">
                <a:solidFill>
                  <a:srgbClr val="404040"/>
                </a:solidFill>
                <a:latin typeface="Noto Sans"/>
                <a:cs typeface="Noto Sans"/>
              </a:rPr>
              <a:t>u</a:t>
            </a:r>
            <a:r>
              <a:rPr sz="2000" spc="-5" dirty="0">
                <a:solidFill>
                  <a:srgbClr val="404040"/>
                </a:solidFill>
                <a:latin typeface="Noto Sans"/>
                <a:cs typeface="Noto Sans"/>
              </a:rPr>
              <a:t>e</a:t>
            </a:r>
            <a:r>
              <a:rPr sz="2000" spc="-20" dirty="0">
                <a:solidFill>
                  <a:srgbClr val="404040"/>
                </a:solidFill>
                <a:latin typeface="Noto Sans"/>
                <a:cs typeface="Noto Sans"/>
              </a:rPr>
              <a:t>ry</a:t>
            </a:r>
            <a:endParaRPr sz="2000">
              <a:latin typeface="Noto Sans"/>
              <a:cs typeface="Noto Sans"/>
            </a:endParaRPr>
          </a:p>
        </p:txBody>
      </p:sp>
      <p:grpSp>
        <p:nvGrpSpPr>
          <p:cNvPr id="19" name="object 19"/>
          <p:cNvGrpSpPr/>
          <p:nvPr/>
        </p:nvGrpSpPr>
        <p:grpSpPr>
          <a:xfrm>
            <a:off x="4882896" y="4172711"/>
            <a:ext cx="1710055" cy="727075"/>
            <a:chOff x="4882896" y="4172711"/>
            <a:chExt cx="1710055" cy="727075"/>
          </a:xfrm>
        </p:grpSpPr>
        <p:sp>
          <p:nvSpPr>
            <p:cNvPr id="20" name="object 20"/>
            <p:cNvSpPr/>
            <p:nvPr/>
          </p:nvSpPr>
          <p:spPr>
            <a:xfrm>
              <a:off x="6583680" y="4172711"/>
              <a:ext cx="0" cy="688340"/>
            </a:xfrm>
            <a:custGeom>
              <a:avLst/>
              <a:gdLst/>
              <a:ahLst/>
              <a:cxnLst/>
              <a:rect l="l" t="t" r="r" b="b"/>
              <a:pathLst>
                <a:path h="688339">
                  <a:moveTo>
                    <a:pt x="0" y="0"/>
                  </a:moveTo>
                  <a:lnTo>
                    <a:pt x="0" y="687959"/>
                  </a:lnTo>
                </a:path>
              </a:pathLst>
            </a:custGeom>
            <a:ln w="18288">
              <a:solidFill>
                <a:srgbClr val="EC7C30"/>
              </a:solidFill>
            </a:ln>
          </p:spPr>
          <p:txBody>
            <a:bodyPr wrap="square" lIns="0" tIns="0" rIns="0" bIns="0" rtlCol="0"/>
            <a:lstStyle/>
            <a:p>
              <a:endParaRPr/>
            </a:p>
          </p:txBody>
        </p:sp>
        <p:sp>
          <p:nvSpPr>
            <p:cNvPr id="21" name="object 21"/>
            <p:cNvSpPr/>
            <p:nvPr/>
          </p:nvSpPr>
          <p:spPr>
            <a:xfrm>
              <a:off x="4882896" y="4823459"/>
              <a:ext cx="1699260" cy="76200"/>
            </a:xfrm>
            <a:custGeom>
              <a:avLst/>
              <a:gdLst/>
              <a:ahLst/>
              <a:cxnLst/>
              <a:rect l="l" t="t" r="r" b="b"/>
              <a:pathLst>
                <a:path w="1699259" h="76200">
                  <a:moveTo>
                    <a:pt x="76200" y="0"/>
                  </a:moveTo>
                  <a:lnTo>
                    <a:pt x="0" y="38100"/>
                  </a:lnTo>
                  <a:lnTo>
                    <a:pt x="76200" y="76200"/>
                  </a:lnTo>
                  <a:lnTo>
                    <a:pt x="76200" y="47243"/>
                  </a:lnTo>
                  <a:lnTo>
                    <a:pt x="63500" y="47243"/>
                  </a:lnTo>
                  <a:lnTo>
                    <a:pt x="63500" y="28955"/>
                  </a:lnTo>
                  <a:lnTo>
                    <a:pt x="76200" y="28955"/>
                  </a:lnTo>
                  <a:lnTo>
                    <a:pt x="76200" y="0"/>
                  </a:lnTo>
                  <a:close/>
                </a:path>
                <a:path w="1699259" h="76200">
                  <a:moveTo>
                    <a:pt x="76200" y="28955"/>
                  </a:moveTo>
                  <a:lnTo>
                    <a:pt x="63500" y="28955"/>
                  </a:lnTo>
                  <a:lnTo>
                    <a:pt x="63500" y="47243"/>
                  </a:lnTo>
                  <a:lnTo>
                    <a:pt x="76200" y="47243"/>
                  </a:lnTo>
                  <a:lnTo>
                    <a:pt x="76200" y="28955"/>
                  </a:lnTo>
                  <a:close/>
                </a:path>
                <a:path w="1699259" h="76200">
                  <a:moveTo>
                    <a:pt x="1699132" y="28955"/>
                  </a:moveTo>
                  <a:lnTo>
                    <a:pt x="76200" y="28955"/>
                  </a:lnTo>
                  <a:lnTo>
                    <a:pt x="76200" y="47243"/>
                  </a:lnTo>
                  <a:lnTo>
                    <a:pt x="1699132" y="47243"/>
                  </a:lnTo>
                  <a:lnTo>
                    <a:pt x="1699132" y="28955"/>
                  </a:lnTo>
                  <a:close/>
                </a:path>
              </a:pathLst>
            </a:custGeom>
            <a:solidFill>
              <a:srgbClr val="EC7C30"/>
            </a:solidFill>
          </p:spPr>
          <p:txBody>
            <a:bodyPr wrap="square" lIns="0" tIns="0" rIns="0" bIns="0" rtlCol="0"/>
            <a:lstStyle/>
            <a:p>
              <a:endParaRPr/>
            </a:p>
          </p:txBody>
        </p:sp>
      </p:grpSp>
      <p:sp>
        <p:nvSpPr>
          <p:cNvPr id="22" name="object 22"/>
          <p:cNvSpPr txBox="1"/>
          <p:nvPr/>
        </p:nvSpPr>
        <p:spPr>
          <a:xfrm>
            <a:off x="5365241" y="4502022"/>
            <a:ext cx="754380" cy="329565"/>
          </a:xfrm>
          <a:prstGeom prst="rect">
            <a:avLst/>
          </a:prstGeom>
        </p:spPr>
        <p:txBody>
          <a:bodyPr vert="horz" wrap="square" lIns="0" tIns="11430" rIns="0" bIns="0" rtlCol="0">
            <a:spAutoFit/>
          </a:bodyPr>
          <a:lstStyle/>
          <a:p>
            <a:pPr marL="12700">
              <a:lnSpc>
                <a:spcPct val="100000"/>
              </a:lnSpc>
              <a:spcBef>
                <a:spcPts val="90"/>
              </a:spcBef>
            </a:pPr>
            <a:r>
              <a:rPr sz="2000" spc="-25" dirty="0">
                <a:solidFill>
                  <a:srgbClr val="404040"/>
                </a:solidFill>
                <a:latin typeface="Noto Sans"/>
                <a:cs typeface="Noto Sans"/>
              </a:rPr>
              <a:t>R</a:t>
            </a:r>
            <a:r>
              <a:rPr sz="2000" spc="-10" dirty="0">
                <a:solidFill>
                  <a:srgbClr val="404040"/>
                </a:solidFill>
                <a:latin typeface="Noto Sans"/>
                <a:cs typeface="Noto Sans"/>
              </a:rPr>
              <a:t>e</a:t>
            </a:r>
            <a:r>
              <a:rPr sz="2000" spc="-5" dirty="0">
                <a:solidFill>
                  <a:srgbClr val="404040"/>
                </a:solidFill>
                <a:latin typeface="Noto Sans"/>
                <a:cs typeface="Noto Sans"/>
              </a:rPr>
              <a:t>s</a:t>
            </a:r>
            <a:r>
              <a:rPr sz="2000" spc="-15" dirty="0">
                <a:solidFill>
                  <a:srgbClr val="404040"/>
                </a:solidFill>
                <a:latin typeface="Noto Sans"/>
                <a:cs typeface="Noto Sans"/>
              </a:rPr>
              <a:t>ult</a:t>
            </a:r>
            <a:endParaRPr sz="20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22</a:t>
            </a:fld>
            <a:endParaRPr spc="-5" dirty="0"/>
          </a:p>
        </p:txBody>
      </p:sp>
      <p:sp>
        <p:nvSpPr>
          <p:cNvPr id="23" name="object 23"/>
          <p:cNvSpPr txBox="1"/>
          <p:nvPr/>
        </p:nvSpPr>
        <p:spPr>
          <a:xfrm>
            <a:off x="1177544" y="1196654"/>
            <a:ext cx="13778865" cy="746125"/>
          </a:xfrm>
          <a:prstGeom prst="rect">
            <a:avLst/>
          </a:prstGeom>
        </p:spPr>
        <p:txBody>
          <a:bodyPr vert="horz" wrap="square" lIns="0" tIns="37465" rIns="0" bIns="0" rtlCol="0">
            <a:spAutoFit/>
          </a:bodyPr>
          <a:lstStyle/>
          <a:p>
            <a:pPr marL="12700">
              <a:lnSpc>
                <a:spcPct val="100000"/>
              </a:lnSpc>
              <a:spcBef>
                <a:spcPts val="295"/>
              </a:spcBef>
            </a:pPr>
            <a:r>
              <a:rPr sz="2200" spc="-15" dirty="0">
                <a:solidFill>
                  <a:srgbClr val="404040"/>
                </a:solidFill>
                <a:latin typeface="Noto Sans"/>
                <a:cs typeface="Noto Sans"/>
              </a:rPr>
              <a:t>In-memory databases </a:t>
            </a:r>
            <a:r>
              <a:rPr sz="2200" spc="-25" dirty="0">
                <a:solidFill>
                  <a:srgbClr val="404040"/>
                </a:solidFill>
                <a:latin typeface="Noto Sans"/>
                <a:cs typeface="Noto Sans"/>
              </a:rPr>
              <a:t>are </a:t>
            </a:r>
            <a:r>
              <a:rPr sz="2200" spc="-5" dirty="0">
                <a:solidFill>
                  <a:srgbClr val="404040"/>
                </a:solidFill>
                <a:latin typeface="Noto Sans"/>
                <a:cs typeface="Noto Sans"/>
              </a:rPr>
              <a:t>cache-based </a:t>
            </a:r>
            <a:r>
              <a:rPr sz="2200" spc="-15" dirty="0">
                <a:solidFill>
                  <a:srgbClr val="404040"/>
                </a:solidFill>
                <a:latin typeface="Noto Sans"/>
                <a:cs typeface="Noto Sans"/>
              </a:rPr>
              <a:t>databases </a:t>
            </a:r>
            <a:r>
              <a:rPr sz="2200" spc="-20" dirty="0">
                <a:solidFill>
                  <a:srgbClr val="404040"/>
                </a:solidFill>
                <a:latin typeface="Noto Sans"/>
                <a:cs typeface="Noto Sans"/>
              </a:rPr>
              <a:t>that </a:t>
            </a:r>
            <a:r>
              <a:rPr sz="2200" spc="-15" dirty="0">
                <a:solidFill>
                  <a:srgbClr val="404040"/>
                </a:solidFill>
                <a:latin typeface="Noto Sans"/>
                <a:cs typeface="Noto Sans"/>
              </a:rPr>
              <a:t>store </a:t>
            </a:r>
            <a:r>
              <a:rPr sz="2200" spc="-20" dirty="0">
                <a:solidFill>
                  <a:srgbClr val="404040"/>
                </a:solidFill>
                <a:latin typeface="Noto Sans"/>
                <a:cs typeface="Noto Sans"/>
              </a:rPr>
              <a:t>results </a:t>
            </a:r>
            <a:r>
              <a:rPr sz="2200" spc="-10" dirty="0">
                <a:solidFill>
                  <a:srgbClr val="404040"/>
                </a:solidFill>
                <a:latin typeface="Noto Sans"/>
                <a:cs typeface="Noto Sans"/>
              </a:rPr>
              <a:t>in </a:t>
            </a:r>
            <a:r>
              <a:rPr sz="2200" dirty="0">
                <a:solidFill>
                  <a:srgbClr val="404040"/>
                </a:solidFill>
                <a:latin typeface="Noto Sans"/>
                <a:cs typeface="Noto Sans"/>
              </a:rPr>
              <a:t>memory </a:t>
            </a:r>
            <a:r>
              <a:rPr sz="2200" spc="-15" dirty="0">
                <a:solidFill>
                  <a:srgbClr val="404040"/>
                </a:solidFill>
                <a:latin typeface="Noto Sans"/>
                <a:cs typeface="Noto Sans"/>
              </a:rPr>
              <a:t>to reduce </a:t>
            </a:r>
            <a:r>
              <a:rPr sz="2200" spc="-20" dirty="0">
                <a:solidFill>
                  <a:srgbClr val="404040"/>
                </a:solidFill>
                <a:latin typeface="Noto Sans"/>
                <a:cs typeface="Noto Sans"/>
              </a:rPr>
              <a:t>the </a:t>
            </a:r>
            <a:r>
              <a:rPr sz="2200" spc="-5" dirty="0">
                <a:solidFill>
                  <a:srgbClr val="404040"/>
                </a:solidFill>
                <a:latin typeface="Noto Sans"/>
                <a:cs typeface="Noto Sans"/>
              </a:rPr>
              <a:t>load </a:t>
            </a:r>
            <a:r>
              <a:rPr sz="2200" dirty="0">
                <a:solidFill>
                  <a:srgbClr val="404040"/>
                </a:solidFill>
                <a:latin typeface="Noto Sans"/>
                <a:cs typeface="Noto Sans"/>
              </a:rPr>
              <a:t>on</a:t>
            </a:r>
            <a:r>
              <a:rPr sz="2200" spc="30" dirty="0">
                <a:solidFill>
                  <a:srgbClr val="404040"/>
                </a:solidFill>
                <a:latin typeface="Noto Sans"/>
                <a:cs typeface="Noto Sans"/>
              </a:rPr>
              <a:t> </a:t>
            </a:r>
            <a:r>
              <a:rPr sz="2200" spc="-10" dirty="0">
                <a:solidFill>
                  <a:srgbClr val="404040"/>
                </a:solidFill>
                <a:latin typeface="Noto Sans"/>
                <a:cs typeface="Noto Sans"/>
              </a:rPr>
              <a:t>your</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database </a:t>
            </a:r>
            <a:r>
              <a:rPr sz="2200" spc="-20" dirty="0">
                <a:solidFill>
                  <a:srgbClr val="404040"/>
                </a:solidFill>
                <a:latin typeface="Noto Sans"/>
                <a:cs typeface="Noto Sans"/>
              </a:rPr>
              <a:t>infrastructure </a:t>
            </a:r>
            <a:r>
              <a:rPr sz="2200" spc="-15" dirty="0">
                <a:solidFill>
                  <a:srgbClr val="404040"/>
                </a:solidFill>
                <a:latin typeface="Noto Sans"/>
                <a:cs typeface="Noto Sans"/>
              </a:rPr>
              <a:t>and to </a:t>
            </a:r>
            <a:r>
              <a:rPr sz="2200" spc="-20" dirty="0">
                <a:solidFill>
                  <a:srgbClr val="404040"/>
                </a:solidFill>
                <a:latin typeface="Noto Sans"/>
                <a:cs typeface="Noto Sans"/>
              </a:rPr>
              <a:t>improve </a:t>
            </a:r>
            <a:r>
              <a:rPr sz="2200" spc="-5" dirty="0">
                <a:solidFill>
                  <a:srgbClr val="404040"/>
                </a:solidFill>
                <a:latin typeface="Noto Sans"/>
                <a:cs typeface="Noto Sans"/>
              </a:rPr>
              <a:t>user </a:t>
            </a:r>
            <a:r>
              <a:rPr sz="2200" spc="-10" dirty="0">
                <a:solidFill>
                  <a:srgbClr val="404040"/>
                </a:solidFill>
                <a:latin typeface="Noto Sans"/>
                <a:cs typeface="Noto Sans"/>
              </a:rPr>
              <a:t>response</a:t>
            </a:r>
            <a:r>
              <a:rPr sz="2200" spc="55" dirty="0">
                <a:solidFill>
                  <a:srgbClr val="404040"/>
                </a:solidFill>
                <a:latin typeface="Noto Sans"/>
                <a:cs typeface="Noto Sans"/>
              </a:rPr>
              <a:t> </a:t>
            </a:r>
            <a:r>
              <a:rPr sz="2200" spc="-10" dirty="0">
                <a:solidFill>
                  <a:srgbClr val="404040"/>
                </a:solidFill>
                <a:latin typeface="Noto Sans"/>
                <a:cs typeface="Noto Sans"/>
              </a:rPr>
              <a:t>time.</a:t>
            </a:r>
            <a:endParaRPr sz="2200">
              <a:latin typeface="Noto Sans"/>
              <a:cs typeface="Noto San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13679" y="283286"/>
            <a:ext cx="5626735" cy="512445"/>
          </a:xfrm>
          <a:prstGeom prst="rect">
            <a:avLst/>
          </a:prstGeom>
        </p:spPr>
        <p:txBody>
          <a:bodyPr vert="horz" wrap="square" lIns="0" tIns="12065" rIns="0" bIns="0" rtlCol="0">
            <a:spAutoFit/>
          </a:bodyPr>
          <a:lstStyle/>
          <a:p>
            <a:pPr marL="12700">
              <a:lnSpc>
                <a:spcPct val="100000"/>
              </a:lnSpc>
              <a:spcBef>
                <a:spcPts val="95"/>
              </a:spcBef>
            </a:pPr>
            <a:r>
              <a:rPr sz="3200" b="0" spc="-280" dirty="0">
                <a:latin typeface="Arial Black"/>
                <a:cs typeface="Arial Black"/>
              </a:rPr>
              <a:t>In-Memory </a:t>
            </a:r>
            <a:r>
              <a:rPr sz="3200" b="0" spc="-440" dirty="0">
                <a:latin typeface="Arial Black"/>
                <a:cs typeface="Arial Black"/>
              </a:rPr>
              <a:t>Database</a:t>
            </a:r>
            <a:r>
              <a:rPr sz="3200" b="0" spc="-25" dirty="0">
                <a:latin typeface="Arial Black"/>
                <a:cs typeface="Arial Black"/>
              </a:rPr>
              <a:t> </a:t>
            </a:r>
            <a:r>
              <a:rPr sz="3200" b="0" spc="-400" dirty="0">
                <a:latin typeface="Arial Black"/>
                <a:cs typeface="Arial Black"/>
              </a:rPr>
              <a:t>Platforms</a:t>
            </a:r>
            <a:endParaRPr sz="3200">
              <a:latin typeface="Arial Black"/>
              <a:cs typeface="Arial Black"/>
            </a:endParaRPr>
          </a:p>
        </p:txBody>
      </p:sp>
      <p:sp>
        <p:nvSpPr>
          <p:cNvPr id="3" name="object 3"/>
          <p:cNvSpPr/>
          <p:nvPr/>
        </p:nvSpPr>
        <p:spPr>
          <a:xfrm>
            <a:off x="6321552" y="4160520"/>
            <a:ext cx="3014472" cy="99974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43200" y="3959352"/>
            <a:ext cx="2657855" cy="14295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491216" y="3816096"/>
            <a:ext cx="1405127" cy="168554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867655" y="710183"/>
            <a:ext cx="6537959" cy="256031"/>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2194285" y="4501337"/>
            <a:ext cx="1626235" cy="362585"/>
          </a:xfrm>
          <a:prstGeom prst="rect">
            <a:avLst/>
          </a:prstGeom>
        </p:spPr>
        <p:txBody>
          <a:bodyPr vert="horz" wrap="square" lIns="0" tIns="13970" rIns="0" bIns="0" rtlCol="0">
            <a:spAutoFit/>
          </a:bodyPr>
          <a:lstStyle/>
          <a:p>
            <a:pPr marL="12700">
              <a:lnSpc>
                <a:spcPct val="100000"/>
              </a:lnSpc>
              <a:spcBef>
                <a:spcPts val="110"/>
              </a:spcBef>
            </a:pPr>
            <a:r>
              <a:rPr sz="2200" b="1" spc="10" dirty="0">
                <a:solidFill>
                  <a:srgbClr val="333333"/>
                </a:solidFill>
                <a:latin typeface="Noto Sans"/>
                <a:cs typeface="Noto Sans"/>
              </a:rPr>
              <a:t>E</a:t>
            </a:r>
            <a:r>
              <a:rPr sz="2200" b="1" spc="-5" dirty="0">
                <a:solidFill>
                  <a:srgbClr val="333333"/>
                </a:solidFill>
                <a:latin typeface="Noto Sans"/>
                <a:cs typeface="Noto Sans"/>
              </a:rPr>
              <a:t>l</a:t>
            </a:r>
            <a:r>
              <a:rPr sz="2200" b="1" spc="5" dirty="0">
                <a:solidFill>
                  <a:srgbClr val="333333"/>
                </a:solidFill>
                <a:latin typeface="Noto Sans"/>
                <a:cs typeface="Noto Sans"/>
              </a:rPr>
              <a:t>a</a:t>
            </a:r>
            <a:r>
              <a:rPr sz="2200" b="1" spc="-5" dirty="0">
                <a:solidFill>
                  <a:srgbClr val="333333"/>
                </a:solidFill>
                <a:latin typeface="Noto Sans"/>
                <a:cs typeface="Noto Sans"/>
              </a:rPr>
              <a:t>sti</a:t>
            </a:r>
            <a:r>
              <a:rPr sz="2200" b="1" spc="10" dirty="0">
                <a:solidFill>
                  <a:srgbClr val="333333"/>
                </a:solidFill>
                <a:latin typeface="Noto Sans"/>
                <a:cs typeface="Noto Sans"/>
              </a:rPr>
              <a:t>C</a:t>
            </a:r>
            <a:r>
              <a:rPr sz="2200" b="1" spc="-15" dirty="0">
                <a:solidFill>
                  <a:srgbClr val="333333"/>
                </a:solidFill>
                <a:latin typeface="Noto Sans"/>
                <a:cs typeface="Noto Sans"/>
              </a:rPr>
              <a:t>a</a:t>
            </a:r>
            <a:r>
              <a:rPr sz="2200" b="1" spc="-5" dirty="0">
                <a:solidFill>
                  <a:srgbClr val="333333"/>
                </a:solidFill>
                <a:latin typeface="Noto Sans"/>
                <a:cs typeface="Noto Sans"/>
              </a:rPr>
              <a:t>c</a:t>
            </a:r>
            <a:r>
              <a:rPr sz="2200" b="1" spc="-10" dirty="0">
                <a:solidFill>
                  <a:srgbClr val="333333"/>
                </a:solidFill>
                <a:latin typeface="Noto Sans"/>
                <a:cs typeface="Noto Sans"/>
              </a:rPr>
              <a:t>h</a:t>
            </a:r>
            <a:r>
              <a:rPr sz="2200" b="1" spc="5" dirty="0">
                <a:solidFill>
                  <a:srgbClr val="333333"/>
                </a:solidFill>
                <a:latin typeface="Noto Sans"/>
                <a:cs typeface="Noto Sans"/>
              </a:rPr>
              <a:t>e</a:t>
            </a:r>
            <a:endParaRPr sz="2200">
              <a:latin typeface="Noto Sans"/>
              <a:cs typeface="Noto Sans"/>
            </a:endParaRPr>
          </a:p>
        </p:txBody>
      </p:sp>
      <p:sp>
        <p:nvSpPr>
          <p:cNvPr id="9" name="object 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23</a:t>
            </a:fld>
            <a:endParaRPr spc="-5" dirty="0"/>
          </a:p>
        </p:txBody>
      </p:sp>
      <p:sp>
        <p:nvSpPr>
          <p:cNvPr id="8" name="object 8"/>
          <p:cNvSpPr txBox="1"/>
          <p:nvPr/>
        </p:nvSpPr>
        <p:spPr>
          <a:xfrm>
            <a:off x="2625598" y="1287221"/>
            <a:ext cx="9189720" cy="744855"/>
          </a:xfrm>
          <a:prstGeom prst="rect">
            <a:avLst/>
          </a:prstGeom>
        </p:spPr>
        <p:txBody>
          <a:bodyPr vert="horz" wrap="square" lIns="0" tIns="12065" rIns="0" bIns="0" rtlCol="0">
            <a:spAutoFit/>
          </a:bodyPr>
          <a:lstStyle/>
          <a:p>
            <a:pPr marL="12700" marR="5080">
              <a:lnSpc>
                <a:spcPct val="107300"/>
              </a:lnSpc>
              <a:spcBef>
                <a:spcPts val="95"/>
              </a:spcBef>
            </a:pPr>
            <a:r>
              <a:rPr sz="2200" spc="-10" dirty="0">
                <a:solidFill>
                  <a:srgbClr val="404040"/>
                </a:solidFill>
                <a:latin typeface="Noto Sans"/>
                <a:cs typeface="Noto Sans"/>
              </a:rPr>
              <a:t>The </a:t>
            </a:r>
            <a:r>
              <a:rPr sz="2200" spc="-5" dirty="0">
                <a:solidFill>
                  <a:srgbClr val="404040"/>
                </a:solidFill>
                <a:latin typeface="Noto Sans"/>
                <a:cs typeface="Noto Sans"/>
              </a:rPr>
              <a:t>most </a:t>
            </a:r>
            <a:r>
              <a:rPr sz="2200" spc="-15" dirty="0">
                <a:solidFill>
                  <a:srgbClr val="404040"/>
                </a:solidFill>
                <a:latin typeface="Noto Sans"/>
                <a:cs typeface="Noto Sans"/>
              </a:rPr>
              <a:t>popular </a:t>
            </a:r>
            <a:r>
              <a:rPr sz="2200" spc="-5" dirty="0">
                <a:solidFill>
                  <a:srgbClr val="404040"/>
                </a:solidFill>
                <a:latin typeface="Noto Sans"/>
                <a:cs typeface="Noto Sans"/>
              </a:rPr>
              <a:t>cache-based </a:t>
            </a:r>
            <a:r>
              <a:rPr sz="2200" spc="-15" dirty="0">
                <a:solidFill>
                  <a:srgbClr val="404040"/>
                </a:solidFill>
                <a:latin typeface="Noto Sans"/>
                <a:cs typeface="Noto Sans"/>
              </a:rPr>
              <a:t>databases </a:t>
            </a:r>
            <a:r>
              <a:rPr sz="2200" spc="-25" dirty="0">
                <a:solidFill>
                  <a:srgbClr val="404040"/>
                </a:solidFill>
                <a:latin typeface="Noto Sans"/>
                <a:cs typeface="Noto Sans"/>
              </a:rPr>
              <a:t>are </a:t>
            </a:r>
            <a:r>
              <a:rPr sz="2200" spc="-10" dirty="0">
                <a:solidFill>
                  <a:srgbClr val="404040"/>
                </a:solidFill>
                <a:latin typeface="Noto Sans"/>
                <a:cs typeface="Noto Sans"/>
              </a:rPr>
              <a:t>MEMCACHED </a:t>
            </a:r>
            <a:r>
              <a:rPr sz="2200" spc="-15" dirty="0">
                <a:solidFill>
                  <a:srgbClr val="404040"/>
                </a:solidFill>
                <a:latin typeface="Noto Sans"/>
                <a:cs typeface="Noto Sans"/>
              </a:rPr>
              <a:t>and </a:t>
            </a:r>
            <a:r>
              <a:rPr sz="2200" spc="-5" dirty="0">
                <a:solidFill>
                  <a:srgbClr val="404040"/>
                </a:solidFill>
                <a:latin typeface="Noto Sans"/>
                <a:cs typeface="Noto Sans"/>
              </a:rPr>
              <a:t>Redis.  </a:t>
            </a:r>
            <a:r>
              <a:rPr sz="2200" spc="-40" dirty="0">
                <a:solidFill>
                  <a:srgbClr val="404040"/>
                </a:solidFill>
                <a:latin typeface="Noto Sans"/>
                <a:cs typeface="Noto Sans"/>
              </a:rPr>
              <a:t>AWS </a:t>
            </a:r>
            <a:r>
              <a:rPr sz="2200" spc="-5" dirty="0">
                <a:solidFill>
                  <a:srgbClr val="404040"/>
                </a:solidFill>
                <a:latin typeface="Noto Sans"/>
                <a:cs typeface="Noto Sans"/>
              </a:rPr>
              <a:t>offers </a:t>
            </a:r>
            <a:r>
              <a:rPr sz="2200" spc="-15" dirty="0">
                <a:solidFill>
                  <a:srgbClr val="404040"/>
                </a:solidFill>
                <a:latin typeface="Noto Sans"/>
                <a:cs typeface="Noto Sans"/>
              </a:rPr>
              <a:t>its own </a:t>
            </a:r>
            <a:r>
              <a:rPr sz="2200" spc="-10" dirty="0">
                <a:solidFill>
                  <a:srgbClr val="404040"/>
                </a:solidFill>
                <a:latin typeface="Noto Sans"/>
                <a:cs typeface="Noto Sans"/>
              </a:rPr>
              <a:t>version called</a:t>
            </a:r>
            <a:r>
              <a:rPr sz="2200" spc="-20" dirty="0">
                <a:solidFill>
                  <a:srgbClr val="404040"/>
                </a:solidFill>
                <a:latin typeface="Noto Sans"/>
                <a:cs typeface="Noto Sans"/>
              </a:rPr>
              <a:t> </a:t>
            </a:r>
            <a:r>
              <a:rPr sz="2200" spc="-15" dirty="0">
                <a:solidFill>
                  <a:srgbClr val="404040"/>
                </a:solidFill>
                <a:latin typeface="Noto Sans"/>
                <a:cs typeface="Noto Sans"/>
              </a:rPr>
              <a:t>ElastiCache.</a:t>
            </a:r>
            <a:endParaRPr sz="2200">
              <a:latin typeface="Noto Sans"/>
              <a:cs typeface="Noto San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6479">
              <a:lnSpc>
                <a:spcPct val="100000"/>
              </a:lnSpc>
              <a:spcBef>
                <a:spcPts val="100"/>
              </a:spcBef>
            </a:pPr>
            <a:r>
              <a:rPr spc="-50" dirty="0"/>
              <a:t>Knowledge</a:t>
            </a:r>
            <a:r>
              <a:rPr spc="-55" dirty="0"/>
              <a:t> </a:t>
            </a:r>
            <a:r>
              <a:rPr spc="-15" dirty="0"/>
              <a:t>Check</a:t>
            </a:r>
          </a:p>
        </p:txBody>
      </p:sp>
      <p:sp>
        <p:nvSpPr>
          <p:cNvPr id="3" name="object 3"/>
          <p:cNvSpPr/>
          <p:nvPr/>
        </p:nvSpPr>
        <p:spPr>
          <a:xfrm>
            <a:off x="3608832" y="3169920"/>
            <a:ext cx="3553967" cy="303276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100965"/>
            <a:chOff x="0" y="0"/>
            <a:chExt cx="10433685" cy="100965"/>
          </a:xfrm>
        </p:grpSpPr>
        <p:sp>
          <p:nvSpPr>
            <p:cNvPr id="5" name="object 5"/>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600943" y="0"/>
            <a:ext cx="5648325" cy="100965"/>
            <a:chOff x="10600943" y="0"/>
            <a:chExt cx="5648325" cy="100965"/>
          </a:xfrm>
        </p:grpSpPr>
        <p:sp>
          <p:nvSpPr>
            <p:cNvPr id="10" name="object 10"/>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24</a:t>
            </a:fld>
            <a:endParaRPr spc="-5"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25</a:t>
            </a:fld>
            <a:endParaRPr spc="-5" dirty="0"/>
          </a:p>
        </p:txBody>
      </p:sp>
      <p:sp>
        <p:nvSpPr>
          <p:cNvPr id="3" name="object 3"/>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4" name="object 4"/>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5" name="object 5"/>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6" name="object 6"/>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sp>
        <p:nvSpPr>
          <p:cNvPr id="7" name="object 7"/>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25" dirty="0">
                <a:latin typeface="Noto Sans"/>
                <a:cs typeface="Noto Sans"/>
              </a:rPr>
              <a:t>are </a:t>
            </a:r>
            <a:r>
              <a:rPr sz="2200" spc="-20" dirty="0">
                <a:latin typeface="Noto Sans"/>
                <a:cs typeface="Noto Sans"/>
              </a:rPr>
              <a:t>the </a:t>
            </a:r>
            <a:r>
              <a:rPr sz="2200" spc="-10" dirty="0">
                <a:latin typeface="Noto Sans"/>
                <a:cs typeface="Noto Sans"/>
              </a:rPr>
              <a:t>four </a:t>
            </a:r>
            <a:r>
              <a:rPr sz="2200" spc="-15" dirty="0">
                <a:latin typeface="Noto Sans"/>
                <a:cs typeface="Noto Sans"/>
              </a:rPr>
              <a:t>types </a:t>
            </a:r>
            <a:r>
              <a:rPr sz="2200" dirty="0">
                <a:latin typeface="Noto Sans"/>
                <a:cs typeface="Noto Sans"/>
              </a:rPr>
              <a:t>of </a:t>
            </a:r>
            <a:r>
              <a:rPr sz="2200" spc="-15" dirty="0">
                <a:latin typeface="Noto Sans"/>
                <a:cs typeface="Noto Sans"/>
              </a:rPr>
              <a:t>database </a:t>
            </a:r>
            <a:r>
              <a:rPr sz="2200" spc="-10" dirty="0">
                <a:latin typeface="Noto Sans"/>
                <a:cs typeface="Noto Sans"/>
              </a:rPr>
              <a:t>platforms in</a:t>
            </a:r>
            <a:r>
              <a:rPr sz="2200" spc="80" dirty="0">
                <a:latin typeface="Noto Sans"/>
                <a:cs typeface="Noto Sans"/>
              </a:rPr>
              <a:t> </a:t>
            </a:r>
            <a:r>
              <a:rPr sz="2200" spc="-35" dirty="0">
                <a:latin typeface="Noto Sans"/>
                <a:cs typeface="Noto Sans"/>
              </a:rPr>
              <a:t>AWS?</a:t>
            </a:r>
            <a:endParaRPr sz="2200">
              <a:latin typeface="Noto Sans"/>
              <a:cs typeface="Noto Sans"/>
            </a:endParaRPr>
          </a:p>
        </p:txBody>
      </p:sp>
      <p:sp>
        <p:nvSpPr>
          <p:cNvPr id="8" name="object 8"/>
          <p:cNvSpPr txBox="1"/>
          <p:nvPr/>
        </p:nvSpPr>
        <p:spPr>
          <a:xfrm>
            <a:off x="2408935" y="2958211"/>
            <a:ext cx="7762875"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Relational, Non-relational, Data </a:t>
            </a:r>
            <a:r>
              <a:rPr sz="2200" spc="-20" dirty="0">
                <a:latin typeface="Noto Sans"/>
                <a:cs typeface="Noto Sans"/>
              </a:rPr>
              <a:t>warehouse, </a:t>
            </a:r>
            <a:r>
              <a:rPr sz="2200" spc="-15" dirty="0">
                <a:latin typeface="Noto Sans"/>
                <a:cs typeface="Noto Sans"/>
              </a:rPr>
              <a:t>and</a:t>
            </a:r>
            <a:r>
              <a:rPr sz="2200" dirty="0">
                <a:latin typeface="Noto Sans"/>
                <a:cs typeface="Noto Sans"/>
              </a:rPr>
              <a:t> </a:t>
            </a:r>
            <a:r>
              <a:rPr sz="2200" spc="-15" dirty="0">
                <a:latin typeface="Noto Sans"/>
                <a:cs typeface="Noto Sans"/>
              </a:rPr>
              <a:t>In-memory</a:t>
            </a:r>
            <a:endParaRPr sz="2200">
              <a:latin typeface="Noto Sans"/>
              <a:cs typeface="Noto Sans"/>
            </a:endParaRPr>
          </a:p>
        </p:txBody>
      </p:sp>
      <p:sp>
        <p:nvSpPr>
          <p:cNvPr id="9" name="object 9"/>
          <p:cNvSpPr txBox="1"/>
          <p:nvPr/>
        </p:nvSpPr>
        <p:spPr>
          <a:xfrm>
            <a:off x="2408935" y="3784219"/>
            <a:ext cx="749935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Structured, </a:t>
            </a:r>
            <a:r>
              <a:rPr sz="2200" spc="-5" dirty="0">
                <a:latin typeface="Noto Sans"/>
                <a:cs typeface="Noto Sans"/>
              </a:rPr>
              <a:t>Non </a:t>
            </a:r>
            <a:r>
              <a:rPr sz="2200" spc="-20" dirty="0">
                <a:latin typeface="Noto Sans"/>
                <a:cs typeface="Noto Sans"/>
              </a:rPr>
              <a:t>structured, </a:t>
            </a:r>
            <a:r>
              <a:rPr sz="2200" spc="-15" dirty="0">
                <a:latin typeface="Noto Sans"/>
                <a:cs typeface="Noto Sans"/>
              </a:rPr>
              <a:t>Data storehouse, and</a:t>
            </a:r>
            <a:r>
              <a:rPr sz="2200" spc="-50" dirty="0">
                <a:latin typeface="Noto Sans"/>
                <a:cs typeface="Noto Sans"/>
              </a:rPr>
              <a:t> </a:t>
            </a:r>
            <a:r>
              <a:rPr sz="2200" spc="-5" dirty="0">
                <a:latin typeface="Noto Sans"/>
                <a:cs typeface="Noto Sans"/>
              </a:rPr>
              <a:t>Cached</a:t>
            </a:r>
            <a:endParaRPr sz="2200">
              <a:latin typeface="Noto Sans"/>
              <a:cs typeface="Noto Sans"/>
            </a:endParaRPr>
          </a:p>
        </p:txBody>
      </p:sp>
      <p:sp>
        <p:nvSpPr>
          <p:cNvPr id="10" name="object 10"/>
          <p:cNvSpPr txBox="1"/>
          <p:nvPr/>
        </p:nvSpPr>
        <p:spPr>
          <a:xfrm>
            <a:off x="2408935" y="4591304"/>
            <a:ext cx="7303134"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Relational, Non-relational, Data storehouse, and</a:t>
            </a:r>
            <a:r>
              <a:rPr sz="2200" spc="-60" dirty="0">
                <a:latin typeface="Noto Sans"/>
                <a:cs typeface="Noto Sans"/>
              </a:rPr>
              <a:t> </a:t>
            </a:r>
            <a:r>
              <a:rPr sz="2200" spc="-5" dirty="0">
                <a:latin typeface="Noto Sans"/>
                <a:cs typeface="Noto Sans"/>
              </a:rPr>
              <a:t>Cached</a:t>
            </a:r>
            <a:endParaRPr sz="2200">
              <a:latin typeface="Noto Sans"/>
              <a:cs typeface="Noto Sans"/>
            </a:endParaRPr>
          </a:p>
        </p:txBody>
      </p:sp>
      <p:sp>
        <p:nvSpPr>
          <p:cNvPr id="11" name="object 11"/>
          <p:cNvSpPr txBox="1"/>
          <p:nvPr/>
        </p:nvSpPr>
        <p:spPr>
          <a:xfrm>
            <a:off x="2408935" y="5416118"/>
            <a:ext cx="7994650" cy="362585"/>
          </a:xfrm>
          <a:prstGeom prst="rect">
            <a:avLst/>
          </a:prstGeom>
        </p:spPr>
        <p:txBody>
          <a:bodyPr vert="horz" wrap="square" lIns="0" tIns="13970" rIns="0" bIns="0" rtlCol="0">
            <a:spAutoFit/>
          </a:bodyPr>
          <a:lstStyle/>
          <a:p>
            <a:pPr marL="12700">
              <a:lnSpc>
                <a:spcPct val="100000"/>
              </a:lnSpc>
              <a:spcBef>
                <a:spcPts val="110"/>
              </a:spcBef>
            </a:pPr>
            <a:r>
              <a:rPr sz="2200" spc="-20" dirty="0">
                <a:latin typeface="Noto Sans"/>
                <a:cs typeface="Noto Sans"/>
              </a:rPr>
              <a:t>Structured, </a:t>
            </a:r>
            <a:r>
              <a:rPr sz="2200" spc="-5" dirty="0">
                <a:latin typeface="Noto Sans"/>
                <a:cs typeface="Noto Sans"/>
              </a:rPr>
              <a:t>Non </a:t>
            </a:r>
            <a:r>
              <a:rPr sz="2200" spc="-20" dirty="0">
                <a:latin typeface="Noto Sans"/>
                <a:cs typeface="Noto Sans"/>
              </a:rPr>
              <a:t>structured, </a:t>
            </a:r>
            <a:r>
              <a:rPr sz="2200" spc="-15" dirty="0">
                <a:latin typeface="Noto Sans"/>
                <a:cs typeface="Noto Sans"/>
              </a:rPr>
              <a:t>Data </a:t>
            </a:r>
            <a:r>
              <a:rPr sz="2200" spc="-20" dirty="0">
                <a:latin typeface="Noto Sans"/>
                <a:cs typeface="Noto Sans"/>
              </a:rPr>
              <a:t>Warehouse, </a:t>
            </a:r>
            <a:r>
              <a:rPr sz="2200" spc="-15" dirty="0">
                <a:latin typeface="Noto Sans"/>
                <a:cs typeface="Noto Sans"/>
              </a:rPr>
              <a:t>and</a:t>
            </a:r>
            <a:r>
              <a:rPr sz="2200" dirty="0">
                <a:latin typeface="Noto Sans"/>
                <a:cs typeface="Noto Sans"/>
              </a:rPr>
              <a:t> </a:t>
            </a:r>
            <a:r>
              <a:rPr sz="2200" spc="-15" dirty="0">
                <a:latin typeface="Noto Sans"/>
                <a:cs typeface="Noto Sans"/>
              </a:rPr>
              <a:t>In-memory</a:t>
            </a:r>
            <a:endParaRPr sz="2200">
              <a:latin typeface="Noto Sans"/>
              <a:cs typeface="Noto San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2524"/>
            <a:ext cx="904335" cy="25717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4631" y="673608"/>
            <a:ext cx="15386685" cy="1734820"/>
            <a:chOff x="484631" y="673608"/>
            <a:chExt cx="15386685" cy="1734820"/>
          </a:xfrm>
        </p:grpSpPr>
        <p:sp>
          <p:nvSpPr>
            <p:cNvPr id="4" name="object 4"/>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4495"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8" name="object 8"/>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9" name="object 9"/>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10" name="object 10"/>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11" name="object 11"/>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100965"/>
            <a:chOff x="0" y="0"/>
            <a:chExt cx="10433685" cy="100965"/>
          </a:xfrm>
        </p:grpSpPr>
        <p:sp>
          <p:nvSpPr>
            <p:cNvPr id="13" name="object 13"/>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600943" y="0"/>
            <a:ext cx="5648325" cy="100965"/>
            <a:chOff x="10600943" y="0"/>
            <a:chExt cx="5648325" cy="100965"/>
          </a:xfrm>
        </p:grpSpPr>
        <p:sp>
          <p:nvSpPr>
            <p:cNvPr id="18" name="object 18"/>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1800"/>
            <a:ext cx="16267430" cy="2368550"/>
            <a:chOff x="-6095" y="6781800"/>
            <a:chExt cx="16267430" cy="2368550"/>
          </a:xfrm>
        </p:grpSpPr>
        <p:sp>
          <p:nvSpPr>
            <p:cNvPr id="21" name="object 21"/>
            <p:cNvSpPr/>
            <p:nvPr/>
          </p:nvSpPr>
          <p:spPr>
            <a:xfrm>
              <a:off x="0" y="6787895"/>
              <a:ext cx="16254984" cy="235610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3968"/>
              <a:ext cx="15484602" cy="8902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2517"/>
              <a:ext cx="1295400" cy="411477"/>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0540"/>
            <a:ext cx="13808710" cy="1276350"/>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10" dirty="0">
                <a:solidFill>
                  <a:srgbClr val="3B9F37"/>
                </a:solidFill>
                <a:latin typeface="Noto Sans"/>
                <a:cs typeface="Noto Sans"/>
              </a:rPr>
              <a:t>a)</a:t>
            </a:r>
            <a:endParaRPr sz="2200">
              <a:latin typeface="Noto Sans"/>
              <a:cs typeface="Noto Sans"/>
            </a:endParaRPr>
          </a:p>
          <a:p>
            <a:pPr marL="12700">
              <a:lnSpc>
                <a:spcPts val="2735"/>
              </a:lnSpc>
              <a:spcBef>
                <a:spcPts val="1730"/>
              </a:spcBef>
            </a:pPr>
            <a:r>
              <a:rPr sz="2400" b="1" spc="-5" dirty="0">
                <a:solidFill>
                  <a:srgbClr val="404040"/>
                </a:solidFill>
                <a:latin typeface="Noto Sans"/>
                <a:cs typeface="Noto Sans"/>
              </a:rPr>
              <a:t>The </a:t>
            </a:r>
            <a:r>
              <a:rPr sz="2400" b="1" dirty="0">
                <a:solidFill>
                  <a:srgbClr val="404040"/>
                </a:solidFill>
                <a:latin typeface="Noto Sans"/>
                <a:cs typeface="Noto Sans"/>
              </a:rPr>
              <a:t>four </a:t>
            </a:r>
            <a:r>
              <a:rPr sz="2400" b="1" spc="-5" dirty="0">
                <a:solidFill>
                  <a:srgbClr val="404040"/>
                </a:solidFill>
                <a:latin typeface="Noto Sans"/>
                <a:cs typeface="Noto Sans"/>
              </a:rPr>
              <a:t>types of </a:t>
            </a:r>
            <a:r>
              <a:rPr sz="2400" b="1" spc="-10" dirty="0">
                <a:solidFill>
                  <a:srgbClr val="404040"/>
                </a:solidFill>
                <a:latin typeface="Noto Sans"/>
                <a:cs typeface="Noto Sans"/>
              </a:rPr>
              <a:t>database platforms </a:t>
            </a:r>
            <a:r>
              <a:rPr sz="2400" b="1" spc="-5" dirty="0">
                <a:solidFill>
                  <a:srgbClr val="404040"/>
                </a:solidFill>
                <a:latin typeface="Noto Sans"/>
                <a:cs typeface="Noto Sans"/>
              </a:rPr>
              <a:t>available on </a:t>
            </a:r>
            <a:r>
              <a:rPr sz="2400" b="1" spc="-35" dirty="0">
                <a:solidFill>
                  <a:srgbClr val="404040"/>
                </a:solidFill>
                <a:latin typeface="Noto Sans"/>
                <a:cs typeface="Noto Sans"/>
              </a:rPr>
              <a:t>AWS </a:t>
            </a:r>
            <a:r>
              <a:rPr sz="2400" b="1" spc="-25" dirty="0">
                <a:solidFill>
                  <a:srgbClr val="404040"/>
                </a:solidFill>
                <a:latin typeface="Noto Sans"/>
                <a:cs typeface="Noto Sans"/>
              </a:rPr>
              <a:t>are </a:t>
            </a:r>
            <a:r>
              <a:rPr sz="2400" b="1" spc="-5" dirty="0">
                <a:solidFill>
                  <a:srgbClr val="404040"/>
                </a:solidFill>
                <a:latin typeface="Noto Sans"/>
                <a:cs typeface="Noto Sans"/>
              </a:rPr>
              <a:t>Relational, Non-relational,</a:t>
            </a:r>
            <a:r>
              <a:rPr sz="2400" b="1" spc="235" dirty="0">
                <a:solidFill>
                  <a:srgbClr val="404040"/>
                </a:solidFill>
                <a:latin typeface="Noto Sans"/>
                <a:cs typeface="Noto Sans"/>
              </a:rPr>
              <a:t> </a:t>
            </a:r>
            <a:r>
              <a:rPr sz="2400" b="1" spc="-5" dirty="0">
                <a:solidFill>
                  <a:srgbClr val="404040"/>
                </a:solidFill>
                <a:latin typeface="Noto Sans"/>
                <a:cs typeface="Noto Sans"/>
              </a:rPr>
              <a:t>Data</a:t>
            </a:r>
            <a:endParaRPr sz="2400">
              <a:latin typeface="Noto Sans"/>
              <a:cs typeface="Noto Sans"/>
            </a:endParaRPr>
          </a:p>
          <a:p>
            <a:pPr marL="12700">
              <a:lnSpc>
                <a:spcPts val="2735"/>
              </a:lnSpc>
            </a:pPr>
            <a:r>
              <a:rPr sz="2400" b="1" spc="-10" dirty="0">
                <a:solidFill>
                  <a:srgbClr val="404040"/>
                </a:solidFill>
                <a:latin typeface="Noto Sans"/>
                <a:cs typeface="Noto Sans"/>
              </a:rPr>
              <a:t>warehouse, </a:t>
            </a:r>
            <a:r>
              <a:rPr sz="2400" b="1" spc="-5" dirty="0">
                <a:solidFill>
                  <a:srgbClr val="404040"/>
                </a:solidFill>
                <a:latin typeface="Noto Sans"/>
                <a:cs typeface="Noto Sans"/>
              </a:rPr>
              <a:t>and</a:t>
            </a:r>
            <a:r>
              <a:rPr sz="2400" b="1" spc="-25" dirty="0">
                <a:solidFill>
                  <a:srgbClr val="404040"/>
                </a:solidFill>
                <a:latin typeface="Noto Sans"/>
                <a:cs typeface="Noto Sans"/>
              </a:rPr>
              <a:t> </a:t>
            </a:r>
            <a:r>
              <a:rPr sz="2400" b="1" spc="-30" dirty="0">
                <a:solidFill>
                  <a:srgbClr val="404040"/>
                </a:solidFill>
                <a:latin typeface="Noto Sans"/>
                <a:cs typeface="Noto Sans"/>
              </a:rPr>
              <a:t>In-memory.</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26</a:t>
            </a:fld>
            <a:endParaRPr spc="-5" dirty="0"/>
          </a:p>
        </p:txBody>
      </p:sp>
      <p:sp>
        <p:nvSpPr>
          <p:cNvPr id="26" name="object 26"/>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25" dirty="0">
                <a:latin typeface="Noto Sans"/>
                <a:cs typeface="Noto Sans"/>
              </a:rPr>
              <a:t>are </a:t>
            </a:r>
            <a:r>
              <a:rPr sz="2200" spc="-20" dirty="0">
                <a:latin typeface="Noto Sans"/>
                <a:cs typeface="Noto Sans"/>
              </a:rPr>
              <a:t>the </a:t>
            </a:r>
            <a:r>
              <a:rPr sz="2200" spc="-10" dirty="0">
                <a:latin typeface="Noto Sans"/>
                <a:cs typeface="Noto Sans"/>
              </a:rPr>
              <a:t>four </a:t>
            </a:r>
            <a:r>
              <a:rPr sz="2200" spc="-15" dirty="0">
                <a:latin typeface="Noto Sans"/>
                <a:cs typeface="Noto Sans"/>
              </a:rPr>
              <a:t>types </a:t>
            </a:r>
            <a:r>
              <a:rPr sz="2200" dirty="0">
                <a:latin typeface="Noto Sans"/>
                <a:cs typeface="Noto Sans"/>
              </a:rPr>
              <a:t>of </a:t>
            </a:r>
            <a:r>
              <a:rPr sz="2200" spc="-15" dirty="0">
                <a:latin typeface="Noto Sans"/>
                <a:cs typeface="Noto Sans"/>
              </a:rPr>
              <a:t>database </a:t>
            </a:r>
            <a:r>
              <a:rPr sz="2200" spc="-10" dirty="0">
                <a:latin typeface="Noto Sans"/>
                <a:cs typeface="Noto Sans"/>
              </a:rPr>
              <a:t>platforms in</a:t>
            </a:r>
            <a:r>
              <a:rPr sz="2200" spc="80" dirty="0">
                <a:latin typeface="Noto Sans"/>
                <a:cs typeface="Noto Sans"/>
              </a:rPr>
              <a:t> </a:t>
            </a:r>
            <a:r>
              <a:rPr sz="2200" spc="-35" dirty="0">
                <a:latin typeface="Noto Sans"/>
                <a:cs typeface="Noto Sans"/>
              </a:rPr>
              <a:t>AWS?</a:t>
            </a:r>
            <a:endParaRPr sz="2200">
              <a:latin typeface="Noto Sans"/>
              <a:cs typeface="Noto Sans"/>
            </a:endParaRPr>
          </a:p>
        </p:txBody>
      </p:sp>
      <p:sp>
        <p:nvSpPr>
          <p:cNvPr id="27" name="object 27"/>
          <p:cNvSpPr txBox="1"/>
          <p:nvPr/>
        </p:nvSpPr>
        <p:spPr>
          <a:xfrm>
            <a:off x="2408935" y="2958211"/>
            <a:ext cx="7762875"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Relational, Non-relational, Data </a:t>
            </a:r>
            <a:r>
              <a:rPr sz="2200" spc="-20" dirty="0">
                <a:latin typeface="Noto Sans"/>
                <a:cs typeface="Noto Sans"/>
              </a:rPr>
              <a:t>warehouse, </a:t>
            </a:r>
            <a:r>
              <a:rPr sz="2200" spc="-15" dirty="0">
                <a:latin typeface="Noto Sans"/>
                <a:cs typeface="Noto Sans"/>
              </a:rPr>
              <a:t>and</a:t>
            </a:r>
            <a:r>
              <a:rPr sz="2200" dirty="0">
                <a:latin typeface="Noto Sans"/>
                <a:cs typeface="Noto Sans"/>
              </a:rPr>
              <a:t> </a:t>
            </a:r>
            <a:r>
              <a:rPr sz="2200" spc="-15" dirty="0">
                <a:latin typeface="Noto Sans"/>
                <a:cs typeface="Noto Sans"/>
              </a:rPr>
              <a:t>In-memory</a:t>
            </a:r>
            <a:endParaRPr sz="2200">
              <a:latin typeface="Noto Sans"/>
              <a:cs typeface="Noto Sans"/>
            </a:endParaRPr>
          </a:p>
        </p:txBody>
      </p:sp>
      <p:sp>
        <p:nvSpPr>
          <p:cNvPr id="28" name="object 28"/>
          <p:cNvSpPr txBox="1"/>
          <p:nvPr/>
        </p:nvSpPr>
        <p:spPr>
          <a:xfrm>
            <a:off x="2408935" y="3784219"/>
            <a:ext cx="749935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Structured, </a:t>
            </a:r>
            <a:r>
              <a:rPr sz="2200" spc="-5" dirty="0">
                <a:latin typeface="Noto Sans"/>
                <a:cs typeface="Noto Sans"/>
              </a:rPr>
              <a:t>Non </a:t>
            </a:r>
            <a:r>
              <a:rPr sz="2200" spc="-20" dirty="0">
                <a:latin typeface="Noto Sans"/>
                <a:cs typeface="Noto Sans"/>
              </a:rPr>
              <a:t>structured, </a:t>
            </a:r>
            <a:r>
              <a:rPr sz="2200" spc="-15" dirty="0">
                <a:latin typeface="Noto Sans"/>
                <a:cs typeface="Noto Sans"/>
              </a:rPr>
              <a:t>Data storehouse, and</a:t>
            </a:r>
            <a:r>
              <a:rPr sz="2200" spc="-50" dirty="0">
                <a:latin typeface="Noto Sans"/>
                <a:cs typeface="Noto Sans"/>
              </a:rPr>
              <a:t> </a:t>
            </a:r>
            <a:r>
              <a:rPr sz="2200" spc="-5" dirty="0">
                <a:latin typeface="Noto Sans"/>
                <a:cs typeface="Noto Sans"/>
              </a:rPr>
              <a:t>Cached</a:t>
            </a:r>
            <a:endParaRPr sz="2200">
              <a:latin typeface="Noto Sans"/>
              <a:cs typeface="Noto Sans"/>
            </a:endParaRPr>
          </a:p>
        </p:txBody>
      </p:sp>
      <p:sp>
        <p:nvSpPr>
          <p:cNvPr id="29" name="object 29"/>
          <p:cNvSpPr txBox="1"/>
          <p:nvPr/>
        </p:nvSpPr>
        <p:spPr>
          <a:xfrm>
            <a:off x="2408935" y="4591304"/>
            <a:ext cx="7303134"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Relational, Non-relational, Data storehouse, and</a:t>
            </a:r>
            <a:r>
              <a:rPr sz="2200" spc="-60" dirty="0">
                <a:latin typeface="Noto Sans"/>
                <a:cs typeface="Noto Sans"/>
              </a:rPr>
              <a:t> </a:t>
            </a:r>
            <a:r>
              <a:rPr sz="2200" spc="-5" dirty="0">
                <a:latin typeface="Noto Sans"/>
                <a:cs typeface="Noto Sans"/>
              </a:rPr>
              <a:t>Cached</a:t>
            </a:r>
            <a:endParaRPr sz="2200">
              <a:latin typeface="Noto Sans"/>
              <a:cs typeface="Noto Sans"/>
            </a:endParaRPr>
          </a:p>
        </p:txBody>
      </p:sp>
      <p:sp>
        <p:nvSpPr>
          <p:cNvPr id="30" name="object 30"/>
          <p:cNvSpPr txBox="1"/>
          <p:nvPr/>
        </p:nvSpPr>
        <p:spPr>
          <a:xfrm>
            <a:off x="2408935" y="5416118"/>
            <a:ext cx="7958455" cy="362585"/>
          </a:xfrm>
          <a:prstGeom prst="rect">
            <a:avLst/>
          </a:prstGeom>
        </p:spPr>
        <p:txBody>
          <a:bodyPr vert="horz" wrap="square" lIns="0" tIns="13970" rIns="0" bIns="0" rtlCol="0">
            <a:spAutoFit/>
          </a:bodyPr>
          <a:lstStyle/>
          <a:p>
            <a:pPr marL="12700">
              <a:lnSpc>
                <a:spcPct val="100000"/>
              </a:lnSpc>
              <a:spcBef>
                <a:spcPts val="110"/>
              </a:spcBef>
            </a:pPr>
            <a:r>
              <a:rPr sz="2200" spc="-20" dirty="0">
                <a:latin typeface="Noto Sans"/>
                <a:cs typeface="Noto Sans"/>
              </a:rPr>
              <a:t>Structured, </a:t>
            </a:r>
            <a:r>
              <a:rPr sz="2200" spc="-5" dirty="0">
                <a:latin typeface="Noto Sans"/>
                <a:cs typeface="Noto Sans"/>
              </a:rPr>
              <a:t>Non </a:t>
            </a:r>
            <a:r>
              <a:rPr sz="2200" spc="-20" dirty="0">
                <a:latin typeface="Noto Sans"/>
                <a:cs typeface="Noto Sans"/>
              </a:rPr>
              <a:t>structured, </a:t>
            </a:r>
            <a:r>
              <a:rPr sz="2200" spc="-15" dirty="0">
                <a:latin typeface="Noto Sans"/>
                <a:cs typeface="Noto Sans"/>
              </a:rPr>
              <a:t>Data warehouse, and</a:t>
            </a:r>
            <a:r>
              <a:rPr sz="2200" spc="-20" dirty="0">
                <a:latin typeface="Noto Sans"/>
                <a:cs typeface="Noto Sans"/>
              </a:rPr>
              <a:t> </a:t>
            </a:r>
            <a:r>
              <a:rPr sz="2200" spc="-15" dirty="0">
                <a:latin typeface="Noto Sans"/>
                <a:cs typeface="Noto Sans"/>
              </a:rPr>
              <a:t>In-memory</a:t>
            </a:r>
            <a:endParaRPr sz="2200">
              <a:latin typeface="Noto Sans"/>
              <a:cs typeface="Noto San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21</a:t>
            </a:r>
            <a:endParaRPr sz="2450">
              <a:latin typeface="Carlito"/>
              <a:cs typeface="Carlito"/>
            </a:endParaRPr>
          </a:p>
        </p:txBody>
      </p:sp>
      <p:grpSp>
        <p:nvGrpSpPr>
          <p:cNvPr id="4" name="object 4"/>
          <p:cNvGrpSpPr/>
          <p:nvPr/>
        </p:nvGrpSpPr>
        <p:grpSpPr>
          <a:xfrm>
            <a:off x="0" y="0"/>
            <a:ext cx="16255365" cy="9144000"/>
            <a:chOff x="0" y="0"/>
            <a:chExt cx="16255365" cy="9144000"/>
          </a:xfrm>
        </p:grpSpPr>
        <p:sp>
          <p:nvSpPr>
            <p:cNvPr id="5" name="object 5"/>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7" name="object 17"/>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8" name="object 18"/>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1577290"/>
            <a:ext cx="7626350" cy="1086485"/>
          </a:xfrm>
          <a:prstGeom prst="rect">
            <a:avLst/>
          </a:prstGeom>
        </p:spPr>
        <p:txBody>
          <a:bodyPr vert="horz" wrap="square" lIns="0" tIns="89535" rIns="0" bIns="0" rtlCol="0">
            <a:spAutoFit/>
          </a:bodyPr>
          <a:lstStyle/>
          <a:p>
            <a:pPr marL="12700">
              <a:lnSpc>
                <a:spcPct val="100000"/>
              </a:lnSpc>
              <a:spcBef>
                <a:spcPts val="705"/>
              </a:spcBef>
            </a:pPr>
            <a:r>
              <a:rPr sz="3200" b="0" spc="-390" dirty="0">
                <a:solidFill>
                  <a:srgbClr val="FFFFFF"/>
                </a:solidFill>
                <a:latin typeface="Arial Black"/>
                <a:cs typeface="Arial Black"/>
              </a:rPr>
              <a:t>Amazon </a:t>
            </a:r>
            <a:r>
              <a:rPr sz="3200" b="0" spc="-400" dirty="0">
                <a:solidFill>
                  <a:srgbClr val="FFFFFF"/>
                </a:solidFill>
                <a:latin typeface="Arial Black"/>
                <a:cs typeface="Arial Black"/>
              </a:rPr>
              <a:t>Relational </a:t>
            </a:r>
            <a:r>
              <a:rPr sz="3200" b="0" spc="-440" dirty="0">
                <a:solidFill>
                  <a:srgbClr val="FFFFFF"/>
                </a:solidFill>
                <a:latin typeface="Arial Black"/>
                <a:cs typeface="Arial Black"/>
              </a:rPr>
              <a:t>Database </a:t>
            </a:r>
            <a:r>
              <a:rPr sz="3200" b="0" spc="-450" dirty="0">
                <a:solidFill>
                  <a:srgbClr val="FFFFFF"/>
                </a:solidFill>
                <a:latin typeface="Arial Black"/>
                <a:cs typeface="Arial Black"/>
              </a:rPr>
              <a:t>Service</a:t>
            </a:r>
            <a:r>
              <a:rPr sz="3200" b="0" spc="-760" dirty="0">
                <a:solidFill>
                  <a:srgbClr val="FFFFFF"/>
                </a:solidFill>
                <a:latin typeface="Arial Black"/>
                <a:cs typeface="Arial Black"/>
              </a:rPr>
              <a:t> </a:t>
            </a:r>
            <a:r>
              <a:rPr sz="3200" b="0" spc="-405" dirty="0">
                <a:solidFill>
                  <a:srgbClr val="FFFFFF"/>
                </a:solidFill>
                <a:latin typeface="Arial Black"/>
                <a:cs typeface="Arial Black"/>
              </a:rPr>
              <a:t>(RDS)</a:t>
            </a:r>
            <a:endParaRPr sz="3200">
              <a:latin typeface="Arial Black"/>
              <a:cs typeface="Arial Black"/>
            </a:endParaRPr>
          </a:p>
          <a:p>
            <a:pPr marL="12700">
              <a:lnSpc>
                <a:spcPct val="100000"/>
              </a:lnSpc>
              <a:spcBef>
                <a:spcPts val="545"/>
              </a:spcBef>
            </a:pPr>
            <a:r>
              <a:rPr sz="2800" b="0" spc="-10" dirty="0">
                <a:solidFill>
                  <a:srgbClr val="0E537A"/>
                </a:solidFill>
                <a:latin typeface="Noto Sans"/>
                <a:cs typeface="Noto Sans"/>
              </a:rPr>
              <a:t>Details about </a:t>
            </a:r>
            <a:r>
              <a:rPr sz="2800" b="0" spc="-5" dirty="0">
                <a:solidFill>
                  <a:srgbClr val="0E537A"/>
                </a:solidFill>
                <a:latin typeface="Noto Sans"/>
                <a:cs typeface="Noto Sans"/>
              </a:rPr>
              <a:t>Amazon</a:t>
            </a:r>
            <a:r>
              <a:rPr sz="2800" b="0" spc="-100" dirty="0">
                <a:solidFill>
                  <a:srgbClr val="0E537A"/>
                </a:solidFill>
                <a:latin typeface="Noto Sans"/>
                <a:cs typeface="Noto Sans"/>
              </a:rPr>
              <a:t> </a:t>
            </a:r>
            <a:r>
              <a:rPr sz="2800" b="0" spc="-10" dirty="0">
                <a:solidFill>
                  <a:srgbClr val="0E537A"/>
                </a:solidFill>
                <a:latin typeface="Noto Sans"/>
                <a:cs typeface="Noto Sans"/>
              </a:rPr>
              <a:t>RDS</a:t>
            </a:r>
            <a:endParaRPr sz="2800">
              <a:latin typeface="Noto Sans"/>
              <a:cs typeface="Noto San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10383" y="2971800"/>
            <a:ext cx="12496800" cy="2627630"/>
            <a:chOff x="2310383" y="2971800"/>
            <a:chExt cx="12496800" cy="2627630"/>
          </a:xfrm>
        </p:grpSpPr>
        <p:sp>
          <p:nvSpPr>
            <p:cNvPr id="3" name="object 3"/>
            <p:cNvSpPr/>
            <p:nvPr/>
          </p:nvSpPr>
          <p:spPr>
            <a:xfrm>
              <a:off x="2316479" y="2977895"/>
              <a:ext cx="12484735" cy="2615565"/>
            </a:xfrm>
            <a:custGeom>
              <a:avLst/>
              <a:gdLst/>
              <a:ahLst/>
              <a:cxnLst/>
              <a:rect l="l" t="t" r="r" b="b"/>
              <a:pathLst>
                <a:path w="12484735" h="2615565">
                  <a:moveTo>
                    <a:pt x="12048743" y="0"/>
                  </a:moveTo>
                  <a:lnTo>
                    <a:pt x="435863" y="0"/>
                  </a:lnTo>
                  <a:lnTo>
                    <a:pt x="388381" y="2558"/>
                  </a:lnTo>
                  <a:lnTo>
                    <a:pt x="342377" y="10055"/>
                  </a:lnTo>
                  <a:lnTo>
                    <a:pt x="298118" y="22226"/>
                  </a:lnTo>
                  <a:lnTo>
                    <a:pt x="255870" y="38803"/>
                  </a:lnTo>
                  <a:lnTo>
                    <a:pt x="215900" y="59520"/>
                  </a:lnTo>
                  <a:lnTo>
                    <a:pt x="178472" y="84112"/>
                  </a:lnTo>
                  <a:lnTo>
                    <a:pt x="143854" y="112312"/>
                  </a:lnTo>
                  <a:lnTo>
                    <a:pt x="112312" y="143854"/>
                  </a:lnTo>
                  <a:lnTo>
                    <a:pt x="84112" y="178472"/>
                  </a:lnTo>
                  <a:lnTo>
                    <a:pt x="59520" y="215900"/>
                  </a:lnTo>
                  <a:lnTo>
                    <a:pt x="38803" y="255870"/>
                  </a:lnTo>
                  <a:lnTo>
                    <a:pt x="22226" y="298118"/>
                  </a:lnTo>
                  <a:lnTo>
                    <a:pt x="10055" y="342377"/>
                  </a:lnTo>
                  <a:lnTo>
                    <a:pt x="2558" y="388381"/>
                  </a:lnTo>
                  <a:lnTo>
                    <a:pt x="0" y="435863"/>
                  </a:lnTo>
                  <a:lnTo>
                    <a:pt x="0" y="2179319"/>
                  </a:lnTo>
                  <a:lnTo>
                    <a:pt x="2558" y="2226802"/>
                  </a:lnTo>
                  <a:lnTo>
                    <a:pt x="10055" y="2272806"/>
                  </a:lnTo>
                  <a:lnTo>
                    <a:pt x="22226" y="2317065"/>
                  </a:lnTo>
                  <a:lnTo>
                    <a:pt x="38803" y="2359313"/>
                  </a:lnTo>
                  <a:lnTo>
                    <a:pt x="59520" y="2399283"/>
                  </a:lnTo>
                  <a:lnTo>
                    <a:pt x="84112" y="2436711"/>
                  </a:lnTo>
                  <a:lnTo>
                    <a:pt x="112312" y="2471329"/>
                  </a:lnTo>
                  <a:lnTo>
                    <a:pt x="143854" y="2502871"/>
                  </a:lnTo>
                  <a:lnTo>
                    <a:pt x="178472" y="2531071"/>
                  </a:lnTo>
                  <a:lnTo>
                    <a:pt x="215899" y="2555663"/>
                  </a:lnTo>
                  <a:lnTo>
                    <a:pt x="255870" y="2576380"/>
                  </a:lnTo>
                  <a:lnTo>
                    <a:pt x="298118" y="2592957"/>
                  </a:lnTo>
                  <a:lnTo>
                    <a:pt x="342377" y="2605128"/>
                  </a:lnTo>
                  <a:lnTo>
                    <a:pt x="388381" y="2612625"/>
                  </a:lnTo>
                  <a:lnTo>
                    <a:pt x="435863" y="2615183"/>
                  </a:lnTo>
                  <a:lnTo>
                    <a:pt x="12048743" y="2615183"/>
                  </a:lnTo>
                  <a:lnTo>
                    <a:pt x="12096226" y="2612625"/>
                  </a:lnTo>
                  <a:lnTo>
                    <a:pt x="12142230" y="2605128"/>
                  </a:lnTo>
                  <a:lnTo>
                    <a:pt x="12186489" y="2592957"/>
                  </a:lnTo>
                  <a:lnTo>
                    <a:pt x="12228737" y="2576380"/>
                  </a:lnTo>
                  <a:lnTo>
                    <a:pt x="12268708" y="2555663"/>
                  </a:lnTo>
                  <a:lnTo>
                    <a:pt x="12306135" y="2531071"/>
                  </a:lnTo>
                  <a:lnTo>
                    <a:pt x="12340753" y="2502871"/>
                  </a:lnTo>
                  <a:lnTo>
                    <a:pt x="12372295" y="2471329"/>
                  </a:lnTo>
                  <a:lnTo>
                    <a:pt x="12400495" y="2436711"/>
                  </a:lnTo>
                  <a:lnTo>
                    <a:pt x="12425087" y="2399283"/>
                  </a:lnTo>
                  <a:lnTo>
                    <a:pt x="12445804" y="2359313"/>
                  </a:lnTo>
                  <a:lnTo>
                    <a:pt x="12462381" y="2317065"/>
                  </a:lnTo>
                  <a:lnTo>
                    <a:pt x="12474552" y="2272806"/>
                  </a:lnTo>
                  <a:lnTo>
                    <a:pt x="12482049" y="2226802"/>
                  </a:lnTo>
                  <a:lnTo>
                    <a:pt x="12484608" y="2179319"/>
                  </a:lnTo>
                  <a:lnTo>
                    <a:pt x="12484608" y="435863"/>
                  </a:lnTo>
                  <a:lnTo>
                    <a:pt x="12482049" y="388381"/>
                  </a:lnTo>
                  <a:lnTo>
                    <a:pt x="12474552" y="342377"/>
                  </a:lnTo>
                  <a:lnTo>
                    <a:pt x="12462381" y="298118"/>
                  </a:lnTo>
                  <a:lnTo>
                    <a:pt x="12445804" y="255870"/>
                  </a:lnTo>
                  <a:lnTo>
                    <a:pt x="12425087" y="215900"/>
                  </a:lnTo>
                  <a:lnTo>
                    <a:pt x="12400495" y="178472"/>
                  </a:lnTo>
                  <a:lnTo>
                    <a:pt x="12372295" y="143854"/>
                  </a:lnTo>
                  <a:lnTo>
                    <a:pt x="12340753" y="112312"/>
                  </a:lnTo>
                  <a:lnTo>
                    <a:pt x="12306135" y="84112"/>
                  </a:lnTo>
                  <a:lnTo>
                    <a:pt x="12268708" y="59520"/>
                  </a:lnTo>
                  <a:lnTo>
                    <a:pt x="12228737" y="38803"/>
                  </a:lnTo>
                  <a:lnTo>
                    <a:pt x="12186489" y="22226"/>
                  </a:lnTo>
                  <a:lnTo>
                    <a:pt x="12142230" y="10055"/>
                  </a:lnTo>
                  <a:lnTo>
                    <a:pt x="12096226" y="2558"/>
                  </a:lnTo>
                  <a:lnTo>
                    <a:pt x="12048743" y="0"/>
                  </a:lnTo>
                  <a:close/>
                </a:path>
              </a:pathLst>
            </a:custGeom>
            <a:solidFill>
              <a:srgbClr val="7ECFEB"/>
            </a:solidFill>
          </p:spPr>
          <p:txBody>
            <a:bodyPr wrap="square" lIns="0" tIns="0" rIns="0" bIns="0" rtlCol="0"/>
            <a:lstStyle/>
            <a:p>
              <a:endParaRPr/>
            </a:p>
          </p:txBody>
        </p:sp>
        <p:sp>
          <p:nvSpPr>
            <p:cNvPr id="4" name="object 4"/>
            <p:cNvSpPr/>
            <p:nvPr/>
          </p:nvSpPr>
          <p:spPr>
            <a:xfrm>
              <a:off x="2316479" y="2977895"/>
              <a:ext cx="12484735" cy="2615565"/>
            </a:xfrm>
            <a:custGeom>
              <a:avLst/>
              <a:gdLst/>
              <a:ahLst/>
              <a:cxnLst/>
              <a:rect l="l" t="t" r="r" b="b"/>
              <a:pathLst>
                <a:path w="12484735" h="2615565">
                  <a:moveTo>
                    <a:pt x="0" y="435863"/>
                  </a:moveTo>
                  <a:lnTo>
                    <a:pt x="2558" y="388381"/>
                  </a:lnTo>
                  <a:lnTo>
                    <a:pt x="10055" y="342377"/>
                  </a:lnTo>
                  <a:lnTo>
                    <a:pt x="22226" y="298118"/>
                  </a:lnTo>
                  <a:lnTo>
                    <a:pt x="38803" y="255870"/>
                  </a:lnTo>
                  <a:lnTo>
                    <a:pt x="59520" y="215900"/>
                  </a:lnTo>
                  <a:lnTo>
                    <a:pt x="84112" y="178472"/>
                  </a:lnTo>
                  <a:lnTo>
                    <a:pt x="112312" y="143854"/>
                  </a:lnTo>
                  <a:lnTo>
                    <a:pt x="143854" y="112312"/>
                  </a:lnTo>
                  <a:lnTo>
                    <a:pt x="178472" y="84112"/>
                  </a:lnTo>
                  <a:lnTo>
                    <a:pt x="215900" y="59520"/>
                  </a:lnTo>
                  <a:lnTo>
                    <a:pt x="255870" y="38803"/>
                  </a:lnTo>
                  <a:lnTo>
                    <a:pt x="298118" y="22226"/>
                  </a:lnTo>
                  <a:lnTo>
                    <a:pt x="342377" y="10055"/>
                  </a:lnTo>
                  <a:lnTo>
                    <a:pt x="388381" y="2558"/>
                  </a:lnTo>
                  <a:lnTo>
                    <a:pt x="435863" y="0"/>
                  </a:lnTo>
                  <a:lnTo>
                    <a:pt x="12048743" y="0"/>
                  </a:lnTo>
                  <a:lnTo>
                    <a:pt x="12096226" y="2558"/>
                  </a:lnTo>
                  <a:lnTo>
                    <a:pt x="12142230" y="10055"/>
                  </a:lnTo>
                  <a:lnTo>
                    <a:pt x="12186489" y="22226"/>
                  </a:lnTo>
                  <a:lnTo>
                    <a:pt x="12228737" y="38803"/>
                  </a:lnTo>
                  <a:lnTo>
                    <a:pt x="12268708" y="59520"/>
                  </a:lnTo>
                  <a:lnTo>
                    <a:pt x="12306135" y="84112"/>
                  </a:lnTo>
                  <a:lnTo>
                    <a:pt x="12340753" y="112312"/>
                  </a:lnTo>
                  <a:lnTo>
                    <a:pt x="12372295" y="143854"/>
                  </a:lnTo>
                  <a:lnTo>
                    <a:pt x="12400495" y="178472"/>
                  </a:lnTo>
                  <a:lnTo>
                    <a:pt x="12425087" y="215900"/>
                  </a:lnTo>
                  <a:lnTo>
                    <a:pt x="12445804" y="255870"/>
                  </a:lnTo>
                  <a:lnTo>
                    <a:pt x="12462381" y="298118"/>
                  </a:lnTo>
                  <a:lnTo>
                    <a:pt x="12474552" y="342377"/>
                  </a:lnTo>
                  <a:lnTo>
                    <a:pt x="12482049" y="388381"/>
                  </a:lnTo>
                  <a:lnTo>
                    <a:pt x="12484608" y="435863"/>
                  </a:lnTo>
                  <a:lnTo>
                    <a:pt x="12484608" y="2179319"/>
                  </a:lnTo>
                  <a:lnTo>
                    <a:pt x="12482049" y="2226802"/>
                  </a:lnTo>
                  <a:lnTo>
                    <a:pt x="12474552" y="2272806"/>
                  </a:lnTo>
                  <a:lnTo>
                    <a:pt x="12462381" y="2317065"/>
                  </a:lnTo>
                  <a:lnTo>
                    <a:pt x="12445804" y="2359313"/>
                  </a:lnTo>
                  <a:lnTo>
                    <a:pt x="12425087" y="2399283"/>
                  </a:lnTo>
                  <a:lnTo>
                    <a:pt x="12400495" y="2436711"/>
                  </a:lnTo>
                  <a:lnTo>
                    <a:pt x="12372295" y="2471329"/>
                  </a:lnTo>
                  <a:lnTo>
                    <a:pt x="12340753" y="2502871"/>
                  </a:lnTo>
                  <a:lnTo>
                    <a:pt x="12306135" y="2531071"/>
                  </a:lnTo>
                  <a:lnTo>
                    <a:pt x="12268708" y="2555663"/>
                  </a:lnTo>
                  <a:lnTo>
                    <a:pt x="12228737" y="2576380"/>
                  </a:lnTo>
                  <a:lnTo>
                    <a:pt x="12186489" y="2592957"/>
                  </a:lnTo>
                  <a:lnTo>
                    <a:pt x="12142230" y="2605128"/>
                  </a:lnTo>
                  <a:lnTo>
                    <a:pt x="12096226" y="2612625"/>
                  </a:lnTo>
                  <a:lnTo>
                    <a:pt x="12048743" y="2615183"/>
                  </a:lnTo>
                  <a:lnTo>
                    <a:pt x="435863" y="2615183"/>
                  </a:lnTo>
                  <a:lnTo>
                    <a:pt x="388381" y="2612625"/>
                  </a:lnTo>
                  <a:lnTo>
                    <a:pt x="342377" y="2605128"/>
                  </a:lnTo>
                  <a:lnTo>
                    <a:pt x="298118" y="2592957"/>
                  </a:lnTo>
                  <a:lnTo>
                    <a:pt x="255870" y="2576380"/>
                  </a:lnTo>
                  <a:lnTo>
                    <a:pt x="215899" y="2555663"/>
                  </a:lnTo>
                  <a:lnTo>
                    <a:pt x="178472" y="2531071"/>
                  </a:lnTo>
                  <a:lnTo>
                    <a:pt x="143854" y="2502871"/>
                  </a:lnTo>
                  <a:lnTo>
                    <a:pt x="112312" y="2471329"/>
                  </a:lnTo>
                  <a:lnTo>
                    <a:pt x="84112" y="2436711"/>
                  </a:lnTo>
                  <a:lnTo>
                    <a:pt x="59520" y="2399283"/>
                  </a:lnTo>
                  <a:lnTo>
                    <a:pt x="38803" y="2359313"/>
                  </a:lnTo>
                  <a:lnTo>
                    <a:pt x="22226" y="2317065"/>
                  </a:lnTo>
                  <a:lnTo>
                    <a:pt x="10055" y="2272806"/>
                  </a:lnTo>
                  <a:lnTo>
                    <a:pt x="2558" y="2226802"/>
                  </a:lnTo>
                  <a:lnTo>
                    <a:pt x="0" y="2179319"/>
                  </a:lnTo>
                  <a:lnTo>
                    <a:pt x="0" y="435863"/>
                  </a:lnTo>
                  <a:close/>
                </a:path>
              </a:pathLst>
            </a:custGeom>
            <a:ln w="12192">
              <a:solidFill>
                <a:srgbClr val="41709C"/>
              </a:solidFill>
            </a:ln>
          </p:spPr>
          <p:txBody>
            <a:bodyPr wrap="square" lIns="0" tIns="0" rIns="0" bIns="0" rtlCol="0"/>
            <a:lstStyle/>
            <a:p>
              <a:endParaRPr/>
            </a:p>
          </p:txBody>
        </p:sp>
      </p:grpSp>
      <p:sp>
        <p:nvSpPr>
          <p:cNvPr id="5" name="object 5"/>
          <p:cNvSpPr txBox="1">
            <a:spLocks noGrp="1"/>
          </p:cNvSpPr>
          <p:nvPr>
            <p:ph type="ctrTitle"/>
          </p:nvPr>
        </p:nvSpPr>
        <p:spPr>
          <a:prstGeom prst="rect">
            <a:avLst/>
          </a:prstGeom>
        </p:spPr>
        <p:txBody>
          <a:bodyPr vert="horz" wrap="square" lIns="0" tIns="12065" rIns="0" bIns="0" rtlCol="0">
            <a:spAutoFit/>
          </a:bodyPr>
          <a:lstStyle/>
          <a:p>
            <a:pPr marL="14604">
              <a:lnSpc>
                <a:spcPct val="100000"/>
              </a:lnSpc>
              <a:spcBef>
                <a:spcPts val="95"/>
              </a:spcBef>
            </a:pPr>
            <a:r>
              <a:rPr spc="-390" dirty="0"/>
              <a:t>Amazon</a:t>
            </a:r>
            <a:r>
              <a:rPr spc="-245" dirty="0"/>
              <a:t> </a:t>
            </a:r>
            <a:r>
              <a:rPr spc="-484" dirty="0"/>
              <a:t>RDS</a:t>
            </a:r>
          </a:p>
        </p:txBody>
      </p:sp>
      <p:sp>
        <p:nvSpPr>
          <p:cNvPr id="6" name="object 6"/>
          <p:cNvSpPr txBox="1"/>
          <p:nvPr/>
        </p:nvSpPr>
        <p:spPr>
          <a:xfrm>
            <a:off x="3327908" y="3694938"/>
            <a:ext cx="10342245" cy="1033144"/>
          </a:xfrm>
          <a:prstGeom prst="rect">
            <a:avLst/>
          </a:prstGeom>
        </p:spPr>
        <p:txBody>
          <a:bodyPr vert="horz" wrap="square" lIns="0" tIns="13335" rIns="0" bIns="0" rtlCol="0">
            <a:spAutoFit/>
          </a:bodyPr>
          <a:lstStyle/>
          <a:p>
            <a:pPr marL="12065" marR="5080" algn="ctr">
              <a:lnSpc>
                <a:spcPct val="100000"/>
              </a:lnSpc>
              <a:spcBef>
                <a:spcPts val="105"/>
              </a:spcBef>
            </a:pPr>
            <a:r>
              <a:rPr sz="2200" spc="-10" dirty="0">
                <a:latin typeface="Noto Sans"/>
                <a:cs typeface="Noto Sans"/>
              </a:rPr>
              <a:t>Amazon </a:t>
            </a:r>
            <a:r>
              <a:rPr sz="2200" spc="-15" dirty="0">
                <a:latin typeface="Noto Sans"/>
                <a:cs typeface="Noto Sans"/>
              </a:rPr>
              <a:t>Relational Database </a:t>
            </a:r>
            <a:r>
              <a:rPr sz="2200" spc="-10" dirty="0">
                <a:latin typeface="Noto Sans"/>
                <a:cs typeface="Noto Sans"/>
              </a:rPr>
              <a:t>Service </a:t>
            </a:r>
            <a:r>
              <a:rPr sz="2200" spc="-5" dirty="0">
                <a:latin typeface="Noto Sans"/>
                <a:cs typeface="Noto Sans"/>
              </a:rPr>
              <a:t>(RDS) </a:t>
            </a:r>
            <a:r>
              <a:rPr sz="2200" spc="-15" dirty="0">
                <a:latin typeface="Noto Sans"/>
                <a:cs typeface="Noto Sans"/>
              </a:rPr>
              <a:t>is </a:t>
            </a:r>
            <a:r>
              <a:rPr sz="2200" spc="-10" dirty="0">
                <a:latin typeface="Noto Sans"/>
                <a:cs typeface="Noto Sans"/>
              </a:rPr>
              <a:t>a </a:t>
            </a:r>
            <a:r>
              <a:rPr sz="2200" spc="-30" dirty="0">
                <a:latin typeface="Noto Sans"/>
                <a:cs typeface="Noto Sans"/>
              </a:rPr>
              <a:t>managed </a:t>
            </a:r>
            <a:r>
              <a:rPr sz="2200" spc="-10" dirty="0">
                <a:latin typeface="Noto Sans"/>
                <a:cs typeface="Noto Sans"/>
              </a:rPr>
              <a:t>service </a:t>
            </a:r>
            <a:r>
              <a:rPr sz="2200" spc="-20" dirty="0">
                <a:latin typeface="Noto Sans"/>
                <a:cs typeface="Noto Sans"/>
              </a:rPr>
              <a:t>that allows </a:t>
            </a:r>
            <a:r>
              <a:rPr sz="2200" spc="-10" dirty="0">
                <a:latin typeface="Noto Sans"/>
                <a:cs typeface="Noto Sans"/>
              </a:rPr>
              <a:t>you  </a:t>
            </a:r>
            <a:r>
              <a:rPr sz="2200" spc="-15" dirty="0">
                <a:latin typeface="Noto Sans"/>
                <a:cs typeface="Noto Sans"/>
              </a:rPr>
              <a:t>to </a:t>
            </a:r>
            <a:r>
              <a:rPr sz="2200" spc="-10" dirty="0">
                <a:latin typeface="Noto Sans"/>
                <a:cs typeface="Noto Sans"/>
              </a:rPr>
              <a:t>run </a:t>
            </a:r>
            <a:r>
              <a:rPr sz="2200" spc="-15" dirty="0">
                <a:latin typeface="Noto Sans"/>
                <a:cs typeface="Noto Sans"/>
              </a:rPr>
              <a:t>databases </a:t>
            </a:r>
            <a:r>
              <a:rPr sz="2200" spc="-10" dirty="0">
                <a:latin typeface="Noto Sans"/>
                <a:cs typeface="Noto Sans"/>
              </a:rPr>
              <a:t>in </a:t>
            </a:r>
            <a:r>
              <a:rPr sz="2200" spc="-20" dirty="0">
                <a:latin typeface="Noto Sans"/>
                <a:cs typeface="Noto Sans"/>
              </a:rPr>
              <a:t>the </a:t>
            </a:r>
            <a:r>
              <a:rPr sz="2200" spc="-35" dirty="0">
                <a:latin typeface="Noto Sans"/>
                <a:cs typeface="Noto Sans"/>
              </a:rPr>
              <a:t>AWS </a:t>
            </a:r>
            <a:r>
              <a:rPr sz="2200" spc="-10" dirty="0">
                <a:latin typeface="Noto Sans"/>
                <a:cs typeface="Noto Sans"/>
              </a:rPr>
              <a:t>cloud </a:t>
            </a:r>
            <a:r>
              <a:rPr sz="2200" dirty="0">
                <a:latin typeface="Noto Sans"/>
                <a:cs typeface="Noto Sans"/>
              </a:rPr>
              <a:t>on EC2 </a:t>
            </a:r>
            <a:r>
              <a:rPr sz="2200" spc="-15" dirty="0">
                <a:latin typeface="Noto Sans"/>
                <a:cs typeface="Noto Sans"/>
              </a:rPr>
              <a:t>instances without </a:t>
            </a:r>
            <a:r>
              <a:rPr sz="2200" spc="-40" dirty="0">
                <a:latin typeface="Noto Sans"/>
                <a:cs typeface="Noto Sans"/>
              </a:rPr>
              <a:t>having </a:t>
            </a:r>
            <a:r>
              <a:rPr sz="2200" spc="-15" dirty="0">
                <a:latin typeface="Noto Sans"/>
                <a:cs typeface="Noto Sans"/>
              </a:rPr>
              <a:t>to </a:t>
            </a:r>
            <a:r>
              <a:rPr sz="2200" spc="-5" dirty="0">
                <a:latin typeface="Noto Sans"/>
                <a:cs typeface="Noto Sans"/>
              </a:rPr>
              <a:t>worry  </a:t>
            </a:r>
            <a:r>
              <a:rPr sz="2200" spc="-10" dirty="0">
                <a:latin typeface="Noto Sans"/>
                <a:cs typeface="Noto Sans"/>
              </a:rPr>
              <a:t>about </a:t>
            </a:r>
            <a:r>
              <a:rPr sz="2200" spc="-15" dirty="0">
                <a:latin typeface="Noto Sans"/>
                <a:cs typeface="Noto Sans"/>
              </a:rPr>
              <a:t>database administration </a:t>
            </a:r>
            <a:r>
              <a:rPr sz="2200" spc="-25" dirty="0">
                <a:latin typeface="Noto Sans"/>
                <a:cs typeface="Noto Sans"/>
              </a:rPr>
              <a:t>management</a:t>
            </a:r>
            <a:r>
              <a:rPr sz="2200" spc="20" dirty="0">
                <a:latin typeface="Noto Sans"/>
                <a:cs typeface="Noto Sans"/>
              </a:rPr>
              <a:t> </a:t>
            </a:r>
            <a:r>
              <a:rPr sz="2200" spc="-15" dirty="0">
                <a:latin typeface="Noto Sans"/>
                <a:cs typeface="Noto Sans"/>
              </a:rPr>
              <a:t>tasks.</a:t>
            </a:r>
            <a:endParaRPr sz="2200">
              <a:latin typeface="Noto Sans"/>
              <a:cs typeface="Noto Sans"/>
            </a:endParaRPr>
          </a:p>
        </p:txBody>
      </p:sp>
      <p:sp>
        <p:nvSpPr>
          <p:cNvPr id="7" name="object 7"/>
          <p:cNvSpPr/>
          <p:nvPr/>
        </p:nvSpPr>
        <p:spPr>
          <a:xfrm>
            <a:off x="6775704" y="710183"/>
            <a:ext cx="2770631" cy="207264"/>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28</a:t>
            </a:fld>
            <a:endParaRPr spc="-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8502" y="283286"/>
            <a:ext cx="4157979" cy="512445"/>
          </a:xfrm>
          <a:prstGeom prst="rect">
            <a:avLst/>
          </a:prstGeom>
        </p:spPr>
        <p:txBody>
          <a:bodyPr vert="horz" wrap="square" lIns="0" tIns="12065" rIns="0" bIns="0" rtlCol="0">
            <a:spAutoFit/>
          </a:bodyPr>
          <a:lstStyle/>
          <a:p>
            <a:pPr marL="12700">
              <a:lnSpc>
                <a:spcPct val="100000"/>
              </a:lnSpc>
              <a:spcBef>
                <a:spcPts val="95"/>
              </a:spcBef>
            </a:pPr>
            <a:r>
              <a:rPr sz="3200" b="0" spc="-390" dirty="0">
                <a:latin typeface="Arial Black"/>
                <a:cs typeface="Arial Black"/>
              </a:rPr>
              <a:t>Amazon </a:t>
            </a:r>
            <a:r>
              <a:rPr sz="3200" b="0" spc="-480" dirty="0">
                <a:latin typeface="Arial Black"/>
                <a:cs typeface="Arial Black"/>
              </a:rPr>
              <a:t>RDS</a:t>
            </a:r>
            <a:r>
              <a:rPr sz="3200" b="0" spc="-35" dirty="0">
                <a:latin typeface="Arial Black"/>
                <a:cs typeface="Arial Black"/>
              </a:rPr>
              <a:t> </a:t>
            </a:r>
            <a:r>
              <a:rPr sz="3200" b="0" spc="-400" dirty="0">
                <a:latin typeface="Arial Black"/>
                <a:cs typeface="Arial Black"/>
              </a:rPr>
              <a:t>Platforms</a:t>
            </a:r>
            <a:endParaRPr sz="3200">
              <a:latin typeface="Arial Black"/>
              <a:cs typeface="Arial Black"/>
            </a:endParaRPr>
          </a:p>
        </p:txBody>
      </p:sp>
      <p:grpSp>
        <p:nvGrpSpPr>
          <p:cNvPr id="3" name="object 3"/>
          <p:cNvGrpSpPr/>
          <p:nvPr/>
        </p:nvGrpSpPr>
        <p:grpSpPr>
          <a:xfrm>
            <a:off x="1271016" y="6550152"/>
            <a:ext cx="5041900" cy="1841500"/>
            <a:chOff x="1271016" y="6550152"/>
            <a:chExt cx="5041900" cy="1841500"/>
          </a:xfrm>
        </p:grpSpPr>
        <p:sp>
          <p:nvSpPr>
            <p:cNvPr id="4" name="object 4"/>
            <p:cNvSpPr/>
            <p:nvPr/>
          </p:nvSpPr>
          <p:spPr>
            <a:xfrm>
              <a:off x="1990344" y="7013448"/>
              <a:ext cx="3602735" cy="91744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77112" y="6556248"/>
              <a:ext cx="5029200" cy="1828800"/>
            </a:xfrm>
            <a:custGeom>
              <a:avLst/>
              <a:gdLst/>
              <a:ahLst/>
              <a:cxnLst/>
              <a:rect l="l" t="t" r="r" b="b"/>
              <a:pathLst>
                <a:path w="5029200" h="1828800">
                  <a:moveTo>
                    <a:pt x="0" y="104266"/>
                  </a:moveTo>
                  <a:lnTo>
                    <a:pt x="8183" y="63650"/>
                  </a:lnTo>
                  <a:lnTo>
                    <a:pt x="30511" y="30511"/>
                  </a:lnTo>
                  <a:lnTo>
                    <a:pt x="63650" y="8183"/>
                  </a:lnTo>
                  <a:lnTo>
                    <a:pt x="104266" y="0"/>
                  </a:lnTo>
                  <a:lnTo>
                    <a:pt x="4924933" y="0"/>
                  </a:lnTo>
                  <a:lnTo>
                    <a:pt x="4965549" y="8183"/>
                  </a:lnTo>
                  <a:lnTo>
                    <a:pt x="4998688" y="30511"/>
                  </a:lnTo>
                  <a:lnTo>
                    <a:pt x="5021016" y="63650"/>
                  </a:lnTo>
                  <a:lnTo>
                    <a:pt x="5029200" y="104266"/>
                  </a:lnTo>
                  <a:lnTo>
                    <a:pt x="5029200" y="1724571"/>
                  </a:lnTo>
                  <a:lnTo>
                    <a:pt x="5021016" y="1765143"/>
                  </a:lnTo>
                  <a:lnTo>
                    <a:pt x="4998688" y="1798273"/>
                  </a:lnTo>
                  <a:lnTo>
                    <a:pt x="4965549" y="1820609"/>
                  </a:lnTo>
                  <a:lnTo>
                    <a:pt x="4924933" y="1828800"/>
                  </a:lnTo>
                  <a:lnTo>
                    <a:pt x="104266" y="1828800"/>
                  </a:lnTo>
                  <a:lnTo>
                    <a:pt x="63650" y="1820609"/>
                  </a:lnTo>
                  <a:lnTo>
                    <a:pt x="30511" y="1798273"/>
                  </a:lnTo>
                  <a:lnTo>
                    <a:pt x="8183" y="1765143"/>
                  </a:lnTo>
                  <a:lnTo>
                    <a:pt x="0" y="1724571"/>
                  </a:lnTo>
                  <a:lnTo>
                    <a:pt x="0" y="104266"/>
                  </a:lnTo>
                  <a:close/>
                </a:path>
              </a:pathLst>
            </a:custGeom>
            <a:ln w="12192">
              <a:solidFill>
                <a:srgbClr val="EC7C30"/>
              </a:solidFill>
            </a:ln>
          </p:spPr>
          <p:txBody>
            <a:bodyPr wrap="square" lIns="0" tIns="0" rIns="0" bIns="0" rtlCol="0"/>
            <a:lstStyle/>
            <a:p>
              <a:endParaRPr/>
            </a:p>
          </p:txBody>
        </p:sp>
      </p:grpSp>
      <p:grpSp>
        <p:nvGrpSpPr>
          <p:cNvPr id="6" name="object 6"/>
          <p:cNvGrpSpPr/>
          <p:nvPr/>
        </p:nvGrpSpPr>
        <p:grpSpPr>
          <a:xfrm>
            <a:off x="1271016" y="4340352"/>
            <a:ext cx="5041900" cy="1841500"/>
            <a:chOff x="1271016" y="4340352"/>
            <a:chExt cx="5041900" cy="1841500"/>
          </a:xfrm>
        </p:grpSpPr>
        <p:sp>
          <p:nvSpPr>
            <p:cNvPr id="7" name="object 7"/>
            <p:cNvSpPr/>
            <p:nvPr/>
          </p:nvSpPr>
          <p:spPr>
            <a:xfrm>
              <a:off x="1277112" y="4346448"/>
              <a:ext cx="5029200" cy="1828800"/>
            </a:xfrm>
            <a:custGeom>
              <a:avLst/>
              <a:gdLst/>
              <a:ahLst/>
              <a:cxnLst/>
              <a:rect l="l" t="t" r="r" b="b"/>
              <a:pathLst>
                <a:path w="5029200" h="1828800">
                  <a:moveTo>
                    <a:pt x="0" y="104266"/>
                  </a:moveTo>
                  <a:lnTo>
                    <a:pt x="8183" y="63650"/>
                  </a:lnTo>
                  <a:lnTo>
                    <a:pt x="30511" y="30511"/>
                  </a:lnTo>
                  <a:lnTo>
                    <a:pt x="63650" y="8183"/>
                  </a:lnTo>
                  <a:lnTo>
                    <a:pt x="104266" y="0"/>
                  </a:lnTo>
                  <a:lnTo>
                    <a:pt x="4924933" y="0"/>
                  </a:lnTo>
                  <a:lnTo>
                    <a:pt x="4965549" y="8183"/>
                  </a:lnTo>
                  <a:lnTo>
                    <a:pt x="4998688" y="30511"/>
                  </a:lnTo>
                  <a:lnTo>
                    <a:pt x="5021016" y="63650"/>
                  </a:lnTo>
                  <a:lnTo>
                    <a:pt x="5029200" y="104266"/>
                  </a:lnTo>
                  <a:lnTo>
                    <a:pt x="5029200" y="1724533"/>
                  </a:lnTo>
                  <a:lnTo>
                    <a:pt x="5021016" y="1765149"/>
                  </a:lnTo>
                  <a:lnTo>
                    <a:pt x="4998688" y="1798288"/>
                  </a:lnTo>
                  <a:lnTo>
                    <a:pt x="4965549" y="1820616"/>
                  </a:lnTo>
                  <a:lnTo>
                    <a:pt x="4924933" y="1828800"/>
                  </a:lnTo>
                  <a:lnTo>
                    <a:pt x="104266" y="1828800"/>
                  </a:lnTo>
                  <a:lnTo>
                    <a:pt x="63650" y="1820616"/>
                  </a:lnTo>
                  <a:lnTo>
                    <a:pt x="30511" y="1798288"/>
                  </a:lnTo>
                  <a:lnTo>
                    <a:pt x="8183" y="1765149"/>
                  </a:lnTo>
                  <a:lnTo>
                    <a:pt x="0" y="1724533"/>
                  </a:lnTo>
                  <a:lnTo>
                    <a:pt x="0" y="104266"/>
                  </a:lnTo>
                  <a:close/>
                </a:path>
              </a:pathLst>
            </a:custGeom>
            <a:ln w="12192">
              <a:solidFill>
                <a:srgbClr val="EC7C30"/>
              </a:solidFill>
            </a:ln>
          </p:spPr>
          <p:txBody>
            <a:bodyPr wrap="square" lIns="0" tIns="0" rIns="0" bIns="0" rtlCol="0"/>
            <a:lstStyle/>
            <a:p>
              <a:endParaRPr/>
            </a:p>
          </p:txBody>
        </p:sp>
        <p:sp>
          <p:nvSpPr>
            <p:cNvPr id="8" name="object 8"/>
            <p:cNvSpPr/>
            <p:nvPr/>
          </p:nvSpPr>
          <p:spPr>
            <a:xfrm>
              <a:off x="2244909" y="5160405"/>
              <a:ext cx="3411826" cy="419655"/>
            </a:xfrm>
            <a:prstGeom prst="rect">
              <a:avLst/>
            </a:prstGeom>
            <a:blipFill>
              <a:blip r:embed="rId3" cstate="print"/>
              <a:stretch>
                <a:fillRect/>
              </a:stretch>
            </a:blipFill>
          </p:spPr>
          <p:txBody>
            <a:bodyPr wrap="square" lIns="0" tIns="0" rIns="0" bIns="0" rtlCol="0"/>
            <a:lstStyle/>
            <a:p>
              <a:endParaRPr/>
            </a:p>
          </p:txBody>
        </p:sp>
      </p:grpSp>
      <p:grpSp>
        <p:nvGrpSpPr>
          <p:cNvPr id="9" name="object 9"/>
          <p:cNvGrpSpPr/>
          <p:nvPr/>
        </p:nvGrpSpPr>
        <p:grpSpPr>
          <a:xfrm>
            <a:off x="9957816" y="4340352"/>
            <a:ext cx="5041900" cy="1841500"/>
            <a:chOff x="9957816" y="4340352"/>
            <a:chExt cx="5041900" cy="1841500"/>
          </a:xfrm>
        </p:grpSpPr>
        <p:sp>
          <p:nvSpPr>
            <p:cNvPr id="10" name="object 10"/>
            <p:cNvSpPr/>
            <p:nvPr/>
          </p:nvSpPr>
          <p:spPr>
            <a:xfrm>
              <a:off x="11274552" y="4639056"/>
              <a:ext cx="2404871" cy="124358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963912" y="4346448"/>
              <a:ext cx="5029200" cy="1828800"/>
            </a:xfrm>
            <a:custGeom>
              <a:avLst/>
              <a:gdLst/>
              <a:ahLst/>
              <a:cxnLst/>
              <a:rect l="l" t="t" r="r" b="b"/>
              <a:pathLst>
                <a:path w="5029200" h="1828800">
                  <a:moveTo>
                    <a:pt x="0" y="171068"/>
                  </a:moveTo>
                  <a:lnTo>
                    <a:pt x="6110" y="125588"/>
                  </a:lnTo>
                  <a:lnTo>
                    <a:pt x="23353" y="84723"/>
                  </a:lnTo>
                  <a:lnTo>
                    <a:pt x="50101" y="50101"/>
                  </a:lnTo>
                  <a:lnTo>
                    <a:pt x="84723" y="23353"/>
                  </a:lnTo>
                  <a:lnTo>
                    <a:pt x="125588" y="6110"/>
                  </a:lnTo>
                  <a:lnTo>
                    <a:pt x="171069" y="0"/>
                  </a:lnTo>
                  <a:lnTo>
                    <a:pt x="4858131" y="0"/>
                  </a:lnTo>
                  <a:lnTo>
                    <a:pt x="4903611" y="6110"/>
                  </a:lnTo>
                  <a:lnTo>
                    <a:pt x="4944476" y="23353"/>
                  </a:lnTo>
                  <a:lnTo>
                    <a:pt x="4979098" y="50101"/>
                  </a:lnTo>
                  <a:lnTo>
                    <a:pt x="5005846" y="84723"/>
                  </a:lnTo>
                  <a:lnTo>
                    <a:pt x="5023089" y="125588"/>
                  </a:lnTo>
                  <a:lnTo>
                    <a:pt x="5029200" y="171068"/>
                  </a:lnTo>
                  <a:lnTo>
                    <a:pt x="5029200" y="1657731"/>
                  </a:lnTo>
                  <a:lnTo>
                    <a:pt x="5023089" y="1703211"/>
                  </a:lnTo>
                  <a:lnTo>
                    <a:pt x="5005846" y="1744076"/>
                  </a:lnTo>
                  <a:lnTo>
                    <a:pt x="4979098" y="1778698"/>
                  </a:lnTo>
                  <a:lnTo>
                    <a:pt x="4944476" y="1805446"/>
                  </a:lnTo>
                  <a:lnTo>
                    <a:pt x="4903611" y="1822689"/>
                  </a:lnTo>
                  <a:lnTo>
                    <a:pt x="4858131" y="1828800"/>
                  </a:lnTo>
                  <a:lnTo>
                    <a:pt x="171069" y="1828800"/>
                  </a:lnTo>
                  <a:lnTo>
                    <a:pt x="125588" y="1822689"/>
                  </a:lnTo>
                  <a:lnTo>
                    <a:pt x="84723" y="1805446"/>
                  </a:lnTo>
                  <a:lnTo>
                    <a:pt x="50101" y="1778698"/>
                  </a:lnTo>
                  <a:lnTo>
                    <a:pt x="23353" y="1744076"/>
                  </a:lnTo>
                  <a:lnTo>
                    <a:pt x="6110" y="1703211"/>
                  </a:lnTo>
                  <a:lnTo>
                    <a:pt x="0" y="1657731"/>
                  </a:lnTo>
                  <a:lnTo>
                    <a:pt x="0" y="171068"/>
                  </a:lnTo>
                  <a:close/>
                </a:path>
              </a:pathLst>
            </a:custGeom>
            <a:ln w="12192">
              <a:solidFill>
                <a:srgbClr val="EC7C30"/>
              </a:solidFill>
            </a:ln>
          </p:spPr>
          <p:txBody>
            <a:bodyPr wrap="square" lIns="0" tIns="0" rIns="0" bIns="0" rtlCol="0"/>
            <a:lstStyle/>
            <a:p>
              <a:endParaRPr/>
            </a:p>
          </p:txBody>
        </p:sp>
      </p:grpSp>
      <p:grpSp>
        <p:nvGrpSpPr>
          <p:cNvPr id="12" name="object 12"/>
          <p:cNvGrpSpPr/>
          <p:nvPr/>
        </p:nvGrpSpPr>
        <p:grpSpPr>
          <a:xfrm>
            <a:off x="9951719" y="2127504"/>
            <a:ext cx="5041900" cy="1841500"/>
            <a:chOff x="9951719" y="2127504"/>
            <a:chExt cx="5041900" cy="1841500"/>
          </a:xfrm>
        </p:grpSpPr>
        <p:sp>
          <p:nvSpPr>
            <p:cNvPr id="13" name="object 13"/>
            <p:cNvSpPr/>
            <p:nvPr/>
          </p:nvSpPr>
          <p:spPr>
            <a:xfrm>
              <a:off x="9957815" y="2133600"/>
              <a:ext cx="5029200" cy="1828800"/>
            </a:xfrm>
            <a:custGeom>
              <a:avLst/>
              <a:gdLst/>
              <a:ahLst/>
              <a:cxnLst/>
              <a:rect l="l" t="t" r="r" b="b"/>
              <a:pathLst>
                <a:path w="5029200" h="1828800">
                  <a:moveTo>
                    <a:pt x="0" y="157733"/>
                  </a:moveTo>
                  <a:lnTo>
                    <a:pt x="8040" y="107874"/>
                  </a:lnTo>
                  <a:lnTo>
                    <a:pt x="30431" y="64574"/>
                  </a:lnTo>
                  <a:lnTo>
                    <a:pt x="64574" y="30431"/>
                  </a:lnTo>
                  <a:lnTo>
                    <a:pt x="107874" y="8040"/>
                  </a:lnTo>
                  <a:lnTo>
                    <a:pt x="157733" y="0"/>
                  </a:lnTo>
                  <a:lnTo>
                    <a:pt x="4871466" y="0"/>
                  </a:lnTo>
                  <a:lnTo>
                    <a:pt x="4921325" y="8040"/>
                  </a:lnTo>
                  <a:lnTo>
                    <a:pt x="4964625" y="30431"/>
                  </a:lnTo>
                  <a:lnTo>
                    <a:pt x="4998768" y="64574"/>
                  </a:lnTo>
                  <a:lnTo>
                    <a:pt x="5021159" y="107874"/>
                  </a:lnTo>
                  <a:lnTo>
                    <a:pt x="5029199" y="157733"/>
                  </a:lnTo>
                  <a:lnTo>
                    <a:pt x="5029199" y="1671065"/>
                  </a:lnTo>
                  <a:lnTo>
                    <a:pt x="5021159" y="1720925"/>
                  </a:lnTo>
                  <a:lnTo>
                    <a:pt x="4998768" y="1764225"/>
                  </a:lnTo>
                  <a:lnTo>
                    <a:pt x="4964625" y="1798368"/>
                  </a:lnTo>
                  <a:lnTo>
                    <a:pt x="4921325" y="1820759"/>
                  </a:lnTo>
                  <a:lnTo>
                    <a:pt x="4871466" y="1828800"/>
                  </a:lnTo>
                  <a:lnTo>
                    <a:pt x="157733" y="1828800"/>
                  </a:lnTo>
                  <a:lnTo>
                    <a:pt x="107874" y="1820759"/>
                  </a:lnTo>
                  <a:lnTo>
                    <a:pt x="64574" y="1798368"/>
                  </a:lnTo>
                  <a:lnTo>
                    <a:pt x="30431" y="1764225"/>
                  </a:lnTo>
                  <a:lnTo>
                    <a:pt x="8040" y="1720925"/>
                  </a:lnTo>
                  <a:lnTo>
                    <a:pt x="0" y="1671065"/>
                  </a:lnTo>
                  <a:lnTo>
                    <a:pt x="0" y="157733"/>
                  </a:lnTo>
                  <a:close/>
                </a:path>
              </a:pathLst>
            </a:custGeom>
            <a:ln w="12192">
              <a:solidFill>
                <a:srgbClr val="EC7C30"/>
              </a:solidFill>
            </a:ln>
          </p:spPr>
          <p:txBody>
            <a:bodyPr wrap="square" lIns="0" tIns="0" rIns="0" bIns="0" rtlCol="0"/>
            <a:lstStyle/>
            <a:p>
              <a:endParaRPr/>
            </a:p>
          </p:txBody>
        </p:sp>
        <p:sp>
          <p:nvSpPr>
            <p:cNvPr id="14" name="object 14"/>
            <p:cNvSpPr/>
            <p:nvPr/>
          </p:nvSpPr>
          <p:spPr>
            <a:xfrm>
              <a:off x="10905743" y="2543849"/>
              <a:ext cx="3133344" cy="1006438"/>
            </a:xfrm>
            <a:prstGeom prst="rect">
              <a:avLst/>
            </a:prstGeom>
            <a:blipFill>
              <a:blip r:embed="rId5" cstate="print"/>
              <a:stretch>
                <a:fillRect/>
              </a:stretch>
            </a:blipFill>
          </p:spPr>
          <p:txBody>
            <a:bodyPr wrap="square" lIns="0" tIns="0" rIns="0" bIns="0" rtlCol="0"/>
            <a:lstStyle/>
            <a:p>
              <a:endParaRPr/>
            </a:p>
          </p:txBody>
        </p:sp>
      </p:grpSp>
      <p:sp>
        <p:nvSpPr>
          <p:cNvPr id="15" name="object 15"/>
          <p:cNvSpPr/>
          <p:nvPr/>
        </p:nvSpPr>
        <p:spPr>
          <a:xfrm>
            <a:off x="1264919" y="2133600"/>
            <a:ext cx="5029200" cy="1828800"/>
          </a:xfrm>
          <a:custGeom>
            <a:avLst/>
            <a:gdLst/>
            <a:ahLst/>
            <a:cxnLst/>
            <a:rect l="l" t="t" r="r" b="b"/>
            <a:pathLst>
              <a:path w="5029200" h="1828800">
                <a:moveTo>
                  <a:pt x="0" y="104267"/>
                </a:moveTo>
                <a:lnTo>
                  <a:pt x="8183" y="63650"/>
                </a:lnTo>
                <a:lnTo>
                  <a:pt x="30511" y="30511"/>
                </a:lnTo>
                <a:lnTo>
                  <a:pt x="63650" y="8183"/>
                </a:lnTo>
                <a:lnTo>
                  <a:pt x="104267" y="0"/>
                </a:lnTo>
                <a:lnTo>
                  <a:pt x="4924933" y="0"/>
                </a:lnTo>
                <a:lnTo>
                  <a:pt x="4965549" y="8183"/>
                </a:lnTo>
                <a:lnTo>
                  <a:pt x="4998688" y="30511"/>
                </a:lnTo>
                <a:lnTo>
                  <a:pt x="5021016" y="63650"/>
                </a:lnTo>
                <a:lnTo>
                  <a:pt x="5029200" y="104267"/>
                </a:lnTo>
                <a:lnTo>
                  <a:pt x="5029200" y="1724533"/>
                </a:lnTo>
                <a:lnTo>
                  <a:pt x="5021016" y="1765149"/>
                </a:lnTo>
                <a:lnTo>
                  <a:pt x="4998688" y="1798288"/>
                </a:lnTo>
                <a:lnTo>
                  <a:pt x="4965549" y="1820616"/>
                </a:lnTo>
                <a:lnTo>
                  <a:pt x="4924933" y="1828800"/>
                </a:lnTo>
                <a:lnTo>
                  <a:pt x="104267" y="1828800"/>
                </a:lnTo>
                <a:lnTo>
                  <a:pt x="63650" y="1820616"/>
                </a:lnTo>
                <a:lnTo>
                  <a:pt x="30511" y="1798288"/>
                </a:lnTo>
                <a:lnTo>
                  <a:pt x="8183" y="1765149"/>
                </a:lnTo>
                <a:lnTo>
                  <a:pt x="0" y="1724533"/>
                </a:lnTo>
                <a:lnTo>
                  <a:pt x="0" y="104267"/>
                </a:lnTo>
                <a:close/>
              </a:path>
            </a:pathLst>
          </a:custGeom>
          <a:ln w="12192">
            <a:solidFill>
              <a:srgbClr val="EC7C30"/>
            </a:solidFill>
          </a:ln>
        </p:spPr>
        <p:txBody>
          <a:bodyPr wrap="square" lIns="0" tIns="0" rIns="0" bIns="0" rtlCol="0"/>
          <a:lstStyle/>
          <a:p>
            <a:endParaRPr/>
          </a:p>
        </p:txBody>
      </p:sp>
      <p:sp>
        <p:nvSpPr>
          <p:cNvPr id="16" name="object 16"/>
          <p:cNvSpPr txBox="1"/>
          <p:nvPr/>
        </p:nvSpPr>
        <p:spPr>
          <a:xfrm>
            <a:off x="3808221" y="2967685"/>
            <a:ext cx="1252220" cy="329565"/>
          </a:xfrm>
          <a:prstGeom prst="rect">
            <a:avLst/>
          </a:prstGeom>
        </p:spPr>
        <p:txBody>
          <a:bodyPr vert="horz" wrap="square" lIns="0" tIns="12065" rIns="0" bIns="0" rtlCol="0">
            <a:spAutoFit/>
          </a:bodyPr>
          <a:lstStyle/>
          <a:p>
            <a:pPr marL="12700">
              <a:lnSpc>
                <a:spcPct val="100000"/>
              </a:lnSpc>
              <a:spcBef>
                <a:spcPts val="95"/>
              </a:spcBef>
            </a:pPr>
            <a:r>
              <a:rPr sz="2000" spc="-30" dirty="0">
                <a:solidFill>
                  <a:srgbClr val="333333"/>
                </a:solidFill>
                <a:latin typeface="Noto Sans"/>
                <a:cs typeface="Noto Sans"/>
              </a:rPr>
              <a:t>Aurora </a:t>
            </a:r>
            <a:r>
              <a:rPr sz="2000" spc="-5" dirty="0">
                <a:solidFill>
                  <a:srgbClr val="333333"/>
                </a:solidFill>
                <a:latin typeface="Noto Sans"/>
                <a:cs typeface="Noto Sans"/>
              </a:rPr>
              <a:t>DB</a:t>
            </a:r>
            <a:endParaRPr sz="2000">
              <a:latin typeface="Noto Sans"/>
              <a:cs typeface="Noto Sans"/>
            </a:endParaRPr>
          </a:p>
        </p:txBody>
      </p:sp>
      <p:sp>
        <p:nvSpPr>
          <p:cNvPr id="17" name="object 17"/>
          <p:cNvSpPr/>
          <p:nvPr/>
        </p:nvSpPr>
        <p:spPr>
          <a:xfrm>
            <a:off x="2356104" y="2487167"/>
            <a:ext cx="1139952" cy="1280159"/>
          </a:xfrm>
          <a:prstGeom prst="rect">
            <a:avLst/>
          </a:prstGeom>
          <a:blipFill>
            <a:blip r:embed="rId6" cstate="print"/>
            <a:stretch>
              <a:fillRect/>
            </a:stretch>
          </a:blipFill>
        </p:spPr>
        <p:txBody>
          <a:bodyPr wrap="square" lIns="0" tIns="0" rIns="0" bIns="0" rtlCol="0"/>
          <a:lstStyle/>
          <a:p>
            <a:endParaRPr/>
          </a:p>
        </p:txBody>
      </p:sp>
      <p:grpSp>
        <p:nvGrpSpPr>
          <p:cNvPr id="18" name="object 18"/>
          <p:cNvGrpSpPr/>
          <p:nvPr/>
        </p:nvGrpSpPr>
        <p:grpSpPr>
          <a:xfrm>
            <a:off x="9951719" y="6550152"/>
            <a:ext cx="5041900" cy="1841500"/>
            <a:chOff x="9951719" y="6550152"/>
            <a:chExt cx="5041900" cy="1841500"/>
          </a:xfrm>
        </p:grpSpPr>
        <p:sp>
          <p:nvSpPr>
            <p:cNvPr id="19" name="object 19"/>
            <p:cNvSpPr/>
            <p:nvPr/>
          </p:nvSpPr>
          <p:spPr>
            <a:xfrm>
              <a:off x="9957815" y="6556248"/>
              <a:ext cx="5029200" cy="1828800"/>
            </a:xfrm>
            <a:custGeom>
              <a:avLst/>
              <a:gdLst/>
              <a:ahLst/>
              <a:cxnLst/>
              <a:rect l="l" t="t" r="r" b="b"/>
              <a:pathLst>
                <a:path w="5029200" h="1828800">
                  <a:moveTo>
                    <a:pt x="0" y="144271"/>
                  </a:moveTo>
                  <a:lnTo>
                    <a:pt x="7359" y="98690"/>
                  </a:lnTo>
                  <a:lnTo>
                    <a:pt x="27850" y="59088"/>
                  </a:lnTo>
                  <a:lnTo>
                    <a:pt x="59088" y="27850"/>
                  </a:lnTo>
                  <a:lnTo>
                    <a:pt x="98690" y="7359"/>
                  </a:lnTo>
                  <a:lnTo>
                    <a:pt x="144272" y="0"/>
                  </a:lnTo>
                  <a:lnTo>
                    <a:pt x="4884928" y="0"/>
                  </a:lnTo>
                  <a:lnTo>
                    <a:pt x="4930509" y="7359"/>
                  </a:lnTo>
                  <a:lnTo>
                    <a:pt x="4970111" y="27850"/>
                  </a:lnTo>
                  <a:lnTo>
                    <a:pt x="5001349" y="59088"/>
                  </a:lnTo>
                  <a:lnTo>
                    <a:pt x="5021840" y="98690"/>
                  </a:lnTo>
                  <a:lnTo>
                    <a:pt x="5029199" y="144271"/>
                  </a:lnTo>
                  <a:lnTo>
                    <a:pt x="5029199" y="1684464"/>
                  </a:lnTo>
                  <a:lnTo>
                    <a:pt x="5021840" y="1730087"/>
                  </a:lnTo>
                  <a:lnTo>
                    <a:pt x="5001349" y="1769708"/>
                  </a:lnTo>
                  <a:lnTo>
                    <a:pt x="4970111" y="1800952"/>
                  </a:lnTo>
                  <a:lnTo>
                    <a:pt x="4930509" y="1821442"/>
                  </a:lnTo>
                  <a:lnTo>
                    <a:pt x="4884928" y="1828800"/>
                  </a:lnTo>
                  <a:lnTo>
                    <a:pt x="144272" y="1828800"/>
                  </a:lnTo>
                  <a:lnTo>
                    <a:pt x="98690" y="1821442"/>
                  </a:lnTo>
                  <a:lnTo>
                    <a:pt x="59088" y="1800952"/>
                  </a:lnTo>
                  <a:lnTo>
                    <a:pt x="27850" y="1769708"/>
                  </a:lnTo>
                  <a:lnTo>
                    <a:pt x="7359" y="1730087"/>
                  </a:lnTo>
                  <a:lnTo>
                    <a:pt x="0" y="1684464"/>
                  </a:lnTo>
                  <a:lnTo>
                    <a:pt x="0" y="144271"/>
                  </a:lnTo>
                  <a:close/>
                </a:path>
              </a:pathLst>
            </a:custGeom>
            <a:ln w="12192">
              <a:solidFill>
                <a:srgbClr val="EC7C30"/>
              </a:solidFill>
            </a:ln>
          </p:spPr>
          <p:txBody>
            <a:bodyPr wrap="square" lIns="0" tIns="0" rIns="0" bIns="0" rtlCol="0"/>
            <a:lstStyle/>
            <a:p>
              <a:endParaRPr/>
            </a:p>
          </p:txBody>
        </p:sp>
        <p:sp>
          <p:nvSpPr>
            <p:cNvPr id="20" name="object 20"/>
            <p:cNvSpPr/>
            <p:nvPr/>
          </p:nvSpPr>
          <p:spPr>
            <a:xfrm>
              <a:off x="11601114" y="6860264"/>
              <a:ext cx="1724558" cy="1220767"/>
            </a:xfrm>
            <a:prstGeom prst="rect">
              <a:avLst/>
            </a:prstGeom>
            <a:blipFill>
              <a:blip r:embed="rId7" cstate="print"/>
              <a:stretch>
                <a:fillRect/>
              </a:stretch>
            </a:blipFill>
          </p:spPr>
          <p:txBody>
            <a:bodyPr wrap="square" lIns="0" tIns="0" rIns="0" bIns="0" rtlCol="0"/>
            <a:lstStyle/>
            <a:p>
              <a:endParaRPr/>
            </a:p>
          </p:txBody>
        </p:sp>
      </p:grpSp>
      <p:sp>
        <p:nvSpPr>
          <p:cNvPr id="21" name="object 21"/>
          <p:cNvSpPr/>
          <p:nvPr/>
        </p:nvSpPr>
        <p:spPr>
          <a:xfrm>
            <a:off x="7501128" y="4081271"/>
            <a:ext cx="1252727" cy="1408176"/>
          </a:xfrm>
          <a:prstGeom prst="rect">
            <a:avLst/>
          </a:prstGeom>
          <a:blipFill>
            <a:blip r:embed="rId8" cstate="print"/>
            <a:stretch>
              <a:fillRect/>
            </a:stretch>
          </a:blipFill>
        </p:spPr>
        <p:txBody>
          <a:bodyPr wrap="square" lIns="0" tIns="0" rIns="0" bIns="0" rtlCol="0"/>
          <a:lstStyle/>
          <a:p>
            <a:endParaRPr/>
          </a:p>
        </p:txBody>
      </p:sp>
      <p:sp>
        <p:nvSpPr>
          <p:cNvPr id="22" name="object 22"/>
          <p:cNvSpPr txBox="1"/>
          <p:nvPr/>
        </p:nvSpPr>
        <p:spPr>
          <a:xfrm>
            <a:off x="7325106" y="5630367"/>
            <a:ext cx="1609725" cy="329565"/>
          </a:xfrm>
          <a:prstGeom prst="rect">
            <a:avLst/>
          </a:prstGeom>
        </p:spPr>
        <p:txBody>
          <a:bodyPr vert="horz" wrap="square" lIns="0" tIns="12065" rIns="0" bIns="0" rtlCol="0">
            <a:spAutoFit/>
          </a:bodyPr>
          <a:lstStyle/>
          <a:p>
            <a:pPr marL="12700">
              <a:lnSpc>
                <a:spcPct val="100000"/>
              </a:lnSpc>
              <a:spcBef>
                <a:spcPts val="95"/>
              </a:spcBef>
            </a:pPr>
            <a:r>
              <a:rPr sz="2000" b="1" spc="-15" dirty="0">
                <a:solidFill>
                  <a:srgbClr val="333333"/>
                </a:solidFill>
                <a:latin typeface="Noto Sans"/>
                <a:cs typeface="Noto Sans"/>
              </a:rPr>
              <a:t>Amazon</a:t>
            </a:r>
            <a:r>
              <a:rPr sz="2000" b="1" spc="-25" dirty="0">
                <a:solidFill>
                  <a:srgbClr val="333333"/>
                </a:solidFill>
                <a:latin typeface="Noto Sans"/>
                <a:cs typeface="Noto Sans"/>
              </a:rPr>
              <a:t> </a:t>
            </a:r>
            <a:r>
              <a:rPr sz="2000" b="1" spc="-10" dirty="0">
                <a:solidFill>
                  <a:srgbClr val="333333"/>
                </a:solidFill>
                <a:latin typeface="Noto Sans"/>
                <a:cs typeface="Noto Sans"/>
              </a:rPr>
              <a:t>RDS</a:t>
            </a:r>
            <a:endParaRPr sz="2000">
              <a:latin typeface="Noto Sans"/>
              <a:cs typeface="Noto Sans"/>
            </a:endParaRPr>
          </a:p>
        </p:txBody>
      </p:sp>
      <p:sp>
        <p:nvSpPr>
          <p:cNvPr id="23" name="object 23"/>
          <p:cNvSpPr/>
          <p:nvPr/>
        </p:nvSpPr>
        <p:spPr>
          <a:xfrm>
            <a:off x="5708903" y="710183"/>
            <a:ext cx="4904232" cy="207264"/>
          </a:xfrm>
          <a:prstGeom prst="rect">
            <a:avLst/>
          </a:prstGeom>
          <a:blipFill>
            <a:blip r:embed="rId9" cstate="print"/>
            <a:stretch>
              <a:fillRect/>
            </a:stretch>
          </a:blipFill>
        </p:spPr>
        <p:txBody>
          <a:bodyPr wrap="square" lIns="0" tIns="0" rIns="0" bIns="0" rtlCol="0"/>
          <a:lstStyle/>
          <a:p>
            <a:endParaRPr/>
          </a:p>
        </p:txBody>
      </p:sp>
      <p:sp>
        <p:nvSpPr>
          <p:cNvPr id="24" name="object 24"/>
          <p:cNvSpPr txBox="1"/>
          <p:nvPr/>
        </p:nvSpPr>
        <p:spPr>
          <a:xfrm>
            <a:off x="1177544" y="1196654"/>
            <a:ext cx="12225655" cy="746125"/>
          </a:xfrm>
          <a:prstGeom prst="rect">
            <a:avLst/>
          </a:prstGeom>
        </p:spPr>
        <p:txBody>
          <a:bodyPr vert="horz" wrap="square" lIns="0" tIns="37465" rIns="0" bIns="0" rtlCol="0">
            <a:spAutoFit/>
          </a:bodyPr>
          <a:lstStyle/>
          <a:p>
            <a:pPr marL="12700">
              <a:lnSpc>
                <a:spcPct val="100000"/>
              </a:lnSpc>
              <a:spcBef>
                <a:spcPts val="295"/>
              </a:spcBef>
            </a:pPr>
            <a:r>
              <a:rPr sz="2200" spc="-5" dirty="0">
                <a:solidFill>
                  <a:srgbClr val="404040"/>
                </a:solidFill>
                <a:latin typeface="Noto Sans"/>
                <a:cs typeface="Noto Sans"/>
              </a:rPr>
              <a:t>Amazon RDS is </a:t>
            </a:r>
            <a:r>
              <a:rPr sz="2200" spc="-15" dirty="0">
                <a:solidFill>
                  <a:srgbClr val="404040"/>
                </a:solidFill>
                <a:latin typeface="Noto Sans"/>
                <a:cs typeface="Noto Sans"/>
              </a:rPr>
              <a:t>available in </a:t>
            </a:r>
            <a:r>
              <a:rPr sz="2200" spc="-5" dirty="0">
                <a:solidFill>
                  <a:srgbClr val="404040"/>
                </a:solidFill>
                <a:latin typeface="Noto Sans"/>
                <a:cs typeface="Noto Sans"/>
              </a:rPr>
              <a:t>Amazon </a:t>
            </a:r>
            <a:r>
              <a:rPr sz="2200" spc="-25" dirty="0">
                <a:solidFill>
                  <a:srgbClr val="404040"/>
                </a:solidFill>
                <a:latin typeface="Noto Sans"/>
                <a:cs typeface="Noto Sans"/>
              </a:rPr>
              <a:t>Aurora, </a:t>
            </a:r>
            <a:r>
              <a:rPr sz="2200" spc="-20" dirty="0">
                <a:solidFill>
                  <a:srgbClr val="404040"/>
                </a:solidFill>
                <a:latin typeface="Noto Sans"/>
                <a:cs typeface="Noto Sans"/>
              </a:rPr>
              <a:t>Oracle, </a:t>
            </a:r>
            <a:r>
              <a:rPr sz="2200" spc="-10" dirty="0">
                <a:solidFill>
                  <a:srgbClr val="404040"/>
                </a:solidFill>
                <a:latin typeface="Noto Sans"/>
                <a:cs typeface="Noto Sans"/>
              </a:rPr>
              <a:t>Microsoft </a:t>
            </a:r>
            <a:r>
              <a:rPr sz="2200" spc="-5" dirty="0">
                <a:solidFill>
                  <a:srgbClr val="404040"/>
                </a:solidFill>
                <a:latin typeface="Noto Sans"/>
                <a:cs typeface="Noto Sans"/>
              </a:rPr>
              <a:t>SQL </a:t>
            </a:r>
            <a:r>
              <a:rPr sz="2200" spc="-10" dirty="0">
                <a:solidFill>
                  <a:srgbClr val="404040"/>
                </a:solidFill>
                <a:latin typeface="Noto Sans"/>
                <a:cs typeface="Noto Sans"/>
              </a:rPr>
              <a:t>Server, </a:t>
            </a:r>
            <a:r>
              <a:rPr sz="2200" spc="-30" dirty="0">
                <a:solidFill>
                  <a:srgbClr val="404040"/>
                </a:solidFill>
                <a:latin typeface="Noto Sans"/>
                <a:cs typeface="Noto Sans"/>
              </a:rPr>
              <a:t>PostgreSQL,</a:t>
            </a:r>
            <a:r>
              <a:rPr sz="2200" spc="-114" dirty="0">
                <a:solidFill>
                  <a:srgbClr val="404040"/>
                </a:solidFill>
                <a:latin typeface="Noto Sans"/>
                <a:cs typeface="Noto Sans"/>
              </a:rPr>
              <a:t> </a:t>
            </a:r>
            <a:r>
              <a:rPr sz="2200" spc="-15" dirty="0">
                <a:solidFill>
                  <a:srgbClr val="404040"/>
                </a:solidFill>
                <a:latin typeface="Noto Sans"/>
                <a:cs typeface="Noto Sans"/>
              </a:rPr>
              <a:t>MySQL,</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and</a:t>
            </a:r>
            <a:r>
              <a:rPr sz="2200" spc="15" dirty="0">
                <a:solidFill>
                  <a:srgbClr val="404040"/>
                </a:solidFill>
                <a:latin typeface="Noto Sans"/>
                <a:cs typeface="Noto Sans"/>
              </a:rPr>
              <a:t> </a:t>
            </a:r>
            <a:r>
              <a:rPr sz="2200" spc="-20" dirty="0">
                <a:solidFill>
                  <a:srgbClr val="404040"/>
                </a:solidFill>
                <a:latin typeface="Noto Sans"/>
                <a:cs typeface="Noto Sans"/>
              </a:rPr>
              <a:t>MariaDB.</a:t>
            </a:r>
            <a:endParaRPr sz="2200">
              <a:latin typeface="Noto Sans"/>
              <a:cs typeface="Noto Sans"/>
            </a:endParaRPr>
          </a:p>
        </p:txBody>
      </p:sp>
      <p:sp>
        <p:nvSpPr>
          <p:cNvPr id="25" name="object 2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29</a:t>
            </a:fld>
            <a:endParaRPr spc="-5"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78852" y="8830056"/>
            <a:ext cx="158115" cy="311150"/>
          </a:xfrm>
          <a:prstGeom prst="rect">
            <a:avLst/>
          </a:prstGeom>
        </p:spPr>
        <p:txBody>
          <a:bodyPr vert="horz" wrap="square" lIns="0" tIns="0" rIns="0" bIns="0" rtlCol="0">
            <a:spAutoFit/>
          </a:bodyPr>
          <a:lstStyle/>
          <a:p>
            <a:pPr>
              <a:lnSpc>
                <a:spcPts val="2325"/>
              </a:lnSpc>
            </a:pPr>
            <a:r>
              <a:rPr sz="2450" spc="-5" dirty="0">
                <a:solidFill>
                  <a:srgbClr val="7E7E7E"/>
                </a:solidFill>
                <a:latin typeface="Carlito"/>
                <a:cs typeface="Carlito"/>
              </a:rPr>
              <a:t>3</a:t>
            </a:r>
            <a:endParaRPr sz="2450">
              <a:latin typeface="Carlito"/>
              <a:cs typeface="Carlito"/>
            </a:endParaRPr>
          </a:p>
        </p:txBody>
      </p:sp>
      <p:grpSp>
        <p:nvGrpSpPr>
          <p:cNvPr id="3" name="object 3"/>
          <p:cNvGrpSpPr/>
          <p:nvPr/>
        </p:nvGrpSpPr>
        <p:grpSpPr>
          <a:xfrm>
            <a:off x="0" y="0"/>
            <a:ext cx="16255365" cy="9144000"/>
            <a:chOff x="0" y="0"/>
            <a:chExt cx="16255365" cy="9144000"/>
          </a:xfrm>
        </p:grpSpPr>
        <p:sp>
          <p:nvSpPr>
            <p:cNvPr id="4" name="object 4"/>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2" name="object 12"/>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3" name="object 13"/>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4" name="object 14"/>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5" name="object 15"/>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6" name="object 16"/>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7" name="object 17"/>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8" name="object 18"/>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a:spLocks noGrp="1"/>
          </p:cNvSpPr>
          <p:nvPr>
            <p:ph type="title"/>
          </p:nvPr>
        </p:nvSpPr>
        <p:spPr>
          <a:xfrm>
            <a:off x="1005636" y="1577290"/>
            <a:ext cx="10829925" cy="1086485"/>
          </a:xfrm>
          <a:prstGeom prst="rect">
            <a:avLst/>
          </a:prstGeom>
        </p:spPr>
        <p:txBody>
          <a:bodyPr vert="horz" wrap="square" lIns="0" tIns="89535" rIns="0" bIns="0" rtlCol="0">
            <a:spAutoFit/>
          </a:bodyPr>
          <a:lstStyle/>
          <a:p>
            <a:pPr marL="12700">
              <a:lnSpc>
                <a:spcPct val="100000"/>
              </a:lnSpc>
              <a:spcBef>
                <a:spcPts val="705"/>
              </a:spcBef>
            </a:pPr>
            <a:r>
              <a:rPr sz="3200" b="0" spc="-459" dirty="0">
                <a:solidFill>
                  <a:srgbClr val="FFFFFF"/>
                </a:solidFill>
                <a:latin typeface="Arial Black"/>
                <a:cs typeface="Arial Black"/>
              </a:rPr>
              <a:t>Databases</a:t>
            </a:r>
            <a:r>
              <a:rPr sz="3200" b="0" spc="-140" dirty="0">
                <a:solidFill>
                  <a:srgbClr val="FFFFFF"/>
                </a:solidFill>
                <a:latin typeface="Arial Black"/>
                <a:cs typeface="Arial Black"/>
              </a:rPr>
              <a:t> </a:t>
            </a:r>
            <a:r>
              <a:rPr sz="3200" b="0" spc="-409" dirty="0">
                <a:solidFill>
                  <a:srgbClr val="FFFFFF"/>
                </a:solidFill>
                <a:latin typeface="Arial Black"/>
                <a:cs typeface="Arial Black"/>
              </a:rPr>
              <a:t>Overview</a:t>
            </a:r>
            <a:endParaRPr sz="3200">
              <a:latin typeface="Arial Black"/>
              <a:cs typeface="Arial Black"/>
            </a:endParaRPr>
          </a:p>
          <a:p>
            <a:pPr marL="12700">
              <a:lnSpc>
                <a:spcPct val="100000"/>
              </a:lnSpc>
              <a:spcBef>
                <a:spcPts val="545"/>
              </a:spcBef>
            </a:pPr>
            <a:r>
              <a:rPr sz="2800" b="0" spc="-20" dirty="0">
                <a:solidFill>
                  <a:srgbClr val="0E537A"/>
                </a:solidFill>
                <a:latin typeface="Noto Sans"/>
                <a:cs typeface="Noto Sans"/>
              </a:rPr>
              <a:t>Overview </a:t>
            </a:r>
            <a:r>
              <a:rPr sz="2800" b="0" spc="-10" dirty="0">
                <a:solidFill>
                  <a:srgbClr val="0E537A"/>
                </a:solidFill>
                <a:latin typeface="Noto Sans"/>
                <a:cs typeface="Noto Sans"/>
              </a:rPr>
              <a:t>of </a:t>
            </a:r>
            <a:r>
              <a:rPr sz="2800" b="0" spc="-15" dirty="0">
                <a:solidFill>
                  <a:srgbClr val="0E537A"/>
                </a:solidFill>
                <a:latin typeface="Noto Sans"/>
                <a:cs typeface="Noto Sans"/>
              </a:rPr>
              <a:t>the </a:t>
            </a:r>
            <a:r>
              <a:rPr sz="2800" b="0" spc="-20" dirty="0">
                <a:solidFill>
                  <a:srgbClr val="0E537A"/>
                </a:solidFill>
                <a:latin typeface="Noto Sans"/>
                <a:cs typeface="Noto Sans"/>
              </a:rPr>
              <a:t>different </a:t>
            </a:r>
            <a:r>
              <a:rPr sz="2800" b="0" spc="-10" dirty="0">
                <a:solidFill>
                  <a:srgbClr val="0E537A"/>
                </a:solidFill>
                <a:latin typeface="Noto Sans"/>
                <a:cs typeface="Noto Sans"/>
              </a:rPr>
              <a:t>types of databases available </a:t>
            </a:r>
            <a:r>
              <a:rPr sz="2800" b="0" spc="-15" dirty="0">
                <a:solidFill>
                  <a:srgbClr val="0E537A"/>
                </a:solidFill>
                <a:latin typeface="Noto Sans"/>
                <a:cs typeface="Noto Sans"/>
              </a:rPr>
              <a:t>within</a:t>
            </a:r>
            <a:r>
              <a:rPr sz="2800" b="0" spc="-210" dirty="0">
                <a:solidFill>
                  <a:srgbClr val="0E537A"/>
                </a:solidFill>
                <a:latin typeface="Noto Sans"/>
                <a:cs typeface="Noto Sans"/>
              </a:rPr>
              <a:t> </a:t>
            </a:r>
            <a:r>
              <a:rPr sz="2800" b="0" spc="-50" dirty="0">
                <a:solidFill>
                  <a:srgbClr val="0E537A"/>
                </a:solidFill>
                <a:latin typeface="Noto Sans"/>
                <a:cs typeface="Noto Sans"/>
              </a:rPr>
              <a:t>AWS</a:t>
            </a:r>
            <a:endParaRPr sz="2800">
              <a:latin typeface="Noto Sans"/>
              <a:cs typeface="Noto Sans"/>
            </a:endParaRPr>
          </a:p>
        </p:txBody>
      </p:sp>
      <p:sp>
        <p:nvSpPr>
          <p:cNvPr id="20" name="object 20"/>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2" name="Rectangle 21"/>
          <p:cNvSpPr/>
          <p:nvPr/>
        </p:nvSpPr>
        <p:spPr>
          <a:xfrm>
            <a:off x="280161" y="3841704"/>
            <a:ext cx="15544039" cy="3693319"/>
          </a:xfrm>
          <a:prstGeom prst="rect">
            <a:avLst/>
          </a:prstGeom>
        </p:spPr>
        <p:txBody>
          <a:bodyPr wrap="square">
            <a:spAutoFit/>
          </a:bodyPr>
          <a:lstStyle/>
          <a:p>
            <a:pPr>
              <a:buFont typeface="+mj-lt"/>
              <a:buAutoNum type="arabicPeriod"/>
            </a:pPr>
            <a:r>
              <a:rPr lang="en-US" b="1" dirty="0">
                <a:solidFill>
                  <a:srgbClr val="212529"/>
                </a:solidFill>
                <a:latin typeface="Open Sans" panose="020B0606030504020204" pitchFamily="34" charset="0"/>
              </a:rPr>
              <a:t>Relational Database: </a:t>
            </a:r>
            <a:r>
              <a:rPr lang="en-US" dirty="0">
                <a:solidFill>
                  <a:srgbClr val="212529"/>
                </a:solidFill>
                <a:latin typeface="Open Sans" panose="020B0606030504020204" pitchFamily="34" charset="0"/>
              </a:rPr>
              <a:t>In relational databases, the data is usually stored in a tabular format. Relational databases particularly use structured query language (SQL) to run queries to perform operations such as insertion, updating, deletion, and more. AWS provides following relational database services.</a:t>
            </a:r>
          </a:p>
          <a:p>
            <a:pPr>
              <a:buFont typeface="Arial" panose="020B0604020202020204" pitchFamily="34" charset="0"/>
              <a:buChar char="•"/>
            </a:pPr>
            <a:r>
              <a:rPr lang="en-US" dirty="0">
                <a:solidFill>
                  <a:srgbClr val="212529"/>
                </a:solidFill>
                <a:latin typeface="Open Sans" panose="020B0606030504020204" pitchFamily="34" charset="0"/>
              </a:rPr>
              <a:t>Amazon RDS</a:t>
            </a:r>
          </a:p>
          <a:p>
            <a:pPr>
              <a:buFont typeface="Arial" panose="020B0604020202020204" pitchFamily="34" charset="0"/>
              <a:buChar char="•"/>
            </a:pPr>
            <a:r>
              <a:rPr lang="en-US" dirty="0">
                <a:solidFill>
                  <a:srgbClr val="212529"/>
                </a:solidFill>
                <a:latin typeface="Open Sans" panose="020B0606030504020204" pitchFamily="34" charset="0"/>
              </a:rPr>
              <a:t>Amazon Redshift</a:t>
            </a:r>
          </a:p>
          <a:p>
            <a:pPr>
              <a:buFont typeface="Arial" panose="020B0604020202020204" pitchFamily="34" charset="0"/>
              <a:buChar char="•"/>
            </a:pPr>
            <a:r>
              <a:rPr lang="en-US" dirty="0">
                <a:solidFill>
                  <a:srgbClr val="212529"/>
                </a:solidFill>
                <a:latin typeface="Open Sans" panose="020B0606030504020204" pitchFamily="34" charset="0"/>
              </a:rPr>
              <a:t>Amazon Aurora</a:t>
            </a:r>
          </a:p>
          <a:p>
            <a:pPr>
              <a:buFont typeface="+mj-lt"/>
              <a:buAutoNum type="arabicPeriod" startAt="2"/>
            </a:pPr>
            <a:r>
              <a:rPr lang="en-US" b="1" dirty="0">
                <a:solidFill>
                  <a:srgbClr val="212529"/>
                </a:solidFill>
                <a:latin typeface="Open Sans" panose="020B0606030504020204" pitchFamily="34" charset="0"/>
              </a:rPr>
              <a:t>Key–Value Database: </a:t>
            </a:r>
            <a:r>
              <a:rPr lang="en-US" dirty="0">
                <a:solidFill>
                  <a:srgbClr val="212529"/>
                </a:solidFill>
                <a:latin typeface="Open Sans" panose="020B0606030504020204" pitchFamily="34" charset="0"/>
              </a:rPr>
              <a:t>The key–value database is a type of NoSQL database where the method of having a value attached to a key is used to store data. Meaning that the data is composed of two elements, keys and values.</a:t>
            </a:r>
          </a:p>
          <a:p>
            <a:pPr>
              <a:buFont typeface="Arial" panose="020B0604020202020204" pitchFamily="34" charset="0"/>
              <a:buChar char="•"/>
            </a:pPr>
            <a:r>
              <a:rPr lang="en-US" dirty="0">
                <a:solidFill>
                  <a:srgbClr val="212529"/>
                </a:solidFill>
                <a:latin typeface="Open Sans" panose="020B0606030504020204" pitchFamily="34" charset="0"/>
              </a:rPr>
              <a:t>Amazon </a:t>
            </a:r>
            <a:r>
              <a:rPr lang="en-US" dirty="0" err="1">
                <a:solidFill>
                  <a:srgbClr val="212529"/>
                </a:solidFill>
                <a:latin typeface="Open Sans" panose="020B0606030504020204" pitchFamily="34" charset="0"/>
              </a:rPr>
              <a:t>DynamoDB</a:t>
            </a:r>
            <a:endParaRPr lang="en-US" dirty="0">
              <a:solidFill>
                <a:srgbClr val="212529"/>
              </a:solidFill>
              <a:latin typeface="Open Sans" panose="020B0606030504020204" pitchFamily="34" charset="0"/>
            </a:endParaRPr>
          </a:p>
          <a:p>
            <a:pPr>
              <a:buFont typeface="+mj-lt"/>
              <a:buAutoNum type="arabicPeriod" startAt="3"/>
            </a:pPr>
            <a:r>
              <a:rPr lang="en-US" b="1" dirty="0">
                <a:solidFill>
                  <a:srgbClr val="212529"/>
                </a:solidFill>
                <a:latin typeface="Open Sans" panose="020B0606030504020204" pitchFamily="34" charset="0"/>
              </a:rPr>
              <a:t>In-memory Database: </a:t>
            </a:r>
            <a:r>
              <a:rPr lang="en-US" dirty="0">
                <a:solidFill>
                  <a:srgbClr val="212529"/>
                </a:solidFill>
                <a:latin typeface="Open Sans" panose="020B0606030504020204" pitchFamily="34" charset="0"/>
              </a:rPr>
              <a:t>This type of database is primarily based on the main memory for computer data storage. Basically, an in-memory database keeps the whole data in the RAM. Meaning that each time you access the data, you only access the main memory and not any disk. And the reason that the main memory is faster than any disk is why in-memory databases are so popular.</a:t>
            </a:r>
          </a:p>
          <a:p>
            <a:pPr>
              <a:buFont typeface="Arial" panose="020B0604020202020204" pitchFamily="34" charset="0"/>
              <a:buChar char="•"/>
            </a:pPr>
            <a:r>
              <a:rPr lang="en-US" dirty="0">
                <a:solidFill>
                  <a:srgbClr val="212529"/>
                </a:solidFill>
                <a:latin typeface="Open Sans" panose="020B0606030504020204" pitchFamily="34" charset="0"/>
              </a:rPr>
              <a:t>Amazon </a:t>
            </a:r>
            <a:r>
              <a:rPr lang="en-US" dirty="0" err="1" smtClean="0">
                <a:solidFill>
                  <a:srgbClr val="212529"/>
                </a:solidFill>
                <a:latin typeface="Open Sans" panose="020B0606030504020204" pitchFamily="34" charset="0"/>
              </a:rPr>
              <a:t>ElastiCache</a:t>
            </a:r>
            <a:endParaRPr lang="en-US" dirty="0">
              <a:solidFill>
                <a:srgbClr val="212529"/>
              </a:solidFill>
              <a:latin typeface="Open Sans" panose="020B0606030504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1720" y="283286"/>
            <a:ext cx="6511925" cy="512445"/>
          </a:xfrm>
          <a:prstGeom prst="rect">
            <a:avLst/>
          </a:prstGeom>
        </p:spPr>
        <p:txBody>
          <a:bodyPr vert="horz" wrap="square" lIns="0" tIns="12065" rIns="0" bIns="0" rtlCol="0">
            <a:spAutoFit/>
          </a:bodyPr>
          <a:lstStyle/>
          <a:p>
            <a:pPr marL="12700">
              <a:lnSpc>
                <a:spcPct val="100000"/>
              </a:lnSpc>
              <a:spcBef>
                <a:spcPts val="95"/>
              </a:spcBef>
            </a:pPr>
            <a:r>
              <a:rPr sz="3200" b="0" spc="-375" dirty="0">
                <a:latin typeface="Arial Black"/>
                <a:cs typeface="Arial Black"/>
              </a:rPr>
              <a:t>Preconfigured </a:t>
            </a:r>
            <a:r>
              <a:rPr sz="3200" b="0" spc="-420" dirty="0">
                <a:latin typeface="Arial Black"/>
                <a:cs typeface="Arial Black"/>
              </a:rPr>
              <a:t>with </a:t>
            </a:r>
            <a:r>
              <a:rPr sz="3200" b="0" spc="-395" dirty="0">
                <a:latin typeface="Arial Black"/>
                <a:cs typeface="Arial Black"/>
              </a:rPr>
              <a:t>Suitable</a:t>
            </a:r>
            <a:r>
              <a:rPr sz="3200" b="0" spc="-325" dirty="0">
                <a:latin typeface="Arial Black"/>
                <a:cs typeface="Arial Black"/>
              </a:rPr>
              <a:t> </a:t>
            </a:r>
            <a:r>
              <a:rPr sz="3200" b="0" spc="-409" dirty="0">
                <a:latin typeface="Arial Black"/>
                <a:cs typeface="Arial Black"/>
              </a:rPr>
              <a:t>Settings</a:t>
            </a:r>
            <a:endParaRPr sz="3200">
              <a:latin typeface="Arial Black"/>
              <a:cs typeface="Arial Black"/>
            </a:endParaRPr>
          </a:p>
        </p:txBody>
      </p:sp>
      <p:sp>
        <p:nvSpPr>
          <p:cNvPr id="3" name="object 3"/>
          <p:cNvSpPr/>
          <p:nvPr/>
        </p:nvSpPr>
        <p:spPr>
          <a:xfrm>
            <a:off x="3276600" y="4511040"/>
            <a:ext cx="1139952" cy="12131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792983" y="5911977"/>
            <a:ext cx="2105025"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MySQL</a:t>
            </a:r>
            <a:r>
              <a:rPr sz="2200" spc="-75" dirty="0">
                <a:solidFill>
                  <a:srgbClr val="404040"/>
                </a:solidFill>
                <a:latin typeface="Noto Sans"/>
                <a:cs typeface="Noto Sans"/>
              </a:rPr>
              <a:t> </a:t>
            </a:r>
            <a:r>
              <a:rPr sz="2200" spc="-30" dirty="0">
                <a:solidFill>
                  <a:srgbClr val="404040"/>
                </a:solidFill>
                <a:latin typeface="Noto Sans"/>
                <a:cs typeface="Noto Sans"/>
              </a:rPr>
              <a:t>Instance</a:t>
            </a:r>
            <a:endParaRPr sz="2200">
              <a:latin typeface="Noto Sans"/>
              <a:cs typeface="Noto Sans"/>
            </a:endParaRPr>
          </a:p>
        </p:txBody>
      </p:sp>
      <p:sp>
        <p:nvSpPr>
          <p:cNvPr id="5" name="object 5"/>
          <p:cNvSpPr/>
          <p:nvPr/>
        </p:nvSpPr>
        <p:spPr>
          <a:xfrm>
            <a:off x="6873240" y="3913632"/>
            <a:ext cx="2907792" cy="150571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698105" y="5811773"/>
            <a:ext cx="1256030" cy="361950"/>
          </a:xfrm>
          <a:prstGeom prst="rect">
            <a:avLst/>
          </a:prstGeom>
        </p:spPr>
        <p:txBody>
          <a:bodyPr vert="horz" wrap="square" lIns="0" tIns="13335" rIns="0" bIns="0" rtlCol="0">
            <a:spAutoFit/>
          </a:bodyPr>
          <a:lstStyle/>
          <a:p>
            <a:pPr marL="12700">
              <a:lnSpc>
                <a:spcPct val="100000"/>
              </a:lnSpc>
              <a:spcBef>
                <a:spcPts val="105"/>
              </a:spcBef>
            </a:pPr>
            <a:r>
              <a:rPr sz="2200" spc="-15" dirty="0">
                <a:solidFill>
                  <a:srgbClr val="404040"/>
                </a:solidFill>
                <a:latin typeface="Noto Sans"/>
                <a:cs typeface="Noto Sans"/>
              </a:rPr>
              <a:t>Database</a:t>
            </a:r>
            <a:endParaRPr sz="2200">
              <a:latin typeface="Noto Sans"/>
              <a:cs typeface="Noto Sans"/>
            </a:endParaRPr>
          </a:p>
        </p:txBody>
      </p:sp>
      <p:sp>
        <p:nvSpPr>
          <p:cNvPr id="7" name="object 7"/>
          <p:cNvSpPr/>
          <p:nvPr/>
        </p:nvSpPr>
        <p:spPr>
          <a:xfrm>
            <a:off x="12117309" y="4521697"/>
            <a:ext cx="2238021" cy="966999"/>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2657581" y="4817491"/>
            <a:ext cx="1212215" cy="361950"/>
          </a:xfrm>
          <a:prstGeom prst="rect">
            <a:avLst/>
          </a:prstGeom>
        </p:spPr>
        <p:txBody>
          <a:bodyPr vert="horz" wrap="square" lIns="0" tIns="13335" rIns="0" bIns="0" rtlCol="0">
            <a:spAutoFit/>
          </a:bodyPr>
          <a:lstStyle/>
          <a:p>
            <a:pPr marL="12700">
              <a:lnSpc>
                <a:spcPct val="100000"/>
              </a:lnSpc>
              <a:spcBef>
                <a:spcPts val="105"/>
              </a:spcBef>
            </a:pPr>
            <a:r>
              <a:rPr sz="2200" b="1" dirty="0">
                <a:solidFill>
                  <a:srgbClr val="FFFFFF"/>
                </a:solidFill>
                <a:latin typeface="Noto Sans"/>
                <a:cs typeface="Noto Sans"/>
              </a:rPr>
              <a:t>L</a:t>
            </a:r>
            <a:r>
              <a:rPr sz="2200" b="1" spc="-10" dirty="0">
                <a:solidFill>
                  <a:srgbClr val="FFFFFF"/>
                </a:solidFill>
                <a:latin typeface="Noto Sans"/>
                <a:cs typeface="Noto Sans"/>
              </a:rPr>
              <a:t>A</a:t>
            </a:r>
            <a:r>
              <a:rPr sz="2200" b="1" spc="10" dirty="0">
                <a:solidFill>
                  <a:srgbClr val="FFFFFF"/>
                </a:solidFill>
                <a:latin typeface="Noto Sans"/>
                <a:cs typeface="Noto Sans"/>
              </a:rPr>
              <a:t>U</a:t>
            </a:r>
            <a:r>
              <a:rPr sz="2200" b="1" spc="5" dirty="0">
                <a:solidFill>
                  <a:srgbClr val="FFFFFF"/>
                </a:solidFill>
                <a:latin typeface="Noto Sans"/>
                <a:cs typeface="Noto Sans"/>
              </a:rPr>
              <a:t>N</a:t>
            </a:r>
            <a:r>
              <a:rPr sz="2200" b="1" spc="15" dirty="0">
                <a:solidFill>
                  <a:srgbClr val="FFFFFF"/>
                </a:solidFill>
                <a:latin typeface="Noto Sans"/>
                <a:cs typeface="Noto Sans"/>
              </a:rPr>
              <a:t>C</a:t>
            </a:r>
            <a:r>
              <a:rPr sz="2200" b="1" spc="5" dirty="0">
                <a:solidFill>
                  <a:srgbClr val="FFFFFF"/>
                </a:solidFill>
                <a:latin typeface="Noto Sans"/>
                <a:cs typeface="Noto Sans"/>
              </a:rPr>
              <a:t>H</a:t>
            </a:r>
            <a:endParaRPr sz="2200">
              <a:latin typeface="Noto Sans"/>
              <a:cs typeface="Noto Sans"/>
            </a:endParaRPr>
          </a:p>
        </p:txBody>
      </p:sp>
      <p:sp>
        <p:nvSpPr>
          <p:cNvPr id="9" name="object 9"/>
          <p:cNvSpPr/>
          <p:nvPr/>
        </p:nvSpPr>
        <p:spPr>
          <a:xfrm>
            <a:off x="4736591" y="5009388"/>
            <a:ext cx="1828800" cy="76200"/>
          </a:xfrm>
          <a:custGeom>
            <a:avLst/>
            <a:gdLst/>
            <a:ahLst/>
            <a:cxnLst/>
            <a:rect l="l" t="t" r="r" b="b"/>
            <a:pathLst>
              <a:path w="1828800" h="76200">
                <a:moveTo>
                  <a:pt x="1752600" y="0"/>
                </a:moveTo>
                <a:lnTo>
                  <a:pt x="1752600" y="76200"/>
                </a:lnTo>
                <a:lnTo>
                  <a:pt x="1816100" y="44450"/>
                </a:lnTo>
                <a:lnTo>
                  <a:pt x="1765300" y="44450"/>
                </a:lnTo>
                <a:lnTo>
                  <a:pt x="1765300" y="31750"/>
                </a:lnTo>
                <a:lnTo>
                  <a:pt x="1816100" y="31750"/>
                </a:lnTo>
                <a:lnTo>
                  <a:pt x="1752600" y="0"/>
                </a:lnTo>
                <a:close/>
              </a:path>
              <a:path w="1828800" h="76200">
                <a:moveTo>
                  <a:pt x="1752600" y="31750"/>
                </a:moveTo>
                <a:lnTo>
                  <a:pt x="0" y="31750"/>
                </a:lnTo>
                <a:lnTo>
                  <a:pt x="0" y="44450"/>
                </a:lnTo>
                <a:lnTo>
                  <a:pt x="1752600" y="44450"/>
                </a:lnTo>
                <a:lnTo>
                  <a:pt x="1752600" y="31750"/>
                </a:lnTo>
                <a:close/>
              </a:path>
              <a:path w="1828800" h="76200">
                <a:moveTo>
                  <a:pt x="1816100" y="31750"/>
                </a:moveTo>
                <a:lnTo>
                  <a:pt x="1765300" y="31750"/>
                </a:lnTo>
                <a:lnTo>
                  <a:pt x="1765300" y="44450"/>
                </a:lnTo>
                <a:lnTo>
                  <a:pt x="1816100" y="44450"/>
                </a:lnTo>
                <a:lnTo>
                  <a:pt x="1828800" y="38100"/>
                </a:lnTo>
                <a:lnTo>
                  <a:pt x="1816100" y="31750"/>
                </a:lnTo>
                <a:close/>
              </a:path>
            </a:pathLst>
          </a:custGeom>
          <a:solidFill>
            <a:srgbClr val="EC7C30"/>
          </a:solidFill>
        </p:spPr>
        <p:txBody>
          <a:bodyPr wrap="square" lIns="0" tIns="0" rIns="0" bIns="0" rtlCol="0"/>
          <a:lstStyle/>
          <a:p>
            <a:endParaRPr/>
          </a:p>
        </p:txBody>
      </p:sp>
      <p:sp>
        <p:nvSpPr>
          <p:cNvPr id="10" name="object 10"/>
          <p:cNvSpPr/>
          <p:nvPr/>
        </p:nvSpPr>
        <p:spPr>
          <a:xfrm>
            <a:off x="10107168" y="5009388"/>
            <a:ext cx="1828800" cy="76200"/>
          </a:xfrm>
          <a:custGeom>
            <a:avLst/>
            <a:gdLst/>
            <a:ahLst/>
            <a:cxnLst/>
            <a:rect l="l" t="t" r="r" b="b"/>
            <a:pathLst>
              <a:path w="1828800" h="76200">
                <a:moveTo>
                  <a:pt x="1752600" y="0"/>
                </a:moveTo>
                <a:lnTo>
                  <a:pt x="1752600" y="76200"/>
                </a:lnTo>
                <a:lnTo>
                  <a:pt x="1816100" y="44450"/>
                </a:lnTo>
                <a:lnTo>
                  <a:pt x="1765300" y="44450"/>
                </a:lnTo>
                <a:lnTo>
                  <a:pt x="1765300" y="31750"/>
                </a:lnTo>
                <a:lnTo>
                  <a:pt x="1816100" y="31750"/>
                </a:lnTo>
                <a:lnTo>
                  <a:pt x="1752600" y="0"/>
                </a:lnTo>
                <a:close/>
              </a:path>
              <a:path w="1828800" h="76200">
                <a:moveTo>
                  <a:pt x="1752600" y="31750"/>
                </a:moveTo>
                <a:lnTo>
                  <a:pt x="0" y="31750"/>
                </a:lnTo>
                <a:lnTo>
                  <a:pt x="0" y="44450"/>
                </a:lnTo>
                <a:lnTo>
                  <a:pt x="1752600" y="44450"/>
                </a:lnTo>
                <a:lnTo>
                  <a:pt x="1752600" y="31750"/>
                </a:lnTo>
                <a:close/>
              </a:path>
              <a:path w="1828800" h="76200">
                <a:moveTo>
                  <a:pt x="1816100" y="31750"/>
                </a:moveTo>
                <a:lnTo>
                  <a:pt x="1765300" y="31750"/>
                </a:lnTo>
                <a:lnTo>
                  <a:pt x="1765300" y="44450"/>
                </a:lnTo>
                <a:lnTo>
                  <a:pt x="1816100" y="44450"/>
                </a:lnTo>
                <a:lnTo>
                  <a:pt x="1828800" y="38100"/>
                </a:lnTo>
                <a:lnTo>
                  <a:pt x="1816100" y="31750"/>
                </a:lnTo>
                <a:close/>
              </a:path>
            </a:pathLst>
          </a:custGeom>
          <a:solidFill>
            <a:srgbClr val="EC7C30"/>
          </a:solidFill>
        </p:spPr>
        <p:txBody>
          <a:bodyPr wrap="square" lIns="0" tIns="0" rIns="0" bIns="0" rtlCol="0"/>
          <a:lstStyle/>
          <a:p>
            <a:endParaRPr/>
          </a:p>
        </p:txBody>
      </p:sp>
      <p:sp>
        <p:nvSpPr>
          <p:cNvPr id="11" name="object 11"/>
          <p:cNvSpPr/>
          <p:nvPr/>
        </p:nvSpPr>
        <p:spPr>
          <a:xfrm>
            <a:off x="4255008" y="710183"/>
            <a:ext cx="7680959" cy="222503"/>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1177544" y="1196654"/>
            <a:ext cx="13808710" cy="746125"/>
          </a:xfrm>
          <a:prstGeom prst="rect">
            <a:avLst/>
          </a:prstGeom>
        </p:spPr>
        <p:txBody>
          <a:bodyPr vert="horz" wrap="square" lIns="0" tIns="37465" rIns="0" bIns="0" rtlCol="0">
            <a:spAutoFit/>
          </a:bodyPr>
          <a:lstStyle/>
          <a:p>
            <a:pPr marL="12700">
              <a:lnSpc>
                <a:spcPct val="100000"/>
              </a:lnSpc>
              <a:spcBef>
                <a:spcPts val="295"/>
              </a:spcBef>
            </a:pPr>
            <a:r>
              <a:rPr sz="2200" spc="-5" dirty="0">
                <a:solidFill>
                  <a:srgbClr val="404040"/>
                </a:solidFill>
                <a:latin typeface="Noto Sans"/>
                <a:cs typeface="Noto Sans"/>
              </a:rPr>
              <a:t>RDS </a:t>
            </a:r>
            <a:r>
              <a:rPr sz="2200" spc="-15" dirty="0">
                <a:solidFill>
                  <a:srgbClr val="404040"/>
                </a:solidFill>
                <a:latin typeface="Noto Sans"/>
                <a:cs typeface="Noto Sans"/>
              </a:rPr>
              <a:t>instances </a:t>
            </a:r>
            <a:r>
              <a:rPr sz="2200" spc="-25" dirty="0">
                <a:solidFill>
                  <a:srgbClr val="404040"/>
                </a:solidFill>
                <a:latin typeface="Noto Sans"/>
                <a:cs typeface="Noto Sans"/>
              </a:rPr>
              <a:t>are preconfigured </a:t>
            </a:r>
            <a:r>
              <a:rPr sz="2200" spc="-15" dirty="0">
                <a:solidFill>
                  <a:srgbClr val="404040"/>
                </a:solidFill>
                <a:latin typeface="Noto Sans"/>
                <a:cs typeface="Noto Sans"/>
              </a:rPr>
              <a:t>with </a:t>
            </a:r>
            <a:r>
              <a:rPr sz="2200" spc="-5" dirty="0">
                <a:solidFill>
                  <a:srgbClr val="404040"/>
                </a:solidFill>
                <a:latin typeface="Noto Sans"/>
                <a:cs typeface="Noto Sans"/>
              </a:rPr>
              <a:t>a </a:t>
            </a:r>
            <a:r>
              <a:rPr sz="2200" spc="-35" dirty="0">
                <a:solidFill>
                  <a:srgbClr val="404040"/>
                </a:solidFill>
                <a:latin typeface="Noto Sans"/>
                <a:cs typeface="Noto Sans"/>
              </a:rPr>
              <a:t>setting </a:t>
            </a:r>
            <a:r>
              <a:rPr sz="2200" spc="-15" dirty="0">
                <a:solidFill>
                  <a:srgbClr val="404040"/>
                </a:solidFill>
                <a:latin typeface="Noto Sans"/>
                <a:cs typeface="Noto Sans"/>
              </a:rPr>
              <a:t>suitable </a:t>
            </a:r>
            <a:r>
              <a:rPr sz="2200" spc="-5" dirty="0">
                <a:solidFill>
                  <a:srgbClr val="404040"/>
                </a:solidFill>
                <a:latin typeface="Noto Sans"/>
                <a:cs typeface="Noto Sans"/>
              </a:rPr>
              <a:t>for </a:t>
            </a:r>
            <a:r>
              <a:rPr sz="2200" spc="-20" dirty="0">
                <a:solidFill>
                  <a:srgbClr val="404040"/>
                </a:solidFill>
                <a:latin typeface="Noto Sans"/>
                <a:cs typeface="Noto Sans"/>
              </a:rPr>
              <a:t>the type </a:t>
            </a:r>
            <a:r>
              <a:rPr sz="2200" dirty="0">
                <a:solidFill>
                  <a:srgbClr val="404040"/>
                </a:solidFill>
                <a:latin typeface="Noto Sans"/>
                <a:cs typeface="Noto Sans"/>
              </a:rPr>
              <a:t>of EC2 </a:t>
            </a:r>
            <a:r>
              <a:rPr sz="2200" spc="-15" dirty="0">
                <a:solidFill>
                  <a:srgbClr val="404040"/>
                </a:solidFill>
                <a:latin typeface="Noto Sans"/>
                <a:cs typeface="Noto Sans"/>
              </a:rPr>
              <a:t>instance </a:t>
            </a:r>
            <a:r>
              <a:rPr sz="2200" spc="-10" dirty="0">
                <a:solidFill>
                  <a:srgbClr val="404040"/>
                </a:solidFill>
                <a:latin typeface="Noto Sans"/>
                <a:cs typeface="Noto Sans"/>
              </a:rPr>
              <a:t>you select. </a:t>
            </a:r>
            <a:r>
              <a:rPr sz="2200" spc="-15" dirty="0">
                <a:solidFill>
                  <a:srgbClr val="404040"/>
                </a:solidFill>
                <a:latin typeface="Noto Sans"/>
                <a:cs typeface="Noto Sans"/>
              </a:rPr>
              <a:t>There </a:t>
            </a:r>
            <a:r>
              <a:rPr sz="2200" spc="-10" dirty="0">
                <a:solidFill>
                  <a:srgbClr val="404040"/>
                </a:solidFill>
                <a:latin typeface="Noto Sans"/>
                <a:cs typeface="Noto Sans"/>
              </a:rPr>
              <a:t>is</a:t>
            </a:r>
            <a:r>
              <a:rPr sz="2200" spc="295" dirty="0">
                <a:solidFill>
                  <a:srgbClr val="404040"/>
                </a:solidFill>
                <a:latin typeface="Noto Sans"/>
                <a:cs typeface="Noto Sans"/>
              </a:rPr>
              <a:t> </a:t>
            </a:r>
            <a:r>
              <a:rPr sz="2200" spc="-5" dirty="0">
                <a:solidFill>
                  <a:srgbClr val="404040"/>
                </a:solidFill>
                <a:latin typeface="Noto Sans"/>
                <a:cs typeface="Noto Sans"/>
              </a:rPr>
              <a:t>no</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database installation </a:t>
            </a:r>
            <a:r>
              <a:rPr sz="2200" spc="-10" dirty="0">
                <a:solidFill>
                  <a:srgbClr val="404040"/>
                </a:solidFill>
                <a:latin typeface="Noto Sans"/>
                <a:cs typeface="Noto Sans"/>
              </a:rPr>
              <a:t>process</a:t>
            </a:r>
            <a:r>
              <a:rPr sz="2200" spc="40" dirty="0">
                <a:solidFill>
                  <a:srgbClr val="404040"/>
                </a:solidFill>
                <a:latin typeface="Noto Sans"/>
                <a:cs typeface="Noto Sans"/>
              </a:rPr>
              <a:t> </a:t>
            </a:r>
            <a:r>
              <a:rPr sz="2200" spc="-20" dirty="0">
                <a:solidFill>
                  <a:srgbClr val="404040"/>
                </a:solidFill>
                <a:latin typeface="Noto Sans"/>
                <a:cs typeface="Noto Sans"/>
              </a:rPr>
              <a:t>required.</a:t>
            </a:r>
            <a:endParaRPr sz="2200">
              <a:latin typeface="Noto Sans"/>
              <a:cs typeface="Noto Sans"/>
            </a:endParaRPr>
          </a:p>
        </p:txBody>
      </p:sp>
      <p:sp>
        <p:nvSpPr>
          <p:cNvPr id="13" name="object 13"/>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30</a:t>
            </a:fld>
            <a:endParaRPr spc="-5"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8165" y="283286"/>
            <a:ext cx="3438525" cy="512445"/>
          </a:xfrm>
          <a:prstGeom prst="rect">
            <a:avLst/>
          </a:prstGeom>
        </p:spPr>
        <p:txBody>
          <a:bodyPr vert="horz" wrap="square" lIns="0" tIns="12065" rIns="0" bIns="0" rtlCol="0">
            <a:spAutoFit/>
          </a:bodyPr>
          <a:lstStyle/>
          <a:p>
            <a:pPr marL="12700">
              <a:lnSpc>
                <a:spcPct val="100000"/>
              </a:lnSpc>
              <a:spcBef>
                <a:spcPts val="95"/>
              </a:spcBef>
            </a:pPr>
            <a:r>
              <a:rPr sz="3200" b="0" spc="-385" dirty="0">
                <a:latin typeface="Arial Black"/>
                <a:cs typeface="Arial Black"/>
              </a:rPr>
              <a:t>Automated</a:t>
            </a:r>
            <a:r>
              <a:rPr sz="3200" b="0" spc="-195" dirty="0">
                <a:latin typeface="Arial Black"/>
                <a:cs typeface="Arial Black"/>
              </a:rPr>
              <a:t> </a:t>
            </a:r>
            <a:r>
              <a:rPr sz="3200" b="0" spc="-505" dirty="0">
                <a:latin typeface="Arial Black"/>
                <a:cs typeface="Arial Black"/>
              </a:rPr>
              <a:t>Backup</a:t>
            </a:r>
            <a:endParaRPr sz="3200">
              <a:latin typeface="Arial Black"/>
              <a:cs typeface="Arial Black"/>
            </a:endParaRPr>
          </a:p>
        </p:txBody>
      </p:sp>
      <p:sp>
        <p:nvSpPr>
          <p:cNvPr id="3" name="object 3"/>
          <p:cNvSpPr/>
          <p:nvPr/>
        </p:nvSpPr>
        <p:spPr>
          <a:xfrm>
            <a:off x="5928359" y="710183"/>
            <a:ext cx="4364736" cy="20726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77544" y="1196654"/>
            <a:ext cx="13870940" cy="746125"/>
          </a:xfrm>
          <a:prstGeom prst="rect">
            <a:avLst/>
          </a:prstGeom>
        </p:spPr>
        <p:txBody>
          <a:bodyPr vert="horz" wrap="square" lIns="0" tIns="37465" rIns="0" bIns="0" rtlCol="0">
            <a:spAutoFit/>
          </a:bodyPr>
          <a:lstStyle/>
          <a:p>
            <a:pPr marL="12700">
              <a:lnSpc>
                <a:spcPct val="100000"/>
              </a:lnSpc>
              <a:spcBef>
                <a:spcPts val="295"/>
              </a:spcBef>
            </a:pPr>
            <a:r>
              <a:rPr sz="2200" spc="-10" dirty="0">
                <a:solidFill>
                  <a:srgbClr val="404040"/>
                </a:solidFill>
                <a:latin typeface="Noto Sans"/>
                <a:cs typeface="Noto Sans"/>
              </a:rPr>
              <a:t>Automated </a:t>
            </a:r>
            <a:r>
              <a:rPr sz="2200" spc="-15" dirty="0">
                <a:solidFill>
                  <a:srgbClr val="404040"/>
                </a:solidFill>
                <a:latin typeface="Noto Sans"/>
                <a:cs typeface="Noto Sans"/>
              </a:rPr>
              <a:t>backup </a:t>
            </a:r>
            <a:r>
              <a:rPr sz="2200" spc="-10" dirty="0">
                <a:solidFill>
                  <a:srgbClr val="404040"/>
                </a:solidFill>
                <a:latin typeface="Noto Sans"/>
                <a:cs typeface="Noto Sans"/>
              </a:rPr>
              <a:t>is enabled </a:t>
            </a:r>
            <a:r>
              <a:rPr sz="2200" spc="-35" dirty="0">
                <a:solidFill>
                  <a:srgbClr val="404040"/>
                </a:solidFill>
                <a:latin typeface="Noto Sans"/>
                <a:cs typeface="Noto Sans"/>
              </a:rPr>
              <a:t>by </a:t>
            </a:r>
            <a:r>
              <a:rPr sz="2200" spc="-15" dirty="0">
                <a:solidFill>
                  <a:srgbClr val="404040"/>
                </a:solidFill>
                <a:latin typeface="Noto Sans"/>
                <a:cs typeface="Noto Sans"/>
              </a:rPr>
              <a:t>default. </a:t>
            </a:r>
            <a:r>
              <a:rPr sz="2200" spc="-75" dirty="0">
                <a:solidFill>
                  <a:srgbClr val="404040"/>
                </a:solidFill>
                <a:latin typeface="Noto Sans"/>
                <a:cs typeface="Noto Sans"/>
              </a:rPr>
              <a:t>It </a:t>
            </a:r>
            <a:r>
              <a:rPr sz="2200" spc="-20" dirty="0">
                <a:solidFill>
                  <a:srgbClr val="404040"/>
                </a:solidFill>
                <a:latin typeface="Noto Sans"/>
                <a:cs typeface="Noto Sans"/>
              </a:rPr>
              <a:t>retains </a:t>
            </a:r>
            <a:r>
              <a:rPr sz="2200" spc="-5" dirty="0">
                <a:solidFill>
                  <a:srgbClr val="404040"/>
                </a:solidFill>
                <a:latin typeface="Noto Sans"/>
                <a:cs typeface="Noto Sans"/>
              </a:rPr>
              <a:t>both </a:t>
            </a:r>
            <a:r>
              <a:rPr sz="2200" spc="-15" dirty="0">
                <a:solidFill>
                  <a:srgbClr val="404040"/>
                </a:solidFill>
                <a:latin typeface="Noto Sans"/>
                <a:cs typeface="Noto Sans"/>
              </a:rPr>
              <a:t>database and </a:t>
            </a:r>
            <a:r>
              <a:rPr sz="2200" spc="-20" dirty="0">
                <a:solidFill>
                  <a:srgbClr val="404040"/>
                </a:solidFill>
                <a:latin typeface="Noto Sans"/>
                <a:cs typeface="Noto Sans"/>
              </a:rPr>
              <a:t>transaction </a:t>
            </a:r>
            <a:r>
              <a:rPr sz="2200" spc="-50" dirty="0">
                <a:solidFill>
                  <a:srgbClr val="404040"/>
                </a:solidFill>
                <a:latin typeface="Noto Sans"/>
                <a:cs typeface="Noto Sans"/>
              </a:rPr>
              <a:t>log </a:t>
            </a:r>
            <a:r>
              <a:rPr sz="2200" spc="-15" dirty="0">
                <a:solidFill>
                  <a:srgbClr val="404040"/>
                </a:solidFill>
                <a:latin typeface="Noto Sans"/>
                <a:cs typeface="Noto Sans"/>
              </a:rPr>
              <a:t>backups </a:t>
            </a:r>
            <a:r>
              <a:rPr sz="2200" spc="-5" dirty="0">
                <a:solidFill>
                  <a:srgbClr val="404040"/>
                </a:solidFill>
                <a:latin typeface="Noto Sans"/>
                <a:cs typeface="Noto Sans"/>
              </a:rPr>
              <a:t>for </a:t>
            </a:r>
            <a:r>
              <a:rPr sz="2200" spc="-10" dirty="0">
                <a:solidFill>
                  <a:srgbClr val="404040"/>
                </a:solidFill>
                <a:latin typeface="Noto Sans"/>
                <a:cs typeface="Noto Sans"/>
              </a:rPr>
              <a:t>up </a:t>
            </a:r>
            <a:r>
              <a:rPr sz="2200" spc="-15" dirty="0">
                <a:solidFill>
                  <a:srgbClr val="404040"/>
                </a:solidFill>
                <a:latin typeface="Noto Sans"/>
                <a:cs typeface="Noto Sans"/>
              </a:rPr>
              <a:t>to</a:t>
            </a:r>
            <a:r>
              <a:rPr sz="2200" spc="405" dirty="0">
                <a:solidFill>
                  <a:srgbClr val="404040"/>
                </a:solidFill>
                <a:latin typeface="Noto Sans"/>
                <a:cs typeface="Noto Sans"/>
              </a:rPr>
              <a:t> </a:t>
            </a:r>
            <a:r>
              <a:rPr sz="2200" spc="5" dirty="0">
                <a:solidFill>
                  <a:srgbClr val="404040"/>
                </a:solidFill>
                <a:latin typeface="Noto Sans"/>
                <a:cs typeface="Noto Sans"/>
              </a:rPr>
              <a:t>35</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days </a:t>
            </a:r>
            <a:r>
              <a:rPr sz="2200" spc="-5" dirty="0">
                <a:solidFill>
                  <a:srgbClr val="404040"/>
                </a:solidFill>
                <a:latin typeface="Noto Sans"/>
                <a:cs typeface="Noto Sans"/>
              </a:rPr>
              <a:t>for </a:t>
            </a:r>
            <a:r>
              <a:rPr sz="2200" spc="-10" dirty="0">
                <a:solidFill>
                  <a:srgbClr val="404040"/>
                </a:solidFill>
                <a:latin typeface="Noto Sans"/>
                <a:cs typeface="Noto Sans"/>
              </a:rPr>
              <a:t>point-in-time</a:t>
            </a:r>
            <a:r>
              <a:rPr sz="2200" spc="10" dirty="0">
                <a:solidFill>
                  <a:srgbClr val="404040"/>
                </a:solidFill>
                <a:latin typeface="Noto Sans"/>
                <a:cs typeface="Noto Sans"/>
              </a:rPr>
              <a:t> </a:t>
            </a:r>
            <a:r>
              <a:rPr sz="2200" spc="-25" dirty="0">
                <a:solidFill>
                  <a:srgbClr val="404040"/>
                </a:solidFill>
                <a:latin typeface="Noto Sans"/>
                <a:cs typeface="Noto Sans"/>
              </a:rPr>
              <a:t>recovery.</a:t>
            </a:r>
            <a:endParaRPr sz="2200">
              <a:latin typeface="Noto Sans"/>
              <a:cs typeface="Noto Sans"/>
            </a:endParaRPr>
          </a:p>
        </p:txBody>
      </p:sp>
      <p:sp>
        <p:nvSpPr>
          <p:cNvPr id="5" name="object 5"/>
          <p:cNvSpPr/>
          <p:nvPr/>
        </p:nvSpPr>
        <p:spPr>
          <a:xfrm>
            <a:off x="7709370" y="2833785"/>
            <a:ext cx="863675" cy="118476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847713" y="4160012"/>
            <a:ext cx="2587625" cy="361950"/>
          </a:xfrm>
          <a:prstGeom prst="rect">
            <a:avLst/>
          </a:prstGeom>
        </p:spPr>
        <p:txBody>
          <a:bodyPr vert="horz" wrap="square" lIns="0" tIns="13335" rIns="0" bIns="0" rtlCol="0">
            <a:spAutoFit/>
          </a:bodyPr>
          <a:lstStyle/>
          <a:p>
            <a:pPr marL="12700">
              <a:lnSpc>
                <a:spcPct val="100000"/>
              </a:lnSpc>
              <a:spcBef>
                <a:spcPts val="105"/>
              </a:spcBef>
            </a:pPr>
            <a:r>
              <a:rPr sz="2200" spc="-15" dirty="0">
                <a:solidFill>
                  <a:srgbClr val="404040"/>
                </a:solidFill>
                <a:latin typeface="Noto Sans"/>
                <a:cs typeface="Noto Sans"/>
              </a:rPr>
              <a:t>Relational</a:t>
            </a:r>
            <a:r>
              <a:rPr sz="2200" spc="-40" dirty="0">
                <a:solidFill>
                  <a:srgbClr val="404040"/>
                </a:solidFill>
                <a:latin typeface="Noto Sans"/>
                <a:cs typeface="Noto Sans"/>
              </a:rPr>
              <a:t> </a:t>
            </a:r>
            <a:r>
              <a:rPr sz="2200" spc="-15" dirty="0">
                <a:solidFill>
                  <a:srgbClr val="404040"/>
                </a:solidFill>
                <a:latin typeface="Noto Sans"/>
                <a:cs typeface="Noto Sans"/>
              </a:rPr>
              <a:t>database</a:t>
            </a:r>
            <a:endParaRPr sz="2200">
              <a:latin typeface="Noto Sans"/>
              <a:cs typeface="Noto Sans"/>
            </a:endParaRPr>
          </a:p>
        </p:txBody>
      </p:sp>
      <p:grpSp>
        <p:nvGrpSpPr>
          <p:cNvPr id="7" name="object 7"/>
          <p:cNvGrpSpPr/>
          <p:nvPr/>
        </p:nvGrpSpPr>
        <p:grpSpPr>
          <a:xfrm>
            <a:off x="5338571" y="4532376"/>
            <a:ext cx="5331460" cy="1892300"/>
            <a:chOff x="5338571" y="4532376"/>
            <a:chExt cx="5331460" cy="1892300"/>
          </a:xfrm>
        </p:grpSpPr>
        <p:sp>
          <p:nvSpPr>
            <p:cNvPr id="8" name="object 8"/>
            <p:cNvSpPr/>
            <p:nvPr/>
          </p:nvSpPr>
          <p:spPr>
            <a:xfrm>
              <a:off x="5376671" y="4532376"/>
              <a:ext cx="2743200" cy="808355"/>
            </a:xfrm>
            <a:custGeom>
              <a:avLst/>
              <a:gdLst/>
              <a:ahLst/>
              <a:cxnLst/>
              <a:rect l="l" t="t" r="r" b="b"/>
              <a:pathLst>
                <a:path w="2743200" h="808354">
                  <a:moveTo>
                    <a:pt x="2743200" y="0"/>
                  </a:moveTo>
                  <a:lnTo>
                    <a:pt x="2743200" y="808101"/>
                  </a:lnTo>
                </a:path>
                <a:path w="2743200" h="808354">
                  <a:moveTo>
                    <a:pt x="0" y="807720"/>
                  </a:moveTo>
                  <a:lnTo>
                    <a:pt x="2743200" y="807720"/>
                  </a:lnTo>
                </a:path>
              </a:pathLst>
            </a:custGeom>
            <a:ln w="12192">
              <a:solidFill>
                <a:srgbClr val="EC7C30"/>
              </a:solidFill>
            </a:ln>
          </p:spPr>
          <p:txBody>
            <a:bodyPr wrap="square" lIns="0" tIns="0" rIns="0" bIns="0" rtlCol="0"/>
            <a:lstStyle/>
            <a:p>
              <a:endParaRPr/>
            </a:p>
          </p:txBody>
        </p:sp>
        <p:sp>
          <p:nvSpPr>
            <p:cNvPr id="9" name="object 9"/>
            <p:cNvSpPr/>
            <p:nvPr/>
          </p:nvSpPr>
          <p:spPr>
            <a:xfrm>
              <a:off x="5338572" y="5340095"/>
              <a:ext cx="3865245" cy="1084580"/>
            </a:xfrm>
            <a:custGeom>
              <a:avLst/>
              <a:gdLst/>
              <a:ahLst/>
              <a:cxnLst/>
              <a:rect l="l" t="t" r="r" b="b"/>
              <a:pathLst>
                <a:path w="3865245" h="1084579">
                  <a:moveTo>
                    <a:pt x="76200" y="1008380"/>
                  </a:moveTo>
                  <a:lnTo>
                    <a:pt x="44450" y="1008380"/>
                  </a:lnTo>
                  <a:lnTo>
                    <a:pt x="44450" y="0"/>
                  </a:lnTo>
                  <a:lnTo>
                    <a:pt x="31750" y="0"/>
                  </a:lnTo>
                  <a:lnTo>
                    <a:pt x="31750" y="1008380"/>
                  </a:lnTo>
                  <a:lnTo>
                    <a:pt x="0" y="1008380"/>
                  </a:lnTo>
                  <a:lnTo>
                    <a:pt x="38100" y="1084580"/>
                  </a:lnTo>
                  <a:lnTo>
                    <a:pt x="69850" y="1021080"/>
                  </a:lnTo>
                  <a:lnTo>
                    <a:pt x="76200" y="1008380"/>
                  </a:lnTo>
                  <a:close/>
                </a:path>
                <a:path w="3865245" h="1084579">
                  <a:moveTo>
                    <a:pt x="1609344" y="1008380"/>
                  </a:moveTo>
                  <a:lnTo>
                    <a:pt x="1577594" y="1008380"/>
                  </a:lnTo>
                  <a:lnTo>
                    <a:pt x="1577594" y="0"/>
                  </a:lnTo>
                  <a:lnTo>
                    <a:pt x="1564894" y="0"/>
                  </a:lnTo>
                  <a:lnTo>
                    <a:pt x="1564894" y="1008380"/>
                  </a:lnTo>
                  <a:lnTo>
                    <a:pt x="1533144" y="1008380"/>
                  </a:lnTo>
                  <a:lnTo>
                    <a:pt x="1571244" y="1084580"/>
                  </a:lnTo>
                  <a:lnTo>
                    <a:pt x="1602994" y="1021080"/>
                  </a:lnTo>
                  <a:lnTo>
                    <a:pt x="1609344" y="1008380"/>
                  </a:lnTo>
                  <a:close/>
                </a:path>
                <a:path w="3865245" h="1084579">
                  <a:moveTo>
                    <a:pt x="3864864" y="1008380"/>
                  </a:moveTo>
                  <a:lnTo>
                    <a:pt x="3833114" y="1008380"/>
                  </a:lnTo>
                  <a:lnTo>
                    <a:pt x="3833114" y="0"/>
                  </a:lnTo>
                  <a:lnTo>
                    <a:pt x="3820414" y="0"/>
                  </a:lnTo>
                  <a:lnTo>
                    <a:pt x="3820414" y="1008380"/>
                  </a:lnTo>
                  <a:lnTo>
                    <a:pt x="3788664" y="1008380"/>
                  </a:lnTo>
                  <a:lnTo>
                    <a:pt x="3826764" y="1084580"/>
                  </a:lnTo>
                  <a:lnTo>
                    <a:pt x="3858514" y="1021080"/>
                  </a:lnTo>
                  <a:lnTo>
                    <a:pt x="3864864" y="1008380"/>
                  </a:lnTo>
                  <a:close/>
                </a:path>
              </a:pathLst>
            </a:custGeom>
            <a:solidFill>
              <a:srgbClr val="EC7C30"/>
            </a:solidFill>
          </p:spPr>
          <p:txBody>
            <a:bodyPr wrap="square" lIns="0" tIns="0" rIns="0" bIns="0" rtlCol="0"/>
            <a:lstStyle/>
            <a:p>
              <a:endParaRPr/>
            </a:p>
          </p:txBody>
        </p:sp>
        <p:sp>
          <p:nvSpPr>
            <p:cNvPr id="10" name="object 10"/>
            <p:cNvSpPr/>
            <p:nvPr/>
          </p:nvSpPr>
          <p:spPr>
            <a:xfrm>
              <a:off x="8101583" y="5340096"/>
              <a:ext cx="1070610" cy="0"/>
            </a:xfrm>
            <a:custGeom>
              <a:avLst/>
              <a:gdLst/>
              <a:ahLst/>
              <a:cxnLst/>
              <a:rect l="l" t="t" r="r" b="b"/>
              <a:pathLst>
                <a:path w="1070609">
                  <a:moveTo>
                    <a:pt x="0" y="0"/>
                  </a:moveTo>
                  <a:lnTo>
                    <a:pt x="1070483" y="0"/>
                  </a:lnTo>
                </a:path>
              </a:pathLst>
            </a:custGeom>
            <a:ln w="12192">
              <a:solidFill>
                <a:srgbClr val="EC7C30"/>
              </a:solidFill>
            </a:ln>
          </p:spPr>
          <p:txBody>
            <a:bodyPr wrap="square" lIns="0" tIns="0" rIns="0" bIns="0" rtlCol="0"/>
            <a:lstStyle/>
            <a:p>
              <a:endParaRPr/>
            </a:p>
          </p:txBody>
        </p:sp>
        <p:sp>
          <p:nvSpPr>
            <p:cNvPr id="11" name="object 11"/>
            <p:cNvSpPr/>
            <p:nvPr/>
          </p:nvSpPr>
          <p:spPr>
            <a:xfrm>
              <a:off x="10593323" y="5340096"/>
              <a:ext cx="76200" cy="1084580"/>
            </a:xfrm>
            <a:custGeom>
              <a:avLst/>
              <a:gdLst/>
              <a:ahLst/>
              <a:cxnLst/>
              <a:rect l="l" t="t" r="r" b="b"/>
              <a:pathLst>
                <a:path w="76200" h="1084579">
                  <a:moveTo>
                    <a:pt x="31750" y="1008379"/>
                  </a:moveTo>
                  <a:lnTo>
                    <a:pt x="0" y="1008379"/>
                  </a:lnTo>
                  <a:lnTo>
                    <a:pt x="38100" y="1084579"/>
                  </a:lnTo>
                  <a:lnTo>
                    <a:pt x="69850" y="1021079"/>
                  </a:lnTo>
                  <a:lnTo>
                    <a:pt x="31750" y="1021079"/>
                  </a:lnTo>
                  <a:lnTo>
                    <a:pt x="31750" y="1008379"/>
                  </a:lnTo>
                  <a:close/>
                </a:path>
                <a:path w="76200" h="1084579">
                  <a:moveTo>
                    <a:pt x="44450" y="0"/>
                  </a:moveTo>
                  <a:lnTo>
                    <a:pt x="31750" y="0"/>
                  </a:lnTo>
                  <a:lnTo>
                    <a:pt x="31750" y="1021079"/>
                  </a:lnTo>
                  <a:lnTo>
                    <a:pt x="44450" y="1021079"/>
                  </a:lnTo>
                  <a:lnTo>
                    <a:pt x="44450" y="0"/>
                  </a:lnTo>
                  <a:close/>
                </a:path>
                <a:path w="76200" h="1084579">
                  <a:moveTo>
                    <a:pt x="76200" y="1008379"/>
                  </a:moveTo>
                  <a:lnTo>
                    <a:pt x="44450" y="1008379"/>
                  </a:lnTo>
                  <a:lnTo>
                    <a:pt x="44450" y="1021079"/>
                  </a:lnTo>
                  <a:lnTo>
                    <a:pt x="69850" y="1021079"/>
                  </a:lnTo>
                  <a:lnTo>
                    <a:pt x="76200" y="1008379"/>
                  </a:lnTo>
                  <a:close/>
                </a:path>
              </a:pathLst>
            </a:custGeom>
            <a:solidFill>
              <a:srgbClr val="EC7C30"/>
            </a:solidFill>
          </p:spPr>
          <p:txBody>
            <a:bodyPr wrap="square" lIns="0" tIns="0" rIns="0" bIns="0" rtlCol="0"/>
            <a:lstStyle/>
            <a:p>
              <a:endParaRPr/>
            </a:p>
          </p:txBody>
        </p:sp>
        <p:sp>
          <p:nvSpPr>
            <p:cNvPr id="12" name="object 12"/>
            <p:cNvSpPr/>
            <p:nvPr/>
          </p:nvSpPr>
          <p:spPr>
            <a:xfrm>
              <a:off x="9153143" y="5340096"/>
              <a:ext cx="1486535" cy="0"/>
            </a:xfrm>
            <a:custGeom>
              <a:avLst/>
              <a:gdLst/>
              <a:ahLst/>
              <a:cxnLst/>
              <a:rect l="l" t="t" r="r" b="b"/>
              <a:pathLst>
                <a:path w="1486534">
                  <a:moveTo>
                    <a:pt x="0" y="0"/>
                  </a:moveTo>
                  <a:lnTo>
                    <a:pt x="1486534" y="0"/>
                  </a:lnTo>
                </a:path>
              </a:pathLst>
            </a:custGeom>
            <a:ln w="12192">
              <a:solidFill>
                <a:srgbClr val="EC7C30"/>
              </a:solidFill>
            </a:ln>
          </p:spPr>
          <p:txBody>
            <a:bodyPr wrap="square" lIns="0" tIns="0" rIns="0" bIns="0" rtlCol="0"/>
            <a:lstStyle/>
            <a:p>
              <a:endParaRPr/>
            </a:p>
          </p:txBody>
        </p:sp>
      </p:grpSp>
      <p:sp>
        <p:nvSpPr>
          <p:cNvPr id="13" name="object 13"/>
          <p:cNvSpPr txBox="1"/>
          <p:nvPr/>
        </p:nvSpPr>
        <p:spPr>
          <a:xfrm>
            <a:off x="7572882" y="7753908"/>
            <a:ext cx="1058545" cy="399415"/>
          </a:xfrm>
          <a:prstGeom prst="rect">
            <a:avLst/>
          </a:prstGeom>
        </p:spPr>
        <p:txBody>
          <a:bodyPr vert="horz" wrap="square" lIns="0" tIns="12700" rIns="0" bIns="0" rtlCol="0">
            <a:spAutoFit/>
          </a:bodyPr>
          <a:lstStyle/>
          <a:p>
            <a:pPr marL="12700">
              <a:lnSpc>
                <a:spcPct val="100000"/>
              </a:lnSpc>
              <a:spcBef>
                <a:spcPts val="100"/>
              </a:spcBef>
            </a:pPr>
            <a:r>
              <a:rPr sz="2450" spc="-15" dirty="0">
                <a:solidFill>
                  <a:srgbClr val="404040"/>
                </a:solidFill>
                <a:latin typeface="Carlito"/>
                <a:cs typeface="Carlito"/>
              </a:rPr>
              <a:t>B</a:t>
            </a:r>
            <a:r>
              <a:rPr sz="2450" dirty="0">
                <a:solidFill>
                  <a:srgbClr val="404040"/>
                </a:solidFill>
                <a:latin typeface="Carlito"/>
                <a:cs typeface="Carlito"/>
              </a:rPr>
              <a:t>ac</a:t>
            </a:r>
            <a:r>
              <a:rPr sz="2450" spc="-40" dirty="0">
                <a:solidFill>
                  <a:srgbClr val="404040"/>
                </a:solidFill>
                <a:latin typeface="Carlito"/>
                <a:cs typeface="Carlito"/>
              </a:rPr>
              <a:t>k</a:t>
            </a:r>
            <a:r>
              <a:rPr sz="2450" spc="5" dirty="0">
                <a:solidFill>
                  <a:srgbClr val="404040"/>
                </a:solidFill>
                <a:latin typeface="Carlito"/>
                <a:cs typeface="Carlito"/>
              </a:rPr>
              <a:t>u</a:t>
            </a:r>
            <a:r>
              <a:rPr sz="2450" spc="-20" dirty="0">
                <a:solidFill>
                  <a:srgbClr val="404040"/>
                </a:solidFill>
                <a:latin typeface="Carlito"/>
                <a:cs typeface="Carlito"/>
              </a:rPr>
              <a:t>p</a:t>
            </a:r>
            <a:r>
              <a:rPr sz="2450" dirty="0">
                <a:solidFill>
                  <a:srgbClr val="404040"/>
                </a:solidFill>
                <a:latin typeface="Carlito"/>
                <a:cs typeface="Carlito"/>
              </a:rPr>
              <a:t>s</a:t>
            </a:r>
            <a:endParaRPr sz="2450">
              <a:latin typeface="Carlito"/>
              <a:cs typeface="Carlito"/>
            </a:endParaRPr>
          </a:p>
        </p:txBody>
      </p:sp>
      <p:sp>
        <p:nvSpPr>
          <p:cNvPr id="14" name="object 14"/>
          <p:cNvSpPr/>
          <p:nvPr/>
        </p:nvSpPr>
        <p:spPr>
          <a:xfrm>
            <a:off x="5001767" y="6550152"/>
            <a:ext cx="746760" cy="105765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6522719" y="6550152"/>
            <a:ext cx="746759" cy="1057656"/>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8778240" y="6550152"/>
            <a:ext cx="749807" cy="1057656"/>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10259568" y="6550152"/>
            <a:ext cx="746759" cy="1057656"/>
          </a:xfrm>
          <a:prstGeom prst="rect">
            <a:avLst/>
          </a:prstGeom>
          <a:blipFill>
            <a:blip r:embed="rId4" cstate="print"/>
            <a:stretch>
              <a:fillRect/>
            </a:stretch>
          </a:blipFill>
        </p:spPr>
        <p:txBody>
          <a:bodyPr wrap="square" lIns="0" tIns="0" rIns="0" bIns="0" rtlCol="0"/>
          <a:lstStyle/>
          <a:p>
            <a:endParaRPr/>
          </a:p>
        </p:txBody>
      </p:sp>
      <p:sp>
        <p:nvSpPr>
          <p:cNvPr id="18" name="object 1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31</a:t>
            </a:fld>
            <a:endParaRPr spc="-5"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9528" y="283286"/>
            <a:ext cx="6538595" cy="512445"/>
          </a:xfrm>
          <a:prstGeom prst="rect">
            <a:avLst/>
          </a:prstGeom>
        </p:spPr>
        <p:txBody>
          <a:bodyPr vert="horz" wrap="square" lIns="0" tIns="12065" rIns="0" bIns="0" rtlCol="0">
            <a:spAutoFit/>
          </a:bodyPr>
          <a:lstStyle/>
          <a:p>
            <a:pPr marL="12700">
              <a:lnSpc>
                <a:spcPct val="100000"/>
              </a:lnSpc>
              <a:spcBef>
                <a:spcPts val="95"/>
              </a:spcBef>
            </a:pPr>
            <a:r>
              <a:rPr sz="3200" b="0" spc="-320" dirty="0">
                <a:latin typeface="Arial Black"/>
                <a:cs typeface="Arial Black"/>
              </a:rPr>
              <a:t>Multi-Availability </a:t>
            </a:r>
            <a:r>
              <a:rPr sz="3200" b="0" spc="-390" dirty="0">
                <a:latin typeface="Arial Black"/>
                <a:cs typeface="Arial Black"/>
              </a:rPr>
              <a:t>Zone</a:t>
            </a:r>
            <a:r>
              <a:rPr sz="3200" b="0" dirty="0">
                <a:latin typeface="Arial Black"/>
                <a:cs typeface="Arial Black"/>
              </a:rPr>
              <a:t> </a:t>
            </a:r>
            <a:r>
              <a:rPr sz="3200" b="0" spc="-380" dirty="0">
                <a:latin typeface="Arial Black"/>
                <a:cs typeface="Arial Black"/>
              </a:rPr>
              <a:t>Deployments</a:t>
            </a:r>
            <a:endParaRPr sz="3200">
              <a:latin typeface="Arial Black"/>
              <a:cs typeface="Arial Black"/>
            </a:endParaRPr>
          </a:p>
        </p:txBody>
      </p:sp>
      <p:sp>
        <p:nvSpPr>
          <p:cNvPr id="3" name="object 3"/>
          <p:cNvSpPr/>
          <p:nvPr/>
        </p:nvSpPr>
        <p:spPr>
          <a:xfrm>
            <a:off x="4242815" y="710183"/>
            <a:ext cx="7735824" cy="20726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77544" y="1196654"/>
            <a:ext cx="13567410" cy="746125"/>
          </a:xfrm>
          <a:prstGeom prst="rect">
            <a:avLst/>
          </a:prstGeom>
        </p:spPr>
        <p:txBody>
          <a:bodyPr vert="horz" wrap="square" lIns="0" tIns="37465" rIns="0" bIns="0" rtlCol="0">
            <a:spAutoFit/>
          </a:bodyPr>
          <a:lstStyle/>
          <a:p>
            <a:pPr marL="12700">
              <a:lnSpc>
                <a:spcPct val="100000"/>
              </a:lnSpc>
              <a:spcBef>
                <a:spcPts val="295"/>
              </a:spcBef>
            </a:pPr>
            <a:r>
              <a:rPr sz="2200" spc="-20" dirty="0">
                <a:solidFill>
                  <a:srgbClr val="404040"/>
                </a:solidFill>
                <a:latin typeface="Noto Sans"/>
                <a:cs typeface="Noto Sans"/>
              </a:rPr>
              <a:t>Multi-Availability </a:t>
            </a:r>
            <a:r>
              <a:rPr sz="2200" spc="-5" dirty="0">
                <a:solidFill>
                  <a:srgbClr val="404040"/>
                </a:solidFill>
                <a:latin typeface="Noto Sans"/>
                <a:cs typeface="Noto Sans"/>
              </a:rPr>
              <a:t>Zone </a:t>
            </a:r>
            <a:r>
              <a:rPr sz="2200" spc="-15" dirty="0">
                <a:solidFill>
                  <a:srgbClr val="404040"/>
                </a:solidFill>
                <a:latin typeface="Noto Sans"/>
                <a:cs typeface="Noto Sans"/>
              </a:rPr>
              <a:t>deployments synchronously </a:t>
            </a:r>
            <a:r>
              <a:rPr sz="2200" spc="-20" dirty="0">
                <a:solidFill>
                  <a:srgbClr val="404040"/>
                </a:solidFill>
                <a:latin typeface="Noto Sans"/>
                <a:cs typeface="Noto Sans"/>
              </a:rPr>
              <a:t>replicate the </a:t>
            </a:r>
            <a:r>
              <a:rPr sz="2200" spc="-15" dirty="0">
                <a:solidFill>
                  <a:srgbClr val="404040"/>
                </a:solidFill>
                <a:latin typeface="Noto Sans"/>
                <a:cs typeface="Noto Sans"/>
              </a:rPr>
              <a:t>data to </a:t>
            </a:r>
            <a:r>
              <a:rPr sz="2200" spc="-5" dirty="0">
                <a:solidFill>
                  <a:srgbClr val="404040"/>
                </a:solidFill>
                <a:latin typeface="Noto Sans"/>
                <a:cs typeface="Noto Sans"/>
              </a:rPr>
              <a:t>a </a:t>
            </a:r>
            <a:r>
              <a:rPr sz="2200" spc="-25" dirty="0">
                <a:solidFill>
                  <a:srgbClr val="404040"/>
                </a:solidFill>
                <a:latin typeface="Noto Sans"/>
                <a:cs typeface="Noto Sans"/>
              </a:rPr>
              <a:t>standby </a:t>
            </a:r>
            <a:r>
              <a:rPr sz="2200" spc="-15" dirty="0">
                <a:solidFill>
                  <a:srgbClr val="404040"/>
                </a:solidFill>
                <a:latin typeface="Noto Sans"/>
                <a:cs typeface="Noto Sans"/>
              </a:rPr>
              <a:t>instance </a:t>
            </a:r>
            <a:r>
              <a:rPr sz="2200" spc="-10" dirty="0">
                <a:solidFill>
                  <a:srgbClr val="404040"/>
                </a:solidFill>
                <a:latin typeface="Noto Sans"/>
                <a:cs typeface="Noto Sans"/>
              </a:rPr>
              <a:t>in </a:t>
            </a:r>
            <a:r>
              <a:rPr sz="2200" spc="-5" dirty="0">
                <a:solidFill>
                  <a:srgbClr val="404040"/>
                </a:solidFill>
                <a:latin typeface="Noto Sans"/>
                <a:cs typeface="Noto Sans"/>
              </a:rPr>
              <a:t>a</a:t>
            </a:r>
            <a:r>
              <a:rPr sz="2200" spc="400" dirty="0">
                <a:solidFill>
                  <a:srgbClr val="404040"/>
                </a:solidFill>
                <a:latin typeface="Noto Sans"/>
                <a:cs typeface="Noto Sans"/>
              </a:rPr>
              <a:t> </a:t>
            </a:r>
            <a:r>
              <a:rPr sz="2200" spc="-15" dirty="0">
                <a:solidFill>
                  <a:srgbClr val="404040"/>
                </a:solidFill>
                <a:latin typeface="Noto Sans"/>
                <a:cs typeface="Noto Sans"/>
              </a:rPr>
              <a:t>different</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Availability</a:t>
            </a:r>
            <a:r>
              <a:rPr sz="2200" spc="55" dirty="0">
                <a:solidFill>
                  <a:srgbClr val="404040"/>
                </a:solidFill>
                <a:latin typeface="Noto Sans"/>
                <a:cs typeface="Noto Sans"/>
              </a:rPr>
              <a:t> </a:t>
            </a:r>
            <a:r>
              <a:rPr sz="2200" dirty="0">
                <a:solidFill>
                  <a:srgbClr val="404040"/>
                </a:solidFill>
                <a:latin typeface="Noto Sans"/>
                <a:cs typeface="Noto Sans"/>
              </a:rPr>
              <a:t>Zone.</a:t>
            </a:r>
            <a:endParaRPr sz="2200">
              <a:latin typeface="Noto Sans"/>
              <a:cs typeface="Noto Sans"/>
            </a:endParaRPr>
          </a:p>
        </p:txBody>
      </p:sp>
      <p:sp>
        <p:nvSpPr>
          <p:cNvPr id="5" name="object 5"/>
          <p:cNvSpPr/>
          <p:nvPr/>
        </p:nvSpPr>
        <p:spPr>
          <a:xfrm>
            <a:off x="2715767" y="3246120"/>
            <a:ext cx="3560445" cy="3505200"/>
          </a:xfrm>
          <a:custGeom>
            <a:avLst/>
            <a:gdLst/>
            <a:ahLst/>
            <a:cxnLst/>
            <a:rect l="l" t="t" r="r" b="b"/>
            <a:pathLst>
              <a:path w="3560445" h="3505200">
                <a:moveTo>
                  <a:pt x="0" y="344169"/>
                </a:moveTo>
                <a:lnTo>
                  <a:pt x="3141" y="297459"/>
                </a:lnTo>
                <a:lnTo>
                  <a:pt x="12291" y="252662"/>
                </a:lnTo>
                <a:lnTo>
                  <a:pt x="27041" y="210186"/>
                </a:lnTo>
                <a:lnTo>
                  <a:pt x="46980" y="170443"/>
                </a:lnTo>
                <a:lnTo>
                  <a:pt x="71700" y="133841"/>
                </a:lnTo>
                <a:lnTo>
                  <a:pt x="100790" y="100790"/>
                </a:lnTo>
                <a:lnTo>
                  <a:pt x="133841" y="71700"/>
                </a:lnTo>
                <a:lnTo>
                  <a:pt x="170443" y="46980"/>
                </a:lnTo>
                <a:lnTo>
                  <a:pt x="210186" y="27041"/>
                </a:lnTo>
                <a:lnTo>
                  <a:pt x="252662" y="12291"/>
                </a:lnTo>
                <a:lnTo>
                  <a:pt x="297459" y="3141"/>
                </a:lnTo>
                <a:lnTo>
                  <a:pt x="344169" y="0"/>
                </a:lnTo>
                <a:lnTo>
                  <a:pt x="3215894" y="0"/>
                </a:lnTo>
                <a:lnTo>
                  <a:pt x="3262604" y="3141"/>
                </a:lnTo>
                <a:lnTo>
                  <a:pt x="3307401" y="12291"/>
                </a:lnTo>
                <a:lnTo>
                  <a:pt x="3349877" y="27041"/>
                </a:lnTo>
                <a:lnTo>
                  <a:pt x="3389620" y="46980"/>
                </a:lnTo>
                <a:lnTo>
                  <a:pt x="3426222" y="71700"/>
                </a:lnTo>
                <a:lnTo>
                  <a:pt x="3459273" y="100790"/>
                </a:lnTo>
                <a:lnTo>
                  <a:pt x="3488363" y="133841"/>
                </a:lnTo>
                <a:lnTo>
                  <a:pt x="3513083" y="170443"/>
                </a:lnTo>
                <a:lnTo>
                  <a:pt x="3533022" y="210186"/>
                </a:lnTo>
                <a:lnTo>
                  <a:pt x="3547772" y="252662"/>
                </a:lnTo>
                <a:lnTo>
                  <a:pt x="3556922" y="297459"/>
                </a:lnTo>
                <a:lnTo>
                  <a:pt x="3560064" y="344169"/>
                </a:lnTo>
                <a:lnTo>
                  <a:pt x="3560064" y="3161029"/>
                </a:lnTo>
                <a:lnTo>
                  <a:pt x="3556922" y="3207740"/>
                </a:lnTo>
                <a:lnTo>
                  <a:pt x="3547772" y="3252537"/>
                </a:lnTo>
                <a:lnTo>
                  <a:pt x="3533022" y="3295013"/>
                </a:lnTo>
                <a:lnTo>
                  <a:pt x="3513083" y="3334756"/>
                </a:lnTo>
                <a:lnTo>
                  <a:pt x="3488363" y="3371358"/>
                </a:lnTo>
                <a:lnTo>
                  <a:pt x="3459273" y="3404409"/>
                </a:lnTo>
                <a:lnTo>
                  <a:pt x="3426222" y="3433499"/>
                </a:lnTo>
                <a:lnTo>
                  <a:pt x="3389620" y="3458219"/>
                </a:lnTo>
                <a:lnTo>
                  <a:pt x="3349877" y="3478158"/>
                </a:lnTo>
                <a:lnTo>
                  <a:pt x="3307401" y="3492908"/>
                </a:lnTo>
                <a:lnTo>
                  <a:pt x="3262604" y="3502058"/>
                </a:lnTo>
                <a:lnTo>
                  <a:pt x="3215894" y="3505200"/>
                </a:lnTo>
                <a:lnTo>
                  <a:pt x="344169" y="3505200"/>
                </a:lnTo>
                <a:lnTo>
                  <a:pt x="297459" y="3502058"/>
                </a:lnTo>
                <a:lnTo>
                  <a:pt x="252662" y="3492908"/>
                </a:lnTo>
                <a:lnTo>
                  <a:pt x="210186" y="3478158"/>
                </a:lnTo>
                <a:lnTo>
                  <a:pt x="170443" y="3458219"/>
                </a:lnTo>
                <a:lnTo>
                  <a:pt x="133841" y="3433499"/>
                </a:lnTo>
                <a:lnTo>
                  <a:pt x="100790" y="3404409"/>
                </a:lnTo>
                <a:lnTo>
                  <a:pt x="71700" y="3371358"/>
                </a:lnTo>
                <a:lnTo>
                  <a:pt x="46980" y="3334756"/>
                </a:lnTo>
                <a:lnTo>
                  <a:pt x="27041" y="3295013"/>
                </a:lnTo>
                <a:lnTo>
                  <a:pt x="12291" y="3252537"/>
                </a:lnTo>
                <a:lnTo>
                  <a:pt x="3141" y="3207740"/>
                </a:lnTo>
                <a:lnTo>
                  <a:pt x="0" y="3161029"/>
                </a:lnTo>
                <a:lnTo>
                  <a:pt x="0" y="344169"/>
                </a:lnTo>
                <a:close/>
              </a:path>
            </a:pathLst>
          </a:custGeom>
          <a:ln w="18287">
            <a:solidFill>
              <a:srgbClr val="F7971F"/>
            </a:solidFill>
            <a:prstDash val="lgDash"/>
          </a:ln>
        </p:spPr>
        <p:txBody>
          <a:bodyPr wrap="square" lIns="0" tIns="0" rIns="0" bIns="0" rtlCol="0"/>
          <a:lstStyle/>
          <a:p>
            <a:endParaRPr/>
          </a:p>
        </p:txBody>
      </p:sp>
      <p:sp>
        <p:nvSpPr>
          <p:cNvPr id="6" name="object 6"/>
          <p:cNvSpPr txBox="1"/>
          <p:nvPr/>
        </p:nvSpPr>
        <p:spPr>
          <a:xfrm>
            <a:off x="3415410" y="6342329"/>
            <a:ext cx="2159635" cy="329565"/>
          </a:xfrm>
          <a:prstGeom prst="rect">
            <a:avLst/>
          </a:prstGeom>
        </p:spPr>
        <p:txBody>
          <a:bodyPr vert="horz" wrap="square" lIns="0" tIns="12065" rIns="0" bIns="0" rtlCol="0">
            <a:spAutoFit/>
          </a:bodyPr>
          <a:lstStyle/>
          <a:p>
            <a:pPr marL="12700">
              <a:lnSpc>
                <a:spcPct val="100000"/>
              </a:lnSpc>
              <a:spcBef>
                <a:spcPts val="95"/>
              </a:spcBef>
            </a:pPr>
            <a:r>
              <a:rPr sz="2000" spc="-20" dirty="0">
                <a:solidFill>
                  <a:srgbClr val="404040"/>
                </a:solidFill>
                <a:latin typeface="Noto Sans"/>
                <a:cs typeface="Noto Sans"/>
              </a:rPr>
              <a:t>Availability </a:t>
            </a:r>
            <a:r>
              <a:rPr sz="2000" spc="-15" dirty="0">
                <a:solidFill>
                  <a:srgbClr val="404040"/>
                </a:solidFill>
                <a:latin typeface="Noto Sans"/>
                <a:cs typeface="Noto Sans"/>
              </a:rPr>
              <a:t>Zone</a:t>
            </a:r>
            <a:r>
              <a:rPr sz="2000" spc="-5" dirty="0">
                <a:solidFill>
                  <a:srgbClr val="404040"/>
                </a:solidFill>
                <a:latin typeface="Noto Sans"/>
                <a:cs typeface="Noto Sans"/>
              </a:rPr>
              <a:t> 1</a:t>
            </a:r>
            <a:endParaRPr sz="2000">
              <a:latin typeface="Noto Sans"/>
              <a:cs typeface="Noto Sans"/>
            </a:endParaRPr>
          </a:p>
        </p:txBody>
      </p:sp>
      <p:grpSp>
        <p:nvGrpSpPr>
          <p:cNvPr id="7" name="object 7"/>
          <p:cNvGrpSpPr/>
          <p:nvPr/>
        </p:nvGrpSpPr>
        <p:grpSpPr>
          <a:xfrm>
            <a:off x="3920969" y="3236912"/>
            <a:ext cx="9917430" cy="3523615"/>
            <a:chOff x="3920969" y="3236912"/>
            <a:chExt cx="9917430" cy="3523615"/>
          </a:xfrm>
        </p:grpSpPr>
        <p:sp>
          <p:nvSpPr>
            <p:cNvPr id="8" name="object 8"/>
            <p:cNvSpPr/>
            <p:nvPr/>
          </p:nvSpPr>
          <p:spPr>
            <a:xfrm>
              <a:off x="3920969" y="4373737"/>
              <a:ext cx="1149660" cy="157769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268712" y="3246120"/>
              <a:ext cx="3560445" cy="3505200"/>
            </a:xfrm>
            <a:custGeom>
              <a:avLst/>
              <a:gdLst/>
              <a:ahLst/>
              <a:cxnLst/>
              <a:rect l="l" t="t" r="r" b="b"/>
              <a:pathLst>
                <a:path w="3560444" h="3505200">
                  <a:moveTo>
                    <a:pt x="0" y="344169"/>
                  </a:moveTo>
                  <a:lnTo>
                    <a:pt x="3141" y="297459"/>
                  </a:lnTo>
                  <a:lnTo>
                    <a:pt x="12291" y="252662"/>
                  </a:lnTo>
                  <a:lnTo>
                    <a:pt x="27041" y="210186"/>
                  </a:lnTo>
                  <a:lnTo>
                    <a:pt x="46980" y="170443"/>
                  </a:lnTo>
                  <a:lnTo>
                    <a:pt x="71700" y="133841"/>
                  </a:lnTo>
                  <a:lnTo>
                    <a:pt x="100790" y="100790"/>
                  </a:lnTo>
                  <a:lnTo>
                    <a:pt x="133841" y="71700"/>
                  </a:lnTo>
                  <a:lnTo>
                    <a:pt x="170443" y="46980"/>
                  </a:lnTo>
                  <a:lnTo>
                    <a:pt x="210186" y="27041"/>
                  </a:lnTo>
                  <a:lnTo>
                    <a:pt x="252662" y="12291"/>
                  </a:lnTo>
                  <a:lnTo>
                    <a:pt x="297459" y="3141"/>
                  </a:lnTo>
                  <a:lnTo>
                    <a:pt x="344170" y="0"/>
                  </a:lnTo>
                  <a:lnTo>
                    <a:pt x="3215894" y="0"/>
                  </a:lnTo>
                  <a:lnTo>
                    <a:pt x="3262604" y="3141"/>
                  </a:lnTo>
                  <a:lnTo>
                    <a:pt x="3307401" y="12291"/>
                  </a:lnTo>
                  <a:lnTo>
                    <a:pt x="3349877" y="27041"/>
                  </a:lnTo>
                  <a:lnTo>
                    <a:pt x="3389620" y="46980"/>
                  </a:lnTo>
                  <a:lnTo>
                    <a:pt x="3426222" y="71700"/>
                  </a:lnTo>
                  <a:lnTo>
                    <a:pt x="3459273" y="100790"/>
                  </a:lnTo>
                  <a:lnTo>
                    <a:pt x="3488363" y="133841"/>
                  </a:lnTo>
                  <a:lnTo>
                    <a:pt x="3513083" y="170443"/>
                  </a:lnTo>
                  <a:lnTo>
                    <a:pt x="3533022" y="210186"/>
                  </a:lnTo>
                  <a:lnTo>
                    <a:pt x="3547772" y="252662"/>
                  </a:lnTo>
                  <a:lnTo>
                    <a:pt x="3556922" y="297459"/>
                  </a:lnTo>
                  <a:lnTo>
                    <a:pt x="3560064" y="344169"/>
                  </a:lnTo>
                  <a:lnTo>
                    <a:pt x="3560064" y="3161029"/>
                  </a:lnTo>
                  <a:lnTo>
                    <a:pt x="3556922" y="3207740"/>
                  </a:lnTo>
                  <a:lnTo>
                    <a:pt x="3547772" y="3252537"/>
                  </a:lnTo>
                  <a:lnTo>
                    <a:pt x="3533022" y="3295013"/>
                  </a:lnTo>
                  <a:lnTo>
                    <a:pt x="3513083" y="3334756"/>
                  </a:lnTo>
                  <a:lnTo>
                    <a:pt x="3488363" y="3371358"/>
                  </a:lnTo>
                  <a:lnTo>
                    <a:pt x="3459273" y="3404409"/>
                  </a:lnTo>
                  <a:lnTo>
                    <a:pt x="3426222" y="3433499"/>
                  </a:lnTo>
                  <a:lnTo>
                    <a:pt x="3389620" y="3458219"/>
                  </a:lnTo>
                  <a:lnTo>
                    <a:pt x="3349877" y="3478158"/>
                  </a:lnTo>
                  <a:lnTo>
                    <a:pt x="3307401" y="3492908"/>
                  </a:lnTo>
                  <a:lnTo>
                    <a:pt x="3262604" y="3502058"/>
                  </a:lnTo>
                  <a:lnTo>
                    <a:pt x="3215894" y="3505200"/>
                  </a:lnTo>
                  <a:lnTo>
                    <a:pt x="344170" y="3505200"/>
                  </a:lnTo>
                  <a:lnTo>
                    <a:pt x="297459" y="3502058"/>
                  </a:lnTo>
                  <a:lnTo>
                    <a:pt x="252662" y="3492908"/>
                  </a:lnTo>
                  <a:lnTo>
                    <a:pt x="210186" y="3478158"/>
                  </a:lnTo>
                  <a:lnTo>
                    <a:pt x="170443" y="3458219"/>
                  </a:lnTo>
                  <a:lnTo>
                    <a:pt x="133841" y="3433499"/>
                  </a:lnTo>
                  <a:lnTo>
                    <a:pt x="100790" y="3404409"/>
                  </a:lnTo>
                  <a:lnTo>
                    <a:pt x="71700" y="3371358"/>
                  </a:lnTo>
                  <a:lnTo>
                    <a:pt x="46980" y="3334756"/>
                  </a:lnTo>
                  <a:lnTo>
                    <a:pt x="27041" y="3295013"/>
                  </a:lnTo>
                  <a:lnTo>
                    <a:pt x="12291" y="3252537"/>
                  </a:lnTo>
                  <a:lnTo>
                    <a:pt x="3141" y="3207740"/>
                  </a:lnTo>
                  <a:lnTo>
                    <a:pt x="0" y="3161029"/>
                  </a:lnTo>
                  <a:lnTo>
                    <a:pt x="0" y="344169"/>
                  </a:lnTo>
                  <a:close/>
                </a:path>
              </a:pathLst>
            </a:custGeom>
            <a:ln w="18288">
              <a:solidFill>
                <a:srgbClr val="F7971F"/>
              </a:solidFill>
              <a:prstDash val="lgDash"/>
            </a:ln>
          </p:spPr>
          <p:txBody>
            <a:bodyPr wrap="square" lIns="0" tIns="0" rIns="0" bIns="0" rtlCol="0"/>
            <a:lstStyle/>
            <a:p>
              <a:endParaRPr/>
            </a:p>
          </p:txBody>
        </p:sp>
      </p:grpSp>
      <p:sp>
        <p:nvSpPr>
          <p:cNvPr id="10" name="object 10"/>
          <p:cNvSpPr txBox="1"/>
          <p:nvPr/>
        </p:nvSpPr>
        <p:spPr>
          <a:xfrm>
            <a:off x="3369055" y="3795521"/>
            <a:ext cx="237617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Relational</a:t>
            </a:r>
            <a:r>
              <a:rPr sz="2000" spc="-30" dirty="0">
                <a:solidFill>
                  <a:srgbClr val="404040"/>
                </a:solidFill>
                <a:latin typeface="Noto Sans"/>
                <a:cs typeface="Noto Sans"/>
              </a:rPr>
              <a:t> </a:t>
            </a:r>
            <a:r>
              <a:rPr sz="2000" spc="-20" dirty="0">
                <a:solidFill>
                  <a:srgbClr val="404040"/>
                </a:solidFill>
                <a:latin typeface="Noto Sans"/>
                <a:cs typeface="Noto Sans"/>
              </a:rPr>
              <a:t>Database</a:t>
            </a:r>
            <a:endParaRPr sz="2000">
              <a:latin typeface="Noto Sans"/>
              <a:cs typeface="Noto Sans"/>
            </a:endParaRPr>
          </a:p>
        </p:txBody>
      </p:sp>
      <p:sp>
        <p:nvSpPr>
          <p:cNvPr id="11" name="object 11"/>
          <p:cNvSpPr txBox="1"/>
          <p:nvPr/>
        </p:nvSpPr>
        <p:spPr>
          <a:xfrm>
            <a:off x="10969243" y="6342329"/>
            <a:ext cx="2159635" cy="329565"/>
          </a:xfrm>
          <a:prstGeom prst="rect">
            <a:avLst/>
          </a:prstGeom>
        </p:spPr>
        <p:txBody>
          <a:bodyPr vert="horz" wrap="square" lIns="0" tIns="12065" rIns="0" bIns="0" rtlCol="0">
            <a:spAutoFit/>
          </a:bodyPr>
          <a:lstStyle/>
          <a:p>
            <a:pPr marL="12700">
              <a:lnSpc>
                <a:spcPct val="100000"/>
              </a:lnSpc>
              <a:spcBef>
                <a:spcPts val="95"/>
              </a:spcBef>
            </a:pPr>
            <a:r>
              <a:rPr sz="2000" spc="-20" dirty="0">
                <a:solidFill>
                  <a:srgbClr val="404040"/>
                </a:solidFill>
                <a:latin typeface="Noto Sans"/>
                <a:cs typeface="Noto Sans"/>
              </a:rPr>
              <a:t>Availability </a:t>
            </a:r>
            <a:r>
              <a:rPr sz="2000" spc="-15" dirty="0">
                <a:solidFill>
                  <a:srgbClr val="404040"/>
                </a:solidFill>
                <a:latin typeface="Noto Sans"/>
                <a:cs typeface="Noto Sans"/>
              </a:rPr>
              <a:t>Zone</a:t>
            </a:r>
            <a:r>
              <a:rPr sz="2000" spc="-5" dirty="0">
                <a:solidFill>
                  <a:srgbClr val="404040"/>
                </a:solidFill>
                <a:latin typeface="Noto Sans"/>
                <a:cs typeface="Noto Sans"/>
              </a:rPr>
              <a:t> 2</a:t>
            </a:r>
            <a:endParaRPr sz="2000">
              <a:latin typeface="Noto Sans"/>
              <a:cs typeface="Noto Sans"/>
            </a:endParaRPr>
          </a:p>
        </p:txBody>
      </p:sp>
      <p:grpSp>
        <p:nvGrpSpPr>
          <p:cNvPr id="12" name="object 12"/>
          <p:cNvGrpSpPr/>
          <p:nvPr/>
        </p:nvGrpSpPr>
        <p:grpSpPr>
          <a:xfrm>
            <a:off x="5394959" y="4373737"/>
            <a:ext cx="7265670" cy="1577975"/>
            <a:chOff x="5394959" y="4373737"/>
            <a:chExt cx="7265670" cy="1577975"/>
          </a:xfrm>
        </p:grpSpPr>
        <p:sp>
          <p:nvSpPr>
            <p:cNvPr id="13" name="object 13"/>
            <p:cNvSpPr/>
            <p:nvPr/>
          </p:nvSpPr>
          <p:spPr>
            <a:xfrm>
              <a:off x="11510489" y="4373737"/>
              <a:ext cx="1149660" cy="1577696"/>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394959" y="5108321"/>
              <a:ext cx="5694680" cy="76200"/>
            </a:xfrm>
            <a:custGeom>
              <a:avLst/>
              <a:gdLst/>
              <a:ahLst/>
              <a:cxnLst/>
              <a:rect l="l" t="t" r="r" b="b"/>
              <a:pathLst>
                <a:path w="5694680" h="76200">
                  <a:moveTo>
                    <a:pt x="5618532" y="44419"/>
                  </a:moveTo>
                  <a:lnTo>
                    <a:pt x="5618480" y="76200"/>
                  </a:lnTo>
                  <a:lnTo>
                    <a:pt x="5682192" y="44450"/>
                  </a:lnTo>
                  <a:lnTo>
                    <a:pt x="5631180" y="44450"/>
                  </a:lnTo>
                  <a:lnTo>
                    <a:pt x="5618532" y="44419"/>
                  </a:lnTo>
                  <a:close/>
                </a:path>
                <a:path w="5694680" h="76200">
                  <a:moveTo>
                    <a:pt x="5618554" y="31719"/>
                  </a:moveTo>
                  <a:lnTo>
                    <a:pt x="5618532" y="44419"/>
                  </a:lnTo>
                  <a:lnTo>
                    <a:pt x="5631180" y="44450"/>
                  </a:lnTo>
                  <a:lnTo>
                    <a:pt x="5631307" y="31750"/>
                  </a:lnTo>
                  <a:lnTo>
                    <a:pt x="5618554" y="31719"/>
                  </a:lnTo>
                  <a:close/>
                </a:path>
                <a:path w="5694680" h="76200">
                  <a:moveTo>
                    <a:pt x="5618607" y="0"/>
                  </a:moveTo>
                  <a:lnTo>
                    <a:pt x="5618554" y="31719"/>
                  </a:lnTo>
                  <a:lnTo>
                    <a:pt x="5631307" y="31750"/>
                  </a:lnTo>
                  <a:lnTo>
                    <a:pt x="5631180" y="44450"/>
                  </a:lnTo>
                  <a:lnTo>
                    <a:pt x="5682192" y="44450"/>
                  </a:lnTo>
                  <a:lnTo>
                    <a:pt x="5694680" y="38226"/>
                  </a:lnTo>
                  <a:lnTo>
                    <a:pt x="5618607" y="0"/>
                  </a:lnTo>
                  <a:close/>
                </a:path>
                <a:path w="5694680" h="76200">
                  <a:moveTo>
                    <a:pt x="0" y="18161"/>
                  </a:moveTo>
                  <a:lnTo>
                    <a:pt x="0" y="30861"/>
                  </a:lnTo>
                  <a:lnTo>
                    <a:pt x="5618532" y="44419"/>
                  </a:lnTo>
                  <a:lnTo>
                    <a:pt x="5618554" y="31719"/>
                  </a:lnTo>
                  <a:lnTo>
                    <a:pt x="0" y="18161"/>
                  </a:lnTo>
                  <a:close/>
                </a:path>
              </a:pathLst>
            </a:custGeom>
            <a:solidFill>
              <a:srgbClr val="EC7C30"/>
            </a:solidFill>
          </p:spPr>
          <p:txBody>
            <a:bodyPr wrap="square" lIns="0" tIns="0" rIns="0" bIns="0" rtlCol="0"/>
            <a:lstStyle/>
            <a:p>
              <a:endParaRPr/>
            </a:p>
          </p:txBody>
        </p:sp>
      </p:grpSp>
      <p:sp>
        <p:nvSpPr>
          <p:cNvPr id="15" name="object 15"/>
          <p:cNvSpPr txBox="1"/>
          <p:nvPr/>
        </p:nvSpPr>
        <p:spPr>
          <a:xfrm>
            <a:off x="11658092" y="3795521"/>
            <a:ext cx="981710" cy="329565"/>
          </a:xfrm>
          <a:prstGeom prst="rect">
            <a:avLst/>
          </a:prstGeom>
        </p:spPr>
        <p:txBody>
          <a:bodyPr vert="horz" wrap="square" lIns="0" tIns="11430" rIns="0" bIns="0" rtlCol="0">
            <a:spAutoFit/>
          </a:bodyPr>
          <a:lstStyle/>
          <a:p>
            <a:pPr marL="12700">
              <a:lnSpc>
                <a:spcPct val="100000"/>
              </a:lnSpc>
              <a:spcBef>
                <a:spcPts val="90"/>
              </a:spcBef>
            </a:pPr>
            <a:r>
              <a:rPr sz="2000" spc="-25" dirty="0">
                <a:solidFill>
                  <a:srgbClr val="404040"/>
                </a:solidFill>
                <a:latin typeface="Noto Sans"/>
                <a:cs typeface="Noto Sans"/>
              </a:rPr>
              <a:t>Standby</a:t>
            </a:r>
            <a:endParaRPr sz="2000">
              <a:latin typeface="Noto Sans"/>
              <a:cs typeface="Noto Sans"/>
            </a:endParaRPr>
          </a:p>
        </p:txBody>
      </p:sp>
      <p:sp>
        <p:nvSpPr>
          <p:cNvPr id="17" name="object 1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32</a:t>
            </a:fld>
            <a:endParaRPr spc="-5" dirty="0"/>
          </a:p>
        </p:txBody>
      </p:sp>
      <p:sp>
        <p:nvSpPr>
          <p:cNvPr id="16" name="object 16"/>
          <p:cNvSpPr txBox="1"/>
          <p:nvPr/>
        </p:nvSpPr>
        <p:spPr>
          <a:xfrm>
            <a:off x="7627111" y="4584953"/>
            <a:ext cx="1099820" cy="329565"/>
          </a:xfrm>
          <a:prstGeom prst="rect">
            <a:avLst/>
          </a:prstGeom>
        </p:spPr>
        <p:txBody>
          <a:bodyPr vert="horz" wrap="square" lIns="0" tIns="11430" rIns="0" bIns="0" rtlCol="0">
            <a:spAutoFit/>
          </a:bodyPr>
          <a:lstStyle/>
          <a:p>
            <a:pPr marL="12700">
              <a:lnSpc>
                <a:spcPct val="100000"/>
              </a:lnSpc>
              <a:spcBef>
                <a:spcPts val="90"/>
              </a:spcBef>
            </a:pPr>
            <a:r>
              <a:rPr sz="2000" spc="-25" dirty="0">
                <a:solidFill>
                  <a:srgbClr val="404040"/>
                </a:solidFill>
                <a:latin typeface="Noto Sans"/>
                <a:cs typeface="Noto Sans"/>
              </a:rPr>
              <a:t>R</a:t>
            </a:r>
            <a:r>
              <a:rPr sz="2000" spc="-10" dirty="0">
                <a:solidFill>
                  <a:srgbClr val="404040"/>
                </a:solidFill>
                <a:latin typeface="Noto Sans"/>
                <a:cs typeface="Noto Sans"/>
              </a:rPr>
              <a:t>e</a:t>
            </a:r>
            <a:r>
              <a:rPr sz="2000" spc="-15" dirty="0">
                <a:solidFill>
                  <a:srgbClr val="404040"/>
                </a:solidFill>
                <a:latin typeface="Noto Sans"/>
                <a:cs typeface="Noto Sans"/>
              </a:rPr>
              <a:t>pli</a:t>
            </a:r>
            <a:r>
              <a:rPr sz="2000" spc="-5" dirty="0">
                <a:solidFill>
                  <a:srgbClr val="404040"/>
                </a:solidFill>
                <a:latin typeface="Noto Sans"/>
                <a:cs typeface="Noto Sans"/>
              </a:rPr>
              <a:t>c</a:t>
            </a:r>
            <a:r>
              <a:rPr sz="2000" spc="-25" dirty="0">
                <a:solidFill>
                  <a:srgbClr val="404040"/>
                </a:solidFill>
                <a:latin typeface="Noto Sans"/>
                <a:cs typeface="Noto Sans"/>
              </a:rPr>
              <a:t>a</a:t>
            </a:r>
            <a:r>
              <a:rPr sz="2000" spc="-30" dirty="0">
                <a:solidFill>
                  <a:srgbClr val="404040"/>
                </a:solidFill>
                <a:latin typeface="Noto Sans"/>
                <a:cs typeface="Noto Sans"/>
              </a:rPr>
              <a:t>t</a:t>
            </a:r>
            <a:r>
              <a:rPr sz="2000" spc="-15" dirty="0">
                <a:solidFill>
                  <a:srgbClr val="404040"/>
                </a:solidFill>
                <a:latin typeface="Noto Sans"/>
                <a:cs typeface="Noto Sans"/>
              </a:rPr>
              <a:t>e</a:t>
            </a:r>
            <a:endParaRPr sz="2000">
              <a:latin typeface="Noto Sans"/>
              <a:cs typeface="Noto San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97368" y="4767071"/>
            <a:ext cx="1072896"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063744" y="283286"/>
            <a:ext cx="6129020" cy="512445"/>
          </a:xfrm>
          <a:prstGeom prst="rect">
            <a:avLst/>
          </a:prstGeom>
        </p:spPr>
        <p:txBody>
          <a:bodyPr vert="horz" wrap="square" lIns="0" tIns="12065" rIns="0" bIns="0" rtlCol="0">
            <a:spAutoFit/>
          </a:bodyPr>
          <a:lstStyle/>
          <a:p>
            <a:pPr marL="12700">
              <a:lnSpc>
                <a:spcPct val="100000"/>
              </a:lnSpc>
              <a:spcBef>
                <a:spcPts val="95"/>
              </a:spcBef>
            </a:pPr>
            <a:r>
              <a:rPr sz="3200" b="0" spc="-405" dirty="0">
                <a:latin typeface="Arial Black"/>
                <a:cs typeface="Arial Black"/>
              </a:rPr>
              <a:t>Automatic </a:t>
            </a:r>
            <a:r>
              <a:rPr sz="3200" b="0" spc="-455" dirty="0">
                <a:latin typeface="Arial Black"/>
                <a:cs typeface="Arial Black"/>
              </a:rPr>
              <a:t>Hardware</a:t>
            </a:r>
            <a:r>
              <a:rPr sz="3200" b="0" spc="50" dirty="0">
                <a:latin typeface="Arial Black"/>
                <a:cs typeface="Arial Black"/>
              </a:rPr>
              <a:t> </a:t>
            </a:r>
            <a:r>
              <a:rPr sz="3200" b="0" spc="-445" dirty="0">
                <a:latin typeface="Arial Black"/>
                <a:cs typeface="Arial Black"/>
              </a:rPr>
              <a:t>Replacement</a:t>
            </a:r>
            <a:endParaRPr sz="3200">
              <a:latin typeface="Arial Black"/>
              <a:cs typeface="Arial Black"/>
            </a:endParaRPr>
          </a:p>
        </p:txBody>
      </p:sp>
      <p:sp>
        <p:nvSpPr>
          <p:cNvPr id="4" name="object 4"/>
          <p:cNvSpPr/>
          <p:nvPr/>
        </p:nvSpPr>
        <p:spPr>
          <a:xfrm>
            <a:off x="4483608" y="710183"/>
            <a:ext cx="7315200" cy="20726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77544" y="1196654"/>
            <a:ext cx="12972415" cy="746125"/>
          </a:xfrm>
          <a:prstGeom prst="rect">
            <a:avLst/>
          </a:prstGeom>
        </p:spPr>
        <p:txBody>
          <a:bodyPr vert="horz" wrap="square" lIns="0" tIns="37465" rIns="0" bIns="0" rtlCol="0">
            <a:spAutoFit/>
          </a:bodyPr>
          <a:lstStyle/>
          <a:p>
            <a:pPr marL="12700">
              <a:lnSpc>
                <a:spcPct val="100000"/>
              </a:lnSpc>
              <a:spcBef>
                <a:spcPts val="295"/>
              </a:spcBef>
            </a:pPr>
            <a:r>
              <a:rPr sz="2200" spc="-70" dirty="0">
                <a:solidFill>
                  <a:srgbClr val="404040"/>
                </a:solidFill>
                <a:latin typeface="Noto Sans"/>
                <a:cs typeface="Noto Sans"/>
              </a:rPr>
              <a:t>If </a:t>
            </a:r>
            <a:r>
              <a:rPr sz="2200" spc="-5" dirty="0">
                <a:solidFill>
                  <a:srgbClr val="404040"/>
                </a:solidFill>
                <a:latin typeface="Noto Sans"/>
                <a:cs typeface="Noto Sans"/>
              </a:rPr>
              <a:t>a </a:t>
            </a:r>
            <a:r>
              <a:rPr sz="2200" spc="-15" dirty="0">
                <a:solidFill>
                  <a:srgbClr val="404040"/>
                </a:solidFill>
                <a:latin typeface="Noto Sans"/>
                <a:cs typeface="Noto Sans"/>
              </a:rPr>
              <a:t>database instance fails </a:t>
            </a:r>
            <a:r>
              <a:rPr sz="2200" spc="-10" dirty="0">
                <a:solidFill>
                  <a:srgbClr val="404040"/>
                </a:solidFill>
                <a:latin typeface="Noto Sans"/>
                <a:cs typeface="Noto Sans"/>
              </a:rPr>
              <a:t>due </a:t>
            </a:r>
            <a:r>
              <a:rPr sz="2200" spc="-15" dirty="0">
                <a:solidFill>
                  <a:srgbClr val="404040"/>
                </a:solidFill>
                <a:latin typeface="Noto Sans"/>
                <a:cs typeface="Noto Sans"/>
              </a:rPr>
              <a:t>to </a:t>
            </a:r>
            <a:r>
              <a:rPr sz="2200" spc="-20" dirty="0">
                <a:solidFill>
                  <a:srgbClr val="404040"/>
                </a:solidFill>
                <a:latin typeface="Noto Sans"/>
                <a:cs typeface="Noto Sans"/>
              </a:rPr>
              <a:t>hardware </a:t>
            </a:r>
            <a:r>
              <a:rPr sz="2200" spc="-25" dirty="0">
                <a:solidFill>
                  <a:srgbClr val="404040"/>
                </a:solidFill>
                <a:latin typeface="Noto Sans"/>
                <a:cs typeface="Noto Sans"/>
              </a:rPr>
              <a:t>failure, </a:t>
            </a:r>
            <a:r>
              <a:rPr sz="2200" spc="-5" dirty="0">
                <a:solidFill>
                  <a:srgbClr val="404040"/>
                </a:solidFill>
                <a:latin typeface="Noto Sans"/>
                <a:cs typeface="Noto Sans"/>
              </a:rPr>
              <a:t>RDS </a:t>
            </a:r>
            <a:r>
              <a:rPr sz="2200" spc="-15" dirty="0">
                <a:solidFill>
                  <a:srgbClr val="404040"/>
                </a:solidFill>
                <a:latin typeface="Noto Sans"/>
                <a:cs typeface="Noto Sans"/>
              </a:rPr>
              <a:t>automatically replaces </a:t>
            </a:r>
            <a:r>
              <a:rPr sz="2200" spc="-20" dirty="0">
                <a:solidFill>
                  <a:srgbClr val="404040"/>
                </a:solidFill>
                <a:latin typeface="Noto Sans"/>
                <a:cs typeface="Noto Sans"/>
              </a:rPr>
              <a:t>the </a:t>
            </a:r>
            <a:r>
              <a:rPr sz="2200" spc="-15" dirty="0">
                <a:solidFill>
                  <a:srgbClr val="404040"/>
                </a:solidFill>
                <a:latin typeface="Noto Sans"/>
                <a:cs typeface="Noto Sans"/>
              </a:rPr>
              <a:t>instance with</a:t>
            </a:r>
            <a:r>
              <a:rPr sz="2200" spc="405" dirty="0">
                <a:solidFill>
                  <a:srgbClr val="404040"/>
                </a:solidFill>
                <a:latin typeface="Noto Sans"/>
                <a:cs typeface="Noto Sans"/>
              </a:rPr>
              <a:t> </a:t>
            </a:r>
            <a:r>
              <a:rPr sz="2200" spc="-5" dirty="0">
                <a:solidFill>
                  <a:srgbClr val="404040"/>
                </a:solidFill>
                <a:latin typeface="Noto Sans"/>
                <a:cs typeface="Noto Sans"/>
              </a:rPr>
              <a:t>no</a:t>
            </a:r>
            <a:endParaRPr sz="2200">
              <a:latin typeface="Noto Sans"/>
              <a:cs typeface="Noto Sans"/>
            </a:endParaRPr>
          </a:p>
          <a:p>
            <a:pPr marL="12700">
              <a:lnSpc>
                <a:spcPct val="100000"/>
              </a:lnSpc>
              <a:spcBef>
                <a:spcPts val="195"/>
              </a:spcBef>
            </a:pPr>
            <a:r>
              <a:rPr sz="2200" spc="-10" dirty="0">
                <a:solidFill>
                  <a:srgbClr val="404040"/>
                </a:solidFill>
                <a:latin typeface="Noto Sans"/>
                <a:cs typeface="Noto Sans"/>
              </a:rPr>
              <a:t>manual </a:t>
            </a:r>
            <a:r>
              <a:rPr sz="2200" spc="-15" dirty="0">
                <a:solidFill>
                  <a:srgbClr val="404040"/>
                </a:solidFill>
                <a:latin typeface="Noto Sans"/>
                <a:cs typeface="Noto Sans"/>
              </a:rPr>
              <a:t>interaction</a:t>
            </a:r>
            <a:r>
              <a:rPr sz="2200" spc="15" dirty="0">
                <a:solidFill>
                  <a:srgbClr val="404040"/>
                </a:solidFill>
                <a:latin typeface="Noto Sans"/>
                <a:cs typeface="Noto Sans"/>
              </a:rPr>
              <a:t> </a:t>
            </a:r>
            <a:r>
              <a:rPr sz="2200" spc="-20" dirty="0">
                <a:solidFill>
                  <a:srgbClr val="404040"/>
                </a:solidFill>
                <a:latin typeface="Noto Sans"/>
                <a:cs typeface="Noto Sans"/>
              </a:rPr>
              <a:t>required.</a:t>
            </a:r>
            <a:endParaRPr sz="2200">
              <a:latin typeface="Noto Sans"/>
              <a:cs typeface="Noto Sans"/>
            </a:endParaRPr>
          </a:p>
        </p:txBody>
      </p:sp>
      <p:sp>
        <p:nvSpPr>
          <p:cNvPr id="6" name="object 6"/>
          <p:cNvSpPr/>
          <p:nvPr/>
        </p:nvSpPr>
        <p:spPr>
          <a:xfrm>
            <a:off x="6717792" y="3553967"/>
            <a:ext cx="1072896" cy="112166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717792" y="4767071"/>
            <a:ext cx="1072896" cy="112166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857743" y="3553967"/>
            <a:ext cx="1072896" cy="1121664"/>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7162927" y="6196329"/>
            <a:ext cx="1259205" cy="361950"/>
          </a:xfrm>
          <a:prstGeom prst="rect">
            <a:avLst/>
          </a:prstGeom>
        </p:spPr>
        <p:txBody>
          <a:bodyPr vert="horz" wrap="square" lIns="0" tIns="13335" rIns="0" bIns="0" rtlCol="0">
            <a:spAutoFit/>
          </a:bodyPr>
          <a:lstStyle/>
          <a:p>
            <a:pPr marL="12700">
              <a:lnSpc>
                <a:spcPct val="100000"/>
              </a:lnSpc>
              <a:spcBef>
                <a:spcPts val="105"/>
              </a:spcBef>
            </a:pPr>
            <a:r>
              <a:rPr sz="2200" spc="-125" dirty="0">
                <a:solidFill>
                  <a:srgbClr val="404040"/>
                </a:solidFill>
                <a:latin typeface="Noto Sans"/>
                <a:cs typeface="Noto Sans"/>
              </a:rPr>
              <a:t>I</a:t>
            </a:r>
            <a:r>
              <a:rPr sz="2200" spc="-20" dirty="0">
                <a:solidFill>
                  <a:srgbClr val="404040"/>
                </a:solidFill>
                <a:latin typeface="Noto Sans"/>
                <a:cs typeface="Noto Sans"/>
              </a:rPr>
              <a:t>n</a:t>
            </a:r>
            <a:r>
              <a:rPr sz="2200" spc="-15" dirty="0">
                <a:solidFill>
                  <a:srgbClr val="404040"/>
                </a:solidFill>
                <a:latin typeface="Noto Sans"/>
                <a:cs typeface="Noto Sans"/>
              </a:rPr>
              <a:t>s</a:t>
            </a:r>
            <a:r>
              <a:rPr sz="2200" spc="-20" dirty="0">
                <a:solidFill>
                  <a:srgbClr val="404040"/>
                </a:solidFill>
                <a:latin typeface="Noto Sans"/>
                <a:cs typeface="Noto Sans"/>
              </a:rPr>
              <a:t>t</a:t>
            </a:r>
            <a:r>
              <a:rPr sz="2200" spc="-15" dirty="0">
                <a:solidFill>
                  <a:srgbClr val="404040"/>
                </a:solidFill>
                <a:latin typeface="Noto Sans"/>
                <a:cs typeface="Noto Sans"/>
              </a:rPr>
              <a:t>a</a:t>
            </a:r>
            <a:r>
              <a:rPr sz="2200" spc="-30" dirty="0">
                <a:solidFill>
                  <a:srgbClr val="404040"/>
                </a:solidFill>
                <a:latin typeface="Noto Sans"/>
                <a:cs typeface="Noto Sans"/>
              </a:rPr>
              <a:t>n</a:t>
            </a:r>
            <a:r>
              <a:rPr sz="2200" spc="-10" dirty="0">
                <a:solidFill>
                  <a:srgbClr val="404040"/>
                </a:solidFill>
                <a:latin typeface="Noto Sans"/>
                <a:cs typeface="Noto Sans"/>
              </a:rPr>
              <a:t>c</a:t>
            </a:r>
            <a:r>
              <a:rPr sz="2200" spc="5" dirty="0">
                <a:solidFill>
                  <a:srgbClr val="404040"/>
                </a:solidFill>
                <a:latin typeface="Noto Sans"/>
                <a:cs typeface="Noto Sans"/>
              </a:rPr>
              <a:t>e</a:t>
            </a:r>
            <a:r>
              <a:rPr sz="2200" spc="-5" dirty="0">
                <a:solidFill>
                  <a:srgbClr val="404040"/>
                </a:solidFill>
                <a:latin typeface="Noto Sans"/>
                <a:cs typeface="Noto Sans"/>
              </a:rPr>
              <a:t>s</a:t>
            </a:r>
            <a:endParaRPr sz="2200">
              <a:latin typeface="Noto Sans"/>
              <a:cs typeface="Noto Sans"/>
            </a:endParaRPr>
          </a:p>
        </p:txBody>
      </p:sp>
      <p:grpSp>
        <p:nvGrpSpPr>
          <p:cNvPr id="10" name="object 10"/>
          <p:cNvGrpSpPr/>
          <p:nvPr/>
        </p:nvGrpSpPr>
        <p:grpSpPr>
          <a:xfrm>
            <a:off x="8394192" y="5013959"/>
            <a:ext cx="1414780" cy="1405255"/>
            <a:chOff x="8394192" y="5013959"/>
            <a:chExt cx="1414780" cy="1405255"/>
          </a:xfrm>
        </p:grpSpPr>
        <p:sp>
          <p:nvSpPr>
            <p:cNvPr id="11" name="object 11"/>
            <p:cNvSpPr/>
            <p:nvPr/>
          </p:nvSpPr>
          <p:spPr>
            <a:xfrm>
              <a:off x="8394192" y="5013959"/>
              <a:ext cx="1414272" cy="140512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722614" y="5138546"/>
              <a:ext cx="962025" cy="1271905"/>
            </a:xfrm>
            <a:custGeom>
              <a:avLst/>
              <a:gdLst/>
              <a:ahLst/>
              <a:cxnLst/>
              <a:rect l="l" t="t" r="r" b="b"/>
              <a:pathLst>
                <a:path w="962025" h="1271904">
                  <a:moveTo>
                    <a:pt x="695325" y="0"/>
                  </a:moveTo>
                  <a:lnTo>
                    <a:pt x="480821" y="340613"/>
                  </a:lnTo>
                  <a:lnTo>
                    <a:pt x="266318" y="0"/>
                  </a:lnTo>
                  <a:lnTo>
                    <a:pt x="0" y="167766"/>
                  </a:lnTo>
                  <a:lnTo>
                    <a:pt x="294893" y="635888"/>
                  </a:lnTo>
                  <a:lnTo>
                    <a:pt x="0" y="1104010"/>
                  </a:lnTo>
                  <a:lnTo>
                    <a:pt x="266318" y="1271777"/>
                  </a:lnTo>
                  <a:lnTo>
                    <a:pt x="480821" y="931163"/>
                  </a:lnTo>
                  <a:lnTo>
                    <a:pt x="695325" y="1271777"/>
                  </a:lnTo>
                  <a:lnTo>
                    <a:pt x="961643" y="1104010"/>
                  </a:lnTo>
                  <a:lnTo>
                    <a:pt x="666750" y="635888"/>
                  </a:lnTo>
                  <a:lnTo>
                    <a:pt x="961643" y="167766"/>
                  </a:lnTo>
                  <a:lnTo>
                    <a:pt x="695325" y="0"/>
                  </a:lnTo>
                  <a:close/>
                </a:path>
              </a:pathLst>
            </a:custGeom>
            <a:solidFill>
              <a:srgbClr val="FF0000"/>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33</a:t>
            </a:fld>
            <a:endParaRPr spc="-5"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5829" y="283286"/>
            <a:ext cx="4248150" cy="512445"/>
          </a:xfrm>
          <a:prstGeom prst="rect">
            <a:avLst/>
          </a:prstGeom>
        </p:spPr>
        <p:txBody>
          <a:bodyPr vert="horz" wrap="square" lIns="0" tIns="12065" rIns="0" bIns="0" rtlCol="0">
            <a:spAutoFit/>
          </a:bodyPr>
          <a:lstStyle/>
          <a:p>
            <a:pPr marL="12700">
              <a:lnSpc>
                <a:spcPct val="100000"/>
              </a:lnSpc>
              <a:spcBef>
                <a:spcPts val="95"/>
              </a:spcBef>
            </a:pPr>
            <a:r>
              <a:rPr sz="3200" b="0" spc="-290" dirty="0">
                <a:latin typeface="Arial Black"/>
                <a:cs typeface="Arial Black"/>
              </a:rPr>
              <a:t>Monitoring </a:t>
            </a:r>
            <a:r>
              <a:rPr sz="3200" b="0" spc="-365" dirty="0">
                <a:latin typeface="Arial Black"/>
                <a:cs typeface="Arial Black"/>
              </a:rPr>
              <a:t>and</a:t>
            </a:r>
            <a:r>
              <a:rPr sz="3200" b="0" spc="-70" dirty="0">
                <a:latin typeface="Arial Black"/>
                <a:cs typeface="Arial Black"/>
              </a:rPr>
              <a:t> </a:t>
            </a:r>
            <a:r>
              <a:rPr sz="3200" b="0" spc="-409" dirty="0">
                <a:latin typeface="Arial Black"/>
                <a:cs typeface="Arial Black"/>
              </a:rPr>
              <a:t>Metrics</a:t>
            </a:r>
            <a:endParaRPr sz="3200">
              <a:latin typeface="Arial Black"/>
              <a:cs typeface="Arial Black"/>
            </a:endParaRPr>
          </a:p>
        </p:txBody>
      </p:sp>
      <p:sp>
        <p:nvSpPr>
          <p:cNvPr id="3" name="object 3"/>
          <p:cNvSpPr/>
          <p:nvPr/>
        </p:nvSpPr>
        <p:spPr>
          <a:xfrm>
            <a:off x="3404803" y="4180349"/>
            <a:ext cx="1456092" cy="101964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569970" y="5342381"/>
            <a:ext cx="1113155"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C</a:t>
            </a:r>
            <a:r>
              <a:rPr sz="2000" spc="-10" dirty="0">
                <a:solidFill>
                  <a:srgbClr val="404040"/>
                </a:solidFill>
                <a:latin typeface="Noto Sans"/>
                <a:cs typeface="Noto Sans"/>
              </a:rPr>
              <a:t>o</a:t>
            </a:r>
            <a:r>
              <a:rPr sz="2000" spc="-25" dirty="0">
                <a:solidFill>
                  <a:srgbClr val="404040"/>
                </a:solidFill>
                <a:latin typeface="Noto Sans"/>
                <a:cs typeface="Noto Sans"/>
              </a:rPr>
              <a:t>m</a:t>
            </a:r>
            <a:r>
              <a:rPr sz="2000" spc="-15" dirty="0">
                <a:solidFill>
                  <a:srgbClr val="404040"/>
                </a:solidFill>
                <a:latin typeface="Noto Sans"/>
                <a:cs typeface="Noto Sans"/>
              </a:rPr>
              <a:t>pute</a:t>
            </a:r>
            <a:endParaRPr sz="2000">
              <a:latin typeface="Noto Sans"/>
              <a:cs typeface="Noto Sans"/>
            </a:endParaRPr>
          </a:p>
        </p:txBody>
      </p:sp>
      <p:sp>
        <p:nvSpPr>
          <p:cNvPr id="5" name="object 5"/>
          <p:cNvSpPr txBox="1"/>
          <p:nvPr/>
        </p:nvSpPr>
        <p:spPr>
          <a:xfrm>
            <a:off x="7627111" y="3108198"/>
            <a:ext cx="1015365"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Memory</a:t>
            </a:r>
            <a:endParaRPr sz="2000">
              <a:latin typeface="Noto Sans"/>
              <a:cs typeface="Noto Sans"/>
            </a:endParaRPr>
          </a:p>
        </p:txBody>
      </p:sp>
      <p:sp>
        <p:nvSpPr>
          <p:cNvPr id="6" name="object 6"/>
          <p:cNvSpPr/>
          <p:nvPr/>
        </p:nvSpPr>
        <p:spPr>
          <a:xfrm>
            <a:off x="7360919" y="2127504"/>
            <a:ext cx="1548383" cy="103936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318407" y="4019724"/>
            <a:ext cx="822427" cy="1129521"/>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1270995" y="5267020"/>
            <a:ext cx="923290" cy="329565"/>
          </a:xfrm>
          <a:prstGeom prst="rect">
            <a:avLst/>
          </a:prstGeom>
        </p:spPr>
        <p:txBody>
          <a:bodyPr vert="horz" wrap="square" lIns="0" tIns="12065" rIns="0" bIns="0" rtlCol="0">
            <a:spAutoFit/>
          </a:bodyPr>
          <a:lstStyle/>
          <a:p>
            <a:pPr marL="12700">
              <a:lnSpc>
                <a:spcPct val="100000"/>
              </a:lnSpc>
              <a:spcBef>
                <a:spcPts val="95"/>
              </a:spcBef>
            </a:pPr>
            <a:r>
              <a:rPr sz="2000" dirty="0">
                <a:solidFill>
                  <a:srgbClr val="404040"/>
                </a:solidFill>
                <a:latin typeface="Noto Sans"/>
                <a:cs typeface="Noto Sans"/>
              </a:rPr>
              <a:t>S</a:t>
            </a:r>
            <a:r>
              <a:rPr sz="2000" spc="-30" dirty="0">
                <a:solidFill>
                  <a:srgbClr val="404040"/>
                </a:solidFill>
                <a:latin typeface="Noto Sans"/>
                <a:cs typeface="Noto Sans"/>
              </a:rPr>
              <a:t>t</a:t>
            </a:r>
            <a:r>
              <a:rPr sz="2000" spc="-15" dirty="0">
                <a:solidFill>
                  <a:srgbClr val="404040"/>
                </a:solidFill>
                <a:latin typeface="Noto Sans"/>
                <a:cs typeface="Noto Sans"/>
              </a:rPr>
              <a:t>o</a:t>
            </a:r>
            <a:r>
              <a:rPr sz="2000" spc="-60" dirty="0">
                <a:solidFill>
                  <a:srgbClr val="404040"/>
                </a:solidFill>
                <a:latin typeface="Noto Sans"/>
                <a:cs typeface="Noto Sans"/>
              </a:rPr>
              <a:t>r</a:t>
            </a:r>
            <a:r>
              <a:rPr sz="2000" spc="-80" dirty="0">
                <a:solidFill>
                  <a:srgbClr val="404040"/>
                </a:solidFill>
                <a:latin typeface="Noto Sans"/>
                <a:cs typeface="Noto Sans"/>
              </a:rPr>
              <a:t>a</a:t>
            </a:r>
            <a:r>
              <a:rPr sz="2000" spc="-100" dirty="0">
                <a:solidFill>
                  <a:srgbClr val="404040"/>
                </a:solidFill>
                <a:latin typeface="Noto Sans"/>
                <a:cs typeface="Noto Sans"/>
              </a:rPr>
              <a:t>g</a:t>
            </a:r>
            <a:r>
              <a:rPr sz="2000" spc="-10" dirty="0">
                <a:solidFill>
                  <a:srgbClr val="404040"/>
                </a:solidFill>
                <a:latin typeface="Noto Sans"/>
                <a:cs typeface="Noto Sans"/>
              </a:rPr>
              <a:t>e</a:t>
            </a:r>
            <a:endParaRPr sz="2000">
              <a:latin typeface="Noto Sans"/>
              <a:cs typeface="Noto Sans"/>
            </a:endParaRPr>
          </a:p>
        </p:txBody>
      </p:sp>
      <p:sp>
        <p:nvSpPr>
          <p:cNvPr id="9" name="object 9"/>
          <p:cNvSpPr/>
          <p:nvPr/>
        </p:nvSpPr>
        <p:spPr>
          <a:xfrm>
            <a:off x="5641847" y="710183"/>
            <a:ext cx="4995672" cy="20726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674864" y="5044440"/>
            <a:ext cx="941831" cy="1069848"/>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7404861" y="6129908"/>
            <a:ext cx="1445895"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C</a:t>
            </a:r>
            <a:r>
              <a:rPr sz="2000" spc="-15" dirty="0">
                <a:solidFill>
                  <a:srgbClr val="404040"/>
                </a:solidFill>
                <a:latin typeface="Noto Sans"/>
                <a:cs typeface="Noto Sans"/>
              </a:rPr>
              <a:t>loud</a:t>
            </a:r>
            <a:r>
              <a:rPr sz="2000" spc="-65" dirty="0">
                <a:solidFill>
                  <a:srgbClr val="404040"/>
                </a:solidFill>
                <a:latin typeface="Noto Sans"/>
                <a:cs typeface="Noto Sans"/>
              </a:rPr>
              <a:t>W</a:t>
            </a:r>
            <a:r>
              <a:rPr sz="2000" spc="-25" dirty="0">
                <a:solidFill>
                  <a:srgbClr val="404040"/>
                </a:solidFill>
                <a:latin typeface="Noto Sans"/>
                <a:cs typeface="Noto Sans"/>
              </a:rPr>
              <a:t>a</a:t>
            </a:r>
            <a:r>
              <a:rPr sz="2000" spc="-30" dirty="0">
                <a:solidFill>
                  <a:srgbClr val="404040"/>
                </a:solidFill>
                <a:latin typeface="Noto Sans"/>
                <a:cs typeface="Noto Sans"/>
              </a:rPr>
              <a:t>t</a:t>
            </a:r>
            <a:r>
              <a:rPr sz="2000" spc="-10" dirty="0">
                <a:solidFill>
                  <a:srgbClr val="404040"/>
                </a:solidFill>
                <a:latin typeface="Noto Sans"/>
                <a:cs typeface="Noto Sans"/>
              </a:rPr>
              <a:t>c</a:t>
            </a:r>
            <a:r>
              <a:rPr sz="2000" spc="-15" dirty="0">
                <a:solidFill>
                  <a:srgbClr val="404040"/>
                </a:solidFill>
                <a:latin typeface="Noto Sans"/>
                <a:cs typeface="Noto Sans"/>
              </a:rPr>
              <a:t>h</a:t>
            </a:r>
            <a:endParaRPr sz="2000">
              <a:latin typeface="Noto Sans"/>
              <a:cs typeface="Noto Sans"/>
            </a:endParaRPr>
          </a:p>
        </p:txBody>
      </p:sp>
      <p:grpSp>
        <p:nvGrpSpPr>
          <p:cNvPr id="12" name="object 12"/>
          <p:cNvGrpSpPr/>
          <p:nvPr/>
        </p:nvGrpSpPr>
        <p:grpSpPr>
          <a:xfrm>
            <a:off x="5093208" y="3489959"/>
            <a:ext cx="6200775" cy="3355975"/>
            <a:chOff x="5093208" y="3489959"/>
            <a:chExt cx="6200775" cy="3355975"/>
          </a:xfrm>
        </p:grpSpPr>
        <p:sp>
          <p:nvSpPr>
            <p:cNvPr id="13" name="object 13"/>
            <p:cNvSpPr/>
            <p:nvPr/>
          </p:nvSpPr>
          <p:spPr>
            <a:xfrm>
              <a:off x="7071360" y="4696967"/>
              <a:ext cx="2146300" cy="2146300"/>
            </a:xfrm>
            <a:custGeom>
              <a:avLst/>
              <a:gdLst/>
              <a:ahLst/>
              <a:cxnLst/>
              <a:rect l="l" t="t" r="r" b="b"/>
              <a:pathLst>
                <a:path w="2146300" h="2146300">
                  <a:moveTo>
                    <a:pt x="0" y="1072896"/>
                  </a:moveTo>
                  <a:lnTo>
                    <a:pt x="1045" y="1025102"/>
                  </a:lnTo>
                  <a:lnTo>
                    <a:pt x="4152" y="977843"/>
                  </a:lnTo>
                  <a:lnTo>
                    <a:pt x="9276" y="931164"/>
                  </a:lnTo>
                  <a:lnTo>
                    <a:pt x="16375" y="885108"/>
                  </a:lnTo>
                  <a:lnTo>
                    <a:pt x="25405" y="839718"/>
                  </a:lnTo>
                  <a:lnTo>
                    <a:pt x="36322" y="795039"/>
                  </a:lnTo>
                  <a:lnTo>
                    <a:pt x="49082" y="751112"/>
                  </a:lnTo>
                  <a:lnTo>
                    <a:pt x="63643" y="707984"/>
                  </a:lnTo>
                  <a:lnTo>
                    <a:pt x="79959" y="665696"/>
                  </a:lnTo>
                  <a:lnTo>
                    <a:pt x="97989" y="624292"/>
                  </a:lnTo>
                  <a:lnTo>
                    <a:pt x="117687" y="583816"/>
                  </a:lnTo>
                  <a:lnTo>
                    <a:pt x="139011" y="544312"/>
                  </a:lnTo>
                  <a:lnTo>
                    <a:pt x="161917" y="505823"/>
                  </a:lnTo>
                  <a:lnTo>
                    <a:pt x="186361" y="468393"/>
                  </a:lnTo>
                  <a:lnTo>
                    <a:pt x="212301" y="432065"/>
                  </a:lnTo>
                  <a:lnTo>
                    <a:pt x="239691" y="396884"/>
                  </a:lnTo>
                  <a:lnTo>
                    <a:pt x="268489" y="362892"/>
                  </a:lnTo>
                  <a:lnTo>
                    <a:pt x="298650" y="330133"/>
                  </a:lnTo>
                  <a:lnTo>
                    <a:pt x="330133" y="298650"/>
                  </a:lnTo>
                  <a:lnTo>
                    <a:pt x="362892" y="268489"/>
                  </a:lnTo>
                  <a:lnTo>
                    <a:pt x="396884" y="239691"/>
                  </a:lnTo>
                  <a:lnTo>
                    <a:pt x="432065" y="212301"/>
                  </a:lnTo>
                  <a:lnTo>
                    <a:pt x="468393" y="186361"/>
                  </a:lnTo>
                  <a:lnTo>
                    <a:pt x="505823" y="161917"/>
                  </a:lnTo>
                  <a:lnTo>
                    <a:pt x="544312" y="139011"/>
                  </a:lnTo>
                  <a:lnTo>
                    <a:pt x="583816" y="117687"/>
                  </a:lnTo>
                  <a:lnTo>
                    <a:pt x="624292" y="97989"/>
                  </a:lnTo>
                  <a:lnTo>
                    <a:pt x="665696" y="79959"/>
                  </a:lnTo>
                  <a:lnTo>
                    <a:pt x="707984" y="63643"/>
                  </a:lnTo>
                  <a:lnTo>
                    <a:pt x="751112" y="49082"/>
                  </a:lnTo>
                  <a:lnTo>
                    <a:pt x="795039" y="36322"/>
                  </a:lnTo>
                  <a:lnTo>
                    <a:pt x="839718" y="25405"/>
                  </a:lnTo>
                  <a:lnTo>
                    <a:pt x="885108" y="16375"/>
                  </a:lnTo>
                  <a:lnTo>
                    <a:pt x="931164" y="9276"/>
                  </a:lnTo>
                  <a:lnTo>
                    <a:pt x="977843" y="4152"/>
                  </a:lnTo>
                  <a:lnTo>
                    <a:pt x="1025102" y="1045"/>
                  </a:lnTo>
                  <a:lnTo>
                    <a:pt x="1072896" y="0"/>
                  </a:lnTo>
                  <a:lnTo>
                    <a:pt x="1120689" y="1045"/>
                  </a:lnTo>
                  <a:lnTo>
                    <a:pt x="1167948" y="4152"/>
                  </a:lnTo>
                  <a:lnTo>
                    <a:pt x="1214627" y="9276"/>
                  </a:lnTo>
                  <a:lnTo>
                    <a:pt x="1260683" y="16375"/>
                  </a:lnTo>
                  <a:lnTo>
                    <a:pt x="1306073" y="25405"/>
                  </a:lnTo>
                  <a:lnTo>
                    <a:pt x="1350752" y="36322"/>
                  </a:lnTo>
                  <a:lnTo>
                    <a:pt x="1394679" y="49082"/>
                  </a:lnTo>
                  <a:lnTo>
                    <a:pt x="1437807" y="63643"/>
                  </a:lnTo>
                  <a:lnTo>
                    <a:pt x="1480095" y="79959"/>
                  </a:lnTo>
                  <a:lnTo>
                    <a:pt x="1521499" y="97989"/>
                  </a:lnTo>
                  <a:lnTo>
                    <a:pt x="1561975" y="117687"/>
                  </a:lnTo>
                  <a:lnTo>
                    <a:pt x="1601479" y="139011"/>
                  </a:lnTo>
                  <a:lnTo>
                    <a:pt x="1639968" y="161917"/>
                  </a:lnTo>
                  <a:lnTo>
                    <a:pt x="1677398" y="186361"/>
                  </a:lnTo>
                  <a:lnTo>
                    <a:pt x="1713726" y="212301"/>
                  </a:lnTo>
                  <a:lnTo>
                    <a:pt x="1748907" y="239691"/>
                  </a:lnTo>
                  <a:lnTo>
                    <a:pt x="1782899" y="268489"/>
                  </a:lnTo>
                  <a:lnTo>
                    <a:pt x="1815658" y="298650"/>
                  </a:lnTo>
                  <a:lnTo>
                    <a:pt x="1847141" y="330133"/>
                  </a:lnTo>
                  <a:lnTo>
                    <a:pt x="1877302" y="362892"/>
                  </a:lnTo>
                  <a:lnTo>
                    <a:pt x="1906100" y="396884"/>
                  </a:lnTo>
                  <a:lnTo>
                    <a:pt x="1933490" y="432065"/>
                  </a:lnTo>
                  <a:lnTo>
                    <a:pt x="1959430" y="468393"/>
                  </a:lnTo>
                  <a:lnTo>
                    <a:pt x="1983874" y="505823"/>
                  </a:lnTo>
                  <a:lnTo>
                    <a:pt x="2006780" y="544312"/>
                  </a:lnTo>
                  <a:lnTo>
                    <a:pt x="2028104" y="583816"/>
                  </a:lnTo>
                  <a:lnTo>
                    <a:pt x="2047802" y="624292"/>
                  </a:lnTo>
                  <a:lnTo>
                    <a:pt x="2065832" y="665696"/>
                  </a:lnTo>
                  <a:lnTo>
                    <a:pt x="2082148" y="707984"/>
                  </a:lnTo>
                  <a:lnTo>
                    <a:pt x="2096709" y="751112"/>
                  </a:lnTo>
                  <a:lnTo>
                    <a:pt x="2109469" y="795039"/>
                  </a:lnTo>
                  <a:lnTo>
                    <a:pt x="2120386" y="839718"/>
                  </a:lnTo>
                  <a:lnTo>
                    <a:pt x="2129416" y="885108"/>
                  </a:lnTo>
                  <a:lnTo>
                    <a:pt x="2136515" y="931164"/>
                  </a:lnTo>
                  <a:lnTo>
                    <a:pt x="2141639" y="977843"/>
                  </a:lnTo>
                  <a:lnTo>
                    <a:pt x="2144746" y="1025102"/>
                  </a:lnTo>
                  <a:lnTo>
                    <a:pt x="2145792" y="1072896"/>
                  </a:lnTo>
                  <a:lnTo>
                    <a:pt x="2144746" y="1120689"/>
                  </a:lnTo>
                  <a:lnTo>
                    <a:pt x="2141639" y="1167948"/>
                  </a:lnTo>
                  <a:lnTo>
                    <a:pt x="2136515" y="1214627"/>
                  </a:lnTo>
                  <a:lnTo>
                    <a:pt x="2129416" y="1260683"/>
                  </a:lnTo>
                  <a:lnTo>
                    <a:pt x="2120386" y="1306073"/>
                  </a:lnTo>
                  <a:lnTo>
                    <a:pt x="2109469" y="1350752"/>
                  </a:lnTo>
                  <a:lnTo>
                    <a:pt x="2096709" y="1394679"/>
                  </a:lnTo>
                  <a:lnTo>
                    <a:pt x="2082148" y="1437807"/>
                  </a:lnTo>
                  <a:lnTo>
                    <a:pt x="2065832" y="1480095"/>
                  </a:lnTo>
                  <a:lnTo>
                    <a:pt x="2047802" y="1521499"/>
                  </a:lnTo>
                  <a:lnTo>
                    <a:pt x="2028104" y="1561975"/>
                  </a:lnTo>
                  <a:lnTo>
                    <a:pt x="2006780" y="1601479"/>
                  </a:lnTo>
                  <a:lnTo>
                    <a:pt x="1983874" y="1639968"/>
                  </a:lnTo>
                  <a:lnTo>
                    <a:pt x="1959430" y="1677398"/>
                  </a:lnTo>
                  <a:lnTo>
                    <a:pt x="1933490" y="1713726"/>
                  </a:lnTo>
                  <a:lnTo>
                    <a:pt x="1906100" y="1748907"/>
                  </a:lnTo>
                  <a:lnTo>
                    <a:pt x="1877302" y="1782899"/>
                  </a:lnTo>
                  <a:lnTo>
                    <a:pt x="1847141" y="1815658"/>
                  </a:lnTo>
                  <a:lnTo>
                    <a:pt x="1815658" y="1847141"/>
                  </a:lnTo>
                  <a:lnTo>
                    <a:pt x="1782899" y="1877302"/>
                  </a:lnTo>
                  <a:lnTo>
                    <a:pt x="1748907" y="1906100"/>
                  </a:lnTo>
                  <a:lnTo>
                    <a:pt x="1713726" y="1933490"/>
                  </a:lnTo>
                  <a:lnTo>
                    <a:pt x="1677398" y="1959430"/>
                  </a:lnTo>
                  <a:lnTo>
                    <a:pt x="1639968" y="1983874"/>
                  </a:lnTo>
                  <a:lnTo>
                    <a:pt x="1601479" y="2006780"/>
                  </a:lnTo>
                  <a:lnTo>
                    <a:pt x="1561975" y="2028104"/>
                  </a:lnTo>
                  <a:lnTo>
                    <a:pt x="1521499" y="2047802"/>
                  </a:lnTo>
                  <a:lnTo>
                    <a:pt x="1480095" y="2065832"/>
                  </a:lnTo>
                  <a:lnTo>
                    <a:pt x="1437807" y="2082148"/>
                  </a:lnTo>
                  <a:lnTo>
                    <a:pt x="1394679" y="2096709"/>
                  </a:lnTo>
                  <a:lnTo>
                    <a:pt x="1350752" y="2109469"/>
                  </a:lnTo>
                  <a:lnTo>
                    <a:pt x="1306073" y="2120386"/>
                  </a:lnTo>
                  <a:lnTo>
                    <a:pt x="1260683" y="2129416"/>
                  </a:lnTo>
                  <a:lnTo>
                    <a:pt x="1214627" y="2136515"/>
                  </a:lnTo>
                  <a:lnTo>
                    <a:pt x="1167948" y="2141639"/>
                  </a:lnTo>
                  <a:lnTo>
                    <a:pt x="1120689" y="2144746"/>
                  </a:lnTo>
                  <a:lnTo>
                    <a:pt x="1072896" y="2145792"/>
                  </a:lnTo>
                  <a:lnTo>
                    <a:pt x="1025102" y="2144746"/>
                  </a:lnTo>
                  <a:lnTo>
                    <a:pt x="977843" y="2141639"/>
                  </a:lnTo>
                  <a:lnTo>
                    <a:pt x="931164" y="2136515"/>
                  </a:lnTo>
                  <a:lnTo>
                    <a:pt x="885108" y="2129416"/>
                  </a:lnTo>
                  <a:lnTo>
                    <a:pt x="839718" y="2120386"/>
                  </a:lnTo>
                  <a:lnTo>
                    <a:pt x="795039" y="2109469"/>
                  </a:lnTo>
                  <a:lnTo>
                    <a:pt x="751112" y="2096709"/>
                  </a:lnTo>
                  <a:lnTo>
                    <a:pt x="707984" y="2082148"/>
                  </a:lnTo>
                  <a:lnTo>
                    <a:pt x="665696" y="2065832"/>
                  </a:lnTo>
                  <a:lnTo>
                    <a:pt x="624292" y="2047802"/>
                  </a:lnTo>
                  <a:lnTo>
                    <a:pt x="583816" y="2028104"/>
                  </a:lnTo>
                  <a:lnTo>
                    <a:pt x="544312" y="2006780"/>
                  </a:lnTo>
                  <a:lnTo>
                    <a:pt x="505823" y="1983874"/>
                  </a:lnTo>
                  <a:lnTo>
                    <a:pt x="468393" y="1959430"/>
                  </a:lnTo>
                  <a:lnTo>
                    <a:pt x="432065" y="1933490"/>
                  </a:lnTo>
                  <a:lnTo>
                    <a:pt x="396884" y="1906100"/>
                  </a:lnTo>
                  <a:lnTo>
                    <a:pt x="362892" y="1877302"/>
                  </a:lnTo>
                  <a:lnTo>
                    <a:pt x="330133" y="1847141"/>
                  </a:lnTo>
                  <a:lnTo>
                    <a:pt x="298650" y="1815658"/>
                  </a:lnTo>
                  <a:lnTo>
                    <a:pt x="268489" y="1782899"/>
                  </a:lnTo>
                  <a:lnTo>
                    <a:pt x="239691" y="1748907"/>
                  </a:lnTo>
                  <a:lnTo>
                    <a:pt x="212301" y="1713726"/>
                  </a:lnTo>
                  <a:lnTo>
                    <a:pt x="186361" y="1677398"/>
                  </a:lnTo>
                  <a:lnTo>
                    <a:pt x="161917" y="1639968"/>
                  </a:lnTo>
                  <a:lnTo>
                    <a:pt x="139011" y="1601479"/>
                  </a:lnTo>
                  <a:lnTo>
                    <a:pt x="117687" y="1561975"/>
                  </a:lnTo>
                  <a:lnTo>
                    <a:pt x="97989" y="1521499"/>
                  </a:lnTo>
                  <a:lnTo>
                    <a:pt x="79959" y="1480095"/>
                  </a:lnTo>
                  <a:lnTo>
                    <a:pt x="63643" y="1437807"/>
                  </a:lnTo>
                  <a:lnTo>
                    <a:pt x="49082" y="1394679"/>
                  </a:lnTo>
                  <a:lnTo>
                    <a:pt x="36322" y="1350752"/>
                  </a:lnTo>
                  <a:lnTo>
                    <a:pt x="25405" y="1306073"/>
                  </a:lnTo>
                  <a:lnTo>
                    <a:pt x="16375" y="1260683"/>
                  </a:lnTo>
                  <a:lnTo>
                    <a:pt x="9276" y="1214627"/>
                  </a:lnTo>
                  <a:lnTo>
                    <a:pt x="4152" y="1167948"/>
                  </a:lnTo>
                  <a:lnTo>
                    <a:pt x="1045" y="1120689"/>
                  </a:lnTo>
                  <a:lnTo>
                    <a:pt x="0" y="1072896"/>
                  </a:lnTo>
                  <a:close/>
                </a:path>
              </a:pathLst>
            </a:custGeom>
            <a:ln w="6096">
              <a:solidFill>
                <a:srgbClr val="A6A6A6"/>
              </a:solidFill>
            </a:ln>
          </p:spPr>
          <p:txBody>
            <a:bodyPr wrap="square" lIns="0" tIns="0" rIns="0" bIns="0" rtlCol="0"/>
            <a:lstStyle/>
            <a:p>
              <a:endParaRPr/>
            </a:p>
          </p:txBody>
        </p:sp>
        <p:sp>
          <p:nvSpPr>
            <p:cNvPr id="14" name="object 14"/>
            <p:cNvSpPr/>
            <p:nvPr/>
          </p:nvSpPr>
          <p:spPr>
            <a:xfrm>
              <a:off x="5093208" y="3489959"/>
              <a:ext cx="6200775" cy="2284730"/>
            </a:xfrm>
            <a:custGeom>
              <a:avLst/>
              <a:gdLst/>
              <a:ahLst/>
              <a:cxnLst/>
              <a:rect l="l" t="t" r="r" b="b"/>
              <a:pathLst>
                <a:path w="6200775" h="2284729">
                  <a:moveTo>
                    <a:pt x="1982978" y="2272792"/>
                  </a:moveTo>
                  <a:lnTo>
                    <a:pt x="72301" y="1430058"/>
                  </a:lnTo>
                  <a:lnTo>
                    <a:pt x="74561" y="1424940"/>
                  </a:lnTo>
                  <a:lnTo>
                    <a:pt x="85090" y="1401064"/>
                  </a:lnTo>
                  <a:lnTo>
                    <a:pt x="0" y="1405128"/>
                  </a:lnTo>
                  <a:lnTo>
                    <a:pt x="54356" y="1470787"/>
                  </a:lnTo>
                  <a:lnTo>
                    <a:pt x="67195" y="1441665"/>
                  </a:lnTo>
                  <a:lnTo>
                    <a:pt x="1977771" y="2284349"/>
                  </a:lnTo>
                  <a:lnTo>
                    <a:pt x="1982978" y="2272792"/>
                  </a:lnTo>
                  <a:close/>
                </a:path>
                <a:path w="6200775" h="2284729">
                  <a:moveTo>
                    <a:pt x="3080639" y="75819"/>
                  </a:moveTo>
                  <a:lnTo>
                    <a:pt x="3074339" y="63500"/>
                  </a:lnTo>
                  <a:lnTo>
                    <a:pt x="3041904" y="0"/>
                  </a:lnTo>
                  <a:lnTo>
                    <a:pt x="3004439" y="76581"/>
                  </a:lnTo>
                  <a:lnTo>
                    <a:pt x="3036163" y="76276"/>
                  </a:lnTo>
                  <a:lnTo>
                    <a:pt x="3045968" y="1208151"/>
                  </a:lnTo>
                  <a:lnTo>
                    <a:pt x="3058668" y="1208024"/>
                  </a:lnTo>
                  <a:lnTo>
                    <a:pt x="3048863" y="76149"/>
                  </a:lnTo>
                  <a:lnTo>
                    <a:pt x="3080639" y="75819"/>
                  </a:lnTo>
                  <a:close/>
                </a:path>
                <a:path w="6200775" h="2284729">
                  <a:moveTo>
                    <a:pt x="6200394" y="1097280"/>
                  </a:moveTo>
                  <a:lnTo>
                    <a:pt x="6115304" y="1101852"/>
                  </a:lnTo>
                  <a:lnTo>
                    <a:pt x="6130988" y="1129436"/>
                  </a:lnTo>
                  <a:lnTo>
                    <a:pt x="4120769" y="2273681"/>
                  </a:lnTo>
                  <a:lnTo>
                    <a:pt x="4127119" y="2284730"/>
                  </a:lnTo>
                  <a:lnTo>
                    <a:pt x="6137287" y="1140523"/>
                  </a:lnTo>
                  <a:lnTo>
                    <a:pt x="6153023" y="1168146"/>
                  </a:lnTo>
                  <a:lnTo>
                    <a:pt x="6183071" y="1123188"/>
                  </a:lnTo>
                  <a:lnTo>
                    <a:pt x="6200394" y="1097280"/>
                  </a:lnTo>
                  <a:close/>
                </a:path>
              </a:pathLst>
            </a:custGeom>
            <a:solidFill>
              <a:srgbClr val="A6A6A6"/>
            </a:solidFill>
          </p:spPr>
          <p:txBody>
            <a:bodyPr wrap="square" lIns="0" tIns="0" rIns="0" bIns="0" rtlCol="0"/>
            <a:lstStyle/>
            <a:p>
              <a:endParaRPr/>
            </a:p>
          </p:txBody>
        </p:sp>
      </p:grpSp>
      <p:sp>
        <p:nvSpPr>
          <p:cNvPr id="15" name="object 15"/>
          <p:cNvSpPr txBox="1"/>
          <p:nvPr/>
        </p:nvSpPr>
        <p:spPr>
          <a:xfrm>
            <a:off x="1177544" y="1196654"/>
            <a:ext cx="13164185" cy="746125"/>
          </a:xfrm>
          <a:prstGeom prst="rect">
            <a:avLst/>
          </a:prstGeom>
        </p:spPr>
        <p:txBody>
          <a:bodyPr vert="horz" wrap="square" lIns="0" tIns="37465" rIns="0" bIns="0" rtlCol="0">
            <a:spAutoFit/>
          </a:bodyPr>
          <a:lstStyle/>
          <a:p>
            <a:pPr marL="12700">
              <a:lnSpc>
                <a:spcPct val="100000"/>
              </a:lnSpc>
              <a:spcBef>
                <a:spcPts val="295"/>
              </a:spcBef>
            </a:pPr>
            <a:r>
              <a:rPr sz="2200" spc="-25" dirty="0">
                <a:solidFill>
                  <a:srgbClr val="404040"/>
                </a:solidFill>
                <a:latin typeface="Noto Sans"/>
                <a:cs typeface="Noto Sans"/>
              </a:rPr>
              <a:t>Monitoring </a:t>
            </a:r>
            <a:r>
              <a:rPr sz="2200" spc="-15" dirty="0">
                <a:solidFill>
                  <a:srgbClr val="404040"/>
                </a:solidFill>
                <a:latin typeface="Noto Sans"/>
                <a:cs typeface="Noto Sans"/>
              </a:rPr>
              <a:t>and </a:t>
            </a:r>
            <a:r>
              <a:rPr sz="2200" spc="-10" dirty="0">
                <a:solidFill>
                  <a:srgbClr val="404040"/>
                </a:solidFill>
                <a:latin typeface="Noto Sans"/>
                <a:cs typeface="Noto Sans"/>
              </a:rPr>
              <a:t>metrics </a:t>
            </a:r>
            <a:r>
              <a:rPr sz="2200" spc="-25" dirty="0">
                <a:solidFill>
                  <a:srgbClr val="404040"/>
                </a:solidFill>
                <a:latin typeface="Noto Sans"/>
                <a:cs typeface="Noto Sans"/>
              </a:rPr>
              <a:t>are </a:t>
            </a:r>
            <a:r>
              <a:rPr sz="2200" spc="-15" dirty="0">
                <a:solidFill>
                  <a:srgbClr val="404040"/>
                </a:solidFill>
                <a:latin typeface="Noto Sans"/>
                <a:cs typeface="Noto Sans"/>
              </a:rPr>
              <a:t>available in CloudWatch at </a:t>
            </a:r>
            <a:r>
              <a:rPr sz="2200" spc="-5" dirty="0">
                <a:solidFill>
                  <a:srgbClr val="404040"/>
                </a:solidFill>
                <a:latin typeface="Noto Sans"/>
                <a:cs typeface="Noto Sans"/>
              </a:rPr>
              <a:t>no </a:t>
            </a:r>
            <a:r>
              <a:rPr sz="2200" spc="-30" dirty="0">
                <a:solidFill>
                  <a:srgbClr val="404040"/>
                </a:solidFill>
                <a:latin typeface="Noto Sans"/>
                <a:cs typeface="Noto Sans"/>
              </a:rPr>
              <a:t>extra charge; </a:t>
            </a:r>
            <a:r>
              <a:rPr sz="2200" dirty="0">
                <a:solidFill>
                  <a:srgbClr val="404040"/>
                </a:solidFill>
                <a:latin typeface="Noto Sans"/>
                <a:cs typeface="Noto Sans"/>
              </a:rPr>
              <a:t>so </a:t>
            </a:r>
            <a:r>
              <a:rPr sz="2200" spc="-5" dirty="0">
                <a:solidFill>
                  <a:srgbClr val="404040"/>
                </a:solidFill>
                <a:latin typeface="Noto Sans"/>
                <a:cs typeface="Noto Sans"/>
              </a:rPr>
              <a:t>you </a:t>
            </a:r>
            <a:r>
              <a:rPr sz="2200" spc="-10" dirty="0">
                <a:solidFill>
                  <a:srgbClr val="404040"/>
                </a:solidFill>
                <a:latin typeface="Noto Sans"/>
                <a:cs typeface="Noto Sans"/>
              </a:rPr>
              <a:t>can monitor</a:t>
            </a:r>
            <a:r>
              <a:rPr sz="2200" spc="200" dirty="0">
                <a:solidFill>
                  <a:srgbClr val="404040"/>
                </a:solidFill>
                <a:latin typeface="Noto Sans"/>
                <a:cs typeface="Noto Sans"/>
              </a:rPr>
              <a:t> </a:t>
            </a:r>
            <a:r>
              <a:rPr sz="2200" spc="-10" dirty="0">
                <a:solidFill>
                  <a:srgbClr val="404040"/>
                </a:solidFill>
                <a:latin typeface="Noto Sans"/>
                <a:cs typeface="Noto Sans"/>
              </a:rPr>
              <a:t>compute,</a:t>
            </a:r>
            <a:endParaRPr sz="2200">
              <a:latin typeface="Noto Sans"/>
              <a:cs typeface="Noto Sans"/>
            </a:endParaRPr>
          </a:p>
          <a:p>
            <a:pPr marL="12700">
              <a:lnSpc>
                <a:spcPct val="100000"/>
              </a:lnSpc>
              <a:spcBef>
                <a:spcPts val="195"/>
              </a:spcBef>
            </a:pPr>
            <a:r>
              <a:rPr sz="2200" spc="-20" dirty="0">
                <a:solidFill>
                  <a:srgbClr val="404040"/>
                </a:solidFill>
                <a:latin typeface="Noto Sans"/>
                <a:cs typeface="Noto Sans"/>
              </a:rPr>
              <a:t>memory, </a:t>
            </a:r>
            <a:r>
              <a:rPr sz="2200" spc="-15" dirty="0">
                <a:solidFill>
                  <a:srgbClr val="404040"/>
                </a:solidFill>
                <a:latin typeface="Noto Sans"/>
                <a:cs typeface="Noto Sans"/>
              </a:rPr>
              <a:t>and</a:t>
            </a:r>
            <a:r>
              <a:rPr sz="2200" spc="-25" dirty="0">
                <a:solidFill>
                  <a:srgbClr val="404040"/>
                </a:solidFill>
                <a:latin typeface="Noto Sans"/>
                <a:cs typeface="Noto Sans"/>
              </a:rPr>
              <a:t> </a:t>
            </a:r>
            <a:r>
              <a:rPr sz="2200" spc="-30" dirty="0">
                <a:solidFill>
                  <a:srgbClr val="404040"/>
                </a:solidFill>
                <a:latin typeface="Noto Sans"/>
                <a:cs typeface="Noto Sans"/>
              </a:rPr>
              <a:t>storage.</a:t>
            </a:r>
            <a:endParaRPr sz="2200">
              <a:latin typeface="Noto Sans"/>
              <a:cs typeface="Noto Sans"/>
            </a:endParaRPr>
          </a:p>
        </p:txBody>
      </p:sp>
      <p:sp>
        <p:nvSpPr>
          <p:cNvPr id="16" name="object 16"/>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34</a:t>
            </a:fld>
            <a:endParaRPr spc="-5"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7479" y="283286"/>
            <a:ext cx="5784215" cy="512445"/>
          </a:xfrm>
          <a:prstGeom prst="rect">
            <a:avLst/>
          </a:prstGeom>
        </p:spPr>
        <p:txBody>
          <a:bodyPr vert="horz" wrap="square" lIns="0" tIns="12065" rIns="0" bIns="0" rtlCol="0">
            <a:spAutoFit/>
          </a:bodyPr>
          <a:lstStyle/>
          <a:p>
            <a:pPr marL="12700">
              <a:lnSpc>
                <a:spcPct val="100000"/>
              </a:lnSpc>
              <a:spcBef>
                <a:spcPts val="95"/>
              </a:spcBef>
            </a:pPr>
            <a:r>
              <a:rPr sz="3200" b="0" spc="-290" dirty="0">
                <a:latin typeface="Arial Black"/>
                <a:cs typeface="Arial Black"/>
              </a:rPr>
              <a:t>Monitoring </a:t>
            </a:r>
            <a:r>
              <a:rPr sz="3200" b="0" spc="-365" dirty="0">
                <a:latin typeface="Arial Black"/>
                <a:cs typeface="Arial Black"/>
              </a:rPr>
              <a:t>and </a:t>
            </a:r>
            <a:r>
              <a:rPr sz="3200" b="0" spc="-409" dirty="0">
                <a:latin typeface="Arial Black"/>
                <a:cs typeface="Arial Black"/>
              </a:rPr>
              <a:t>Metrics</a:t>
            </a:r>
            <a:r>
              <a:rPr sz="3200" b="0" spc="165" dirty="0">
                <a:latin typeface="Arial Black"/>
                <a:cs typeface="Arial Black"/>
              </a:rPr>
              <a:t> </a:t>
            </a:r>
            <a:r>
              <a:rPr sz="3200" b="0" spc="-340" dirty="0">
                <a:latin typeface="Arial Black"/>
                <a:cs typeface="Arial Black"/>
              </a:rPr>
              <a:t>(Contd.)</a:t>
            </a:r>
            <a:endParaRPr sz="3200">
              <a:latin typeface="Arial Black"/>
              <a:cs typeface="Arial Black"/>
            </a:endParaRPr>
          </a:p>
        </p:txBody>
      </p:sp>
      <p:sp>
        <p:nvSpPr>
          <p:cNvPr id="3" name="object 3"/>
          <p:cNvSpPr/>
          <p:nvPr/>
        </p:nvSpPr>
        <p:spPr>
          <a:xfrm>
            <a:off x="4815840" y="710183"/>
            <a:ext cx="6534911" cy="20726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77544" y="1196654"/>
            <a:ext cx="13366115" cy="746125"/>
          </a:xfrm>
          <a:prstGeom prst="rect">
            <a:avLst/>
          </a:prstGeom>
        </p:spPr>
        <p:txBody>
          <a:bodyPr vert="horz" wrap="square" lIns="0" tIns="37465" rIns="0" bIns="0" rtlCol="0">
            <a:spAutoFit/>
          </a:bodyPr>
          <a:lstStyle/>
          <a:p>
            <a:pPr marL="12700">
              <a:lnSpc>
                <a:spcPct val="100000"/>
              </a:lnSpc>
              <a:spcBef>
                <a:spcPts val="295"/>
              </a:spcBef>
            </a:pPr>
            <a:r>
              <a:rPr sz="2200" spc="-5" dirty="0">
                <a:solidFill>
                  <a:srgbClr val="404040"/>
                </a:solidFill>
                <a:latin typeface="Noto Sans"/>
                <a:cs typeface="Noto Sans"/>
              </a:rPr>
              <a:t>RDS offers </a:t>
            </a:r>
            <a:r>
              <a:rPr sz="2200" spc="-15" dirty="0">
                <a:solidFill>
                  <a:srgbClr val="404040"/>
                </a:solidFill>
                <a:latin typeface="Noto Sans"/>
                <a:cs typeface="Noto Sans"/>
              </a:rPr>
              <a:t>automatic software </a:t>
            </a:r>
            <a:r>
              <a:rPr sz="2200" spc="-35" dirty="0">
                <a:solidFill>
                  <a:srgbClr val="404040"/>
                </a:solidFill>
                <a:latin typeface="Noto Sans"/>
                <a:cs typeface="Noto Sans"/>
              </a:rPr>
              <a:t>patching </a:t>
            </a:r>
            <a:r>
              <a:rPr sz="2200" spc="-15" dirty="0">
                <a:solidFill>
                  <a:srgbClr val="404040"/>
                </a:solidFill>
                <a:latin typeface="Noto Sans"/>
                <a:cs typeface="Noto Sans"/>
              </a:rPr>
              <a:t>to ensure </a:t>
            </a:r>
            <a:r>
              <a:rPr sz="2200" spc="-20" dirty="0">
                <a:solidFill>
                  <a:srgbClr val="404040"/>
                </a:solidFill>
                <a:latin typeface="Noto Sans"/>
                <a:cs typeface="Noto Sans"/>
              </a:rPr>
              <a:t>that </a:t>
            </a:r>
            <a:r>
              <a:rPr sz="2200" spc="-15" dirty="0">
                <a:solidFill>
                  <a:srgbClr val="404040"/>
                </a:solidFill>
                <a:latin typeface="Noto Sans"/>
                <a:cs typeface="Noto Sans"/>
              </a:rPr>
              <a:t>database software stays </a:t>
            </a:r>
            <a:r>
              <a:rPr sz="2200" spc="-10" dirty="0">
                <a:solidFill>
                  <a:srgbClr val="404040"/>
                </a:solidFill>
                <a:latin typeface="Noto Sans"/>
                <a:cs typeface="Noto Sans"/>
              </a:rPr>
              <a:t>up-to-date </a:t>
            </a:r>
            <a:r>
              <a:rPr sz="2200" spc="-15" dirty="0">
                <a:solidFill>
                  <a:srgbClr val="404040"/>
                </a:solidFill>
                <a:latin typeface="Noto Sans"/>
                <a:cs typeface="Noto Sans"/>
              </a:rPr>
              <a:t>without</a:t>
            </a:r>
            <a:r>
              <a:rPr sz="2200" spc="165" dirty="0">
                <a:solidFill>
                  <a:srgbClr val="404040"/>
                </a:solidFill>
                <a:latin typeface="Noto Sans"/>
                <a:cs typeface="Noto Sans"/>
              </a:rPr>
              <a:t> </a:t>
            </a:r>
            <a:r>
              <a:rPr sz="2200" spc="-15" dirty="0">
                <a:solidFill>
                  <a:srgbClr val="404040"/>
                </a:solidFill>
                <a:latin typeface="Noto Sans"/>
                <a:cs typeface="Noto Sans"/>
              </a:rPr>
              <a:t>any</a:t>
            </a:r>
            <a:endParaRPr sz="2200">
              <a:latin typeface="Noto Sans"/>
              <a:cs typeface="Noto Sans"/>
            </a:endParaRPr>
          </a:p>
          <a:p>
            <a:pPr marL="12700">
              <a:lnSpc>
                <a:spcPct val="100000"/>
              </a:lnSpc>
              <a:spcBef>
                <a:spcPts val="195"/>
              </a:spcBef>
            </a:pPr>
            <a:r>
              <a:rPr sz="2200" spc="-10" dirty="0">
                <a:solidFill>
                  <a:srgbClr val="404040"/>
                </a:solidFill>
                <a:latin typeface="Noto Sans"/>
                <a:cs typeface="Noto Sans"/>
              </a:rPr>
              <a:t>manual</a:t>
            </a:r>
            <a:r>
              <a:rPr sz="2200" spc="-15" dirty="0">
                <a:solidFill>
                  <a:srgbClr val="404040"/>
                </a:solidFill>
                <a:latin typeface="Noto Sans"/>
                <a:cs typeface="Noto Sans"/>
              </a:rPr>
              <a:t> </a:t>
            </a:r>
            <a:r>
              <a:rPr sz="2200" spc="-10" dirty="0">
                <a:solidFill>
                  <a:srgbClr val="404040"/>
                </a:solidFill>
                <a:latin typeface="Noto Sans"/>
                <a:cs typeface="Noto Sans"/>
              </a:rPr>
              <a:t>intervention.</a:t>
            </a:r>
            <a:endParaRPr sz="2200">
              <a:latin typeface="Noto Sans"/>
              <a:cs typeface="Noto Sans"/>
            </a:endParaRPr>
          </a:p>
        </p:txBody>
      </p:sp>
      <p:sp>
        <p:nvSpPr>
          <p:cNvPr id="5" name="object 5"/>
          <p:cNvSpPr/>
          <p:nvPr/>
        </p:nvSpPr>
        <p:spPr>
          <a:xfrm>
            <a:off x="7095743" y="4959730"/>
            <a:ext cx="2063114" cy="76200"/>
          </a:xfrm>
          <a:custGeom>
            <a:avLst/>
            <a:gdLst/>
            <a:ahLst/>
            <a:cxnLst/>
            <a:rect l="l" t="t" r="r" b="b"/>
            <a:pathLst>
              <a:path w="2063115" h="76200">
                <a:moveTo>
                  <a:pt x="75819" y="0"/>
                </a:moveTo>
                <a:lnTo>
                  <a:pt x="0" y="38862"/>
                </a:lnTo>
                <a:lnTo>
                  <a:pt x="76580" y="76200"/>
                </a:lnTo>
                <a:lnTo>
                  <a:pt x="76264" y="44577"/>
                </a:lnTo>
                <a:lnTo>
                  <a:pt x="63500" y="44577"/>
                </a:lnTo>
                <a:lnTo>
                  <a:pt x="63373" y="31877"/>
                </a:lnTo>
                <a:lnTo>
                  <a:pt x="76136" y="31745"/>
                </a:lnTo>
                <a:lnTo>
                  <a:pt x="75819" y="0"/>
                </a:lnTo>
                <a:close/>
              </a:path>
              <a:path w="2063115" h="76200">
                <a:moveTo>
                  <a:pt x="76136" y="31745"/>
                </a:moveTo>
                <a:lnTo>
                  <a:pt x="63373" y="31877"/>
                </a:lnTo>
                <a:lnTo>
                  <a:pt x="63500" y="44577"/>
                </a:lnTo>
                <a:lnTo>
                  <a:pt x="76263" y="44445"/>
                </a:lnTo>
                <a:lnTo>
                  <a:pt x="76136" y="31745"/>
                </a:lnTo>
                <a:close/>
              </a:path>
              <a:path w="2063115" h="76200">
                <a:moveTo>
                  <a:pt x="76263" y="44445"/>
                </a:moveTo>
                <a:lnTo>
                  <a:pt x="63500" y="44577"/>
                </a:lnTo>
                <a:lnTo>
                  <a:pt x="76264" y="44577"/>
                </a:lnTo>
                <a:lnTo>
                  <a:pt x="76263" y="44445"/>
                </a:lnTo>
                <a:close/>
              </a:path>
              <a:path w="2063115" h="76200">
                <a:moveTo>
                  <a:pt x="2062606" y="11303"/>
                </a:moveTo>
                <a:lnTo>
                  <a:pt x="76136" y="31745"/>
                </a:lnTo>
                <a:lnTo>
                  <a:pt x="76263" y="44445"/>
                </a:lnTo>
                <a:lnTo>
                  <a:pt x="2062733" y="24003"/>
                </a:lnTo>
                <a:lnTo>
                  <a:pt x="2062606" y="11303"/>
                </a:lnTo>
                <a:close/>
              </a:path>
            </a:pathLst>
          </a:custGeom>
          <a:solidFill>
            <a:srgbClr val="EC7C30"/>
          </a:solidFill>
        </p:spPr>
        <p:txBody>
          <a:bodyPr wrap="square" lIns="0" tIns="0" rIns="0" bIns="0" rtlCol="0"/>
          <a:lstStyle/>
          <a:p>
            <a:endParaRPr/>
          </a:p>
        </p:txBody>
      </p:sp>
      <p:sp>
        <p:nvSpPr>
          <p:cNvPr id="6" name="object 6"/>
          <p:cNvSpPr/>
          <p:nvPr/>
        </p:nvSpPr>
        <p:spPr>
          <a:xfrm>
            <a:off x="5514640" y="4250421"/>
            <a:ext cx="1043845" cy="1431833"/>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847590" y="5856223"/>
            <a:ext cx="237617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Relational</a:t>
            </a:r>
            <a:r>
              <a:rPr sz="2000" spc="-30" dirty="0">
                <a:solidFill>
                  <a:srgbClr val="404040"/>
                </a:solidFill>
                <a:latin typeface="Noto Sans"/>
                <a:cs typeface="Noto Sans"/>
              </a:rPr>
              <a:t> </a:t>
            </a:r>
            <a:r>
              <a:rPr sz="2000" spc="-20" dirty="0">
                <a:solidFill>
                  <a:srgbClr val="404040"/>
                </a:solidFill>
                <a:latin typeface="Noto Sans"/>
                <a:cs typeface="Noto Sans"/>
              </a:rPr>
              <a:t>Database</a:t>
            </a:r>
            <a:endParaRPr sz="2000">
              <a:latin typeface="Noto Sans"/>
              <a:cs typeface="Noto Sans"/>
            </a:endParaRPr>
          </a:p>
        </p:txBody>
      </p:sp>
      <p:grpSp>
        <p:nvGrpSpPr>
          <p:cNvPr id="8" name="object 8"/>
          <p:cNvGrpSpPr/>
          <p:nvPr/>
        </p:nvGrpSpPr>
        <p:grpSpPr>
          <a:xfrm>
            <a:off x="9390888" y="4340352"/>
            <a:ext cx="2496820" cy="1496695"/>
            <a:chOff x="9390888" y="4340352"/>
            <a:chExt cx="2496820" cy="1496695"/>
          </a:xfrm>
        </p:grpSpPr>
        <p:sp>
          <p:nvSpPr>
            <p:cNvPr id="9" name="object 9"/>
            <p:cNvSpPr/>
            <p:nvPr/>
          </p:nvSpPr>
          <p:spPr>
            <a:xfrm>
              <a:off x="9390888" y="4340352"/>
              <a:ext cx="2496311" cy="149656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0149840" y="4733544"/>
              <a:ext cx="441959" cy="441960"/>
            </a:xfrm>
            <a:prstGeom prst="rect">
              <a:avLst/>
            </a:prstGeom>
            <a:blipFill>
              <a:blip r:embed="rId5" cstate="print"/>
              <a:stretch>
                <a:fillRect/>
              </a:stretch>
            </a:blipFill>
          </p:spPr>
          <p:txBody>
            <a:bodyPr wrap="square" lIns="0" tIns="0" rIns="0" bIns="0" rtlCol="0"/>
            <a:lstStyle/>
            <a:p>
              <a:endParaRPr/>
            </a:p>
          </p:txBody>
        </p:sp>
      </p:grpSp>
      <p:sp>
        <p:nvSpPr>
          <p:cNvPr id="11" name="object 11"/>
          <p:cNvSpPr txBox="1"/>
          <p:nvPr/>
        </p:nvSpPr>
        <p:spPr>
          <a:xfrm>
            <a:off x="9291955" y="6048197"/>
            <a:ext cx="2157095" cy="329565"/>
          </a:xfrm>
          <a:prstGeom prst="rect">
            <a:avLst/>
          </a:prstGeom>
        </p:spPr>
        <p:txBody>
          <a:bodyPr vert="horz" wrap="square" lIns="0" tIns="12065" rIns="0" bIns="0" rtlCol="0">
            <a:spAutoFit/>
          </a:bodyPr>
          <a:lstStyle/>
          <a:p>
            <a:pPr marL="12700">
              <a:lnSpc>
                <a:spcPct val="100000"/>
              </a:lnSpc>
              <a:spcBef>
                <a:spcPts val="95"/>
              </a:spcBef>
            </a:pPr>
            <a:r>
              <a:rPr sz="2000" spc="-25" dirty="0">
                <a:solidFill>
                  <a:srgbClr val="404040"/>
                </a:solidFill>
                <a:latin typeface="Noto Sans"/>
                <a:cs typeface="Noto Sans"/>
              </a:rPr>
              <a:t>Software</a:t>
            </a:r>
            <a:r>
              <a:rPr sz="2000" spc="10" dirty="0">
                <a:solidFill>
                  <a:srgbClr val="404040"/>
                </a:solidFill>
                <a:latin typeface="Noto Sans"/>
                <a:cs typeface="Noto Sans"/>
              </a:rPr>
              <a:t> </a:t>
            </a:r>
            <a:r>
              <a:rPr sz="2000" spc="-35" dirty="0">
                <a:solidFill>
                  <a:srgbClr val="404040"/>
                </a:solidFill>
                <a:latin typeface="Noto Sans"/>
                <a:cs typeface="Noto Sans"/>
              </a:rPr>
              <a:t>Patching</a:t>
            </a:r>
            <a:endParaRPr sz="20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35</a:t>
            </a:fld>
            <a:endParaRPr spc="-5"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8078" y="283286"/>
            <a:ext cx="1807845" cy="512445"/>
          </a:xfrm>
          <a:prstGeom prst="rect">
            <a:avLst/>
          </a:prstGeom>
        </p:spPr>
        <p:txBody>
          <a:bodyPr vert="horz" wrap="square" lIns="0" tIns="12065" rIns="0" bIns="0" rtlCol="0">
            <a:spAutoFit/>
          </a:bodyPr>
          <a:lstStyle/>
          <a:p>
            <a:pPr marL="12700">
              <a:lnSpc>
                <a:spcPct val="100000"/>
              </a:lnSpc>
              <a:spcBef>
                <a:spcPts val="95"/>
              </a:spcBef>
            </a:pPr>
            <a:r>
              <a:rPr sz="3200" b="0" spc="-409" dirty="0">
                <a:latin typeface="Arial Black"/>
                <a:cs typeface="Arial Black"/>
              </a:rPr>
              <a:t>Scalability</a:t>
            </a:r>
            <a:endParaRPr sz="3200">
              <a:latin typeface="Arial Black"/>
              <a:cs typeface="Arial Black"/>
            </a:endParaRPr>
          </a:p>
        </p:txBody>
      </p:sp>
      <p:sp>
        <p:nvSpPr>
          <p:cNvPr id="3" name="object 3"/>
          <p:cNvSpPr/>
          <p:nvPr/>
        </p:nvSpPr>
        <p:spPr>
          <a:xfrm>
            <a:off x="6836664" y="3983735"/>
            <a:ext cx="1929383" cy="217322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017257" y="6362826"/>
            <a:ext cx="1568450"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404040"/>
                </a:solidFill>
                <a:latin typeface="Noto Sans"/>
                <a:cs typeface="Noto Sans"/>
              </a:rPr>
              <a:t>RDS</a:t>
            </a:r>
            <a:r>
              <a:rPr sz="2000" spc="-60" dirty="0">
                <a:solidFill>
                  <a:srgbClr val="404040"/>
                </a:solidFill>
                <a:latin typeface="Noto Sans"/>
                <a:cs typeface="Noto Sans"/>
              </a:rPr>
              <a:t> </a:t>
            </a:r>
            <a:r>
              <a:rPr sz="2000" spc="-30" dirty="0">
                <a:solidFill>
                  <a:srgbClr val="404040"/>
                </a:solidFill>
                <a:latin typeface="Noto Sans"/>
                <a:cs typeface="Noto Sans"/>
              </a:rPr>
              <a:t>Instance</a:t>
            </a:r>
            <a:endParaRPr sz="2000">
              <a:latin typeface="Noto Sans"/>
              <a:cs typeface="Noto Sans"/>
            </a:endParaRPr>
          </a:p>
        </p:txBody>
      </p:sp>
      <p:sp>
        <p:nvSpPr>
          <p:cNvPr id="5" name="object 5"/>
          <p:cNvSpPr/>
          <p:nvPr/>
        </p:nvSpPr>
        <p:spPr>
          <a:xfrm>
            <a:off x="10850880" y="2785872"/>
            <a:ext cx="2996183" cy="337108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1447780" y="6362826"/>
            <a:ext cx="1804035" cy="1425575"/>
          </a:xfrm>
          <a:prstGeom prst="rect">
            <a:avLst/>
          </a:prstGeom>
        </p:spPr>
        <p:txBody>
          <a:bodyPr vert="horz" wrap="square" lIns="0" tIns="11430" rIns="0" bIns="0" rtlCol="0">
            <a:spAutoFit/>
          </a:bodyPr>
          <a:lstStyle/>
          <a:p>
            <a:pPr marL="62230">
              <a:lnSpc>
                <a:spcPct val="100000"/>
              </a:lnSpc>
              <a:spcBef>
                <a:spcPts val="90"/>
              </a:spcBef>
            </a:pPr>
            <a:r>
              <a:rPr sz="2000" spc="-10" dirty="0">
                <a:solidFill>
                  <a:srgbClr val="404040"/>
                </a:solidFill>
                <a:latin typeface="Noto Sans"/>
                <a:cs typeface="Noto Sans"/>
              </a:rPr>
              <a:t>RDS</a:t>
            </a:r>
            <a:r>
              <a:rPr sz="2000" spc="-15" dirty="0">
                <a:solidFill>
                  <a:srgbClr val="404040"/>
                </a:solidFill>
                <a:latin typeface="Noto Sans"/>
                <a:cs typeface="Noto Sans"/>
              </a:rPr>
              <a:t> </a:t>
            </a:r>
            <a:r>
              <a:rPr sz="2000" spc="-30" dirty="0">
                <a:solidFill>
                  <a:srgbClr val="404040"/>
                </a:solidFill>
                <a:latin typeface="Noto Sans"/>
                <a:cs typeface="Noto Sans"/>
              </a:rPr>
              <a:t>Instance</a:t>
            </a:r>
            <a:endParaRPr sz="2000">
              <a:latin typeface="Noto Sans"/>
              <a:cs typeface="Noto Sans"/>
            </a:endParaRPr>
          </a:p>
          <a:p>
            <a:pPr marL="676910" marR="5080" indent="-664845">
              <a:lnSpc>
                <a:spcPct val="100000"/>
              </a:lnSpc>
              <a:spcBef>
                <a:spcPts val="1430"/>
              </a:spcBef>
            </a:pPr>
            <a:r>
              <a:rPr sz="2000" spc="-15" dirty="0">
                <a:solidFill>
                  <a:srgbClr val="404040"/>
                </a:solidFill>
                <a:latin typeface="Noto Sans"/>
                <a:cs typeface="Noto Sans"/>
              </a:rPr>
              <a:t>32 </a:t>
            </a:r>
            <a:r>
              <a:rPr sz="2000" spc="-20" dirty="0">
                <a:solidFill>
                  <a:srgbClr val="404040"/>
                </a:solidFill>
                <a:latin typeface="Noto Sans"/>
                <a:cs typeface="Noto Sans"/>
              </a:rPr>
              <a:t>virtual CPUs  and</a:t>
            </a:r>
            <a:endParaRPr sz="2000">
              <a:latin typeface="Noto Sans"/>
              <a:cs typeface="Noto Sans"/>
            </a:endParaRPr>
          </a:p>
          <a:p>
            <a:pPr marL="52069">
              <a:lnSpc>
                <a:spcPct val="100000"/>
              </a:lnSpc>
            </a:pPr>
            <a:r>
              <a:rPr sz="2000" spc="-20" dirty="0">
                <a:solidFill>
                  <a:srgbClr val="404040"/>
                </a:solidFill>
                <a:latin typeface="Noto Sans"/>
                <a:cs typeface="Noto Sans"/>
              </a:rPr>
              <a:t>244GB </a:t>
            </a:r>
            <a:r>
              <a:rPr sz="2000" spc="-15" dirty="0">
                <a:solidFill>
                  <a:srgbClr val="404040"/>
                </a:solidFill>
                <a:latin typeface="Noto Sans"/>
                <a:cs typeface="Noto Sans"/>
              </a:rPr>
              <a:t>of</a:t>
            </a:r>
            <a:r>
              <a:rPr sz="2000" spc="35" dirty="0">
                <a:solidFill>
                  <a:srgbClr val="404040"/>
                </a:solidFill>
                <a:latin typeface="Noto Sans"/>
                <a:cs typeface="Noto Sans"/>
              </a:rPr>
              <a:t> </a:t>
            </a:r>
            <a:r>
              <a:rPr sz="2000" spc="-20" dirty="0">
                <a:solidFill>
                  <a:srgbClr val="404040"/>
                </a:solidFill>
                <a:latin typeface="Noto Sans"/>
                <a:cs typeface="Noto Sans"/>
              </a:rPr>
              <a:t>RAM</a:t>
            </a:r>
            <a:endParaRPr sz="2000">
              <a:latin typeface="Noto Sans"/>
              <a:cs typeface="Noto Sans"/>
            </a:endParaRPr>
          </a:p>
        </p:txBody>
      </p:sp>
      <p:sp>
        <p:nvSpPr>
          <p:cNvPr id="7" name="object 7"/>
          <p:cNvSpPr/>
          <p:nvPr/>
        </p:nvSpPr>
        <p:spPr>
          <a:xfrm>
            <a:off x="3142488" y="4581144"/>
            <a:ext cx="1203960" cy="1353311"/>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2958464" y="6200901"/>
            <a:ext cx="1571625"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404040"/>
                </a:solidFill>
                <a:latin typeface="Noto Sans"/>
                <a:cs typeface="Noto Sans"/>
              </a:rPr>
              <a:t>RDS</a:t>
            </a:r>
            <a:r>
              <a:rPr sz="2000" spc="-40" dirty="0">
                <a:solidFill>
                  <a:srgbClr val="404040"/>
                </a:solidFill>
                <a:latin typeface="Noto Sans"/>
                <a:cs typeface="Noto Sans"/>
              </a:rPr>
              <a:t> </a:t>
            </a:r>
            <a:r>
              <a:rPr sz="2000" spc="-30" dirty="0">
                <a:solidFill>
                  <a:srgbClr val="404040"/>
                </a:solidFill>
                <a:latin typeface="Noto Sans"/>
                <a:cs typeface="Noto Sans"/>
              </a:rPr>
              <a:t>Instance</a:t>
            </a:r>
            <a:endParaRPr sz="2000">
              <a:latin typeface="Noto Sans"/>
              <a:cs typeface="Noto Sans"/>
            </a:endParaRPr>
          </a:p>
        </p:txBody>
      </p:sp>
      <p:sp>
        <p:nvSpPr>
          <p:cNvPr id="9" name="object 9"/>
          <p:cNvSpPr/>
          <p:nvPr/>
        </p:nvSpPr>
        <p:spPr>
          <a:xfrm>
            <a:off x="6973823" y="710183"/>
            <a:ext cx="2331720" cy="207264"/>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177544" y="1196654"/>
            <a:ext cx="13046075" cy="746125"/>
          </a:xfrm>
          <a:prstGeom prst="rect">
            <a:avLst/>
          </a:prstGeom>
        </p:spPr>
        <p:txBody>
          <a:bodyPr vert="horz" wrap="square" lIns="0" tIns="37465" rIns="0" bIns="0" rtlCol="0">
            <a:spAutoFit/>
          </a:bodyPr>
          <a:lstStyle/>
          <a:p>
            <a:pPr marL="12700">
              <a:lnSpc>
                <a:spcPct val="100000"/>
              </a:lnSpc>
              <a:spcBef>
                <a:spcPts val="295"/>
              </a:spcBef>
            </a:pPr>
            <a:r>
              <a:rPr sz="2200" spc="-5" dirty="0">
                <a:solidFill>
                  <a:srgbClr val="404040"/>
                </a:solidFill>
                <a:latin typeface="Noto Sans"/>
                <a:cs typeface="Noto Sans"/>
              </a:rPr>
              <a:t>RDS </a:t>
            </a:r>
            <a:r>
              <a:rPr sz="2200" spc="-15" dirty="0">
                <a:solidFill>
                  <a:srgbClr val="404040"/>
                </a:solidFill>
                <a:latin typeface="Noto Sans"/>
                <a:cs typeface="Noto Sans"/>
              </a:rPr>
              <a:t>instances </a:t>
            </a:r>
            <a:r>
              <a:rPr sz="2200" spc="-10" dirty="0">
                <a:solidFill>
                  <a:srgbClr val="404040"/>
                </a:solidFill>
                <a:latin typeface="Noto Sans"/>
                <a:cs typeface="Noto Sans"/>
              </a:rPr>
              <a:t>can </a:t>
            </a:r>
            <a:r>
              <a:rPr sz="2200" spc="-5" dirty="0">
                <a:solidFill>
                  <a:srgbClr val="404040"/>
                </a:solidFill>
                <a:latin typeface="Noto Sans"/>
                <a:cs typeface="Noto Sans"/>
              </a:rPr>
              <a:t>be </a:t>
            </a:r>
            <a:r>
              <a:rPr sz="2200" spc="-10" dirty="0">
                <a:solidFill>
                  <a:srgbClr val="404040"/>
                </a:solidFill>
                <a:latin typeface="Noto Sans"/>
                <a:cs typeface="Noto Sans"/>
              </a:rPr>
              <a:t>scaled up </a:t>
            </a:r>
            <a:r>
              <a:rPr sz="2200" dirty="0">
                <a:solidFill>
                  <a:srgbClr val="404040"/>
                </a:solidFill>
                <a:latin typeface="Noto Sans"/>
                <a:cs typeface="Noto Sans"/>
              </a:rPr>
              <a:t>or </a:t>
            </a:r>
            <a:r>
              <a:rPr sz="2200" spc="-15" dirty="0">
                <a:solidFill>
                  <a:srgbClr val="404040"/>
                </a:solidFill>
                <a:latin typeface="Noto Sans"/>
                <a:cs typeface="Noto Sans"/>
              </a:rPr>
              <a:t>down in just </a:t>
            </a:r>
            <a:r>
              <a:rPr sz="2200" spc="-5" dirty="0">
                <a:solidFill>
                  <a:srgbClr val="404040"/>
                </a:solidFill>
                <a:latin typeface="Noto Sans"/>
                <a:cs typeface="Noto Sans"/>
              </a:rPr>
              <a:t>a </a:t>
            </a:r>
            <a:r>
              <a:rPr sz="2200" spc="-25" dirty="0">
                <a:solidFill>
                  <a:srgbClr val="404040"/>
                </a:solidFill>
                <a:latin typeface="Noto Sans"/>
                <a:cs typeface="Noto Sans"/>
              </a:rPr>
              <a:t>few </a:t>
            </a:r>
            <a:r>
              <a:rPr sz="2200" spc="-15" dirty="0">
                <a:solidFill>
                  <a:srgbClr val="404040"/>
                </a:solidFill>
                <a:latin typeface="Noto Sans"/>
                <a:cs typeface="Noto Sans"/>
              </a:rPr>
              <a:t>minutes </a:t>
            </a:r>
            <a:r>
              <a:rPr sz="2200" spc="-25" dirty="0">
                <a:solidFill>
                  <a:srgbClr val="404040"/>
                </a:solidFill>
                <a:latin typeface="Noto Sans"/>
                <a:cs typeface="Noto Sans"/>
              </a:rPr>
              <a:t>depending </a:t>
            </a:r>
            <a:r>
              <a:rPr sz="2200" dirty="0">
                <a:solidFill>
                  <a:srgbClr val="404040"/>
                </a:solidFill>
                <a:latin typeface="Noto Sans"/>
                <a:cs typeface="Noto Sans"/>
              </a:rPr>
              <a:t>on </a:t>
            </a:r>
            <a:r>
              <a:rPr sz="2200" spc="-10" dirty="0">
                <a:solidFill>
                  <a:srgbClr val="404040"/>
                </a:solidFill>
                <a:latin typeface="Noto Sans"/>
                <a:cs typeface="Noto Sans"/>
              </a:rPr>
              <a:t>your </a:t>
            </a:r>
            <a:r>
              <a:rPr sz="2200" spc="-15" dirty="0">
                <a:solidFill>
                  <a:srgbClr val="404040"/>
                </a:solidFill>
                <a:latin typeface="Noto Sans"/>
                <a:cs typeface="Noto Sans"/>
              </a:rPr>
              <a:t>requirements.</a:t>
            </a:r>
            <a:r>
              <a:rPr sz="2200" spc="175" dirty="0">
                <a:solidFill>
                  <a:srgbClr val="404040"/>
                </a:solidFill>
                <a:latin typeface="Noto Sans"/>
                <a:cs typeface="Noto Sans"/>
              </a:rPr>
              <a:t> </a:t>
            </a:r>
            <a:r>
              <a:rPr sz="2200" spc="-10" dirty="0">
                <a:solidFill>
                  <a:srgbClr val="404040"/>
                </a:solidFill>
                <a:latin typeface="Noto Sans"/>
                <a:cs typeface="Noto Sans"/>
              </a:rPr>
              <a:t>The</a:t>
            </a:r>
            <a:endParaRPr sz="2200">
              <a:latin typeface="Noto Sans"/>
              <a:cs typeface="Noto Sans"/>
            </a:endParaRPr>
          </a:p>
          <a:p>
            <a:pPr marL="12700">
              <a:lnSpc>
                <a:spcPct val="100000"/>
              </a:lnSpc>
              <a:spcBef>
                <a:spcPts val="195"/>
              </a:spcBef>
            </a:pPr>
            <a:r>
              <a:rPr sz="2200" spc="-10" dirty="0">
                <a:solidFill>
                  <a:srgbClr val="404040"/>
                </a:solidFill>
                <a:latin typeface="Noto Sans"/>
                <a:cs typeface="Noto Sans"/>
              </a:rPr>
              <a:t>maximum size </a:t>
            </a:r>
            <a:r>
              <a:rPr sz="2200" spc="-5" dirty="0">
                <a:solidFill>
                  <a:srgbClr val="404040"/>
                </a:solidFill>
                <a:latin typeface="Noto Sans"/>
                <a:cs typeface="Noto Sans"/>
              </a:rPr>
              <a:t>you </a:t>
            </a:r>
            <a:r>
              <a:rPr sz="2200" spc="-10" dirty="0">
                <a:solidFill>
                  <a:srgbClr val="404040"/>
                </a:solidFill>
                <a:latin typeface="Noto Sans"/>
                <a:cs typeface="Noto Sans"/>
              </a:rPr>
              <a:t>can scale up </a:t>
            </a:r>
            <a:r>
              <a:rPr sz="2200" spc="-15" dirty="0">
                <a:solidFill>
                  <a:srgbClr val="404040"/>
                </a:solidFill>
                <a:latin typeface="Noto Sans"/>
                <a:cs typeface="Noto Sans"/>
              </a:rPr>
              <a:t>to </a:t>
            </a:r>
            <a:r>
              <a:rPr sz="2200" spc="-5" dirty="0">
                <a:solidFill>
                  <a:srgbClr val="404040"/>
                </a:solidFill>
                <a:latin typeface="Noto Sans"/>
                <a:cs typeface="Noto Sans"/>
              </a:rPr>
              <a:t>is </a:t>
            </a:r>
            <a:r>
              <a:rPr sz="2200" spc="5" dirty="0">
                <a:solidFill>
                  <a:srgbClr val="404040"/>
                </a:solidFill>
                <a:latin typeface="Noto Sans"/>
                <a:cs typeface="Noto Sans"/>
              </a:rPr>
              <a:t>32 </a:t>
            </a:r>
            <a:r>
              <a:rPr sz="2200" spc="-15" dirty="0">
                <a:solidFill>
                  <a:srgbClr val="404040"/>
                </a:solidFill>
                <a:latin typeface="Noto Sans"/>
                <a:cs typeface="Noto Sans"/>
              </a:rPr>
              <a:t>virtual </a:t>
            </a:r>
            <a:r>
              <a:rPr sz="2200" spc="-5" dirty="0">
                <a:solidFill>
                  <a:srgbClr val="404040"/>
                </a:solidFill>
                <a:latin typeface="Noto Sans"/>
                <a:cs typeface="Noto Sans"/>
              </a:rPr>
              <a:t>CPUs </a:t>
            </a:r>
            <a:r>
              <a:rPr sz="2200" spc="-15" dirty="0">
                <a:solidFill>
                  <a:srgbClr val="404040"/>
                </a:solidFill>
                <a:latin typeface="Noto Sans"/>
                <a:cs typeface="Noto Sans"/>
              </a:rPr>
              <a:t>and </a:t>
            </a:r>
            <a:r>
              <a:rPr sz="2200" spc="5" dirty="0">
                <a:solidFill>
                  <a:srgbClr val="404040"/>
                </a:solidFill>
                <a:latin typeface="Noto Sans"/>
                <a:cs typeface="Noto Sans"/>
              </a:rPr>
              <a:t>244 </a:t>
            </a:r>
            <a:r>
              <a:rPr sz="2200" dirty="0">
                <a:solidFill>
                  <a:srgbClr val="404040"/>
                </a:solidFill>
                <a:latin typeface="Noto Sans"/>
                <a:cs typeface="Noto Sans"/>
              </a:rPr>
              <a:t>GB </a:t>
            </a:r>
            <a:r>
              <a:rPr sz="2200" spc="-5" dirty="0">
                <a:solidFill>
                  <a:srgbClr val="404040"/>
                </a:solidFill>
                <a:latin typeface="Noto Sans"/>
                <a:cs typeface="Noto Sans"/>
              </a:rPr>
              <a:t>of</a:t>
            </a:r>
            <a:r>
              <a:rPr sz="2200" spc="-15" dirty="0">
                <a:solidFill>
                  <a:srgbClr val="404040"/>
                </a:solidFill>
                <a:latin typeface="Noto Sans"/>
                <a:cs typeface="Noto Sans"/>
              </a:rPr>
              <a:t> </a:t>
            </a:r>
            <a:r>
              <a:rPr sz="2200" spc="-10" dirty="0">
                <a:solidFill>
                  <a:srgbClr val="404040"/>
                </a:solidFill>
                <a:latin typeface="Noto Sans"/>
                <a:cs typeface="Noto Sans"/>
              </a:rPr>
              <a:t>RAM.</a:t>
            </a:r>
            <a:endParaRPr sz="2200">
              <a:latin typeface="Noto Sans"/>
              <a:cs typeface="Noto Sans"/>
            </a:endParaRPr>
          </a:p>
        </p:txBody>
      </p:sp>
      <p:sp>
        <p:nvSpPr>
          <p:cNvPr id="11" name="object 1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36</a:t>
            </a:fld>
            <a:endParaRPr spc="-5"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2861" y="283286"/>
            <a:ext cx="2971800" cy="512445"/>
          </a:xfrm>
          <a:prstGeom prst="rect">
            <a:avLst/>
          </a:prstGeom>
        </p:spPr>
        <p:txBody>
          <a:bodyPr vert="horz" wrap="square" lIns="0" tIns="12065" rIns="0" bIns="0" rtlCol="0">
            <a:spAutoFit/>
          </a:bodyPr>
          <a:lstStyle/>
          <a:p>
            <a:pPr marL="12700">
              <a:lnSpc>
                <a:spcPct val="100000"/>
              </a:lnSpc>
              <a:spcBef>
                <a:spcPts val="95"/>
              </a:spcBef>
            </a:pPr>
            <a:r>
              <a:rPr sz="3200" b="0" spc="-415" dirty="0">
                <a:latin typeface="Arial Black"/>
                <a:cs typeface="Arial Black"/>
              </a:rPr>
              <a:t>Storage</a:t>
            </a:r>
            <a:r>
              <a:rPr sz="3200" b="0" spc="-225" dirty="0">
                <a:latin typeface="Arial Black"/>
                <a:cs typeface="Arial Black"/>
              </a:rPr>
              <a:t> </a:t>
            </a:r>
            <a:r>
              <a:rPr sz="3200" b="0" spc="-480" dirty="0">
                <a:latin typeface="Arial Black"/>
                <a:cs typeface="Arial Black"/>
              </a:rPr>
              <a:t>Increase</a:t>
            </a:r>
            <a:endParaRPr sz="3200">
              <a:latin typeface="Arial Black"/>
              <a:cs typeface="Arial Black"/>
            </a:endParaRPr>
          </a:p>
        </p:txBody>
      </p:sp>
      <p:sp>
        <p:nvSpPr>
          <p:cNvPr id="3" name="object 3"/>
          <p:cNvSpPr/>
          <p:nvPr/>
        </p:nvSpPr>
        <p:spPr>
          <a:xfrm>
            <a:off x="6263640" y="710183"/>
            <a:ext cx="3755136" cy="20726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77544" y="1196654"/>
            <a:ext cx="13674725" cy="746125"/>
          </a:xfrm>
          <a:prstGeom prst="rect">
            <a:avLst/>
          </a:prstGeom>
        </p:spPr>
        <p:txBody>
          <a:bodyPr vert="horz" wrap="square" lIns="0" tIns="37465" rIns="0" bIns="0" rtlCol="0">
            <a:spAutoFit/>
          </a:bodyPr>
          <a:lstStyle/>
          <a:p>
            <a:pPr marL="12700">
              <a:lnSpc>
                <a:spcPct val="100000"/>
              </a:lnSpc>
              <a:spcBef>
                <a:spcPts val="295"/>
              </a:spcBef>
            </a:pPr>
            <a:r>
              <a:rPr sz="2200" dirty="0">
                <a:solidFill>
                  <a:srgbClr val="404040"/>
                </a:solidFill>
                <a:latin typeface="Noto Sans"/>
                <a:cs typeface="Noto Sans"/>
              </a:rPr>
              <a:t>Some </a:t>
            </a:r>
            <a:r>
              <a:rPr sz="2200" spc="-5" dirty="0">
                <a:solidFill>
                  <a:srgbClr val="404040"/>
                </a:solidFill>
                <a:latin typeface="Noto Sans"/>
                <a:cs typeface="Noto Sans"/>
              </a:rPr>
              <a:t>RDS </a:t>
            </a:r>
            <a:r>
              <a:rPr sz="2200" spc="-15" dirty="0">
                <a:solidFill>
                  <a:srgbClr val="404040"/>
                </a:solidFill>
                <a:latin typeface="Noto Sans"/>
                <a:cs typeface="Noto Sans"/>
              </a:rPr>
              <a:t>instances </a:t>
            </a:r>
            <a:r>
              <a:rPr sz="2200" spc="-20" dirty="0">
                <a:solidFill>
                  <a:srgbClr val="404040"/>
                </a:solidFill>
                <a:latin typeface="Noto Sans"/>
                <a:cs typeface="Noto Sans"/>
              </a:rPr>
              <a:t>allow </a:t>
            </a:r>
            <a:r>
              <a:rPr sz="2200" spc="-10" dirty="0">
                <a:solidFill>
                  <a:srgbClr val="404040"/>
                </a:solidFill>
                <a:latin typeface="Noto Sans"/>
                <a:cs typeface="Noto Sans"/>
              </a:rPr>
              <a:t>you </a:t>
            </a:r>
            <a:r>
              <a:rPr sz="2200" spc="-15" dirty="0">
                <a:solidFill>
                  <a:srgbClr val="404040"/>
                </a:solidFill>
                <a:latin typeface="Noto Sans"/>
                <a:cs typeface="Noto Sans"/>
              </a:rPr>
              <a:t>to increase </a:t>
            </a:r>
            <a:r>
              <a:rPr sz="2200" spc="-20" dirty="0">
                <a:solidFill>
                  <a:srgbClr val="404040"/>
                </a:solidFill>
                <a:latin typeface="Noto Sans"/>
                <a:cs typeface="Noto Sans"/>
              </a:rPr>
              <a:t>the </a:t>
            </a:r>
            <a:r>
              <a:rPr sz="2200" spc="-35" dirty="0">
                <a:solidFill>
                  <a:srgbClr val="404040"/>
                </a:solidFill>
                <a:latin typeface="Noto Sans"/>
                <a:cs typeface="Noto Sans"/>
              </a:rPr>
              <a:t>storage </a:t>
            </a:r>
            <a:r>
              <a:rPr sz="2200" spc="-15" dirty="0">
                <a:solidFill>
                  <a:srgbClr val="404040"/>
                </a:solidFill>
                <a:latin typeface="Noto Sans"/>
                <a:cs typeface="Noto Sans"/>
              </a:rPr>
              <a:t>with </a:t>
            </a:r>
            <a:r>
              <a:rPr sz="2200" spc="-10" dirty="0">
                <a:solidFill>
                  <a:srgbClr val="404040"/>
                </a:solidFill>
                <a:latin typeface="Noto Sans"/>
                <a:cs typeface="Noto Sans"/>
              </a:rPr>
              <a:t>zero </a:t>
            </a:r>
            <a:r>
              <a:rPr sz="2200" spc="-15" dirty="0">
                <a:solidFill>
                  <a:srgbClr val="404040"/>
                </a:solidFill>
                <a:latin typeface="Noto Sans"/>
                <a:cs typeface="Noto Sans"/>
              </a:rPr>
              <a:t>downtime. </a:t>
            </a:r>
            <a:r>
              <a:rPr sz="2200" spc="-5" dirty="0">
                <a:solidFill>
                  <a:srgbClr val="404040"/>
                </a:solidFill>
                <a:latin typeface="Noto Sans"/>
                <a:cs typeface="Noto Sans"/>
              </a:rPr>
              <a:t>Amazon </a:t>
            </a:r>
            <a:r>
              <a:rPr sz="2200" spc="-20" dirty="0">
                <a:solidFill>
                  <a:srgbClr val="404040"/>
                </a:solidFill>
                <a:latin typeface="Noto Sans"/>
                <a:cs typeface="Noto Sans"/>
              </a:rPr>
              <a:t>Aurora</a:t>
            </a:r>
            <a:r>
              <a:rPr sz="2200" spc="35" dirty="0">
                <a:solidFill>
                  <a:srgbClr val="404040"/>
                </a:solidFill>
                <a:latin typeface="Noto Sans"/>
                <a:cs typeface="Noto Sans"/>
              </a:rPr>
              <a:t> </a:t>
            </a:r>
            <a:r>
              <a:rPr sz="2200" spc="-15" dirty="0">
                <a:solidFill>
                  <a:srgbClr val="404040"/>
                </a:solidFill>
                <a:latin typeface="Noto Sans"/>
                <a:cs typeface="Noto Sans"/>
              </a:rPr>
              <a:t>automatically</a:t>
            </a:r>
            <a:endParaRPr sz="2200">
              <a:latin typeface="Noto Sans"/>
              <a:cs typeface="Noto Sans"/>
            </a:endParaRPr>
          </a:p>
          <a:p>
            <a:pPr marL="12700">
              <a:lnSpc>
                <a:spcPct val="100000"/>
              </a:lnSpc>
              <a:spcBef>
                <a:spcPts val="195"/>
              </a:spcBef>
            </a:pPr>
            <a:r>
              <a:rPr sz="2200" spc="-20" dirty="0">
                <a:solidFill>
                  <a:srgbClr val="404040"/>
                </a:solidFill>
                <a:latin typeface="Noto Sans"/>
                <a:cs typeface="Noto Sans"/>
              </a:rPr>
              <a:t>extends </a:t>
            </a:r>
            <a:r>
              <a:rPr sz="2200" spc="-15" dirty="0">
                <a:solidFill>
                  <a:srgbClr val="404040"/>
                </a:solidFill>
                <a:latin typeface="Noto Sans"/>
                <a:cs typeface="Noto Sans"/>
              </a:rPr>
              <a:t>the </a:t>
            </a:r>
            <a:r>
              <a:rPr sz="2200" spc="-10" dirty="0">
                <a:solidFill>
                  <a:srgbClr val="404040"/>
                </a:solidFill>
                <a:latin typeface="Noto Sans"/>
                <a:cs typeface="Noto Sans"/>
              </a:rPr>
              <a:t>size </a:t>
            </a:r>
            <a:r>
              <a:rPr sz="2200" dirty="0">
                <a:solidFill>
                  <a:srgbClr val="404040"/>
                </a:solidFill>
                <a:latin typeface="Noto Sans"/>
                <a:cs typeface="Noto Sans"/>
              </a:rPr>
              <a:t>of </a:t>
            </a:r>
            <a:r>
              <a:rPr sz="2200" spc="-20" dirty="0">
                <a:solidFill>
                  <a:srgbClr val="404040"/>
                </a:solidFill>
                <a:latin typeface="Noto Sans"/>
                <a:cs typeface="Noto Sans"/>
              </a:rPr>
              <a:t>the </a:t>
            </a:r>
            <a:r>
              <a:rPr sz="2200" spc="-15" dirty="0">
                <a:solidFill>
                  <a:srgbClr val="404040"/>
                </a:solidFill>
                <a:latin typeface="Noto Sans"/>
                <a:cs typeface="Noto Sans"/>
              </a:rPr>
              <a:t>database </a:t>
            </a:r>
            <a:r>
              <a:rPr sz="2200" spc="-5" dirty="0">
                <a:solidFill>
                  <a:srgbClr val="404040"/>
                </a:solidFill>
                <a:latin typeface="Noto Sans"/>
                <a:cs typeface="Noto Sans"/>
              </a:rPr>
              <a:t>per</a:t>
            </a:r>
            <a:r>
              <a:rPr sz="2200" spc="90" dirty="0">
                <a:solidFill>
                  <a:srgbClr val="404040"/>
                </a:solidFill>
                <a:latin typeface="Noto Sans"/>
                <a:cs typeface="Noto Sans"/>
              </a:rPr>
              <a:t> </a:t>
            </a:r>
            <a:r>
              <a:rPr sz="2200" spc="-15" dirty="0">
                <a:solidFill>
                  <a:srgbClr val="404040"/>
                </a:solidFill>
                <a:latin typeface="Noto Sans"/>
                <a:cs typeface="Noto Sans"/>
              </a:rPr>
              <a:t>requirement.</a:t>
            </a:r>
            <a:endParaRPr sz="2200">
              <a:latin typeface="Noto Sans"/>
              <a:cs typeface="Noto Sans"/>
            </a:endParaRPr>
          </a:p>
        </p:txBody>
      </p:sp>
      <p:sp>
        <p:nvSpPr>
          <p:cNvPr id="5" name="object 5"/>
          <p:cNvSpPr/>
          <p:nvPr/>
        </p:nvSpPr>
        <p:spPr>
          <a:xfrm>
            <a:off x="6629400" y="2907792"/>
            <a:ext cx="2996183" cy="337108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343647" y="6349364"/>
            <a:ext cx="1567815"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404040"/>
                </a:solidFill>
                <a:latin typeface="Noto Sans"/>
                <a:cs typeface="Noto Sans"/>
              </a:rPr>
              <a:t>RDS</a:t>
            </a:r>
            <a:r>
              <a:rPr sz="2000" spc="-60" dirty="0">
                <a:solidFill>
                  <a:srgbClr val="404040"/>
                </a:solidFill>
                <a:latin typeface="Noto Sans"/>
                <a:cs typeface="Noto Sans"/>
              </a:rPr>
              <a:t> </a:t>
            </a:r>
            <a:r>
              <a:rPr sz="2000" spc="-30" dirty="0">
                <a:solidFill>
                  <a:srgbClr val="404040"/>
                </a:solidFill>
                <a:latin typeface="Noto Sans"/>
                <a:cs typeface="Noto Sans"/>
              </a:rPr>
              <a:t>Instance</a:t>
            </a:r>
            <a:endParaRPr sz="2000">
              <a:latin typeface="Noto Sans"/>
              <a:cs typeface="Noto Sans"/>
            </a:endParaRPr>
          </a:p>
        </p:txBody>
      </p:sp>
      <p:sp>
        <p:nvSpPr>
          <p:cNvPr id="7" name="object 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37</a:t>
            </a:fld>
            <a:endParaRPr spc="-5"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61403" y="283286"/>
            <a:ext cx="1934845" cy="512445"/>
          </a:xfrm>
          <a:prstGeom prst="rect">
            <a:avLst/>
          </a:prstGeom>
        </p:spPr>
        <p:txBody>
          <a:bodyPr vert="horz" wrap="square" lIns="0" tIns="12065" rIns="0" bIns="0" rtlCol="0">
            <a:spAutoFit/>
          </a:bodyPr>
          <a:lstStyle/>
          <a:p>
            <a:pPr marL="12700">
              <a:lnSpc>
                <a:spcPct val="100000"/>
              </a:lnSpc>
              <a:spcBef>
                <a:spcPts val="95"/>
              </a:spcBef>
            </a:pPr>
            <a:r>
              <a:rPr sz="3200" b="0" spc="-385" dirty="0">
                <a:latin typeface="Arial Black"/>
                <a:cs typeface="Arial Black"/>
              </a:rPr>
              <a:t>Encryption</a:t>
            </a:r>
            <a:endParaRPr sz="3200">
              <a:latin typeface="Arial Black"/>
              <a:cs typeface="Arial Black"/>
            </a:endParaRPr>
          </a:p>
        </p:txBody>
      </p:sp>
      <p:grpSp>
        <p:nvGrpSpPr>
          <p:cNvPr id="3" name="object 3"/>
          <p:cNvGrpSpPr/>
          <p:nvPr/>
        </p:nvGrpSpPr>
        <p:grpSpPr>
          <a:xfrm>
            <a:off x="3197351" y="2938272"/>
            <a:ext cx="1567180" cy="1484630"/>
            <a:chOff x="3197351" y="2938272"/>
            <a:chExt cx="1567180" cy="1484630"/>
          </a:xfrm>
        </p:grpSpPr>
        <p:sp>
          <p:nvSpPr>
            <p:cNvPr id="4" name="object 4"/>
            <p:cNvSpPr/>
            <p:nvPr/>
          </p:nvSpPr>
          <p:spPr>
            <a:xfrm>
              <a:off x="3197351" y="2938272"/>
              <a:ext cx="1319784" cy="14843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069079" y="3581400"/>
              <a:ext cx="694944" cy="841248"/>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3269996" y="4569917"/>
            <a:ext cx="1174115" cy="329565"/>
          </a:xfrm>
          <a:prstGeom prst="rect">
            <a:avLst/>
          </a:prstGeom>
        </p:spPr>
        <p:txBody>
          <a:bodyPr vert="horz" wrap="square" lIns="0" tIns="12065" rIns="0" bIns="0" rtlCol="0">
            <a:spAutoFit/>
          </a:bodyPr>
          <a:lstStyle/>
          <a:p>
            <a:pPr marL="12700">
              <a:lnSpc>
                <a:spcPct val="100000"/>
              </a:lnSpc>
              <a:spcBef>
                <a:spcPts val="95"/>
              </a:spcBef>
            </a:pPr>
            <a:r>
              <a:rPr sz="2000" spc="-25" dirty="0">
                <a:solidFill>
                  <a:srgbClr val="333333"/>
                </a:solidFill>
                <a:latin typeface="Noto Sans"/>
                <a:cs typeface="Noto Sans"/>
              </a:rPr>
              <a:t>R</a:t>
            </a:r>
            <a:r>
              <a:rPr sz="2000" dirty="0">
                <a:solidFill>
                  <a:srgbClr val="333333"/>
                </a:solidFill>
                <a:latin typeface="Noto Sans"/>
                <a:cs typeface="Noto Sans"/>
              </a:rPr>
              <a:t>DS</a:t>
            </a:r>
            <a:r>
              <a:rPr sz="2000" spc="-20" dirty="0">
                <a:solidFill>
                  <a:srgbClr val="333333"/>
                </a:solidFill>
                <a:latin typeface="Noto Sans"/>
                <a:cs typeface="Noto Sans"/>
              </a:rPr>
              <a:t>+</a:t>
            </a:r>
            <a:r>
              <a:rPr sz="2000" spc="-15" dirty="0">
                <a:solidFill>
                  <a:srgbClr val="333333"/>
                </a:solidFill>
                <a:latin typeface="Noto Sans"/>
                <a:cs typeface="Noto Sans"/>
              </a:rPr>
              <a:t>KMS</a:t>
            </a:r>
            <a:endParaRPr sz="2000">
              <a:latin typeface="Noto Sans"/>
              <a:cs typeface="Noto Sans"/>
            </a:endParaRPr>
          </a:p>
        </p:txBody>
      </p:sp>
      <p:grpSp>
        <p:nvGrpSpPr>
          <p:cNvPr id="7" name="object 7"/>
          <p:cNvGrpSpPr/>
          <p:nvPr/>
        </p:nvGrpSpPr>
        <p:grpSpPr>
          <a:xfrm>
            <a:off x="3852417" y="4586985"/>
            <a:ext cx="10128885" cy="2496820"/>
            <a:chOff x="3852417" y="4586985"/>
            <a:chExt cx="10128885" cy="2496820"/>
          </a:xfrm>
        </p:grpSpPr>
        <p:sp>
          <p:nvSpPr>
            <p:cNvPr id="8" name="object 8"/>
            <p:cNvSpPr/>
            <p:nvPr/>
          </p:nvSpPr>
          <p:spPr>
            <a:xfrm>
              <a:off x="5468111" y="4593335"/>
              <a:ext cx="8065134" cy="2484120"/>
            </a:xfrm>
            <a:custGeom>
              <a:avLst/>
              <a:gdLst/>
              <a:ahLst/>
              <a:cxnLst/>
              <a:rect l="l" t="t" r="r" b="b"/>
              <a:pathLst>
                <a:path w="8065134" h="2484120">
                  <a:moveTo>
                    <a:pt x="0" y="166497"/>
                  </a:moveTo>
                  <a:lnTo>
                    <a:pt x="5947" y="122237"/>
                  </a:lnTo>
                  <a:lnTo>
                    <a:pt x="22732" y="82465"/>
                  </a:lnTo>
                  <a:lnTo>
                    <a:pt x="48767" y="48767"/>
                  </a:lnTo>
                  <a:lnTo>
                    <a:pt x="82465" y="22732"/>
                  </a:lnTo>
                  <a:lnTo>
                    <a:pt x="122237" y="5947"/>
                  </a:lnTo>
                  <a:lnTo>
                    <a:pt x="166497" y="0"/>
                  </a:lnTo>
                  <a:lnTo>
                    <a:pt x="7898511" y="0"/>
                  </a:lnTo>
                  <a:lnTo>
                    <a:pt x="7942770" y="5947"/>
                  </a:lnTo>
                  <a:lnTo>
                    <a:pt x="7982542" y="22732"/>
                  </a:lnTo>
                  <a:lnTo>
                    <a:pt x="8016240" y="48767"/>
                  </a:lnTo>
                  <a:lnTo>
                    <a:pt x="8042275" y="82465"/>
                  </a:lnTo>
                  <a:lnTo>
                    <a:pt x="8059060" y="122237"/>
                  </a:lnTo>
                  <a:lnTo>
                    <a:pt x="8065008" y="166497"/>
                  </a:lnTo>
                  <a:lnTo>
                    <a:pt x="8065008" y="2317622"/>
                  </a:lnTo>
                  <a:lnTo>
                    <a:pt x="8059060" y="2361882"/>
                  </a:lnTo>
                  <a:lnTo>
                    <a:pt x="8042275" y="2401654"/>
                  </a:lnTo>
                  <a:lnTo>
                    <a:pt x="8016240" y="2435352"/>
                  </a:lnTo>
                  <a:lnTo>
                    <a:pt x="7982542" y="2461387"/>
                  </a:lnTo>
                  <a:lnTo>
                    <a:pt x="7942770" y="2478172"/>
                  </a:lnTo>
                  <a:lnTo>
                    <a:pt x="7898511" y="2484120"/>
                  </a:lnTo>
                  <a:lnTo>
                    <a:pt x="166497" y="2484120"/>
                  </a:lnTo>
                  <a:lnTo>
                    <a:pt x="122237" y="2478172"/>
                  </a:lnTo>
                  <a:lnTo>
                    <a:pt x="82465" y="2461387"/>
                  </a:lnTo>
                  <a:lnTo>
                    <a:pt x="48767" y="2435352"/>
                  </a:lnTo>
                  <a:lnTo>
                    <a:pt x="22732" y="2401654"/>
                  </a:lnTo>
                  <a:lnTo>
                    <a:pt x="5947" y="2361882"/>
                  </a:lnTo>
                  <a:lnTo>
                    <a:pt x="0" y="2317622"/>
                  </a:lnTo>
                  <a:lnTo>
                    <a:pt x="0" y="166497"/>
                  </a:lnTo>
                  <a:close/>
                </a:path>
              </a:pathLst>
            </a:custGeom>
            <a:ln w="12192">
              <a:solidFill>
                <a:srgbClr val="EC7C30"/>
              </a:solidFill>
            </a:ln>
          </p:spPr>
          <p:txBody>
            <a:bodyPr wrap="square" lIns="0" tIns="0" rIns="0" bIns="0" rtlCol="0"/>
            <a:lstStyle/>
            <a:p>
              <a:endParaRPr/>
            </a:p>
          </p:txBody>
        </p:sp>
        <p:sp>
          <p:nvSpPr>
            <p:cNvPr id="9" name="object 9"/>
            <p:cNvSpPr/>
            <p:nvPr/>
          </p:nvSpPr>
          <p:spPr>
            <a:xfrm>
              <a:off x="13136879" y="4907279"/>
              <a:ext cx="844296" cy="101498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858767" y="4971287"/>
              <a:ext cx="0" cy="859155"/>
            </a:xfrm>
            <a:custGeom>
              <a:avLst/>
              <a:gdLst/>
              <a:ahLst/>
              <a:cxnLst/>
              <a:rect l="l" t="t" r="r" b="b"/>
              <a:pathLst>
                <a:path h="859154">
                  <a:moveTo>
                    <a:pt x="0" y="0"/>
                  </a:moveTo>
                  <a:lnTo>
                    <a:pt x="0" y="859027"/>
                  </a:lnTo>
                </a:path>
              </a:pathLst>
            </a:custGeom>
            <a:ln w="12192">
              <a:solidFill>
                <a:srgbClr val="EC7C30"/>
              </a:solidFill>
            </a:ln>
          </p:spPr>
          <p:txBody>
            <a:bodyPr wrap="square" lIns="0" tIns="0" rIns="0" bIns="0" rtlCol="0"/>
            <a:lstStyle/>
            <a:p>
              <a:endParaRPr/>
            </a:p>
          </p:txBody>
        </p:sp>
        <p:sp>
          <p:nvSpPr>
            <p:cNvPr id="11" name="object 11"/>
            <p:cNvSpPr/>
            <p:nvPr/>
          </p:nvSpPr>
          <p:spPr>
            <a:xfrm>
              <a:off x="3874007" y="5795771"/>
              <a:ext cx="1577340" cy="76200"/>
            </a:xfrm>
            <a:custGeom>
              <a:avLst/>
              <a:gdLst/>
              <a:ahLst/>
              <a:cxnLst/>
              <a:rect l="l" t="t" r="r" b="b"/>
              <a:pathLst>
                <a:path w="1577339" h="76200">
                  <a:moveTo>
                    <a:pt x="1501013" y="0"/>
                  </a:moveTo>
                  <a:lnTo>
                    <a:pt x="1501013" y="76200"/>
                  </a:lnTo>
                  <a:lnTo>
                    <a:pt x="1564513" y="44450"/>
                  </a:lnTo>
                  <a:lnTo>
                    <a:pt x="1513713" y="44450"/>
                  </a:lnTo>
                  <a:lnTo>
                    <a:pt x="1513713" y="31750"/>
                  </a:lnTo>
                  <a:lnTo>
                    <a:pt x="1564513" y="31750"/>
                  </a:lnTo>
                  <a:lnTo>
                    <a:pt x="1501013" y="0"/>
                  </a:lnTo>
                  <a:close/>
                </a:path>
                <a:path w="1577339" h="76200">
                  <a:moveTo>
                    <a:pt x="1501013" y="31750"/>
                  </a:moveTo>
                  <a:lnTo>
                    <a:pt x="0" y="31750"/>
                  </a:lnTo>
                  <a:lnTo>
                    <a:pt x="0" y="44450"/>
                  </a:lnTo>
                  <a:lnTo>
                    <a:pt x="1501013" y="44450"/>
                  </a:lnTo>
                  <a:lnTo>
                    <a:pt x="1501013" y="31750"/>
                  </a:lnTo>
                  <a:close/>
                </a:path>
                <a:path w="1577339" h="76200">
                  <a:moveTo>
                    <a:pt x="1564513" y="31750"/>
                  </a:moveTo>
                  <a:lnTo>
                    <a:pt x="1513713" y="31750"/>
                  </a:lnTo>
                  <a:lnTo>
                    <a:pt x="1513713" y="44450"/>
                  </a:lnTo>
                  <a:lnTo>
                    <a:pt x="1564513" y="44450"/>
                  </a:lnTo>
                  <a:lnTo>
                    <a:pt x="1577213" y="38100"/>
                  </a:lnTo>
                  <a:lnTo>
                    <a:pt x="1564513" y="31750"/>
                  </a:lnTo>
                  <a:close/>
                </a:path>
              </a:pathLst>
            </a:custGeom>
            <a:solidFill>
              <a:srgbClr val="EC7C30"/>
            </a:solidFill>
          </p:spPr>
          <p:txBody>
            <a:bodyPr wrap="square" lIns="0" tIns="0" rIns="0" bIns="0" rtlCol="0"/>
            <a:lstStyle/>
            <a:p>
              <a:endParaRPr/>
            </a:p>
          </p:txBody>
        </p:sp>
        <p:sp>
          <p:nvSpPr>
            <p:cNvPr id="12" name="object 12"/>
            <p:cNvSpPr/>
            <p:nvPr/>
          </p:nvSpPr>
          <p:spPr>
            <a:xfrm>
              <a:off x="6010655" y="5151119"/>
              <a:ext cx="789431" cy="1112519"/>
            </a:xfrm>
            <a:prstGeom prst="rect">
              <a:avLst/>
            </a:prstGeom>
            <a:blipFill>
              <a:blip r:embed="rId5" cstate="print"/>
              <a:stretch>
                <a:fillRect/>
              </a:stretch>
            </a:blipFill>
          </p:spPr>
          <p:txBody>
            <a:bodyPr wrap="square" lIns="0" tIns="0" rIns="0" bIns="0" rtlCol="0"/>
            <a:lstStyle/>
            <a:p>
              <a:endParaRPr/>
            </a:p>
          </p:txBody>
        </p:sp>
      </p:grpSp>
      <p:sp>
        <p:nvSpPr>
          <p:cNvPr id="13" name="object 13"/>
          <p:cNvSpPr txBox="1"/>
          <p:nvPr/>
        </p:nvSpPr>
        <p:spPr>
          <a:xfrm>
            <a:off x="5947409" y="6401561"/>
            <a:ext cx="918210" cy="329565"/>
          </a:xfrm>
          <a:prstGeom prst="rect">
            <a:avLst/>
          </a:prstGeom>
        </p:spPr>
        <p:txBody>
          <a:bodyPr vert="horz" wrap="square" lIns="0" tIns="11430" rIns="0" bIns="0" rtlCol="0">
            <a:spAutoFit/>
          </a:bodyPr>
          <a:lstStyle/>
          <a:p>
            <a:pPr marL="12700">
              <a:lnSpc>
                <a:spcPct val="100000"/>
              </a:lnSpc>
              <a:spcBef>
                <a:spcPts val="90"/>
              </a:spcBef>
            </a:pPr>
            <a:r>
              <a:rPr sz="2000" spc="-75" dirty="0">
                <a:solidFill>
                  <a:srgbClr val="333333"/>
                </a:solidFill>
                <a:latin typeface="Noto Sans"/>
                <a:cs typeface="Noto Sans"/>
              </a:rPr>
              <a:t>V</a:t>
            </a:r>
            <a:r>
              <a:rPr sz="2000" spc="-15" dirty="0">
                <a:solidFill>
                  <a:srgbClr val="333333"/>
                </a:solidFill>
                <a:latin typeface="Noto Sans"/>
                <a:cs typeface="Noto Sans"/>
              </a:rPr>
              <a:t>olume</a:t>
            </a:r>
            <a:endParaRPr sz="2000">
              <a:latin typeface="Noto Sans"/>
              <a:cs typeface="Noto Sans"/>
            </a:endParaRPr>
          </a:p>
        </p:txBody>
      </p:sp>
      <p:grpSp>
        <p:nvGrpSpPr>
          <p:cNvPr id="14" name="object 14"/>
          <p:cNvGrpSpPr/>
          <p:nvPr/>
        </p:nvGrpSpPr>
        <p:grpSpPr>
          <a:xfrm>
            <a:off x="7851647" y="5105400"/>
            <a:ext cx="4840605" cy="1152525"/>
            <a:chOff x="7851647" y="5105400"/>
            <a:chExt cx="4840605" cy="1152525"/>
          </a:xfrm>
        </p:grpSpPr>
        <p:sp>
          <p:nvSpPr>
            <p:cNvPr id="15" name="object 15"/>
            <p:cNvSpPr/>
            <p:nvPr/>
          </p:nvSpPr>
          <p:spPr>
            <a:xfrm>
              <a:off x="7851647" y="5120640"/>
              <a:ext cx="1008888" cy="1136904"/>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9912095" y="5105400"/>
              <a:ext cx="865631" cy="1121664"/>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11829288" y="5157215"/>
              <a:ext cx="862583" cy="1060704"/>
            </a:xfrm>
            <a:prstGeom prst="rect">
              <a:avLst/>
            </a:prstGeom>
            <a:blipFill>
              <a:blip r:embed="rId8" cstate="print"/>
              <a:stretch>
                <a:fillRect/>
              </a:stretch>
            </a:blipFill>
          </p:spPr>
          <p:txBody>
            <a:bodyPr wrap="square" lIns="0" tIns="0" rIns="0" bIns="0" rtlCol="0"/>
            <a:lstStyle/>
            <a:p>
              <a:endParaRPr/>
            </a:p>
          </p:txBody>
        </p:sp>
      </p:grpSp>
      <p:sp>
        <p:nvSpPr>
          <p:cNvPr id="18" name="object 18"/>
          <p:cNvSpPr txBox="1"/>
          <p:nvPr/>
        </p:nvSpPr>
        <p:spPr>
          <a:xfrm>
            <a:off x="7909941" y="6401561"/>
            <a:ext cx="896619"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333333"/>
                </a:solidFill>
                <a:latin typeface="Noto Sans"/>
                <a:cs typeface="Noto Sans"/>
              </a:rPr>
              <a:t>Ba</a:t>
            </a:r>
            <a:r>
              <a:rPr sz="2000" dirty="0">
                <a:solidFill>
                  <a:srgbClr val="333333"/>
                </a:solidFill>
                <a:latin typeface="Noto Sans"/>
                <a:cs typeface="Noto Sans"/>
              </a:rPr>
              <a:t>c</a:t>
            </a:r>
            <a:r>
              <a:rPr sz="2000" spc="-20" dirty="0">
                <a:solidFill>
                  <a:srgbClr val="333333"/>
                </a:solidFill>
                <a:latin typeface="Noto Sans"/>
                <a:cs typeface="Noto Sans"/>
              </a:rPr>
              <a:t>k</a:t>
            </a:r>
            <a:r>
              <a:rPr sz="2000" spc="-15" dirty="0">
                <a:solidFill>
                  <a:srgbClr val="333333"/>
                </a:solidFill>
                <a:latin typeface="Noto Sans"/>
                <a:cs typeface="Noto Sans"/>
              </a:rPr>
              <a:t>up</a:t>
            </a:r>
            <a:endParaRPr sz="2000">
              <a:latin typeface="Noto Sans"/>
              <a:cs typeface="Noto Sans"/>
            </a:endParaRPr>
          </a:p>
        </p:txBody>
      </p:sp>
      <p:sp>
        <p:nvSpPr>
          <p:cNvPr id="19" name="object 19"/>
          <p:cNvSpPr txBox="1"/>
          <p:nvPr/>
        </p:nvSpPr>
        <p:spPr>
          <a:xfrm>
            <a:off x="9573894" y="6401561"/>
            <a:ext cx="153670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333333"/>
                </a:solidFill>
                <a:latin typeface="Noto Sans"/>
                <a:cs typeface="Noto Sans"/>
              </a:rPr>
              <a:t>Read</a:t>
            </a:r>
            <a:r>
              <a:rPr sz="2000" spc="-40" dirty="0">
                <a:solidFill>
                  <a:srgbClr val="333333"/>
                </a:solidFill>
                <a:latin typeface="Noto Sans"/>
                <a:cs typeface="Noto Sans"/>
              </a:rPr>
              <a:t> </a:t>
            </a:r>
            <a:r>
              <a:rPr sz="2000" spc="-10" dirty="0">
                <a:solidFill>
                  <a:srgbClr val="333333"/>
                </a:solidFill>
                <a:latin typeface="Noto Sans"/>
                <a:cs typeface="Noto Sans"/>
              </a:rPr>
              <a:t>Replica</a:t>
            </a:r>
            <a:endParaRPr sz="2000">
              <a:latin typeface="Noto Sans"/>
              <a:cs typeface="Noto Sans"/>
            </a:endParaRPr>
          </a:p>
        </p:txBody>
      </p:sp>
      <p:sp>
        <p:nvSpPr>
          <p:cNvPr id="20" name="object 20"/>
          <p:cNvSpPr txBox="1"/>
          <p:nvPr/>
        </p:nvSpPr>
        <p:spPr>
          <a:xfrm>
            <a:off x="11696192" y="6401561"/>
            <a:ext cx="1136015" cy="329565"/>
          </a:xfrm>
          <a:prstGeom prst="rect">
            <a:avLst/>
          </a:prstGeom>
        </p:spPr>
        <p:txBody>
          <a:bodyPr vert="horz" wrap="square" lIns="0" tIns="11430" rIns="0" bIns="0" rtlCol="0">
            <a:spAutoFit/>
          </a:bodyPr>
          <a:lstStyle/>
          <a:p>
            <a:pPr marL="12700">
              <a:lnSpc>
                <a:spcPct val="100000"/>
              </a:lnSpc>
              <a:spcBef>
                <a:spcPts val="90"/>
              </a:spcBef>
            </a:pPr>
            <a:r>
              <a:rPr sz="2000" dirty="0">
                <a:solidFill>
                  <a:srgbClr val="333333"/>
                </a:solidFill>
                <a:latin typeface="Noto Sans"/>
                <a:cs typeface="Noto Sans"/>
              </a:rPr>
              <a:t>S</a:t>
            </a:r>
            <a:r>
              <a:rPr sz="2000" spc="-15" dirty="0">
                <a:solidFill>
                  <a:srgbClr val="333333"/>
                </a:solidFill>
                <a:latin typeface="Noto Sans"/>
                <a:cs typeface="Noto Sans"/>
              </a:rPr>
              <a:t>nap</a:t>
            </a:r>
            <a:r>
              <a:rPr sz="2000" spc="-5" dirty="0">
                <a:solidFill>
                  <a:srgbClr val="333333"/>
                </a:solidFill>
                <a:latin typeface="Noto Sans"/>
                <a:cs typeface="Noto Sans"/>
              </a:rPr>
              <a:t>s</a:t>
            </a:r>
            <a:r>
              <a:rPr sz="2000" spc="-15" dirty="0">
                <a:solidFill>
                  <a:srgbClr val="333333"/>
                </a:solidFill>
                <a:latin typeface="Noto Sans"/>
                <a:cs typeface="Noto Sans"/>
              </a:rPr>
              <a:t>hot</a:t>
            </a:r>
            <a:endParaRPr sz="2000">
              <a:latin typeface="Noto Sans"/>
              <a:cs typeface="Noto Sans"/>
            </a:endParaRPr>
          </a:p>
        </p:txBody>
      </p:sp>
      <p:sp>
        <p:nvSpPr>
          <p:cNvPr id="21" name="object 21"/>
          <p:cNvSpPr/>
          <p:nvPr/>
        </p:nvSpPr>
        <p:spPr>
          <a:xfrm>
            <a:off x="6973823" y="710183"/>
            <a:ext cx="2331720" cy="207264"/>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1177544" y="1196654"/>
            <a:ext cx="11271885" cy="746125"/>
          </a:xfrm>
          <a:prstGeom prst="rect">
            <a:avLst/>
          </a:prstGeom>
        </p:spPr>
        <p:txBody>
          <a:bodyPr vert="horz" wrap="square" lIns="0" tIns="37465" rIns="0" bIns="0" rtlCol="0">
            <a:spAutoFit/>
          </a:bodyPr>
          <a:lstStyle/>
          <a:p>
            <a:pPr marL="12700">
              <a:lnSpc>
                <a:spcPct val="100000"/>
              </a:lnSpc>
              <a:spcBef>
                <a:spcPts val="295"/>
              </a:spcBef>
            </a:pPr>
            <a:r>
              <a:rPr sz="2200" spc="-40" dirty="0">
                <a:solidFill>
                  <a:srgbClr val="404040"/>
                </a:solidFill>
                <a:latin typeface="Noto Sans"/>
                <a:cs typeface="Noto Sans"/>
              </a:rPr>
              <a:t>You </a:t>
            </a:r>
            <a:r>
              <a:rPr sz="2200" spc="-10" dirty="0">
                <a:solidFill>
                  <a:srgbClr val="404040"/>
                </a:solidFill>
                <a:latin typeface="Noto Sans"/>
                <a:cs typeface="Noto Sans"/>
              </a:rPr>
              <a:t>can </a:t>
            </a:r>
            <a:r>
              <a:rPr sz="2200" spc="-15" dirty="0">
                <a:solidFill>
                  <a:srgbClr val="404040"/>
                </a:solidFill>
                <a:latin typeface="Noto Sans"/>
                <a:cs typeface="Noto Sans"/>
              </a:rPr>
              <a:t>launch </a:t>
            </a:r>
            <a:r>
              <a:rPr sz="2200" spc="-10" dirty="0">
                <a:solidFill>
                  <a:srgbClr val="404040"/>
                </a:solidFill>
                <a:latin typeface="Noto Sans"/>
                <a:cs typeface="Noto Sans"/>
              </a:rPr>
              <a:t>your </a:t>
            </a:r>
            <a:r>
              <a:rPr sz="2200" spc="-5" dirty="0">
                <a:solidFill>
                  <a:srgbClr val="404040"/>
                </a:solidFill>
                <a:latin typeface="Noto Sans"/>
                <a:cs typeface="Noto Sans"/>
              </a:rPr>
              <a:t>RDS </a:t>
            </a:r>
            <a:r>
              <a:rPr sz="2200" spc="-15" dirty="0">
                <a:solidFill>
                  <a:srgbClr val="404040"/>
                </a:solidFill>
                <a:latin typeface="Noto Sans"/>
                <a:cs typeface="Noto Sans"/>
              </a:rPr>
              <a:t>instance to </a:t>
            </a:r>
            <a:r>
              <a:rPr sz="2200" spc="-10" dirty="0">
                <a:solidFill>
                  <a:srgbClr val="404040"/>
                </a:solidFill>
                <a:latin typeface="Noto Sans"/>
                <a:cs typeface="Noto Sans"/>
              </a:rPr>
              <a:t>encrypt your </a:t>
            </a:r>
            <a:r>
              <a:rPr sz="2200" spc="-15" dirty="0">
                <a:solidFill>
                  <a:srgbClr val="404040"/>
                </a:solidFill>
                <a:latin typeface="Noto Sans"/>
                <a:cs typeface="Noto Sans"/>
              </a:rPr>
              <a:t>data at rest and </a:t>
            </a:r>
            <a:r>
              <a:rPr sz="2200" spc="-10" dirty="0">
                <a:solidFill>
                  <a:srgbClr val="404040"/>
                </a:solidFill>
                <a:latin typeface="Noto Sans"/>
                <a:cs typeface="Noto Sans"/>
              </a:rPr>
              <a:t>in </a:t>
            </a:r>
            <a:r>
              <a:rPr sz="2200" spc="-20" dirty="0">
                <a:solidFill>
                  <a:srgbClr val="404040"/>
                </a:solidFill>
                <a:latin typeface="Noto Sans"/>
                <a:cs typeface="Noto Sans"/>
              </a:rPr>
              <a:t>transit </a:t>
            </a:r>
            <a:r>
              <a:rPr sz="2200" spc="-40" dirty="0">
                <a:solidFill>
                  <a:srgbClr val="404040"/>
                </a:solidFill>
                <a:latin typeface="Noto Sans"/>
                <a:cs typeface="Noto Sans"/>
              </a:rPr>
              <a:t>using</a:t>
            </a:r>
            <a:r>
              <a:rPr sz="2200" spc="160" dirty="0">
                <a:solidFill>
                  <a:srgbClr val="404040"/>
                </a:solidFill>
                <a:latin typeface="Noto Sans"/>
                <a:cs typeface="Noto Sans"/>
              </a:rPr>
              <a:t> </a:t>
            </a:r>
            <a:r>
              <a:rPr sz="2200" spc="-40" dirty="0">
                <a:solidFill>
                  <a:srgbClr val="404040"/>
                </a:solidFill>
                <a:latin typeface="Noto Sans"/>
                <a:cs typeface="Noto Sans"/>
              </a:rPr>
              <a:t>AWS</a:t>
            </a:r>
            <a:endParaRPr sz="2200">
              <a:latin typeface="Noto Sans"/>
              <a:cs typeface="Noto Sans"/>
            </a:endParaRPr>
          </a:p>
          <a:p>
            <a:pPr marL="12700">
              <a:lnSpc>
                <a:spcPct val="100000"/>
              </a:lnSpc>
              <a:spcBef>
                <a:spcPts val="195"/>
              </a:spcBef>
            </a:pPr>
            <a:r>
              <a:rPr sz="2200" spc="-25" dirty="0">
                <a:solidFill>
                  <a:srgbClr val="404040"/>
                </a:solidFill>
                <a:latin typeface="Noto Sans"/>
                <a:cs typeface="Noto Sans"/>
              </a:rPr>
              <a:t>Key Management </a:t>
            </a:r>
            <a:r>
              <a:rPr sz="2200" spc="-10" dirty="0">
                <a:solidFill>
                  <a:srgbClr val="404040"/>
                </a:solidFill>
                <a:latin typeface="Noto Sans"/>
                <a:cs typeface="Noto Sans"/>
              </a:rPr>
              <a:t>Service</a:t>
            </a:r>
            <a:r>
              <a:rPr sz="2200" spc="15" dirty="0">
                <a:solidFill>
                  <a:srgbClr val="404040"/>
                </a:solidFill>
                <a:latin typeface="Noto Sans"/>
                <a:cs typeface="Noto Sans"/>
              </a:rPr>
              <a:t> </a:t>
            </a:r>
            <a:r>
              <a:rPr sz="2200" spc="-10" dirty="0">
                <a:solidFill>
                  <a:srgbClr val="404040"/>
                </a:solidFill>
                <a:latin typeface="Noto Sans"/>
                <a:cs typeface="Noto Sans"/>
              </a:rPr>
              <a:t>(KMS).</a:t>
            </a:r>
            <a:endParaRPr sz="2200">
              <a:latin typeface="Noto Sans"/>
              <a:cs typeface="Noto Sans"/>
            </a:endParaRPr>
          </a:p>
        </p:txBody>
      </p:sp>
      <p:sp>
        <p:nvSpPr>
          <p:cNvPr id="23" name="object 23"/>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38</a:t>
            </a:fld>
            <a:endParaRPr spc="-5"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38646" y="283286"/>
            <a:ext cx="3383279" cy="512445"/>
          </a:xfrm>
          <a:prstGeom prst="rect">
            <a:avLst/>
          </a:prstGeom>
        </p:spPr>
        <p:txBody>
          <a:bodyPr vert="horz" wrap="square" lIns="0" tIns="12065" rIns="0" bIns="0" rtlCol="0">
            <a:spAutoFit/>
          </a:bodyPr>
          <a:lstStyle/>
          <a:p>
            <a:pPr marL="12700">
              <a:lnSpc>
                <a:spcPct val="100000"/>
              </a:lnSpc>
              <a:spcBef>
                <a:spcPts val="95"/>
              </a:spcBef>
            </a:pPr>
            <a:r>
              <a:rPr sz="3200" b="0" spc="-459" dirty="0">
                <a:latin typeface="Arial Black"/>
                <a:cs typeface="Arial Black"/>
              </a:rPr>
              <a:t>Event</a:t>
            </a:r>
            <a:r>
              <a:rPr sz="3200" b="0" spc="-225" dirty="0">
                <a:latin typeface="Arial Black"/>
                <a:cs typeface="Arial Black"/>
              </a:rPr>
              <a:t> </a:t>
            </a:r>
            <a:r>
              <a:rPr sz="3200" b="0" spc="-365" dirty="0">
                <a:latin typeface="Arial Black"/>
                <a:cs typeface="Arial Black"/>
              </a:rPr>
              <a:t>Notifications</a:t>
            </a:r>
            <a:endParaRPr sz="3200">
              <a:latin typeface="Arial Black"/>
              <a:cs typeface="Arial Black"/>
            </a:endParaRPr>
          </a:p>
        </p:txBody>
      </p:sp>
      <p:sp>
        <p:nvSpPr>
          <p:cNvPr id="3" name="object 3"/>
          <p:cNvSpPr/>
          <p:nvPr/>
        </p:nvSpPr>
        <p:spPr>
          <a:xfrm>
            <a:off x="2833107" y="5359893"/>
            <a:ext cx="4389899" cy="118036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261740" y="5716651"/>
            <a:ext cx="3629025" cy="361950"/>
          </a:xfrm>
          <a:prstGeom prst="rect">
            <a:avLst/>
          </a:prstGeom>
        </p:spPr>
        <p:txBody>
          <a:bodyPr vert="horz" wrap="square" lIns="0" tIns="13335" rIns="0" bIns="0" rtlCol="0">
            <a:spAutoFit/>
          </a:bodyPr>
          <a:lstStyle/>
          <a:p>
            <a:pPr marL="12700">
              <a:lnSpc>
                <a:spcPct val="100000"/>
              </a:lnSpc>
              <a:spcBef>
                <a:spcPts val="105"/>
              </a:spcBef>
            </a:pPr>
            <a:r>
              <a:rPr sz="2200" b="1" spc="-5" dirty="0">
                <a:solidFill>
                  <a:srgbClr val="FFFFFF"/>
                </a:solidFill>
                <a:latin typeface="Noto Sans"/>
                <a:cs typeface="Noto Sans"/>
              </a:rPr>
              <a:t>Create Event</a:t>
            </a:r>
            <a:r>
              <a:rPr sz="2200" b="1" spc="-110" dirty="0">
                <a:solidFill>
                  <a:srgbClr val="FFFFFF"/>
                </a:solidFill>
                <a:latin typeface="Noto Sans"/>
                <a:cs typeface="Noto Sans"/>
              </a:rPr>
              <a:t> </a:t>
            </a:r>
            <a:r>
              <a:rPr sz="2200" b="1" dirty="0">
                <a:solidFill>
                  <a:srgbClr val="FFFFFF"/>
                </a:solidFill>
                <a:latin typeface="Noto Sans"/>
                <a:cs typeface="Noto Sans"/>
              </a:rPr>
              <a:t>Subscription</a:t>
            </a:r>
            <a:endParaRPr sz="2200">
              <a:latin typeface="Noto Sans"/>
              <a:cs typeface="Noto Sans"/>
            </a:endParaRPr>
          </a:p>
        </p:txBody>
      </p:sp>
      <p:grpSp>
        <p:nvGrpSpPr>
          <p:cNvPr id="5" name="object 5"/>
          <p:cNvGrpSpPr/>
          <p:nvPr/>
        </p:nvGrpSpPr>
        <p:grpSpPr>
          <a:xfrm>
            <a:off x="7382256" y="3849623"/>
            <a:ext cx="5379720" cy="3549650"/>
            <a:chOff x="7382256" y="3849623"/>
            <a:chExt cx="5379720" cy="3549650"/>
          </a:xfrm>
        </p:grpSpPr>
        <p:sp>
          <p:nvSpPr>
            <p:cNvPr id="6" name="object 6"/>
            <p:cNvSpPr/>
            <p:nvPr/>
          </p:nvSpPr>
          <p:spPr>
            <a:xfrm>
              <a:off x="10780776" y="3849623"/>
              <a:ext cx="1981200" cy="124053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382256" y="4468367"/>
              <a:ext cx="1424940" cy="1447800"/>
            </a:xfrm>
            <a:custGeom>
              <a:avLst/>
              <a:gdLst/>
              <a:ahLst/>
              <a:cxnLst/>
              <a:rect l="l" t="t" r="r" b="b"/>
              <a:pathLst>
                <a:path w="1424940" h="1447800">
                  <a:moveTo>
                    <a:pt x="0" y="1447800"/>
                  </a:moveTo>
                  <a:lnTo>
                    <a:pt x="1424813" y="1447800"/>
                  </a:lnTo>
                </a:path>
                <a:path w="1424940" h="1447800">
                  <a:moveTo>
                    <a:pt x="1420368" y="0"/>
                  </a:moveTo>
                  <a:lnTo>
                    <a:pt x="1420368" y="1446276"/>
                  </a:lnTo>
                </a:path>
              </a:pathLst>
            </a:custGeom>
            <a:ln w="12192">
              <a:solidFill>
                <a:srgbClr val="EC7C30"/>
              </a:solidFill>
            </a:ln>
          </p:spPr>
          <p:txBody>
            <a:bodyPr wrap="square" lIns="0" tIns="0" rIns="0" bIns="0" rtlCol="0"/>
            <a:lstStyle/>
            <a:p>
              <a:endParaRPr/>
            </a:p>
          </p:txBody>
        </p:sp>
        <p:sp>
          <p:nvSpPr>
            <p:cNvPr id="8" name="object 8"/>
            <p:cNvSpPr/>
            <p:nvPr/>
          </p:nvSpPr>
          <p:spPr>
            <a:xfrm>
              <a:off x="8793480" y="4430267"/>
              <a:ext cx="1978025" cy="2969260"/>
            </a:xfrm>
            <a:custGeom>
              <a:avLst/>
              <a:gdLst/>
              <a:ahLst/>
              <a:cxnLst/>
              <a:rect l="l" t="t" r="r" b="b"/>
              <a:pathLst>
                <a:path w="1978025" h="2969259">
                  <a:moveTo>
                    <a:pt x="1898650" y="2930652"/>
                  </a:moveTo>
                  <a:lnTo>
                    <a:pt x="1885950" y="2924302"/>
                  </a:lnTo>
                  <a:lnTo>
                    <a:pt x="1822450" y="2892552"/>
                  </a:lnTo>
                  <a:lnTo>
                    <a:pt x="1822450" y="2924302"/>
                  </a:lnTo>
                  <a:lnTo>
                    <a:pt x="6096" y="2924302"/>
                  </a:lnTo>
                  <a:lnTo>
                    <a:pt x="6096" y="2937002"/>
                  </a:lnTo>
                  <a:lnTo>
                    <a:pt x="1822450" y="2937002"/>
                  </a:lnTo>
                  <a:lnTo>
                    <a:pt x="1822450" y="2968752"/>
                  </a:lnTo>
                  <a:lnTo>
                    <a:pt x="1885950" y="2937002"/>
                  </a:lnTo>
                  <a:lnTo>
                    <a:pt x="1898650" y="2930652"/>
                  </a:lnTo>
                  <a:close/>
                </a:path>
                <a:path w="1978025" h="2969259">
                  <a:moveTo>
                    <a:pt x="1977644" y="38100"/>
                  </a:moveTo>
                  <a:lnTo>
                    <a:pt x="1964944" y="31750"/>
                  </a:lnTo>
                  <a:lnTo>
                    <a:pt x="1901444" y="0"/>
                  </a:lnTo>
                  <a:lnTo>
                    <a:pt x="1901444" y="31750"/>
                  </a:lnTo>
                  <a:lnTo>
                    <a:pt x="0" y="31750"/>
                  </a:lnTo>
                  <a:lnTo>
                    <a:pt x="0" y="44450"/>
                  </a:lnTo>
                  <a:lnTo>
                    <a:pt x="1901444" y="44450"/>
                  </a:lnTo>
                  <a:lnTo>
                    <a:pt x="1901444" y="76200"/>
                  </a:lnTo>
                  <a:lnTo>
                    <a:pt x="1964944" y="44450"/>
                  </a:lnTo>
                  <a:lnTo>
                    <a:pt x="1977644" y="38100"/>
                  </a:lnTo>
                  <a:close/>
                </a:path>
              </a:pathLst>
            </a:custGeom>
            <a:solidFill>
              <a:srgbClr val="EC7C30"/>
            </a:solidFill>
          </p:spPr>
          <p:txBody>
            <a:bodyPr wrap="square" lIns="0" tIns="0" rIns="0" bIns="0" rtlCol="0"/>
            <a:lstStyle/>
            <a:p>
              <a:endParaRPr/>
            </a:p>
          </p:txBody>
        </p:sp>
        <p:sp>
          <p:nvSpPr>
            <p:cNvPr id="9" name="object 9"/>
            <p:cNvSpPr/>
            <p:nvPr/>
          </p:nvSpPr>
          <p:spPr>
            <a:xfrm>
              <a:off x="8802624" y="5913119"/>
              <a:ext cx="0" cy="1446530"/>
            </a:xfrm>
            <a:custGeom>
              <a:avLst/>
              <a:gdLst/>
              <a:ahLst/>
              <a:cxnLst/>
              <a:rect l="l" t="t" r="r" b="b"/>
              <a:pathLst>
                <a:path h="1446529">
                  <a:moveTo>
                    <a:pt x="0" y="0"/>
                  </a:moveTo>
                  <a:lnTo>
                    <a:pt x="0" y="1446275"/>
                  </a:lnTo>
                </a:path>
              </a:pathLst>
            </a:custGeom>
            <a:ln w="12192">
              <a:solidFill>
                <a:srgbClr val="EC7C30"/>
              </a:solidFill>
            </a:ln>
          </p:spPr>
          <p:txBody>
            <a:bodyPr wrap="square" lIns="0" tIns="0" rIns="0" bIns="0" rtlCol="0"/>
            <a:lstStyle/>
            <a:p>
              <a:endParaRPr/>
            </a:p>
          </p:txBody>
        </p:sp>
      </p:grpSp>
      <p:sp>
        <p:nvSpPr>
          <p:cNvPr id="10" name="object 10"/>
          <p:cNvSpPr/>
          <p:nvPr/>
        </p:nvSpPr>
        <p:spPr>
          <a:xfrm>
            <a:off x="10780776" y="6739128"/>
            <a:ext cx="1987296" cy="124053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2971800" y="3194304"/>
            <a:ext cx="4295140" cy="433070"/>
          </a:xfrm>
          <a:prstGeom prst="rect">
            <a:avLst/>
          </a:prstGeom>
          <a:ln w="12192">
            <a:solidFill>
              <a:srgbClr val="EC7C30"/>
            </a:solidFill>
          </a:ln>
        </p:spPr>
        <p:txBody>
          <a:bodyPr vert="horz" wrap="square" lIns="0" tIns="29845" rIns="0" bIns="0" rtlCol="0">
            <a:spAutoFit/>
          </a:bodyPr>
          <a:lstStyle/>
          <a:p>
            <a:pPr marL="1270" algn="ctr">
              <a:lnSpc>
                <a:spcPct val="100000"/>
              </a:lnSpc>
              <a:spcBef>
                <a:spcPts val="235"/>
              </a:spcBef>
            </a:pPr>
            <a:r>
              <a:rPr sz="2200" spc="-15" dirty="0">
                <a:solidFill>
                  <a:srgbClr val="404040"/>
                </a:solidFill>
                <a:latin typeface="Noto Sans"/>
                <a:cs typeface="Noto Sans"/>
              </a:rPr>
              <a:t>Database</a:t>
            </a:r>
            <a:r>
              <a:rPr sz="2200" spc="-5" dirty="0">
                <a:solidFill>
                  <a:srgbClr val="404040"/>
                </a:solidFill>
                <a:latin typeface="Noto Sans"/>
                <a:cs typeface="Noto Sans"/>
              </a:rPr>
              <a:t> </a:t>
            </a:r>
            <a:r>
              <a:rPr sz="2200" spc="-15" dirty="0">
                <a:solidFill>
                  <a:srgbClr val="404040"/>
                </a:solidFill>
                <a:latin typeface="Noto Sans"/>
                <a:cs typeface="Noto Sans"/>
              </a:rPr>
              <a:t>Notification</a:t>
            </a:r>
            <a:endParaRPr sz="2200">
              <a:latin typeface="Noto Sans"/>
              <a:cs typeface="Noto Sans"/>
            </a:endParaRPr>
          </a:p>
        </p:txBody>
      </p:sp>
      <p:sp>
        <p:nvSpPr>
          <p:cNvPr id="12" name="object 12"/>
          <p:cNvSpPr/>
          <p:nvPr/>
        </p:nvSpPr>
        <p:spPr>
          <a:xfrm>
            <a:off x="5082540" y="3627120"/>
            <a:ext cx="76200" cy="1687195"/>
          </a:xfrm>
          <a:custGeom>
            <a:avLst/>
            <a:gdLst/>
            <a:ahLst/>
            <a:cxnLst/>
            <a:rect l="l" t="t" r="r" b="b"/>
            <a:pathLst>
              <a:path w="76200" h="1687195">
                <a:moveTo>
                  <a:pt x="31750" y="1610740"/>
                </a:moveTo>
                <a:lnTo>
                  <a:pt x="0" y="1610740"/>
                </a:lnTo>
                <a:lnTo>
                  <a:pt x="38100" y="1686940"/>
                </a:lnTo>
                <a:lnTo>
                  <a:pt x="69850" y="1623440"/>
                </a:lnTo>
                <a:lnTo>
                  <a:pt x="31750" y="1623440"/>
                </a:lnTo>
                <a:lnTo>
                  <a:pt x="31750" y="1610740"/>
                </a:lnTo>
                <a:close/>
              </a:path>
              <a:path w="76200" h="1687195">
                <a:moveTo>
                  <a:pt x="44450" y="0"/>
                </a:moveTo>
                <a:lnTo>
                  <a:pt x="31750" y="0"/>
                </a:lnTo>
                <a:lnTo>
                  <a:pt x="31750" y="1623440"/>
                </a:lnTo>
                <a:lnTo>
                  <a:pt x="44450" y="1623440"/>
                </a:lnTo>
                <a:lnTo>
                  <a:pt x="44450" y="0"/>
                </a:lnTo>
                <a:close/>
              </a:path>
              <a:path w="76200" h="1687195">
                <a:moveTo>
                  <a:pt x="76200" y="1610740"/>
                </a:moveTo>
                <a:lnTo>
                  <a:pt x="44450" y="1610740"/>
                </a:lnTo>
                <a:lnTo>
                  <a:pt x="44450" y="1623440"/>
                </a:lnTo>
                <a:lnTo>
                  <a:pt x="69850" y="1623440"/>
                </a:lnTo>
                <a:lnTo>
                  <a:pt x="76200" y="1610740"/>
                </a:lnTo>
                <a:close/>
              </a:path>
            </a:pathLst>
          </a:custGeom>
          <a:solidFill>
            <a:srgbClr val="EC7C30"/>
          </a:solidFill>
        </p:spPr>
        <p:txBody>
          <a:bodyPr wrap="square" lIns="0" tIns="0" rIns="0" bIns="0" rtlCol="0"/>
          <a:lstStyle/>
          <a:p>
            <a:endParaRPr/>
          </a:p>
        </p:txBody>
      </p:sp>
      <p:sp>
        <p:nvSpPr>
          <p:cNvPr id="13" name="object 13"/>
          <p:cNvSpPr/>
          <p:nvPr/>
        </p:nvSpPr>
        <p:spPr>
          <a:xfrm>
            <a:off x="6074664" y="710183"/>
            <a:ext cx="4130040" cy="207264"/>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1177544" y="1196654"/>
            <a:ext cx="11948795" cy="746125"/>
          </a:xfrm>
          <a:prstGeom prst="rect">
            <a:avLst/>
          </a:prstGeom>
        </p:spPr>
        <p:txBody>
          <a:bodyPr vert="horz" wrap="square" lIns="0" tIns="37465" rIns="0" bIns="0" rtlCol="0">
            <a:spAutoFit/>
          </a:bodyPr>
          <a:lstStyle/>
          <a:p>
            <a:pPr marL="12700">
              <a:lnSpc>
                <a:spcPct val="100000"/>
              </a:lnSpc>
              <a:spcBef>
                <a:spcPts val="295"/>
              </a:spcBef>
            </a:pPr>
            <a:r>
              <a:rPr sz="2200" spc="-10" dirty="0">
                <a:solidFill>
                  <a:srgbClr val="404040"/>
                </a:solidFill>
                <a:latin typeface="Noto Sans"/>
                <a:cs typeface="Noto Sans"/>
              </a:rPr>
              <a:t>Database Event </a:t>
            </a:r>
            <a:r>
              <a:rPr sz="2200" spc="-15" dirty="0">
                <a:solidFill>
                  <a:srgbClr val="404040"/>
                </a:solidFill>
                <a:latin typeface="Noto Sans"/>
                <a:cs typeface="Noto Sans"/>
              </a:rPr>
              <a:t>Notifications </a:t>
            </a:r>
            <a:r>
              <a:rPr sz="2200" spc="-10" dirty="0">
                <a:solidFill>
                  <a:srgbClr val="404040"/>
                </a:solidFill>
                <a:latin typeface="Noto Sans"/>
                <a:cs typeface="Noto Sans"/>
              </a:rPr>
              <a:t>can </a:t>
            </a:r>
            <a:r>
              <a:rPr sz="2200" spc="-5" dirty="0">
                <a:solidFill>
                  <a:srgbClr val="404040"/>
                </a:solidFill>
                <a:latin typeface="Noto Sans"/>
                <a:cs typeface="Noto Sans"/>
              </a:rPr>
              <a:t>be </a:t>
            </a:r>
            <a:r>
              <a:rPr sz="2200" spc="-30" dirty="0">
                <a:solidFill>
                  <a:srgbClr val="404040"/>
                </a:solidFill>
                <a:latin typeface="Noto Sans"/>
                <a:cs typeface="Noto Sans"/>
              </a:rPr>
              <a:t>configured </a:t>
            </a:r>
            <a:r>
              <a:rPr sz="2200" spc="-5" dirty="0">
                <a:solidFill>
                  <a:srgbClr val="404040"/>
                </a:solidFill>
                <a:latin typeface="Noto Sans"/>
                <a:cs typeface="Noto Sans"/>
              </a:rPr>
              <a:t>so </a:t>
            </a:r>
            <a:r>
              <a:rPr sz="2200" spc="-10" dirty="0">
                <a:solidFill>
                  <a:srgbClr val="404040"/>
                </a:solidFill>
                <a:latin typeface="Noto Sans"/>
                <a:cs typeface="Noto Sans"/>
              </a:rPr>
              <a:t>you </a:t>
            </a:r>
            <a:r>
              <a:rPr sz="2200" spc="-25" dirty="0">
                <a:solidFill>
                  <a:srgbClr val="404040"/>
                </a:solidFill>
                <a:latin typeface="Noto Sans"/>
                <a:cs typeface="Noto Sans"/>
              </a:rPr>
              <a:t>are </a:t>
            </a:r>
            <a:r>
              <a:rPr sz="2200" spc="-5" dirty="0">
                <a:solidFill>
                  <a:srgbClr val="404040"/>
                </a:solidFill>
                <a:latin typeface="Noto Sans"/>
                <a:cs typeface="Noto Sans"/>
              </a:rPr>
              <a:t>informed </a:t>
            </a:r>
            <a:r>
              <a:rPr sz="2200" spc="-15" dirty="0">
                <a:solidFill>
                  <a:srgbClr val="404040"/>
                </a:solidFill>
                <a:latin typeface="Noto Sans"/>
                <a:cs typeface="Noto Sans"/>
              </a:rPr>
              <a:t>via </a:t>
            </a:r>
            <a:r>
              <a:rPr sz="2200" spc="-10" dirty="0">
                <a:solidFill>
                  <a:srgbClr val="404040"/>
                </a:solidFill>
                <a:latin typeface="Noto Sans"/>
                <a:cs typeface="Noto Sans"/>
              </a:rPr>
              <a:t>email </a:t>
            </a:r>
            <a:r>
              <a:rPr sz="2200" dirty="0">
                <a:solidFill>
                  <a:srgbClr val="404040"/>
                </a:solidFill>
                <a:latin typeface="Noto Sans"/>
                <a:cs typeface="Noto Sans"/>
              </a:rPr>
              <a:t>or </a:t>
            </a:r>
            <a:r>
              <a:rPr sz="2200" spc="-5" dirty="0">
                <a:solidFill>
                  <a:srgbClr val="404040"/>
                </a:solidFill>
                <a:latin typeface="Noto Sans"/>
                <a:cs typeface="Noto Sans"/>
              </a:rPr>
              <a:t>SMS</a:t>
            </a:r>
            <a:r>
              <a:rPr sz="2200" spc="110" dirty="0">
                <a:solidFill>
                  <a:srgbClr val="404040"/>
                </a:solidFill>
                <a:latin typeface="Noto Sans"/>
                <a:cs typeface="Noto Sans"/>
              </a:rPr>
              <a:t> </a:t>
            </a:r>
            <a:r>
              <a:rPr sz="2200" spc="-10" dirty="0">
                <a:solidFill>
                  <a:srgbClr val="404040"/>
                </a:solidFill>
                <a:latin typeface="Noto Sans"/>
                <a:cs typeface="Noto Sans"/>
              </a:rPr>
              <a:t>about</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database</a:t>
            </a:r>
            <a:r>
              <a:rPr sz="2200" spc="5" dirty="0">
                <a:solidFill>
                  <a:srgbClr val="404040"/>
                </a:solidFill>
                <a:latin typeface="Noto Sans"/>
                <a:cs typeface="Noto Sans"/>
              </a:rPr>
              <a:t> </a:t>
            </a:r>
            <a:r>
              <a:rPr sz="2200" spc="-20" dirty="0">
                <a:solidFill>
                  <a:srgbClr val="404040"/>
                </a:solidFill>
                <a:latin typeface="Noto Sans"/>
                <a:cs typeface="Noto Sans"/>
              </a:rPr>
              <a:t>events.</a:t>
            </a:r>
            <a:endParaRPr sz="2200">
              <a:latin typeface="Noto Sans"/>
              <a:cs typeface="Noto Sans"/>
            </a:endParaRPr>
          </a:p>
        </p:txBody>
      </p:sp>
      <p:sp>
        <p:nvSpPr>
          <p:cNvPr id="15" name="object 1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39</a:t>
            </a:fld>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67958" y="283286"/>
            <a:ext cx="3723004" cy="512445"/>
          </a:xfrm>
          <a:prstGeom prst="rect">
            <a:avLst/>
          </a:prstGeom>
        </p:spPr>
        <p:txBody>
          <a:bodyPr vert="horz" wrap="square" lIns="0" tIns="12065" rIns="0" bIns="0" rtlCol="0">
            <a:spAutoFit/>
          </a:bodyPr>
          <a:lstStyle/>
          <a:p>
            <a:pPr marL="12700">
              <a:lnSpc>
                <a:spcPct val="100000"/>
              </a:lnSpc>
              <a:spcBef>
                <a:spcPts val="95"/>
              </a:spcBef>
            </a:pPr>
            <a:r>
              <a:rPr sz="3200" b="0" spc="-400" dirty="0">
                <a:latin typeface="Arial Black"/>
                <a:cs typeface="Arial Black"/>
              </a:rPr>
              <a:t>Relational</a:t>
            </a:r>
            <a:r>
              <a:rPr sz="3200" b="0" spc="-220" dirty="0">
                <a:latin typeface="Arial Black"/>
                <a:cs typeface="Arial Black"/>
              </a:rPr>
              <a:t> </a:t>
            </a:r>
            <a:r>
              <a:rPr sz="3200" b="0" spc="-459" dirty="0">
                <a:latin typeface="Arial Black"/>
                <a:cs typeface="Arial Black"/>
              </a:rPr>
              <a:t>Databases</a:t>
            </a:r>
            <a:endParaRPr sz="3200">
              <a:latin typeface="Arial Black"/>
              <a:cs typeface="Arial Black"/>
            </a:endParaRPr>
          </a:p>
        </p:txBody>
      </p:sp>
      <p:sp>
        <p:nvSpPr>
          <p:cNvPr id="3" name="object 3"/>
          <p:cNvSpPr/>
          <p:nvPr/>
        </p:nvSpPr>
        <p:spPr>
          <a:xfrm>
            <a:off x="5897879" y="618744"/>
            <a:ext cx="4389120" cy="362711"/>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9387840" y="4258055"/>
            <a:ext cx="2490470" cy="2082164"/>
            <a:chOff x="9387840" y="4258055"/>
            <a:chExt cx="2490470" cy="2082164"/>
          </a:xfrm>
        </p:grpSpPr>
        <p:sp>
          <p:nvSpPr>
            <p:cNvPr id="5" name="object 5"/>
            <p:cNvSpPr/>
            <p:nvPr/>
          </p:nvSpPr>
          <p:spPr>
            <a:xfrm>
              <a:off x="9567672" y="4306823"/>
              <a:ext cx="506095" cy="466725"/>
            </a:xfrm>
            <a:custGeom>
              <a:avLst/>
              <a:gdLst/>
              <a:ahLst/>
              <a:cxnLst/>
              <a:rect l="l" t="t" r="r" b="b"/>
              <a:pathLst>
                <a:path w="506095" h="466725">
                  <a:moveTo>
                    <a:pt x="505968" y="0"/>
                  </a:moveTo>
                  <a:lnTo>
                    <a:pt x="0" y="0"/>
                  </a:lnTo>
                  <a:lnTo>
                    <a:pt x="0" y="21336"/>
                  </a:lnTo>
                  <a:lnTo>
                    <a:pt x="0" y="466344"/>
                  </a:lnTo>
                  <a:lnTo>
                    <a:pt x="505968" y="466344"/>
                  </a:lnTo>
                  <a:lnTo>
                    <a:pt x="505968" y="21336"/>
                  </a:lnTo>
                  <a:lnTo>
                    <a:pt x="505968" y="0"/>
                  </a:lnTo>
                  <a:close/>
                </a:path>
              </a:pathLst>
            </a:custGeom>
            <a:solidFill>
              <a:srgbClr val="FFD966"/>
            </a:solidFill>
          </p:spPr>
          <p:txBody>
            <a:bodyPr wrap="square" lIns="0" tIns="0" rIns="0" bIns="0" rtlCol="0"/>
            <a:lstStyle/>
            <a:p>
              <a:endParaRPr/>
            </a:p>
          </p:txBody>
        </p:sp>
        <p:sp>
          <p:nvSpPr>
            <p:cNvPr id="6" name="object 6"/>
            <p:cNvSpPr/>
            <p:nvPr/>
          </p:nvSpPr>
          <p:spPr>
            <a:xfrm>
              <a:off x="9567672" y="4306823"/>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7" name="object 7"/>
            <p:cNvSpPr/>
            <p:nvPr/>
          </p:nvSpPr>
          <p:spPr>
            <a:xfrm>
              <a:off x="9902952" y="4328159"/>
              <a:ext cx="506095" cy="466725"/>
            </a:xfrm>
            <a:custGeom>
              <a:avLst/>
              <a:gdLst/>
              <a:ahLst/>
              <a:cxnLst/>
              <a:rect l="l" t="t" r="r" b="b"/>
              <a:pathLst>
                <a:path w="506095" h="466725">
                  <a:moveTo>
                    <a:pt x="505968" y="0"/>
                  </a:moveTo>
                  <a:lnTo>
                    <a:pt x="0" y="0"/>
                  </a:lnTo>
                  <a:lnTo>
                    <a:pt x="0" y="368820"/>
                  </a:lnTo>
                  <a:lnTo>
                    <a:pt x="0" y="371868"/>
                  </a:lnTo>
                  <a:lnTo>
                    <a:pt x="0" y="466344"/>
                  </a:lnTo>
                  <a:lnTo>
                    <a:pt x="505968" y="466344"/>
                  </a:lnTo>
                  <a:lnTo>
                    <a:pt x="505968" y="371868"/>
                  </a:lnTo>
                  <a:lnTo>
                    <a:pt x="505968" y="368820"/>
                  </a:lnTo>
                  <a:lnTo>
                    <a:pt x="505968" y="0"/>
                  </a:lnTo>
                  <a:close/>
                </a:path>
              </a:pathLst>
            </a:custGeom>
            <a:solidFill>
              <a:srgbClr val="FFFF00"/>
            </a:solidFill>
          </p:spPr>
          <p:txBody>
            <a:bodyPr wrap="square" lIns="0" tIns="0" rIns="0" bIns="0" rtlCol="0"/>
            <a:lstStyle/>
            <a:p>
              <a:endParaRPr/>
            </a:p>
          </p:txBody>
        </p:sp>
        <p:sp>
          <p:nvSpPr>
            <p:cNvPr id="8" name="object 8"/>
            <p:cNvSpPr/>
            <p:nvPr/>
          </p:nvSpPr>
          <p:spPr>
            <a:xfrm>
              <a:off x="9902952" y="4328159"/>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9" name="object 9"/>
            <p:cNvSpPr/>
            <p:nvPr/>
          </p:nvSpPr>
          <p:spPr>
            <a:xfrm>
              <a:off x="10463784" y="4264151"/>
              <a:ext cx="506095" cy="466725"/>
            </a:xfrm>
            <a:custGeom>
              <a:avLst/>
              <a:gdLst/>
              <a:ahLst/>
              <a:cxnLst/>
              <a:rect l="l" t="t" r="r" b="b"/>
              <a:pathLst>
                <a:path w="506095" h="466725">
                  <a:moveTo>
                    <a:pt x="505968" y="0"/>
                  </a:moveTo>
                  <a:lnTo>
                    <a:pt x="0" y="0"/>
                  </a:lnTo>
                  <a:lnTo>
                    <a:pt x="0" y="85344"/>
                  </a:lnTo>
                  <a:lnTo>
                    <a:pt x="0" y="432828"/>
                  </a:lnTo>
                  <a:lnTo>
                    <a:pt x="0" y="466344"/>
                  </a:lnTo>
                  <a:lnTo>
                    <a:pt x="505968" y="466344"/>
                  </a:lnTo>
                  <a:lnTo>
                    <a:pt x="505968" y="432828"/>
                  </a:lnTo>
                  <a:lnTo>
                    <a:pt x="505968" y="85344"/>
                  </a:lnTo>
                  <a:lnTo>
                    <a:pt x="505968" y="0"/>
                  </a:lnTo>
                  <a:close/>
                </a:path>
              </a:pathLst>
            </a:custGeom>
            <a:solidFill>
              <a:srgbClr val="8FAADC"/>
            </a:solidFill>
          </p:spPr>
          <p:txBody>
            <a:bodyPr wrap="square" lIns="0" tIns="0" rIns="0" bIns="0" rtlCol="0"/>
            <a:lstStyle/>
            <a:p>
              <a:endParaRPr/>
            </a:p>
          </p:txBody>
        </p:sp>
        <p:sp>
          <p:nvSpPr>
            <p:cNvPr id="10" name="object 10"/>
            <p:cNvSpPr/>
            <p:nvPr/>
          </p:nvSpPr>
          <p:spPr>
            <a:xfrm>
              <a:off x="10463784" y="4264151"/>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11" name="object 11"/>
            <p:cNvSpPr/>
            <p:nvPr/>
          </p:nvSpPr>
          <p:spPr>
            <a:xfrm>
              <a:off x="10951464" y="4349495"/>
              <a:ext cx="414655" cy="466725"/>
            </a:xfrm>
            <a:custGeom>
              <a:avLst/>
              <a:gdLst/>
              <a:ahLst/>
              <a:cxnLst/>
              <a:rect l="l" t="t" r="r" b="b"/>
              <a:pathLst>
                <a:path w="414654" h="466725">
                  <a:moveTo>
                    <a:pt x="0" y="466343"/>
                  </a:moveTo>
                  <a:lnTo>
                    <a:pt x="414527" y="466343"/>
                  </a:lnTo>
                  <a:lnTo>
                    <a:pt x="414527" y="0"/>
                  </a:lnTo>
                  <a:lnTo>
                    <a:pt x="0" y="0"/>
                  </a:lnTo>
                  <a:lnTo>
                    <a:pt x="0" y="466343"/>
                  </a:lnTo>
                  <a:close/>
                </a:path>
              </a:pathLst>
            </a:custGeom>
            <a:solidFill>
              <a:srgbClr val="FAE4D5"/>
            </a:solidFill>
          </p:spPr>
          <p:txBody>
            <a:bodyPr wrap="square" lIns="0" tIns="0" rIns="0" bIns="0" rtlCol="0"/>
            <a:lstStyle/>
            <a:p>
              <a:endParaRPr/>
            </a:p>
          </p:txBody>
        </p:sp>
        <p:sp>
          <p:nvSpPr>
            <p:cNvPr id="12" name="object 12"/>
            <p:cNvSpPr/>
            <p:nvPr/>
          </p:nvSpPr>
          <p:spPr>
            <a:xfrm>
              <a:off x="10951464" y="4349495"/>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13" name="object 13"/>
            <p:cNvSpPr/>
            <p:nvPr/>
          </p:nvSpPr>
          <p:spPr>
            <a:xfrm>
              <a:off x="9729216" y="4931676"/>
              <a:ext cx="506095" cy="466725"/>
            </a:xfrm>
            <a:custGeom>
              <a:avLst/>
              <a:gdLst/>
              <a:ahLst/>
              <a:cxnLst/>
              <a:rect l="l" t="t" r="r" b="b"/>
              <a:pathLst>
                <a:path w="506095" h="466725">
                  <a:moveTo>
                    <a:pt x="505968" y="0"/>
                  </a:moveTo>
                  <a:lnTo>
                    <a:pt x="204216" y="0"/>
                  </a:lnTo>
                  <a:lnTo>
                    <a:pt x="204216" y="231635"/>
                  </a:lnTo>
                  <a:lnTo>
                    <a:pt x="0" y="231635"/>
                  </a:lnTo>
                  <a:lnTo>
                    <a:pt x="0" y="234683"/>
                  </a:lnTo>
                  <a:lnTo>
                    <a:pt x="0" y="347459"/>
                  </a:lnTo>
                  <a:lnTo>
                    <a:pt x="0" y="466331"/>
                  </a:lnTo>
                  <a:lnTo>
                    <a:pt x="505968" y="466331"/>
                  </a:lnTo>
                  <a:lnTo>
                    <a:pt x="505968" y="347459"/>
                  </a:lnTo>
                  <a:lnTo>
                    <a:pt x="505968" y="234683"/>
                  </a:lnTo>
                  <a:lnTo>
                    <a:pt x="505968" y="231635"/>
                  </a:lnTo>
                  <a:lnTo>
                    <a:pt x="505968" y="0"/>
                  </a:lnTo>
                  <a:close/>
                </a:path>
              </a:pathLst>
            </a:custGeom>
            <a:solidFill>
              <a:srgbClr val="A9D18E"/>
            </a:solidFill>
          </p:spPr>
          <p:txBody>
            <a:bodyPr wrap="square" lIns="0" tIns="0" rIns="0" bIns="0" rtlCol="0"/>
            <a:lstStyle/>
            <a:p>
              <a:endParaRPr/>
            </a:p>
          </p:txBody>
        </p:sp>
        <p:sp>
          <p:nvSpPr>
            <p:cNvPr id="14" name="object 14"/>
            <p:cNvSpPr/>
            <p:nvPr/>
          </p:nvSpPr>
          <p:spPr>
            <a:xfrm>
              <a:off x="9729216" y="4931663"/>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15" name="object 15"/>
            <p:cNvSpPr/>
            <p:nvPr/>
          </p:nvSpPr>
          <p:spPr>
            <a:xfrm>
              <a:off x="10128504" y="4696980"/>
              <a:ext cx="506095" cy="466725"/>
            </a:xfrm>
            <a:custGeom>
              <a:avLst/>
              <a:gdLst/>
              <a:ahLst/>
              <a:cxnLst/>
              <a:rect l="l" t="t" r="r" b="b"/>
              <a:pathLst>
                <a:path w="506095" h="466725">
                  <a:moveTo>
                    <a:pt x="505968" y="0"/>
                  </a:moveTo>
                  <a:lnTo>
                    <a:pt x="0" y="0"/>
                  </a:lnTo>
                  <a:lnTo>
                    <a:pt x="0" y="347472"/>
                  </a:lnTo>
                  <a:lnTo>
                    <a:pt x="0" y="466331"/>
                  </a:lnTo>
                  <a:lnTo>
                    <a:pt x="505968" y="466331"/>
                  </a:lnTo>
                  <a:lnTo>
                    <a:pt x="505968" y="347472"/>
                  </a:lnTo>
                  <a:lnTo>
                    <a:pt x="505968" y="0"/>
                  </a:lnTo>
                  <a:close/>
                </a:path>
              </a:pathLst>
            </a:custGeom>
            <a:solidFill>
              <a:srgbClr val="FAE4D5"/>
            </a:solidFill>
          </p:spPr>
          <p:txBody>
            <a:bodyPr wrap="square" lIns="0" tIns="0" rIns="0" bIns="0" rtlCol="0"/>
            <a:lstStyle/>
            <a:p>
              <a:endParaRPr/>
            </a:p>
          </p:txBody>
        </p:sp>
        <p:sp>
          <p:nvSpPr>
            <p:cNvPr id="16" name="object 16"/>
            <p:cNvSpPr/>
            <p:nvPr/>
          </p:nvSpPr>
          <p:spPr>
            <a:xfrm>
              <a:off x="10128504" y="4696968"/>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17" name="object 17"/>
            <p:cNvSpPr/>
            <p:nvPr/>
          </p:nvSpPr>
          <p:spPr>
            <a:xfrm>
              <a:off x="10689336" y="4824983"/>
              <a:ext cx="506095" cy="466725"/>
            </a:xfrm>
            <a:custGeom>
              <a:avLst/>
              <a:gdLst/>
              <a:ahLst/>
              <a:cxnLst/>
              <a:rect l="l" t="t" r="r" b="b"/>
              <a:pathLst>
                <a:path w="506095" h="466725">
                  <a:moveTo>
                    <a:pt x="505968" y="0"/>
                  </a:moveTo>
                  <a:lnTo>
                    <a:pt x="0" y="0"/>
                  </a:lnTo>
                  <a:lnTo>
                    <a:pt x="0" y="219468"/>
                  </a:lnTo>
                  <a:lnTo>
                    <a:pt x="0" y="329196"/>
                  </a:lnTo>
                  <a:lnTo>
                    <a:pt x="0" y="466344"/>
                  </a:lnTo>
                  <a:lnTo>
                    <a:pt x="505968" y="466344"/>
                  </a:lnTo>
                  <a:lnTo>
                    <a:pt x="505968" y="329196"/>
                  </a:lnTo>
                  <a:lnTo>
                    <a:pt x="505968" y="219468"/>
                  </a:lnTo>
                  <a:lnTo>
                    <a:pt x="505968" y="0"/>
                  </a:lnTo>
                  <a:close/>
                </a:path>
              </a:pathLst>
            </a:custGeom>
            <a:solidFill>
              <a:srgbClr val="A9D18E"/>
            </a:solidFill>
          </p:spPr>
          <p:txBody>
            <a:bodyPr wrap="square" lIns="0" tIns="0" rIns="0" bIns="0" rtlCol="0"/>
            <a:lstStyle/>
            <a:p>
              <a:endParaRPr/>
            </a:p>
          </p:txBody>
        </p:sp>
        <p:sp>
          <p:nvSpPr>
            <p:cNvPr id="18" name="object 18"/>
            <p:cNvSpPr/>
            <p:nvPr/>
          </p:nvSpPr>
          <p:spPr>
            <a:xfrm>
              <a:off x="10689336" y="4824983"/>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19" name="object 19"/>
            <p:cNvSpPr/>
            <p:nvPr/>
          </p:nvSpPr>
          <p:spPr>
            <a:xfrm>
              <a:off x="11250168" y="4824983"/>
              <a:ext cx="506095" cy="466725"/>
            </a:xfrm>
            <a:custGeom>
              <a:avLst/>
              <a:gdLst/>
              <a:ahLst/>
              <a:cxnLst/>
              <a:rect l="l" t="t" r="r" b="b"/>
              <a:pathLst>
                <a:path w="506095" h="466725">
                  <a:moveTo>
                    <a:pt x="505968" y="0"/>
                  </a:moveTo>
                  <a:lnTo>
                    <a:pt x="0" y="0"/>
                  </a:lnTo>
                  <a:lnTo>
                    <a:pt x="0" y="329196"/>
                  </a:lnTo>
                  <a:lnTo>
                    <a:pt x="0" y="466344"/>
                  </a:lnTo>
                  <a:lnTo>
                    <a:pt x="505968" y="466344"/>
                  </a:lnTo>
                  <a:lnTo>
                    <a:pt x="505968" y="329196"/>
                  </a:lnTo>
                  <a:lnTo>
                    <a:pt x="505968" y="0"/>
                  </a:lnTo>
                  <a:close/>
                </a:path>
              </a:pathLst>
            </a:custGeom>
            <a:solidFill>
              <a:srgbClr val="A9D18E"/>
            </a:solidFill>
          </p:spPr>
          <p:txBody>
            <a:bodyPr wrap="square" lIns="0" tIns="0" rIns="0" bIns="0" rtlCol="0"/>
            <a:lstStyle/>
            <a:p>
              <a:endParaRPr/>
            </a:p>
          </p:txBody>
        </p:sp>
        <p:sp>
          <p:nvSpPr>
            <p:cNvPr id="20" name="object 20"/>
            <p:cNvSpPr/>
            <p:nvPr/>
          </p:nvSpPr>
          <p:spPr>
            <a:xfrm>
              <a:off x="11250168" y="4824983"/>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21" name="object 21"/>
            <p:cNvSpPr/>
            <p:nvPr/>
          </p:nvSpPr>
          <p:spPr>
            <a:xfrm>
              <a:off x="9829800" y="5535180"/>
              <a:ext cx="506095" cy="466725"/>
            </a:xfrm>
            <a:custGeom>
              <a:avLst/>
              <a:gdLst/>
              <a:ahLst/>
              <a:cxnLst/>
              <a:rect l="l" t="t" r="r" b="b"/>
              <a:pathLst>
                <a:path w="506095" h="466725">
                  <a:moveTo>
                    <a:pt x="505968" y="0"/>
                  </a:moveTo>
                  <a:lnTo>
                    <a:pt x="0" y="0"/>
                  </a:lnTo>
                  <a:lnTo>
                    <a:pt x="0" y="210299"/>
                  </a:lnTo>
                  <a:lnTo>
                    <a:pt x="0" y="304800"/>
                  </a:lnTo>
                  <a:lnTo>
                    <a:pt x="0" y="329171"/>
                  </a:lnTo>
                  <a:lnTo>
                    <a:pt x="0" y="466331"/>
                  </a:lnTo>
                  <a:lnTo>
                    <a:pt x="381000" y="466331"/>
                  </a:lnTo>
                  <a:lnTo>
                    <a:pt x="381000" y="329171"/>
                  </a:lnTo>
                  <a:lnTo>
                    <a:pt x="505968" y="329171"/>
                  </a:lnTo>
                  <a:lnTo>
                    <a:pt x="505968" y="304800"/>
                  </a:lnTo>
                  <a:lnTo>
                    <a:pt x="505968" y="210299"/>
                  </a:lnTo>
                  <a:lnTo>
                    <a:pt x="505968" y="0"/>
                  </a:lnTo>
                  <a:close/>
                </a:path>
              </a:pathLst>
            </a:custGeom>
            <a:solidFill>
              <a:srgbClr val="A9D18E"/>
            </a:solidFill>
          </p:spPr>
          <p:txBody>
            <a:bodyPr wrap="square" lIns="0" tIns="0" rIns="0" bIns="0" rtlCol="0"/>
            <a:lstStyle/>
            <a:p>
              <a:endParaRPr/>
            </a:p>
          </p:txBody>
        </p:sp>
        <p:sp>
          <p:nvSpPr>
            <p:cNvPr id="22" name="object 22"/>
            <p:cNvSpPr/>
            <p:nvPr/>
          </p:nvSpPr>
          <p:spPr>
            <a:xfrm>
              <a:off x="9829800" y="5535167"/>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23" name="object 23"/>
            <p:cNvSpPr/>
            <p:nvPr/>
          </p:nvSpPr>
          <p:spPr>
            <a:xfrm>
              <a:off x="10137648" y="5340095"/>
              <a:ext cx="506095" cy="466725"/>
            </a:xfrm>
            <a:custGeom>
              <a:avLst/>
              <a:gdLst/>
              <a:ahLst/>
              <a:cxnLst/>
              <a:rect l="l" t="t" r="r" b="b"/>
              <a:pathLst>
                <a:path w="506095" h="466725">
                  <a:moveTo>
                    <a:pt x="505968" y="0"/>
                  </a:moveTo>
                  <a:lnTo>
                    <a:pt x="0" y="0"/>
                  </a:lnTo>
                  <a:lnTo>
                    <a:pt x="0" y="170688"/>
                  </a:lnTo>
                  <a:lnTo>
                    <a:pt x="0" y="466344"/>
                  </a:lnTo>
                  <a:lnTo>
                    <a:pt x="505968" y="466344"/>
                  </a:lnTo>
                  <a:lnTo>
                    <a:pt x="505968" y="170688"/>
                  </a:lnTo>
                  <a:lnTo>
                    <a:pt x="505968" y="0"/>
                  </a:lnTo>
                  <a:close/>
                </a:path>
              </a:pathLst>
            </a:custGeom>
            <a:solidFill>
              <a:srgbClr val="A9D18E"/>
            </a:solidFill>
          </p:spPr>
          <p:txBody>
            <a:bodyPr wrap="square" lIns="0" tIns="0" rIns="0" bIns="0" rtlCol="0"/>
            <a:lstStyle/>
            <a:p>
              <a:endParaRPr/>
            </a:p>
          </p:txBody>
        </p:sp>
        <p:sp>
          <p:nvSpPr>
            <p:cNvPr id="24" name="object 24"/>
            <p:cNvSpPr/>
            <p:nvPr/>
          </p:nvSpPr>
          <p:spPr>
            <a:xfrm>
              <a:off x="10137648" y="5340095"/>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25" name="object 25"/>
            <p:cNvSpPr/>
            <p:nvPr/>
          </p:nvSpPr>
          <p:spPr>
            <a:xfrm>
              <a:off x="10381488" y="5044452"/>
              <a:ext cx="506095" cy="466725"/>
            </a:xfrm>
            <a:custGeom>
              <a:avLst/>
              <a:gdLst/>
              <a:ahLst/>
              <a:cxnLst/>
              <a:rect l="l" t="t" r="r" b="b"/>
              <a:pathLst>
                <a:path w="506095" h="466725">
                  <a:moveTo>
                    <a:pt x="505968" y="0"/>
                  </a:moveTo>
                  <a:lnTo>
                    <a:pt x="0" y="0"/>
                  </a:lnTo>
                  <a:lnTo>
                    <a:pt x="0" y="451091"/>
                  </a:lnTo>
                  <a:lnTo>
                    <a:pt x="0" y="466331"/>
                  </a:lnTo>
                  <a:lnTo>
                    <a:pt x="505968" y="466331"/>
                  </a:lnTo>
                  <a:lnTo>
                    <a:pt x="505968" y="451091"/>
                  </a:lnTo>
                  <a:lnTo>
                    <a:pt x="505968" y="0"/>
                  </a:lnTo>
                  <a:close/>
                </a:path>
              </a:pathLst>
            </a:custGeom>
            <a:solidFill>
              <a:srgbClr val="FFFF00"/>
            </a:solidFill>
          </p:spPr>
          <p:txBody>
            <a:bodyPr wrap="square" lIns="0" tIns="0" rIns="0" bIns="0" rtlCol="0"/>
            <a:lstStyle/>
            <a:p>
              <a:endParaRPr/>
            </a:p>
          </p:txBody>
        </p:sp>
        <p:sp>
          <p:nvSpPr>
            <p:cNvPr id="26" name="object 26"/>
            <p:cNvSpPr/>
            <p:nvPr/>
          </p:nvSpPr>
          <p:spPr>
            <a:xfrm>
              <a:off x="10381488" y="5044439"/>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27" name="object 27"/>
            <p:cNvSpPr/>
            <p:nvPr/>
          </p:nvSpPr>
          <p:spPr>
            <a:xfrm>
              <a:off x="11052048" y="5154180"/>
              <a:ext cx="506095" cy="466725"/>
            </a:xfrm>
            <a:custGeom>
              <a:avLst/>
              <a:gdLst/>
              <a:ahLst/>
              <a:cxnLst/>
              <a:rect l="l" t="t" r="r" b="b"/>
              <a:pathLst>
                <a:path w="506095" h="466725">
                  <a:moveTo>
                    <a:pt x="505968" y="0"/>
                  </a:moveTo>
                  <a:lnTo>
                    <a:pt x="0" y="0"/>
                  </a:lnTo>
                  <a:lnTo>
                    <a:pt x="0" y="268224"/>
                  </a:lnTo>
                  <a:lnTo>
                    <a:pt x="0" y="341363"/>
                  </a:lnTo>
                  <a:lnTo>
                    <a:pt x="0" y="466331"/>
                  </a:lnTo>
                  <a:lnTo>
                    <a:pt x="280416" y="466331"/>
                  </a:lnTo>
                  <a:lnTo>
                    <a:pt x="280416" y="341363"/>
                  </a:lnTo>
                  <a:lnTo>
                    <a:pt x="505968" y="341363"/>
                  </a:lnTo>
                  <a:lnTo>
                    <a:pt x="505968" y="268224"/>
                  </a:lnTo>
                  <a:lnTo>
                    <a:pt x="505968" y="0"/>
                  </a:lnTo>
                  <a:close/>
                </a:path>
              </a:pathLst>
            </a:custGeom>
            <a:solidFill>
              <a:srgbClr val="FAE4D5"/>
            </a:solidFill>
          </p:spPr>
          <p:txBody>
            <a:bodyPr wrap="square" lIns="0" tIns="0" rIns="0" bIns="0" rtlCol="0"/>
            <a:lstStyle/>
            <a:p>
              <a:endParaRPr/>
            </a:p>
          </p:txBody>
        </p:sp>
        <p:sp>
          <p:nvSpPr>
            <p:cNvPr id="28" name="object 28"/>
            <p:cNvSpPr/>
            <p:nvPr/>
          </p:nvSpPr>
          <p:spPr>
            <a:xfrm>
              <a:off x="11052048" y="5154167"/>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29" name="object 29"/>
            <p:cNvSpPr/>
            <p:nvPr/>
          </p:nvSpPr>
          <p:spPr>
            <a:xfrm>
              <a:off x="9576816" y="5864352"/>
              <a:ext cx="506095" cy="469900"/>
            </a:xfrm>
            <a:custGeom>
              <a:avLst/>
              <a:gdLst/>
              <a:ahLst/>
              <a:cxnLst/>
              <a:rect l="l" t="t" r="r" b="b"/>
              <a:pathLst>
                <a:path w="506095" h="469900">
                  <a:moveTo>
                    <a:pt x="505968" y="0"/>
                  </a:moveTo>
                  <a:lnTo>
                    <a:pt x="0" y="0"/>
                  </a:lnTo>
                  <a:lnTo>
                    <a:pt x="0" y="469392"/>
                  </a:lnTo>
                  <a:lnTo>
                    <a:pt x="505968" y="469392"/>
                  </a:lnTo>
                  <a:lnTo>
                    <a:pt x="505968" y="0"/>
                  </a:lnTo>
                  <a:close/>
                </a:path>
              </a:pathLst>
            </a:custGeom>
            <a:solidFill>
              <a:srgbClr val="FAE4D5"/>
            </a:solidFill>
          </p:spPr>
          <p:txBody>
            <a:bodyPr wrap="square" lIns="0" tIns="0" rIns="0" bIns="0" rtlCol="0"/>
            <a:lstStyle/>
            <a:p>
              <a:endParaRPr/>
            </a:p>
          </p:txBody>
        </p:sp>
        <p:sp>
          <p:nvSpPr>
            <p:cNvPr id="30" name="object 30"/>
            <p:cNvSpPr/>
            <p:nvPr/>
          </p:nvSpPr>
          <p:spPr>
            <a:xfrm>
              <a:off x="9576816" y="5864352"/>
              <a:ext cx="506095" cy="469900"/>
            </a:xfrm>
            <a:custGeom>
              <a:avLst/>
              <a:gdLst/>
              <a:ahLst/>
              <a:cxnLst/>
              <a:rect l="l" t="t" r="r" b="b"/>
              <a:pathLst>
                <a:path w="506095" h="469900">
                  <a:moveTo>
                    <a:pt x="0" y="469392"/>
                  </a:moveTo>
                  <a:lnTo>
                    <a:pt x="505968" y="469392"/>
                  </a:lnTo>
                  <a:lnTo>
                    <a:pt x="505968" y="0"/>
                  </a:lnTo>
                  <a:lnTo>
                    <a:pt x="0" y="0"/>
                  </a:lnTo>
                  <a:lnTo>
                    <a:pt x="0" y="469392"/>
                  </a:lnTo>
                  <a:close/>
                </a:path>
              </a:pathLst>
            </a:custGeom>
            <a:ln w="12192">
              <a:solidFill>
                <a:srgbClr val="7E7E7E"/>
              </a:solidFill>
            </a:ln>
          </p:spPr>
          <p:txBody>
            <a:bodyPr wrap="square" lIns="0" tIns="0" rIns="0" bIns="0" rtlCol="0"/>
            <a:lstStyle/>
            <a:p>
              <a:endParaRPr/>
            </a:p>
          </p:txBody>
        </p:sp>
        <p:sp>
          <p:nvSpPr>
            <p:cNvPr id="31" name="object 31"/>
            <p:cNvSpPr/>
            <p:nvPr/>
          </p:nvSpPr>
          <p:spPr>
            <a:xfrm>
              <a:off x="10567416" y="5495543"/>
              <a:ext cx="506095" cy="466725"/>
            </a:xfrm>
            <a:custGeom>
              <a:avLst/>
              <a:gdLst/>
              <a:ahLst/>
              <a:cxnLst/>
              <a:rect l="l" t="t" r="r" b="b"/>
              <a:pathLst>
                <a:path w="506095" h="466725">
                  <a:moveTo>
                    <a:pt x="505968" y="0"/>
                  </a:moveTo>
                  <a:lnTo>
                    <a:pt x="0" y="0"/>
                  </a:lnTo>
                  <a:lnTo>
                    <a:pt x="0" y="344436"/>
                  </a:lnTo>
                  <a:lnTo>
                    <a:pt x="0" y="365760"/>
                  </a:lnTo>
                  <a:lnTo>
                    <a:pt x="146304" y="365760"/>
                  </a:lnTo>
                  <a:lnTo>
                    <a:pt x="146304" y="466344"/>
                  </a:lnTo>
                  <a:lnTo>
                    <a:pt x="505968" y="466344"/>
                  </a:lnTo>
                  <a:lnTo>
                    <a:pt x="505968" y="365760"/>
                  </a:lnTo>
                  <a:lnTo>
                    <a:pt x="505968" y="344436"/>
                  </a:lnTo>
                  <a:lnTo>
                    <a:pt x="505968" y="0"/>
                  </a:lnTo>
                  <a:close/>
                </a:path>
              </a:pathLst>
            </a:custGeom>
            <a:solidFill>
              <a:srgbClr val="A9D18E"/>
            </a:solidFill>
          </p:spPr>
          <p:txBody>
            <a:bodyPr wrap="square" lIns="0" tIns="0" rIns="0" bIns="0" rtlCol="0"/>
            <a:lstStyle/>
            <a:p>
              <a:endParaRPr/>
            </a:p>
          </p:txBody>
        </p:sp>
        <p:sp>
          <p:nvSpPr>
            <p:cNvPr id="32" name="object 32"/>
            <p:cNvSpPr/>
            <p:nvPr/>
          </p:nvSpPr>
          <p:spPr>
            <a:xfrm>
              <a:off x="10567416" y="5495544"/>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33" name="object 33"/>
            <p:cNvSpPr/>
            <p:nvPr/>
          </p:nvSpPr>
          <p:spPr>
            <a:xfrm>
              <a:off x="10698480" y="5861303"/>
              <a:ext cx="506095" cy="469900"/>
            </a:xfrm>
            <a:custGeom>
              <a:avLst/>
              <a:gdLst/>
              <a:ahLst/>
              <a:cxnLst/>
              <a:rect l="l" t="t" r="r" b="b"/>
              <a:pathLst>
                <a:path w="506095" h="469900">
                  <a:moveTo>
                    <a:pt x="505968" y="0"/>
                  </a:moveTo>
                  <a:lnTo>
                    <a:pt x="0" y="0"/>
                  </a:lnTo>
                  <a:lnTo>
                    <a:pt x="0" y="445008"/>
                  </a:lnTo>
                  <a:lnTo>
                    <a:pt x="0" y="469392"/>
                  </a:lnTo>
                  <a:lnTo>
                    <a:pt x="505968" y="469392"/>
                  </a:lnTo>
                  <a:lnTo>
                    <a:pt x="505968" y="445008"/>
                  </a:lnTo>
                  <a:lnTo>
                    <a:pt x="505968" y="0"/>
                  </a:lnTo>
                  <a:close/>
                </a:path>
              </a:pathLst>
            </a:custGeom>
            <a:solidFill>
              <a:srgbClr val="FFD966"/>
            </a:solidFill>
          </p:spPr>
          <p:txBody>
            <a:bodyPr wrap="square" lIns="0" tIns="0" rIns="0" bIns="0" rtlCol="0"/>
            <a:lstStyle/>
            <a:p>
              <a:endParaRPr/>
            </a:p>
          </p:txBody>
        </p:sp>
        <p:sp>
          <p:nvSpPr>
            <p:cNvPr id="34" name="object 34"/>
            <p:cNvSpPr/>
            <p:nvPr/>
          </p:nvSpPr>
          <p:spPr>
            <a:xfrm>
              <a:off x="10698480" y="5861303"/>
              <a:ext cx="506095" cy="469900"/>
            </a:xfrm>
            <a:custGeom>
              <a:avLst/>
              <a:gdLst/>
              <a:ahLst/>
              <a:cxnLst/>
              <a:rect l="l" t="t" r="r" b="b"/>
              <a:pathLst>
                <a:path w="506095" h="469900">
                  <a:moveTo>
                    <a:pt x="0" y="469392"/>
                  </a:moveTo>
                  <a:lnTo>
                    <a:pt x="505968" y="469392"/>
                  </a:lnTo>
                  <a:lnTo>
                    <a:pt x="505968" y="0"/>
                  </a:lnTo>
                  <a:lnTo>
                    <a:pt x="0" y="0"/>
                  </a:lnTo>
                  <a:lnTo>
                    <a:pt x="0" y="469392"/>
                  </a:lnTo>
                  <a:close/>
                </a:path>
              </a:pathLst>
            </a:custGeom>
            <a:ln w="12192">
              <a:solidFill>
                <a:srgbClr val="7E7E7E"/>
              </a:solidFill>
            </a:ln>
          </p:spPr>
          <p:txBody>
            <a:bodyPr wrap="square" lIns="0" tIns="0" rIns="0" bIns="0" rtlCol="0"/>
            <a:lstStyle/>
            <a:p>
              <a:endParaRPr/>
            </a:p>
          </p:txBody>
        </p:sp>
        <p:sp>
          <p:nvSpPr>
            <p:cNvPr id="35" name="object 35"/>
            <p:cNvSpPr/>
            <p:nvPr/>
          </p:nvSpPr>
          <p:spPr>
            <a:xfrm>
              <a:off x="11259312" y="5861303"/>
              <a:ext cx="506095" cy="469900"/>
            </a:xfrm>
            <a:custGeom>
              <a:avLst/>
              <a:gdLst/>
              <a:ahLst/>
              <a:cxnLst/>
              <a:rect l="l" t="t" r="r" b="b"/>
              <a:pathLst>
                <a:path w="506095" h="469900">
                  <a:moveTo>
                    <a:pt x="505968" y="0"/>
                  </a:moveTo>
                  <a:lnTo>
                    <a:pt x="0" y="0"/>
                  </a:lnTo>
                  <a:lnTo>
                    <a:pt x="0" y="27432"/>
                  </a:lnTo>
                  <a:lnTo>
                    <a:pt x="0" y="469392"/>
                  </a:lnTo>
                  <a:lnTo>
                    <a:pt x="505968" y="469392"/>
                  </a:lnTo>
                  <a:lnTo>
                    <a:pt x="505968" y="27432"/>
                  </a:lnTo>
                  <a:lnTo>
                    <a:pt x="505968" y="0"/>
                  </a:lnTo>
                  <a:close/>
                </a:path>
              </a:pathLst>
            </a:custGeom>
            <a:solidFill>
              <a:srgbClr val="A9D18E"/>
            </a:solidFill>
          </p:spPr>
          <p:txBody>
            <a:bodyPr wrap="square" lIns="0" tIns="0" rIns="0" bIns="0" rtlCol="0"/>
            <a:lstStyle/>
            <a:p>
              <a:endParaRPr/>
            </a:p>
          </p:txBody>
        </p:sp>
        <p:sp>
          <p:nvSpPr>
            <p:cNvPr id="36" name="object 36"/>
            <p:cNvSpPr/>
            <p:nvPr/>
          </p:nvSpPr>
          <p:spPr>
            <a:xfrm>
              <a:off x="11259312" y="5861303"/>
              <a:ext cx="506095" cy="469900"/>
            </a:xfrm>
            <a:custGeom>
              <a:avLst/>
              <a:gdLst/>
              <a:ahLst/>
              <a:cxnLst/>
              <a:rect l="l" t="t" r="r" b="b"/>
              <a:pathLst>
                <a:path w="506095" h="469900">
                  <a:moveTo>
                    <a:pt x="0" y="469392"/>
                  </a:moveTo>
                  <a:lnTo>
                    <a:pt x="505968" y="469392"/>
                  </a:lnTo>
                  <a:lnTo>
                    <a:pt x="505968" y="0"/>
                  </a:lnTo>
                  <a:lnTo>
                    <a:pt x="0" y="0"/>
                  </a:lnTo>
                  <a:lnTo>
                    <a:pt x="0" y="469392"/>
                  </a:lnTo>
                  <a:close/>
                </a:path>
              </a:pathLst>
            </a:custGeom>
            <a:ln w="12192">
              <a:solidFill>
                <a:srgbClr val="7E7E7E"/>
              </a:solidFill>
            </a:ln>
          </p:spPr>
          <p:txBody>
            <a:bodyPr wrap="square" lIns="0" tIns="0" rIns="0" bIns="0" rtlCol="0"/>
            <a:lstStyle/>
            <a:p>
              <a:endParaRPr/>
            </a:p>
          </p:txBody>
        </p:sp>
        <p:sp>
          <p:nvSpPr>
            <p:cNvPr id="37" name="object 37"/>
            <p:cNvSpPr/>
            <p:nvPr/>
          </p:nvSpPr>
          <p:spPr>
            <a:xfrm>
              <a:off x="9427464" y="4700015"/>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FFD966"/>
            </a:solidFill>
          </p:spPr>
          <p:txBody>
            <a:bodyPr wrap="square" lIns="0" tIns="0" rIns="0" bIns="0" rtlCol="0"/>
            <a:lstStyle/>
            <a:p>
              <a:endParaRPr/>
            </a:p>
          </p:txBody>
        </p:sp>
        <p:sp>
          <p:nvSpPr>
            <p:cNvPr id="38" name="object 38"/>
            <p:cNvSpPr/>
            <p:nvPr/>
          </p:nvSpPr>
          <p:spPr>
            <a:xfrm>
              <a:off x="9427464" y="4700015"/>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39" name="object 39"/>
            <p:cNvSpPr/>
            <p:nvPr/>
          </p:nvSpPr>
          <p:spPr>
            <a:xfrm>
              <a:off x="9393936" y="5279136"/>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8FAADC"/>
            </a:solidFill>
          </p:spPr>
          <p:txBody>
            <a:bodyPr wrap="square" lIns="0" tIns="0" rIns="0" bIns="0" rtlCol="0"/>
            <a:lstStyle/>
            <a:p>
              <a:endParaRPr/>
            </a:p>
          </p:txBody>
        </p:sp>
        <p:sp>
          <p:nvSpPr>
            <p:cNvPr id="40" name="object 40"/>
            <p:cNvSpPr/>
            <p:nvPr/>
          </p:nvSpPr>
          <p:spPr>
            <a:xfrm>
              <a:off x="9393936" y="5279136"/>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41" name="object 41"/>
            <p:cNvSpPr/>
            <p:nvPr/>
          </p:nvSpPr>
          <p:spPr>
            <a:xfrm>
              <a:off x="11332464" y="5422391"/>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8FAADC"/>
            </a:solidFill>
          </p:spPr>
          <p:txBody>
            <a:bodyPr wrap="square" lIns="0" tIns="0" rIns="0" bIns="0" rtlCol="0"/>
            <a:lstStyle/>
            <a:p>
              <a:endParaRPr/>
            </a:p>
          </p:txBody>
        </p:sp>
        <p:sp>
          <p:nvSpPr>
            <p:cNvPr id="42" name="object 42"/>
            <p:cNvSpPr/>
            <p:nvPr/>
          </p:nvSpPr>
          <p:spPr>
            <a:xfrm>
              <a:off x="11332464" y="5422391"/>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43" name="object 43"/>
            <p:cNvSpPr/>
            <p:nvPr/>
          </p:nvSpPr>
          <p:spPr>
            <a:xfrm>
              <a:off x="10210800" y="5839967"/>
              <a:ext cx="502920" cy="466725"/>
            </a:xfrm>
            <a:custGeom>
              <a:avLst/>
              <a:gdLst/>
              <a:ahLst/>
              <a:cxnLst/>
              <a:rect l="l" t="t" r="r" b="b"/>
              <a:pathLst>
                <a:path w="502920" h="466725">
                  <a:moveTo>
                    <a:pt x="502920" y="0"/>
                  </a:moveTo>
                  <a:lnTo>
                    <a:pt x="0" y="0"/>
                  </a:lnTo>
                  <a:lnTo>
                    <a:pt x="0" y="466343"/>
                  </a:lnTo>
                  <a:lnTo>
                    <a:pt x="502920" y="466343"/>
                  </a:lnTo>
                  <a:lnTo>
                    <a:pt x="502920" y="0"/>
                  </a:lnTo>
                  <a:close/>
                </a:path>
              </a:pathLst>
            </a:custGeom>
            <a:solidFill>
              <a:srgbClr val="8FAADC"/>
            </a:solidFill>
          </p:spPr>
          <p:txBody>
            <a:bodyPr wrap="square" lIns="0" tIns="0" rIns="0" bIns="0" rtlCol="0"/>
            <a:lstStyle/>
            <a:p>
              <a:endParaRPr/>
            </a:p>
          </p:txBody>
        </p:sp>
        <p:sp>
          <p:nvSpPr>
            <p:cNvPr id="44" name="object 44"/>
            <p:cNvSpPr/>
            <p:nvPr/>
          </p:nvSpPr>
          <p:spPr>
            <a:xfrm>
              <a:off x="10210800" y="5839967"/>
              <a:ext cx="502920" cy="466725"/>
            </a:xfrm>
            <a:custGeom>
              <a:avLst/>
              <a:gdLst/>
              <a:ahLst/>
              <a:cxnLst/>
              <a:rect l="l" t="t" r="r" b="b"/>
              <a:pathLst>
                <a:path w="502920" h="466725">
                  <a:moveTo>
                    <a:pt x="0" y="466343"/>
                  </a:moveTo>
                  <a:lnTo>
                    <a:pt x="502920" y="466343"/>
                  </a:lnTo>
                  <a:lnTo>
                    <a:pt x="502920" y="0"/>
                  </a:lnTo>
                  <a:lnTo>
                    <a:pt x="0" y="0"/>
                  </a:lnTo>
                  <a:lnTo>
                    <a:pt x="0" y="466343"/>
                  </a:lnTo>
                  <a:close/>
                </a:path>
              </a:pathLst>
            </a:custGeom>
            <a:ln w="12192">
              <a:solidFill>
                <a:srgbClr val="7E7E7E"/>
              </a:solidFill>
            </a:ln>
          </p:spPr>
          <p:txBody>
            <a:bodyPr wrap="square" lIns="0" tIns="0" rIns="0" bIns="0" rtlCol="0"/>
            <a:lstStyle/>
            <a:p>
              <a:endParaRPr/>
            </a:p>
          </p:txBody>
        </p:sp>
        <p:sp>
          <p:nvSpPr>
            <p:cNvPr id="45" name="object 45"/>
            <p:cNvSpPr/>
            <p:nvPr/>
          </p:nvSpPr>
          <p:spPr>
            <a:xfrm>
              <a:off x="11365992" y="4349495"/>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FFFF00"/>
            </a:solidFill>
          </p:spPr>
          <p:txBody>
            <a:bodyPr wrap="square" lIns="0" tIns="0" rIns="0" bIns="0" rtlCol="0"/>
            <a:lstStyle/>
            <a:p>
              <a:endParaRPr/>
            </a:p>
          </p:txBody>
        </p:sp>
        <p:sp>
          <p:nvSpPr>
            <p:cNvPr id="46" name="object 46"/>
            <p:cNvSpPr/>
            <p:nvPr/>
          </p:nvSpPr>
          <p:spPr>
            <a:xfrm>
              <a:off x="11365992" y="4349495"/>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grpSp>
      <p:sp>
        <p:nvSpPr>
          <p:cNvPr id="47" name="object 47"/>
          <p:cNvSpPr txBox="1"/>
          <p:nvPr/>
        </p:nvSpPr>
        <p:spPr>
          <a:xfrm>
            <a:off x="9558655" y="3668648"/>
            <a:ext cx="2216150"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Unstructured</a:t>
            </a:r>
            <a:r>
              <a:rPr sz="2000" spc="-45" dirty="0">
                <a:solidFill>
                  <a:srgbClr val="404040"/>
                </a:solidFill>
                <a:latin typeface="Noto Sans"/>
                <a:cs typeface="Noto Sans"/>
              </a:rPr>
              <a:t> </a:t>
            </a:r>
            <a:r>
              <a:rPr sz="2000" spc="-20" dirty="0">
                <a:solidFill>
                  <a:srgbClr val="404040"/>
                </a:solidFill>
                <a:latin typeface="Noto Sans"/>
                <a:cs typeface="Noto Sans"/>
              </a:rPr>
              <a:t>Data</a:t>
            </a:r>
            <a:endParaRPr sz="2000">
              <a:latin typeface="Noto Sans"/>
              <a:cs typeface="Noto Sans"/>
            </a:endParaRPr>
          </a:p>
        </p:txBody>
      </p:sp>
      <p:sp>
        <p:nvSpPr>
          <p:cNvPr id="48" name="object 48"/>
          <p:cNvSpPr txBox="1"/>
          <p:nvPr/>
        </p:nvSpPr>
        <p:spPr>
          <a:xfrm>
            <a:off x="4799203" y="3661028"/>
            <a:ext cx="1896110"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Structured</a:t>
            </a:r>
            <a:r>
              <a:rPr sz="2000" spc="-45" dirty="0">
                <a:solidFill>
                  <a:srgbClr val="404040"/>
                </a:solidFill>
                <a:latin typeface="Noto Sans"/>
                <a:cs typeface="Noto Sans"/>
              </a:rPr>
              <a:t> </a:t>
            </a:r>
            <a:r>
              <a:rPr sz="2000" spc="-20" dirty="0">
                <a:solidFill>
                  <a:srgbClr val="404040"/>
                </a:solidFill>
                <a:latin typeface="Noto Sans"/>
                <a:cs typeface="Noto Sans"/>
              </a:rPr>
              <a:t>Data</a:t>
            </a:r>
            <a:endParaRPr sz="2000">
              <a:latin typeface="Noto Sans"/>
              <a:cs typeface="Noto Sans"/>
            </a:endParaRPr>
          </a:p>
        </p:txBody>
      </p:sp>
      <p:sp>
        <p:nvSpPr>
          <p:cNvPr id="49" name="object 49"/>
          <p:cNvSpPr txBox="1"/>
          <p:nvPr/>
        </p:nvSpPr>
        <p:spPr>
          <a:xfrm>
            <a:off x="4558410" y="6525259"/>
            <a:ext cx="237617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Relational</a:t>
            </a:r>
            <a:r>
              <a:rPr sz="2000" spc="-30" dirty="0">
                <a:solidFill>
                  <a:srgbClr val="404040"/>
                </a:solidFill>
                <a:latin typeface="Noto Sans"/>
                <a:cs typeface="Noto Sans"/>
              </a:rPr>
              <a:t> </a:t>
            </a:r>
            <a:r>
              <a:rPr sz="2000" spc="-20" dirty="0">
                <a:solidFill>
                  <a:srgbClr val="404040"/>
                </a:solidFill>
                <a:latin typeface="Noto Sans"/>
                <a:cs typeface="Noto Sans"/>
              </a:rPr>
              <a:t>Database</a:t>
            </a:r>
            <a:endParaRPr sz="2000">
              <a:latin typeface="Noto Sans"/>
              <a:cs typeface="Noto Sans"/>
            </a:endParaRPr>
          </a:p>
        </p:txBody>
      </p:sp>
      <p:grpSp>
        <p:nvGrpSpPr>
          <p:cNvPr id="50" name="object 50"/>
          <p:cNvGrpSpPr/>
          <p:nvPr/>
        </p:nvGrpSpPr>
        <p:grpSpPr>
          <a:xfrm>
            <a:off x="4645152" y="4261103"/>
            <a:ext cx="2194560" cy="2039620"/>
            <a:chOff x="4645152" y="4261103"/>
            <a:chExt cx="2194560" cy="2039620"/>
          </a:xfrm>
        </p:grpSpPr>
        <p:sp>
          <p:nvSpPr>
            <p:cNvPr id="51" name="object 51"/>
            <p:cNvSpPr/>
            <p:nvPr/>
          </p:nvSpPr>
          <p:spPr>
            <a:xfrm>
              <a:off x="4651248" y="4267199"/>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A9D18E"/>
            </a:solidFill>
          </p:spPr>
          <p:txBody>
            <a:bodyPr wrap="square" lIns="0" tIns="0" rIns="0" bIns="0" rtlCol="0"/>
            <a:lstStyle/>
            <a:p>
              <a:endParaRPr/>
            </a:p>
          </p:txBody>
        </p:sp>
        <p:sp>
          <p:nvSpPr>
            <p:cNvPr id="52" name="object 52"/>
            <p:cNvSpPr/>
            <p:nvPr/>
          </p:nvSpPr>
          <p:spPr>
            <a:xfrm>
              <a:off x="4651248" y="4267199"/>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53" name="object 53"/>
            <p:cNvSpPr/>
            <p:nvPr/>
          </p:nvSpPr>
          <p:spPr>
            <a:xfrm>
              <a:off x="5209032" y="4267199"/>
              <a:ext cx="506095" cy="466725"/>
            </a:xfrm>
            <a:custGeom>
              <a:avLst/>
              <a:gdLst/>
              <a:ahLst/>
              <a:cxnLst/>
              <a:rect l="l" t="t" r="r" b="b"/>
              <a:pathLst>
                <a:path w="506095" h="466725">
                  <a:moveTo>
                    <a:pt x="505967" y="0"/>
                  </a:moveTo>
                  <a:lnTo>
                    <a:pt x="0" y="0"/>
                  </a:lnTo>
                  <a:lnTo>
                    <a:pt x="0" y="466344"/>
                  </a:lnTo>
                  <a:lnTo>
                    <a:pt x="505967" y="466344"/>
                  </a:lnTo>
                  <a:lnTo>
                    <a:pt x="505967" y="0"/>
                  </a:lnTo>
                  <a:close/>
                </a:path>
              </a:pathLst>
            </a:custGeom>
            <a:solidFill>
              <a:srgbClr val="A9D18E"/>
            </a:solidFill>
          </p:spPr>
          <p:txBody>
            <a:bodyPr wrap="square" lIns="0" tIns="0" rIns="0" bIns="0" rtlCol="0"/>
            <a:lstStyle/>
            <a:p>
              <a:endParaRPr/>
            </a:p>
          </p:txBody>
        </p:sp>
        <p:sp>
          <p:nvSpPr>
            <p:cNvPr id="54" name="object 54"/>
            <p:cNvSpPr/>
            <p:nvPr/>
          </p:nvSpPr>
          <p:spPr>
            <a:xfrm>
              <a:off x="5209032" y="4267199"/>
              <a:ext cx="506095" cy="466725"/>
            </a:xfrm>
            <a:custGeom>
              <a:avLst/>
              <a:gdLst/>
              <a:ahLst/>
              <a:cxnLst/>
              <a:rect l="l" t="t" r="r" b="b"/>
              <a:pathLst>
                <a:path w="506095" h="466725">
                  <a:moveTo>
                    <a:pt x="0" y="466344"/>
                  </a:moveTo>
                  <a:lnTo>
                    <a:pt x="505967" y="466344"/>
                  </a:lnTo>
                  <a:lnTo>
                    <a:pt x="505967" y="0"/>
                  </a:lnTo>
                  <a:lnTo>
                    <a:pt x="0" y="0"/>
                  </a:lnTo>
                  <a:lnTo>
                    <a:pt x="0" y="466344"/>
                  </a:lnTo>
                  <a:close/>
                </a:path>
              </a:pathLst>
            </a:custGeom>
            <a:ln w="12192">
              <a:solidFill>
                <a:srgbClr val="7E7E7E"/>
              </a:solidFill>
            </a:ln>
          </p:spPr>
          <p:txBody>
            <a:bodyPr wrap="square" lIns="0" tIns="0" rIns="0" bIns="0" rtlCol="0"/>
            <a:lstStyle/>
            <a:p>
              <a:endParaRPr/>
            </a:p>
          </p:txBody>
        </p:sp>
        <p:sp>
          <p:nvSpPr>
            <p:cNvPr id="55" name="object 55"/>
            <p:cNvSpPr/>
            <p:nvPr/>
          </p:nvSpPr>
          <p:spPr>
            <a:xfrm>
              <a:off x="5766816" y="4267199"/>
              <a:ext cx="506095" cy="466725"/>
            </a:xfrm>
            <a:custGeom>
              <a:avLst/>
              <a:gdLst/>
              <a:ahLst/>
              <a:cxnLst/>
              <a:rect l="l" t="t" r="r" b="b"/>
              <a:pathLst>
                <a:path w="506095" h="466725">
                  <a:moveTo>
                    <a:pt x="505967" y="0"/>
                  </a:moveTo>
                  <a:lnTo>
                    <a:pt x="0" y="0"/>
                  </a:lnTo>
                  <a:lnTo>
                    <a:pt x="0" y="466344"/>
                  </a:lnTo>
                  <a:lnTo>
                    <a:pt x="505967" y="466344"/>
                  </a:lnTo>
                  <a:lnTo>
                    <a:pt x="505967" y="0"/>
                  </a:lnTo>
                  <a:close/>
                </a:path>
              </a:pathLst>
            </a:custGeom>
            <a:solidFill>
              <a:srgbClr val="A9D18E"/>
            </a:solidFill>
          </p:spPr>
          <p:txBody>
            <a:bodyPr wrap="square" lIns="0" tIns="0" rIns="0" bIns="0" rtlCol="0"/>
            <a:lstStyle/>
            <a:p>
              <a:endParaRPr/>
            </a:p>
          </p:txBody>
        </p:sp>
        <p:sp>
          <p:nvSpPr>
            <p:cNvPr id="56" name="object 56"/>
            <p:cNvSpPr/>
            <p:nvPr/>
          </p:nvSpPr>
          <p:spPr>
            <a:xfrm>
              <a:off x="5766816" y="4267199"/>
              <a:ext cx="506095" cy="466725"/>
            </a:xfrm>
            <a:custGeom>
              <a:avLst/>
              <a:gdLst/>
              <a:ahLst/>
              <a:cxnLst/>
              <a:rect l="l" t="t" r="r" b="b"/>
              <a:pathLst>
                <a:path w="506095" h="466725">
                  <a:moveTo>
                    <a:pt x="0" y="466344"/>
                  </a:moveTo>
                  <a:lnTo>
                    <a:pt x="505967" y="466344"/>
                  </a:lnTo>
                  <a:lnTo>
                    <a:pt x="505967" y="0"/>
                  </a:lnTo>
                  <a:lnTo>
                    <a:pt x="0" y="0"/>
                  </a:lnTo>
                  <a:lnTo>
                    <a:pt x="0" y="466344"/>
                  </a:lnTo>
                  <a:close/>
                </a:path>
              </a:pathLst>
            </a:custGeom>
            <a:ln w="12192">
              <a:solidFill>
                <a:srgbClr val="7E7E7E"/>
              </a:solidFill>
            </a:ln>
          </p:spPr>
          <p:txBody>
            <a:bodyPr wrap="square" lIns="0" tIns="0" rIns="0" bIns="0" rtlCol="0"/>
            <a:lstStyle/>
            <a:p>
              <a:endParaRPr/>
            </a:p>
          </p:txBody>
        </p:sp>
        <p:sp>
          <p:nvSpPr>
            <p:cNvPr id="57" name="object 57"/>
            <p:cNvSpPr/>
            <p:nvPr/>
          </p:nvSpPr>
          <p:spPr>
            <a:xfrm>
              <a:off x="6327648" y="4267199"/>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A9D18E"/>
            </a:solidFill>
          </p:spPr>
          <p:txBody>
            <a:bodyPr wrap="square" lIns="0" tIns="0" rIns="0" bIns="0" rtlCol="0"/>
            <a:lstStyle/>
            <a:p>
              <a:endParaRPr/>
            </a:p>
          </p:txBody>
        </p:sp>
        <p:sp>
          <p:nvSpPr>
            <p:cNvPr id="58" name="object 58"/>
            <p:cNvSpPr/>
            <p:nvPr/>
          </p:nvSpPr>
          <p:spPr>
            <a:xfrm>
              <a:off x="6327648" y="4267199"/>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59" name="object 59"/>
            <p:cNvSpPr/>
            <p:nvPr/>
          </p:nvSpPr>
          <p:spPr>
            <a:xfrm>
              <a:off x="4651248" y="4785359"/>
              <a:ext cx="506095" cy="469900"/>
            </a:xfrm>
            <a:custGeom>
              <a:avLst/>
              <a:gdLst/>
              <a:ahLst/>
              <a:cxnLst/>
              <a:rect l="l" t="t" r="r" b="b"/>
              <a:pathLst>
                <a:path w="506095" h="469900">
                  <a:moveTo>
                    <a:pt x="505968" y="0"/>
                  </a:moveTo>
                  <a:lnTo>
                    <a:pt x="0" y="0"/>
                  </a:lnTo>
                  <a:lnTo>
                    <a:pt x="0" y="469391"/>
                  </a:lnTo>
                  <a:lnTo>
                    <a:pt x="505968" y="469391"/>
                  </a:lnTo>
                  <a:lnTo>
                    <a:pt x="505968" y="0"/>
                  </a:lnTo>
                  <a:close/>
                </a:path>
              </a:pathLst>
            </a:custGeom>
            <a:solidFill>
              <a:srgbClr val="A9D18E"/>
            </a:solidFill>
          </p:spPr>
          <p:txBody>
            <a:bodyPr wrap="square" lIns="0" tIns="0" rIns="0" bIns="0" rtlCol="0"/>
            <a:lstStyle/>
            <a:p>
              <a:endParaRPr/>
            </a:p>
          </p:txBody>
        </p:sp>
        <p:sp>
          <p:nvSpPr>
            <p:cNvPr id="60" name="object 60"/>
            <p:cNvSpPr/>
            <p:nvPr/>
          </p:nvSpPr>
          <p:spPr>
            <a:xfrm>
              <a:off x="4651248" y="4785359"/>
              <a:ext cx="506095" cy="469900"/>
            </a:xfrm>
            <a:custGeom>
              <a:avLst/>
              <a:gdLst/>
              <a:ahLst/>
              <a:cxnLst/>
              <a:rect l="l" t="t" r="r" b="b"/>
              <a:pathLst>
                <a:path w="506095" h="469900">
                  <a:moveTo>
                    <a:pt x="0" y="469391"/>
                  </a:moveTo>
                  <a:lnTo>
                    <a:pt x="505968" y="469391"/>
                  </a:lnTo>
                  <a:lnTo>
                    <a:pt x="505968" y="0"/>
                  </a:lnTo>
                  <a:lnTo>
                    <a:pt x="0" y="0"/>
                  </a:lnTo>
                  <a:lnTo>
                    <a:pt x="0" y="469391"/>
                  </a:lnTo>
                  <a:close/>
                </a:path>
              </a:pathLst>
            </a:custGeom>
            <a:ln w="12191">
              <a:solidFill>
                <a:srgbClr val="7E7E7E"/>
              </a:solidFill>
            </a:ln>
          </p:spPr>
          <p:txBody>
            <a:bodyPr wrap="square" lIns="0" tIns="0" rIns="0" bIns="0" rtlCol="0"/>
            <a:lstStyle/>
            <a:p>
              <a:endParaRPr/>
            </a:p>
          </p:txBody>
        </p:sp>
        <p:sp>
          <p:nvSpPr>
            <p:cNvPr id="61" name="object 61"/>
            <p:cNvSpPr/>
            <p:nvPr/>
          </p:nvSpPr>
          <p:spPr>
            <a:xfrm>
              <a:off x="5209032" y="4785359"/>
              <a:ext cx="506095" cy="469900"/>
            </a:xfrm>
            <a:custGeom>
              <a:avLst/>
              <a:gdLst/>
              <a:ahLst/>
              <a:cxnLst/>
              <a:rect l="l" t="t" r="r" b="b"/>
              <a:pathLst>
                <a:path w="506095" h="469900">
                  <a:moveTo>
                    <a:pt x="505967" y="0"/>
                  </a:moveTo>
                  <a:lnTo>
                    <a:pt x="0" y="0"/>
                  </a:lnTo>
                  <a:lnTo>
                    <a:pt x="0" y="469391"/>
                  </a:lnTo>
                  <a:lnTo>
                    <a:pt x="505967" y="469391"/>
                  </a:lnTo>
                  <a:lnTo>
                    <a:pt x="505967" y="0"/>
                  </a:lnTo>
                  <a:close/>
                </a:path>
              </a:pathLst>
            </a:custGeom>
            <a:solidFill>
              <a:srgbClr val="A9D18E"/>
            </a:solidFill>
          </p:spPr>
          <p:txBody>
            <a:bodyPr wrap="square" lIns="0" tIns="0" rIns="0" bIns="0" rtlCol="0"/>
            <a:lstStyle/>
            <a:p>
              <a:endParaRPr/>
            </a:p>
          </p:txBody>
        </p:sp>
        <p:sp>
          <p:nvSpPr>
            <p:cNvPr id="62" name="object 62"/>
            <p:cNvSpPr/>
            <p:nvPr/>
          </p:nvSpPr>
          <p:spPr>
            <a:xfrm>
              <a:off x="5209032" y="4785359"/>
              <a:ext cx="506095" cy="469900"/>
            </a:xfrm>
            <a:custGeom>
              <a:avLst/>
              <a:gdLst/>
              <a:ahLst/>
              <a:cxnLst/>
              <a:rect l="l" t="t" r="r" b="b"/>
              <a:pathLst>
                <a:path w="506095" h="469900">
                  <a:moveTo>
                    <a:pt x="0" y="469391"/>
                  </a:moveTo>
                  <a:lnTo>
                    <a:pt x="505967" y="469391"/>
                  </a:lnTo>
                  <a:lnTo>
                    <a:pt x="505967" y="0"/>
                  </a:lnTo>
                  <a:lnTo>
                    <a:pt x="0" y="0"/>
                  </a:lnTo>
                  <a:lnTo>
                    <a:pt x="0" y="469391"/>
                  </a:lnTo>
                  <a:close/>
                </a:path>
              </a:pathLst>
            </a:custGeom>
            <a:ln w="12192">
              <a:solidFill>
                <a:srgbClr val="7E7E7E"/>
              </a:solidFill>
            </a:ln>
          </p:spPr>
          <p:txBody>
            <a:bodyPr wrap="square" lIns="0" tIns="0" rIns="0" bIns="0" rtlCol="0"/>
            <a:lstStyle/>
            <a:p>
              <a:endParaRPr/>
            </a:p>
          </p:txBody>
        </p:sp>
        <p:sp>
          <p:nvSpPr>
            <p:cNvPr id="63" name="object 63"/>
            <p:cNvSpPr/>
            <p:nvPr/>
          </p:nvSpPr>
          <p:spPr>
            <a:xfrm>
              <a:off x="5766816" y="4785359"/>
              <a:ext cx="506095" cy="469900"/>
            </a:xfrm>
            <a:custGeom>
              <a:avLst/>
              <a:gdLst/>
              <a:ahLst/>
              <a:cxnLst/>
              <a:rect l="l" t="t" r="r" b="b"/>
              <a:pathLst>
                <a:path w="506095" h="469900">
                  <a:moveTo>
                    <a:pt x="505967" y="0"/>
                  </a:moveTo>
                  <a:lnTo>
                    <a:pt x="0" y="0"/>
                  </a:lnTo>
                  <a:lnTo>
                    <a:pt x="0" y="469391"/>
                  </a:lnTo>
                  <a:lnTo>
                    <a:pt x="505967" y="469391"/>
                  </a:lnTo>
                  <a:lnTo>
                    <a:pt x="505967" y="0"/>
                  </a:lnTo>
                  <a:close/>
                </a:path>
              </a:pathLst>
            </a:custGeom>
            <a:solidFill>
              <a:srgbClr val="A9D18E"/>
            </a:solidFill>
          </p:spPr>
          <p:txBody>
            <a:bodyPr wrap="square" lIns="0" tIns="0" rIns="0" bIns="0" rtlCol="0"/>
            <a:lstStyle/>
            <a:p>
              <a:endParaRPr/>
            </a:p>
          </p:txBody>
        </p:sp>
        <p:sp>
          <p:nvSpPr>
            <p:cNvPr id="64" name="object 64"/>
            <p:cNvSpPr/>
            <p:nvPr/>
          </p:nvSpPr>
          <p:spPr>
            <a:xfrm>
              <a:off x="5766816" y="4785359"/>
              <a:ext cx="506095" cy="469900"/>
            </a:xfrm>
            <a:custGeom>
              <a:avLst/>
              <a:gdLst/>
              <a:ahLst/>
              <a:cxnLst/>
              <a:rect l="l" t="t" r="r" b="b"/>
              <a:pathLst>
                <a:path w="506095" h="469900">
                  <a:moveTo>
                    <a:pt x="0" y="469391"/>
                  </a:moveTo>
                  <a:lnTo>
                    <a:pt x="505967" y="469391"/>
                  </a:lnTo>
                  <a:lnTo>
                    <a:pt x="505967" y="0"/>
                  </a:lnTo>
                  <a:lnTo>
                    <a:pt x="0" y="0"/>
                  </a:lnTo>
                  <a:lnTo>
                    <a:pt x="0" y="469391"/>
                  </a:lnTo>
                  <a:close/>
                </a:path>
              </a:pathLst>
            </a:custGeom>
            <a:ln w="12192">
              <a:solidFill>
                <a:srgbClr val="7E7E7E"/>
              </a:solidFill>
            </a:ln>
          </p:spPr>
          <p:txBody>
            <a:bodyPr wrap="square" lIns="0" tIns="0" rIns="0" bIns="0" rtlCol="0"/>
            <a:lstStyle/>
            <a:p>
              <a:endParaRPr/>
            </a:p>
          </p:txBody>
        </p:sp>
        <p:sp>
          <p:nvSpPr>
            <p:cNvPr id="65" name="object 65"/>
            <p:cNvSpPr/>
            <p:nvPr/>
          </p:nvSpPr>
          <p:spPr>
            <a:xfrm>
              <a:off x="6327648" y="4785359"/>
              <a:ext cx="506095" cy="469900"/>
            </a:xfrm>
            <a:custGeom>
              <a:avLst/>
              <a:gdLst/>
              <a:ahLst/>
              <a:cxnLst/>
              <a:rect l="l" t="t" r="r" b="b"/>
              <a:pathLst>
                <a:path w="506095" h="469900">
                  <a:moveTo>
                    <a:pt x="505968" y="0"/>
                  </a:moveTo>
                  <a:lnTo>
                    <a:pt x="0" y="0"/>
                  </a:lnTo>
                  <a:lnTo>
                    <a:pt x="0" y="469391"/>
                  </a:lnTo>
                  <a:lnTo>
                    <a:pt x="505968" y="469391"/>
                  </a:lnTo>
                  <a:lnTo>
                    <a:pt x="505968" y="0"/>
                  </a:lnTo>
                  <a:close/>
                </a:path>
              </a:pathLst>
            </a:custGeom>
            <a:solidFill>
              <a:srgbClr val="A9D18E"/>
            </a:solidFill>
          </p:spPr>
          <p:txBody>
            <a:bodyPr wrap="square" lIns="0" tIns="0" rIns="0" bIns="0" rtlCol="0"/>
            <a:lstStyle/>
            <a:p>
              <a:endParaRPr/>
            </a:p>
          </p:txBody>
        </p:sp>
        <p:sp>
          <p:nvSpPr>
            <p:cNvPr id="66" name="object 66"/>
            <p:cNvSpPr/>
            <p:nvPr/>
          </p:nvSpPr>
          <p:spPr>
            <a:xfrm>
              <a:off x="6327648" y="4785359"/>
              <a:ext cx="506095" cy="469900"/>
            </a:xfrm>
            <a:custGeom>
              <a:avLst/>
              <a:gdLst/>
              <a:ahLst/>
              <a:cxnLst/>
              <a:rect l="l" t="t" r="r" b="b"/>
              <a:pathLst>
                <a:path w="506095" h="469900">
                  <a:moveTo>
                    <a:pt x="0" y="469391"/>
                  </a:moveTo>
                  <a:lnTo>
                    <a:pt x="505968" y="469391"/>
                  </a:lnTo>
                  <a:lnTo>
                    <a:pt x="505968" y="0"/>
                  </a:lnTo>
                  <a:lnTo>
                    <a:pt x="0" y="0"/>
                  </a:lnTo>
                  <a:lnTo>
                    <a:pt x="0" y="469391"/>
                  </a:lnTo>
                  <a:close/>
                </a:path>
              </a:pathLst>
            </a:custGeom>
            <a:ln w="12191">
              <a:solidFill>
                <a:srgbClr val="7E7E7E"/>
              </a:solidFill>
            </a:ln>
          </p:spPr>
          <p:txBody>
            <a:bodyPr wrap="square" lIns="0" tIns="0" rIns="0" bIns="0" rtlCol="0"/>
            <a:lstStyle/>
            <a:p>
              <a:endParaRPr/>
            </a:p>
          </p:txBody>
        </p:sp>
        <p:sp>
          <p:nvSpPr>
            <p:cNvPr id="67" name="object 67"/>
            <p:cNvSpPr/>
            <p:nvPr/>
          </p:nvSpPr>
          <p:spPr>
            <a:xfrm>
              <a:off x="4651248" y="5306567"/>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A9D18E"/>
            </a:solidFill>
          </p:spPr>
          <p:txBody>
            <a:bodyPr wrap="square" lIns="0" tIns="0" rIns="0" bIns="0" rtlCol="0"/>
            <a:lstStyle/>
            <a:p>
              <a:endParaRPr/>
            </a:p>
          </p:txBody>
        </p:sp>
        <p:sp>
          <p:nvSpPr>
            <p:cNvPr id="68" name="object 68"/>
            <p:cNvSpPr/>
            <p:nvPr/>
          </p:nvSpPr>
          <p:spPr>
            <a:xfrm>
              <a:off x="4651248" y="5306567"/>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69" name="object 69"/>
            <p:cNvSpPr/>
            <p:nvPr/>
          </p:nvSpPr>
          <p:spPr>
            <a:xfrm>
              <a:off x="5209032" y="5306567"/>
              <a:ext cx="506095" cy="466725"/>
            </a:xfrm>
            <a:custGeom>
              <a:avLst/>
              <a:gdLst/>
              <a:ahLst/>
              <a:cxnLst/>
              <a:rect l="l" t="t" r="r" b="b"/>
              <a:pathLst>
                <a:path w="506095" h="466725">
                  <a:moveTo>
                    <a:pt x="505967" y="0"/>
                  </a:moveTo>
                  <a:lnTo>
                    <a:pt x="0" y="0"/>
                  </a:lnTo>
                  <a:lnTo>
                    <a:pt x="0" y="466343"/>
                  </a:lnTo>
                  <a:lnTo>
                    <a:pt x="505967" y="466343"/>
                  </a:lnTo>
                  <a:lnTo>
                    <a:pt x="505967" y="0"/>
                  </a:lnTo>
                  <a:close/>
                </a:path>
              </a:pathLst>
            </a:custGeom>
            <a:solidFill>
              <a:srgbClr val="A9D18E"/>
            </a:solidFill>
          </p:spPr>
          <p:txBody>
            <a:bodyPr wrap="square" lIns="0" tIns="0" rIns="0" bIns="0" rtlCol="0"/>
            <a:lstStyle/>
            <a:p>
              <a:endParaRPr/>
            </a:p>
          </p:txBody>
        </p:sp>
        <p:sp>
          <p:nvSpPr>
            <p:cNvPr id="70" name="object 70"/>
            <p:cNvSpPr/>
            <p:nvPr/>
          </p:nvSpPr>
          <p:spPr>
            <a:xfrm>
              <a:off x="5209032" y="5306567"/>
              <a:ext cx="506095" cy="466725"/>
            </a:xfrm>
            <a:custGeom>
              <a:avLst/>
              <a:gdLst/>
              <a:ahLst/>
              <a:cxnLst/>
              <a:rect l="l" t="t" r="r" b="b"/>
              <a:pathLst>
                <a:path w="506095" h="466725">
                  <a:moveTo>
                    <a:pt x="0" y="466343"/>
                  </a:moveTo>
                  <a:lnTo>
                    <a:pt x="505967" y="466343"/>
                  </a:lnTo>
                  <a:lnTo>
                    <a:pt x="505967" y="0"/>
                  </a:lnTo>
                  <a:lnTo>
                    <a:pt x="0" y="0"/>
                  </a:lnTo>
                  <a:lnTo>
                    <a:pt x="0" y="466343"/>
                  </a:lnTo>
                  <a:close/>
                </a:path>
              </a:pathLst>
            </a:custGeom>
            <a:ln w="12192">
              <a:solidFill>
                <a:srgbClr val="7E7E7E"/>
              </a:solidFill>
            </a:ln>
          </p:spPr>
          <p:txBody>
            <a:bodyPr wrap="square" lIns="0" tIns="0" rIns="0" bIns="0" rtlCol="0"/>
            <a:lstStyle/>
            <a:p>
              <a:endParaRPr/>
            </a:p>
          </p:txBody>
        </p:sp>
        <p:sp>
          <p:nvSpPr>
            <p:cNvPr id="71" name="object 71"/>
            <p:cNvSpPr/>
            <p:nvPr/>
          </p:nvSpPr>
          <p:spPr>
            <a:xfrm>
              <a:off x="5766816" y="5306567"/>
              <a:ext cx="506095" cy="466725"/>
            </a:xfrm>
            <a:custGeom>
              <a:avLst/>
              <a:gdLst/>
              <a:ahLst/>
              <a:cxnLst/>
              <a:rect l="l" t="t" r="r" b="b"/>
              <a:pathLst>
                <a:path w="506095" h="466725">
                  <a:moveTo>
                    <a:pt x="505967" y="0"/>
                  </a:moveTo>
                  <a:lnTo>
                    <a:pt x="0" y="0"/>
                  </a:lnTo>
                  <a:lnTo>
                    <a:pt x="0" y="466343"/>
                  </a:lnTo>
                  <a:lnTo>
                    <a:pt x="505967" y="466343"/>
                  </a:lnTo>
                  <a:lnTo>
                    <a:pt x="505967" y="0"/>
                  </a:lnTo>
                  <a:close/>
                </a:path>
              </a:pathLst>
            </a:custGeom>
            <a:solidFill>
              <a:srgbClr val="A9D18E"/>
            </a:solidFill>
          </p:spPr>
          <p:txBody>
            <a:bodyPr wrap="square" lIns="0" tIns="0" rIns="0" bIns="0" rtlCol="0"/>
            <a:lstStyle/>
            <a:p>
              <a:endParaRPr/>
            </a:p>
          </p:txBody>
        </p:sp>
        <p:sp>
          <p:nvSpPr>
            <p:cNvPr id="72" name="object 72"/>
            <p:cNvSpPr/>
            <p:nvPr/>
          </p:nvSpPr>
          <p:spPr>
            <a:xfrm>
              <a:off x="5766816" y="5306567"/>
              <a:ext cx="506095" cy="466725"/>
            </a:xfrm>
            <a:custGeom>
              <a:avLst/>
              <a:gdLst/>
              <a:ahLst/>
              <a:cxnLst/>
              <a:rect l="l" t="t" r="r" b="b"/>
              <a:pathLst>
                <a:path w="506095" h="466725">
                  <a:moveTo>
                    <a:pt x="0" y="466343"/>
                  </a:moveTo>
                  <a:lnTo>
                    <a:pt x="505967" y="466343"/>
                  </a:lnTo>
                  <a:lnTo>
                    <a:pt x="505967" y="0"/>
                  </a:lnTo>
                  <a:lnTo>
                    <a:pt x="0" y="0"/>
                  </a:lnTo>
                  <a:lnTo>
                    <a:pt x="0" y="466343"/>
                  </a:lnTo>
                  <a:close/>
                </a:path>
              </a:pathLst>
            </a:custGeom>
            <a:ln w="12192">
              <a:solidFill>
                <a:srgbClr val="7E7E7E"/>
              </a:solidFill>
            </a:ln>
          </p:spPr>
          <p:txBody>
            <a:bodyPr wrap="square" lIns="0" tIns="0" rIns="0" bIns="0" rtlCol="0"/>
            <a:lstStyle/>
            <a:p>
              <a:endParaRPr/>
            </a:p>
          </p:txBody>
        </p:sp>
        <p:sp>
          <p:nvSpPr>
            <p:cNvPr id="73" name="object 73"/>
            <p:cNvSpPr/>
            <p:nvPr/>
          </p:nvSpPr>
          <p:spPr>
            <a:xfrm>
              <a:off x="6327648" y="5306567"/>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A9D18E"/>
            </a:solidFill>
          </p:spPr>
          <p:txBody>
            <a:bodyPr wrap="square" lIns="0" tIns="0" rIns="0" bIns="0" rtlCol="0"/>
            <a:lstStyle/>
            <a:p>
              <a:endParaRPr/>
            </a:p>
          </p:txBody>
        </p:sp>
        <p:sp>
          <p:nvSpPr>
            <p:cNvPr id="74" name="object 74"/>
            <p:cNvSpPr/>
            <p:nvPr/>
          </p:nvSpPr>
          <p:spPr>
            <a:xfrm>
              <a:off x="6327648" y="5306567"/>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75" name="object 75"/>
            <p:cNvSpPr/>
            <p:nvPr/>
          </p:nvSpPr>
          <p:spPr>
            <a:xfrm>
              <a:off x="4651248" y="5827775"/>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A9D18E"/>
            </a:solidFill>
          </p:spPr>
          <p:txBody>
            <a:bodyPr wrap="square" lIns="0" tIns="0" rIns="0" bIns="0" rtlCol="0"/>
            <a:lstStyle/>
            <a:p>
              <a:endParaRPr/>
            </a:p>
          </p:txBody>
        </p:sp>
        <p:sp>
          <p:nvSpPr>
            <p:cNvPr id="76" name="object 76"/>
            <p:cNvSpPr/>
            <p:nvPr/>
          </p:nvSpPr>
          <p:spPr>
            <a:xfrm>
              <a:off x="4651248" y="5827775"/>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77" name="object 77"/>
            <p:cNvSpPr/>
            <p:nvPr/>
          </p:nvSpPr>
          <p:spPr>
            <a:xfrm>
              <a:off x="5209032" y="5827775"/>
              <a:ext cx="506095" cy="466725"/>
            </a:xfrm>
            <a:custGeom>
              <a:avLst/>
              <a:gdLst/>
              <a:ahLst/>
              <a:cxnLst/>
              <a:rect l="l" t="t" r="r" b="b"/>
              <a:pathLst>
                <a:path w="506095" h="466725">
                  <a:moveTo>
                    <a:pt x="505967" y="0"/>
                  </a:moveTo>
                  <a:lnTo>
                    <a:pt x="0" y="0"/>
                  </a:lnTo>
                  <a:lnTo>
                    <a:pt x="0" y="466344"/>
                  </a:lnTo>
                  <a:lnTo>
                    <a:pt x="505967" y="466344"/>
                  </a:lnTo>
                  <a:lnTo>
                    <a:pt x="505967" y="0"/>
                  </a:lnTo>
                  <a:close/>
                </a:path>
              </a:pathLst>
            </a:custGeom>
            <a:solidFill>
              <a:srgbClr val="A9D18E"/>
            </a:solidFill>
          </p:spPr>
          <p:txBody>
            <a:bodyPr wrap="square" lIns="0" tIns="0" rIns="0" bIns="0" rtlCol="0"/>
            <a:lstStyle/>
            <a:p>
              <a:endParaRPr/>
            </a:p>
          </p:txBody>
        </p:sp>
        <p:sp>
          <p:nvSpPr>
            <p:cNvPr id="78" name="object 78"/>
            <p:cNvSpPr/>
            <p:nvPr/>
          </p:nvSpPr>
          <p:spPr>
            <a:xfrm>
              <a:off x="5209032" y="5827775"/>
              <a:ext cx="506095" cy="466725"/>
            </a:xfrm>
            <a:custGeom>
              <a:avLst/>
              <a:gdLst/>
              <a:ahLst/>
              <a:cxnLst/>
              <a:rect l="l" t="t" r="r" b="b"/>
              <a:pathLst>
                <a:path w="506095" h="466725">
                  <a:moveTo>
                    <a:pt x="0" y="466344"/>
                  </a:moveTo>
                  <a:lnTo>
                    <a:pt x="505967" y="466344"/>
                  </a:lnTo>
                  <a:lnTo>
                    <a:pt x="505967" y="0"/>
                  </a:lnTo>
                  <a:lnTo>
                    <a:pt x="0" y="0"/>
                  </a:lnTo>
                  <a:lnTo>
                    <a:pt x="0" y="466344"/>
                  </a:lnTo>
                  <a:close/>
                </a:path>
              </a:pathLst>
            </a:custGeom>
            <a:ln w="12191">
              <a:solidFill>
                <a:srgbClr val="7E7E7E"/>
              </a:solidFill>
            </a:ln>
          </p:spPr>
          <p:txBody>
            <a:bodyPr wrap="square" lIns="0" tIns="0" rIns="0" bIns="0" rtlCol="0"/>
            <a:lstStyle/>
            <a:p>
              <a:endParaRPr/>
            </a:p>
          </p:txBody>
        </p:sp>
        <p:sp>
          <p:nvSpPr>
            <p:cNvPr id="79" name="object 79"/>
            <p:cNvSpPr/>
            <p:nvPr/>
          </p:nvSpPr>
          <p:spPr>
            <a:xfrm>
              <a:off x="5766816" y="5827775"/>
              <a:ext cx="506095" cy="466725"/>
            </a:xfrm>
            <a:custGeom>
              <a:avLst/>
              <a:gdLst/>
              <a:ahLst/>
              <a:cxnLst/>
              <a:rect l="l" t="t" r="r" b="b"/>
              <a:pathLst>
                <a:path w="506095" h="466725">
                  <a:moveTo>
                    <a:pt x="505967" y="0"/>
                  </a:moveTo>
                  <a:lnTo>
                    <a:pt x="0" y="0"/>
                  </a:lnTo>
                  <a:lnTo>
                    <a:pt x="0" y="466344"/>
                  </a:lnTo>
                  <a:lnTo>
                    <a:pt x="505967" y="466344"/>
                  </a:lnTo>
                  <a:lnTo>
                    <a:pt x="505967" y="0"/>
                  </a:lnTo>
                  <a:close/>
                </a:path>
              </a:pathLst>
            </a:custGeom>
            <a:solidFill>
              <a:srgbClr val="A9D18E"/>
            </a:solidFill>
          </p:spPr>
          <p:txBody>
            <a:bodyPr wrap="square" lIns="0" tIns="0" rIns="0" bIns="0" rtlCol="0"/>
            <a:lstStyle/>
            <a:p>
              <a:endParaRPr/>
            </a:p>
          </p:txBody>
        </p:sp>
        <p:sp>
          <p:nvSpPr>
            <p:cNvPr id="80" name="object 80"/>
            <p:cNvSpPr/>
            <p:nvPr/>
          </p:nvSpPr>
          <p:spPr>
            <a:xfrm>
              <a:off x="5766816" y="5827775"/>
              <a:ext cx="506095" cy="466725"/>
            </a:xfrm>
            <a:custGeom>
              <a:avLst/>
              <a:gdLst/>
              <a:ahLst/>
              <a:cxnLst/>
              <a:rect l="l" t="t" r="r" b="b"/>
              <a:pathLst>
                <a:path w="506095" h="466725">
                  <a:moveTo>
                    <a:pt x="0" y="466344"/>
                  </a:moveTo>
                  <a:lnTo>
                    <a:pt x="505967" y="466344"/>
                  </a:lnTo>
                  <a:lnTo>
                    <a:pt x="505967" y="0"/>
                  </a:lnTo>
                  <a:lnTo>
                    <a:pt x="0" y="0"/>
                  </a:lnTo>
                  <a:lnTo>
                    <a:pt x="0" y="466344"/>
                  </a:lnTo>
                  <a:close/>
                </a:path>
              </a:pathLst>
            </a:custGeom>
            <a:ln w="12191">
              <a:solidFill>
                <a:srgbClr val="7E7E7E"/>
              </a:solidFill>
            </a:ln>
          </p:spPr>
          <p:txBody>
            <a:bodyPr wrap="square" lIns="0" tIns="0" rIns="0" bIns="0" rtlCol="0"/>
            <a:lstStyle/>
            <a:p>
              <a:endParaRPr/>
            </a:p>
          </p:txBody>
        </p:sp>
        <p:sp>
          <p:nvSpPr>
            <p:cNvPr id="81" name="object 81"/>
            <p:cNvSpPr/>
            <p:nvPr/>
          </p:nvSpPr>
          <p:spPr>
            <a:xfrm>
              <a:off x="6327648" y="5827775"/>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A9D18E"/>
            </a:solidFill>
          </p:spPr>
          <p:txBody>
            <a:bodyPr wrap="square" lIns="0" tIns="0" rIns="0" bIns="0" rtlCol="0"/>
            <a:lstStyle/>
            <a:p>
              <a:endParaRPr/>
            </a:p>
          </p:txBody>
        </p:sp>
        <p:sp>
          <p:nvSpPr>
            <p:cNvPr id="82" name="object 82"/>
            <p:cNvSpPr/>
            <p:nvPr/>
          </p:nvSpPr>
          <p:spPr>
            <a:xfrm>
              <a:off x="6327648" y="5827775"/>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grpSp>
      <p:sp>
        <p:nvSpPr>
          <p:cNvPr id="83" name="object 83"/>
          <p:cNvSpPr txBox="1"/>
          <p:nvPr/>
        </p:nvSpPr>
        <p:spPr>
          <a:xfrm>
            <a:off x="1374394" y="1219580"/>
            <a:ext cx="13095605" cy="1703705"/>
          </a:xfrm>
          <a:prstGeom prst="rect">
            <a:avLst/>
          </a:prstGeom>
        </p:spPr>
        <p:txBody>
          <a:bodyPr vert="horz" wrap="square" lIns="0" tIns="13335" rIns="0" bIns="0" rtlCol="0">
            <a:spAutoFit/>
          </a:bodyPr>
          <a:lstStyle/>
          <a:p>
            <a:pPr marL="12700" marR="320675">
              <a:lnSpc>
                <a:spcPct val="100000"/>
              </a:lnSpc>
              <a:spcBef>
                <a:spcPts val="105"/>
              </a:spcBef>
            </a:pPr>
            <a:r>
              <a:rPr sz="2200" spc="-10" dirty="0">
                <a:solidFill>
                  <a:srgbClr val="333333"/>
                </a:solidFill>
                <a:latin typeface="Noto Sans"/>
                <a:cs typeface="Noto Sans"/>
              </a:rPr>
              <a:t>The </a:t>
            </a:r>
            <a:r>
              <a:rPr sz="2200" spc="-5" dirty="0">
                <a:solidFill>
                  <a:srgbClr val="333333"/>
                </a:solidFill>
                <a:latin typeface="Noto Sans"/>
                <a:cs typeface="Noto Sans"/>
              </a:rPr>
              <a:t>most </a:t>
            </a:r>
            <a:r>
              <a:rPr sz="2200" dirty="0">
                <a:solidFill>
                  <a:srgbClr val="333333"/>
                </a:solidFill>
                <a:latin typeface="Noto Sans"/>
                <a:cs typeface="Noto Sans"/>
              </a:rPr>
              <a:t>common </a:t>
            </a:r>
            <a:r>
              <a:rPr sz="2200" spc="-5" dirty="0">
                <a:solidFill>
                  <a:srgbClr val="333333"/>
                </a:solidFill>
                <a:latin typeface="Noto Sans"/>
                <a:cs typeface="Noto Sans"/>
              </a:rPr>
              <a:t>form of </a:t>
            </a:r>
            <a:r>
              <a:rPr sz="2200" spc="-15" dirty="0">
                <a:solidFill>
                  <a:srgbClr val="333333"/>
                </a:solidFill>
                <a:latin typeface="Noto Sans"/>
                <a:cs typeface="Noto Sans"/>
              </a:rPr>
              <a:t>databases </a:t>
            </a:r>
            <a:r>
              <a:rPr sz="2200" spc="-25" dirty="0">
                <a:solidFill>
                  <a:srgbClr val="333333"/>
                </a:solidFill>
                <a:latin typeface="Noto Sans"/>
                <a:cs typeface="Noto Sans"/>
              </a:rPr>
              <a:t>are </a:t>
            </a:r>
            <a:r>
              <a:rPr sz="2200" spc="-15" dirty="0">
                <a:solidFill>
                  <a:srgbClr val="333333"/>
                </a:solidFill>
                <a:latin typeface="Noto Sans"/>
                <a:cs typeface="Noto Sans"/>
              </a:rPr>
              <a:t>relational databases </a:t>
            </a:r>
            <a:r>
              <a:rPr sz="2200" dirty="0">
                <a:solidFill>
                  <a:srgbClr val="333333"/>
                </a:solidFill>
                <a:latin typeface="Noto Sans"/>
                <a:cs typeface="Noto Sans"/>
              </a:rPr>
              <a:t>or </a:t>
            </a:r>
            <a:r>
              <a:rPr sz="2200" spc="-5" dirty="0">
                <a:solidFill>
                  <a:srgbClr val="333333"/>
                </a:solidFill>
                <a:latin typeface="Noto Sans"/>
                <a:cs typeface="Noto Sans"/>
              </a:rPr>
              <a:t>SQL </a:t>
            </a:r>
            <a:r>
              <a:rPr sz="2200" spc="-15" dirty="0">
                <a:solidFill>
                  <a:srgbClr val="333333"/>
                </a:solidFill>
                <a:latin typeface="Noto Sans"/>
                <a:cs typeface="Noto Sans"/>
              </a:rPr>
              <a:t>databases. </a:t>
            </a:r>
            <a:r>
              <a:rPr sz="2200" spc="-20" dirty="0">
                <a:solidFill>
                  <a:srgbClr val="333333"/>
                </a:solidFill>
                <a:latin typeface="Noto Sans"/>
                <a:cs typeface="Noto Sans"/>
              </a:rPr>
              <a:t>They </a:t>
            </a:r>
            <a:r>
              <a:rPr sz="2200" spc="-25" dirty="0">
                <a:solidFill>
                  <a:srgbClr val="333333"/>
                </a:solidFill>
                <a:latin typeface="Noto Sans"/>
                <a:cs typeface="Noto Sans"/>
              </a:rPr>
              <a:t>are </a:t>
            </a:r>
            <a:r>
              <a:rPr sz="2200" spc="-5" dirty="0">
                <a:solidFill>
                  <a:srgbClr val="333333"/>
                </a:solidFill>
                <a:latin typeface="Noto Sans"/>
                <a:cs typeface="Noto Sans"/>
              </a:rPr>
              <a:t>used </a:t>
            </a:r>
            <a:r>
              <a:rPr sz="2200" spc="-15" dirty="0">
                <a:solidFill>
                  <a:srgbClr val="333333"/>
                </a:solidFill>
                <a:latin typeface="Noto Sans"/>
                <a:cs typeface="Noto Sans"/>
              </a:rPr>
              <a:t>to  store </a:t>
            </a:r>
            <a:r>
              <a:rPr sz="2200" spc="-20" dirty="0">
                <a:solidFill>
                  <a:srgbClr val="333333"/>
                </a:solidFill>
                <a:latin typeface="Noto Sans"/>
                <a:cs typeface="Noto Sans"/>
              </a:rPr>
              <a:t>structured</a:t>
            </a:r>
            <a:r>
              <a:rPr sz="2200" spc="-40" dirty="0">
                <a:solidFill>
                  <a:srgbClr val="333333"/>
                </a:solidFill>
                <a:latin typeface="Noto Sans"/>
                <a:cs typeface="Noto Sans"/>
              </a:rPr>
              <a:t> </a:t>
            </a:r>
            <a:r>
              <a:rPr sz="2200" spc="-15" dirty="0">
                <a:solidFill>
                  <a:srgbClr val="333333"/>
                </a:solidFill>
                <a:latin typeface="Noto Sans"/>
                <a:cs typeface="Noto Sans"/>
              </a:rPr>
              <a:t>data.</a:t>
            </a:r>
            <a:endParaRPr sz="2200">
              <a:latin typeface="Noto Sans"/>
              <a:cs typeface="Noto Sans"/>
            </a:endParaRPr>
          </a:p>
          <a:p>
            <a:pPr marL="12700">
              <a:lnSpc>
                <a:spcPct val="100000"/>
              </a:lnSpc>
              <a:spcBef>
                <a:spcPts val="2645"/>
              </a:spcBef>
            </a:pPr>
            <a:r>
              <a:rPr sz="2200" spc="-10" dirty="0">
                <a:solidFill>
                  <a:srgbClr val="333333"/>
                </a:solidFill>
                <a:latin typeface="Noto Sans"/>
                <a:cs typeface="Noto Sans"/>
              </a:rPr>
              <a:t>A </a:t>
            </a:r>
            <a:r>
              <a:rPr sz="2200" spc="-15" dirty="0">
                <a:solidFill>
                  <a:srgbClr val="333333"/>
                </a:solidFill>
                <a:latin typeface="Noto Sans"/>
                <a:cs typeface="Noto Sans"/>
              </a:rPr>
              <a:t>relational database </a:t>
            </a:r>
            <a:r>
              <a:rPr sz="2200" spc="-5" dirty="0">
                <a:solidFill>
                  <a:srgbClr val="333333"/>
                </a:solidFill>
                <a:latin typeface="Noto Sans"/>
                <a:cs typeface="Noto Sans"/>
              </a:rPr>
              <a:t>is a </a:t>
            </a:r>
            <a:r>
              <a:rPr sz="2200" spc="-10" dirty="0">
                <a:solidFill>
                  <a:srgbClr val="333333"/>
                </a:solidFill>
                <a:latin typeface="Noto Sans"/>
                <a:cs typeface="Noto Sans"/>
              </a:rPr>
              <a:t>collection </a:t>
            </a:r>
            <a:r>
              <a:rPr sz="2200" dirty="0">
                <a:solidFill>
                  <a:srgbClr val="333333"/>
                </a:solidFill>
                <a:latin typeface="Noto Sans"/>
                <a:cs typeface="Noto Sans"/>
              </a:rPr>
              <a:t>of </a:t>
            </a:r>
            <a:r>
              <a:rPr sz="2200" spc="-20" dirty="0">
                <a:solidFill>
                  <a:srgbClr val="333333"/>
                </a:solidFill>
                <a:latin typeface="Noto Sans"/>
                <a:cs typeface="Noto Sans"/>
              </a:rPr>
              <a:t>data </a:t>
            </a:r>
            <a:r>
              <a:rPr sz="2200" spc="-10" dirty="0">
                <a:solidFill>
                  <a:srgbClr val="333333"/>
                </a:solidFill>
                <a:latin typeface="Noto Sans"/>
                <a:cs typeface="Noto Sans"/>
              </a:rPr>
              <a:t>items </a:t>
            </a:r>
            <a:r>
              <a:rPr sz="2200" spc="-25" dirty="0">
                <a:solidFill>
                  <a:srgbClr val="333333"/>
                </a:solidFill>
                <a:latin typeface="Noto Sans"/>
                <a:cs typeface="Noto Sans"/>
              </a:rPr>
              <a:t>organized </a:t>
            </a:r>
            <a:r>
              <a:rPr sz="2200" spc="-5" dirty="0">
                <a:solidFill>
                  <a:srgbClr val="333333"/>
                </a:solidFill>
                <a:latin typeface="Noto Sans"/>
                <a:cs typeface="Noto Sans"/>
              </a:rPr>
              <a:t>as a set </a:t>
            </a:r>
            <a:r>
              <a:rPr sz="2200" dirty="0">
                <a:solidFill>
                  <a:srgbClr val="333333"/>
                </a:solidFill>
                <a:latin typeface="Noto Sans"/>
                <a:cs typeface="Noto Sans"/>
              </a:rPr>
              <a:t>of </a:t>
            </a:r>
            <a:r>
              <a:rPr sz="2200" spc="-10" dirty="0">
                <a:solidFill>
                  <a:srgbClr val="333333"/>
                </a:solidFill>
                <a:latin typeface="Noto Sans"/>
                <a:cs typeface="Noto Sans"/>
              </a:rPr>
              <a:t>formally </a:t>
            </a:r>
            <a:r>
              <a:rPr sz="2200" spc="-5" dirty="0">
                <a:solidFill>
                  <a:srgbClr val="333333"/>
                </a:solidFill>
                <a:latin typeface="Noto Sans"/>
                <a:cs typeface="Noto Sans"/>
              </a:rPr>
              <a:t>described </a:t>
            </a:r>
            <a:r>
              <a:rPr sz="2200" spc="-15" dirty="0">
                <a:solidFill>
                  <a:srgbClr val="333333"/>
                </a:solidFill>
                <a:latin typeface="Noto Sans"/>
                <a:cs typeface="Noto Sans"/>
              </a:rPr>
              <a:t>tables. </a:t>
            </a:r>
            <a:r>
              <a:rPr sz="2200" spc="-75" dirty="0">
                <a:solidFill>
                  <a:srgbClr val="333333"/>
                </a:solidFill>
                <a:latin typeface="Noto Sans"/>
                <a:cs typeface="Noto Sans"/>
              </a:rPr>
              <a:t>It</a:t>
            </a:r>
            <a:r>
              <a:rPr sz="2200" spc="20" dirty="0">
                <a:solidFill>
                  <a:srgbClr val="333333"/>
                </a:solidFill>
                <a:latin typeface="Noto Sans"/>
                <a:cs typeface="Noto Sans"/>
              </a:rPr>
              <a:t> </a:t>
            </a:r>
            <a:r>
              <a:rPr sz="2200" spc="-10" dirty="0">
                <a:solidFill>
                  <a:srgbClr val="333333"/>
                </a:solidFill>
                <a:latin typeface="Noto Sans"/>
                <a:cs typeface="Noto Sans"/>
              </a:rPr>
              <a:t>is</a:t>
            </a:r>
            <a:endParaRPr sz="2200">
              <a:latin typeface="Noto Sans"/>
              <a:cs typeface="Noto Sans"/>
            </a:endParaRPr>
          </a:p>
          <a:p>
            <a:pPr marL="12700">
              <a:lnSpc>
                <a:spcPct val="100000"/>
              </a:lnSpc>
            </a:pPr>
            <a:r>
              <a:rPr sz="2200" spc="-10" dirty="0">
                <a:solidFill>
                  <a:srgbClr val="333333"/>
                </a:solidFill>
                <a:latin typeface="Noto Sans"/>
                <a:cs typeface="Noto Sans"/>
              </a:rPr>
              <a:t>also </a:t>
            </a:r>
            <a:r>
              <a:rPr sz="2200" spc="-20" dirty="0">
                <a:solidFill>
                  <a:srgbClr val="333333"/>
                </a:solidFill>
                <a:latin typeface="Noto Sans"/>
                <a:cs typeface="Noto Sans"/>
              </a:rPr>
              <a:t>known </a:t>
            </a:r>
            <a:r>
              <a:rPr sz="2200" spc="-10" dirty="0">
                <a:solidFill>
                  <a:srgbClr val="333333"/>
                </a:solidFill>
                <a:latin typeface="Noto Sans"/>
                <a:cs typeface="Noto Sans"/>
              </a:rPr>
              <a:t>as </a:t>
            </a:r>
            <a:r>
              <a:rPr sz="2200" spc="-20" dirty="0">
                <a:solidFill>
                  <a:srgbClr val="333333"/>
                </a:solidFill>
                <a:latin typeface="Noto Sans"/>
                <a:cs typeface="Noto Sans"/>
              </a:rPr>
              <a:t>the </a:t>
            </a:r>
            <a:r>
              <a:rPr sz="2200" spc="-15" dirty="0">
                <a:solidFill>
                  <a:srgbClr val="333333"/>
                </a:solidFill>
                <a:latin typeface="Noto Sans"/>
                <a:cs typeface="Noto Sans"/>
              </a:rPr>
              <a:t>relational</a:t>
            </a:r>
            <a:r>
              <a:rPr sz="2200" spc="30" dirty="0">
                <a:solidFill>
                  <a:srgbClr val="333333"/>
                </a:solidFill>
                <a:latin typeface="Noto Sans"/>
                <a:cs typeface="Noto Sans"/>
              </a:rPr>
              <a:t> </a:t>
            </a:r>
            <a:r>
              <a:rPr sz="2200" spc="-5" dirty="0">
                <a:solidFill>
                  <a:srgbClr val="333333"/>
                </a:solidFill>
                <a:latin typeface="Noto Sans"/>
                <a:cs typeface="Noto Sans"/>
              </a:rPr>
              <a:t>model.</a:t>
            </a:r>
            <a:endParaRPr sz="2200">
              <a:latin typeface="Noto Sans"/>
              <a:cs typeface="Noto Sans"/>
            </a:endParaRPr>
          </a:p>
        </p:txBody>
      </p:sp>
      <p:sp>
        <p:nvSpPr>
          <p:cNvPr id="84" name="object 8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85" name="object 85"/>
          <p:cNvSpPr txBox="1"/>
          <p:nvPr/>
        </p:nvSpPr>
        <p:spPr>
          <a:xfrm>
            <a:off x="7540752" y="8817356"/>
            <a:ext cx="23431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4</a:t>
            </a:fld>
            <a:endParaRPr sz="2450">
              <a:latin typeface="Carlito"/>
              <a:cs typeface="Carli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1085" y="283286"/>
            <a:ext cx="2435225" cy="512445"/>
          </a:xfrm>
          <a:prstGeom prst="rect">
            <a:avLst/>
          </a:prstGeom>
        </p:spPr>
        <p:txBody>
          <a:bodyPr vert="horz" wrap="square" lIns="0" tIns="12065" rIns="0" bIns="0" rtlCol="0">
            <a:spAutoFit/>
          </a:bodyPr>
          <a:lstStyle/>
          <a:p>
            <a:pPr marL="12700">
              <a:lnSpc>
                <a:spcPct val="100000"/>
              </a:lnSpc>
              <a:spcBef>
                <a:spcPts val="95"/>
              </a:spcBef>
            </a:pPr>
            <a:r>
              <a:rPr sz="3200" b="0" spc="-440" dirty="0">
                <a:latin typeface="Arial Black"/>
                <a:cs typeface="Arial Black"/>
              </a:rPr>
              <a:t>Cost</a:t>
            </a:r>
            <a:r>
              <a:rPr sz="3200" b="0" spc="-225" dirty="0">
                <a:latin typeface="Arial Black"/>
                <a:cs typeface="Arial Black"/>
              </a:rPr>
              <a:t> </a:t>
            </a:r>
            <a:r>
              <a:rPr sz="3200" b="0" spc="-430" dirty="0">
                <a:latin typeface="Arial Black"/>
                <a:cs typeface="Arial Black"/>
              </a:rPr>
              <a:t>Effective</a:t>
            </a:r>
            <a:endParaRPr sz="3200">
              <a:latin typeface="Arial Black"/>
              <a:cs typeface="Arial Black"/>
            </a:endParaRPr>
          </a:p>
        </p:txBody>
      </p:sp>
      <p:sp>
        <p:nvSpPr>
          <p:cNvPr id="3" name="object 3"/>
          <p:cNvSpPr/>
          <p:nvPr/>
        </p:nvSpPr>
        <p:spPr>
          <a:xfrm>
            <a:off x="9765152" y="2946532"/>
            <a:ext cx="1092463" cy="15002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743313" y="4629353"/>
            <a:ext cx="1139825" cy="329565"/>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333333"/>
                </a:solidFill>
                <a:latin typeface="Noto Sans"/>
                <a:cs typeface="Noto Sans"/>
              </a:rPr>
              <a:t>D</a:t>
            </a:r>
            <a:r>
              <a:rPr sz="2000" spc="-25" dirty="0">
                <a:solidFill>
                  <a:srgbClr val="333333"/>
                </a:solidFill>
                <a:latin typeface="Noto Sans"/>
                <a:cs typeface="Noto Sans"/>
              </a:rPr>
              <a:t>a</a:t>
            </a:r>
            <a:r>
              <a:rPr sz="2000" spc="-30" dirty="0">
                <a:solidFill>
                  <a:srgbClr val="333333"/>
                </a:solidFill>
                <a:latin typeface="Noto Sans"/>
                <a:cs typeface="Noto Sans"/>
              </a:rPr>
              <a:t>t</a:t>
            </a:r>
            <a:r>
              <a:rPr sz="2000" spc="-20" dirty="0">
                <a:solidFill>
                  <a:srgbClr val="333333"/>
                </a:solidFill>
                <a:latin typeface="Noto Sans"/>
                <a:cs typeface="Noto Sans"/>
              </a:rPr>
              <a:t>ab</a:t>
            </a:r>
            <a:r>
              <a:rPr sz="2000" spc="-25" dirty="0">
                <a:solidFill>
                  <a:srgbClr val="333333"/>
                </a:solidFill>
                <a:latin typeface="Noto Sans"/>
                <a:cs typeface="Noto Sans"/>
              </a:rPr>
              <a:t>a</a:t>
            </a:r>
            <a:r>
              <a:rPr sz="2000" spc="-5" dirty="0">
                <a:solidFill>
                  <a:srgbClr val="333333"/>
                </a:solidFill>
                <a:latin typeface="Noto Sans"/>
                <a:cs typeface="Noto Sans"/>
              </a:rPr>
              <a:t>s</a:t>
            </a:r>
            <a:r>
              <a:rPr sz="2000" spc="-10" dirty="0">
                <a:solidFill>
                  <a:srgbClr val="333333"/>
                </a:solidFill>
                <a:latin typeface="Noto Sans"/>
                <a:cs typeface="Noto Sans"/>
              </a:rPr>
              <a:t>e</a:t>
            </a:r>
            <a:endParaRPr sz="2000">
              <a:latin typeface="Noto Sans"/>
              <a:cs typeface="Noto Sans"/>
            </a:endParaRPr>
          </a:p>
        </p:txBody>
      </p:sp>
      <p:sp>
        <p:nvSpPr>
          <p:cNvPr id="5" name="object 5"/>
          <p:cNvSpPr/>
          <p:nvPr/>
        </p:nvSpPr>
        <p:spPr>
          <a:xfrm>
            <a:off x="4398264" y="2761488"/>
            <a:ext cx="1295400" cy="171297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758309" y="4629353"/>
            <a:ext cx="576580" cy="329565"/>
          </a:xfrm>
          <a:prstGeom prst="rect">
            <a:avLst/>
          </a:prstGeom>
        </p:spPr>
        <p:txBody>
          <a:bodyPr vert="horz" wrap="square" lIns="0" tIns="12065" rIns="0" bIns="0" rtlCol="0">
            <a:spAutoFit/>
          </a:bodyPr>
          <a:lstStyle/>
          <a:p>
            <a:pPr marL="12700">
              <a:lnSpc>
                <a:spcPct val="100000"/>
              </a:lnSpc>
              <a:spcBef>
                <a:spcPts val="95"/>
              </a:spcBef>
            </a:pPr>
            <a:r>
              <a:rPr sz="2000" spc="-25" dirty="0">
                <a:solidFill>
                  <a:srgbClr val="333333"/>
                </a:solidFill>
                <a:latin typeface="Noto Sans"/>
                <a:cs typeface="Noto Sans"/>
              </a:rPr>
              <a:t>U</a:t>
            </a:r>
            <a:r>
              <a:rPr sz="2000" spc="-5" dirty="0">
                <a:solidFill>
                  <a:srgbClr val="333333"/>
                </a:solidFill>
                <a:latin typeface="Noto Sans"/>
                <a:cs typeface="Noto Sans"/>
              </a:rPr>
              <a:t>se</a:t>
            </a:r>
            <a:r>
              <a:rPr sz="2000" spc="-15" dirty="0">
                <a:solidFill>
                  <a:srgbClr val="333333"/>
                </a:solidFill>
                <a:latin typeface="Noto Sans"/>
                <a:cs typeface="Noto Sans"/>
              </a:rPr>
              <a:t>r</a:t>
            </a:r>
            <a:endParaRPr sz="2000">
              <a:latin typeface="Noto Sans"/>
              <a:cs typeface="Noto Sans"/>
            </a:endParaRPr>
          </a:p>
        </p:txBody>
      </p:sp>
      <p:grpSp>
        <p:nvGrpSpPr>
          <p:cNvPr id="7" name="object 7"/>
          <p:cNvGrpSpPr/>
          <p:nvPr/>
        </p:nvGrpSpPr>
        <p:grpSpPr>
          <a:xfrm>
            <a:off x="10241280" y="3023616"/>
            <a:ext cx="2402205" cy="2030095"/>
            <a:chOff x="10241280" y="3023616"/>
            <a:chExt cx="2402205" cy="2030095"/>
          </a:xfrm>
        </p:grpSpPr>
        <p:sp>
          <p:nvSpPr>
            <p:cNvPr id="8" name="object 8"/>
            <p:cNvSpPr/>
            <p:nvPr/>
          </p:nvSpPr>
          <p:spPr>
            <a:xfrm>
              <a:off x="10613136" y="3023616"/>
              <a:ext cx="2029968" cy="202996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241280" y="3023616"/>
              <a:ext cx="2029968" cy="2029967"/>
            </a:xfrm>
            <a:prstGeom prst="rect">
              <a:avLst/>
            </a:prstGeom>
            <a:blipFill>
              <a:blip r:embed="rId4" cstate="print"/>
              <a:stretch>
                <a:fillRect/>
              </a:stretch>
            </a:blipFill>
          </p:spPr>
          <p:txBody>
            <a:bodyPr wrap="square" lIns="0" tIns="0" rIns="0" bIns="0" rtlCol="0"/>
            <a:lstStyle/>
            <a:p>
              <a:endParaRPr/>
            </a:p>
          </p:txBody>
        </p:sp>
      </p:grpSp>
      <p:sp>
        <p:nvSpPr>
          <p:cNvPr id="10" name="object 10"/>
          <p:cNvSpPr/>
          <p:nvPr/>
        </p:nvSpPr>
        <p:spPr>
          <a:xfrm>
            <a:off x="6729983" y="710183"/>
            <a:ext cx="2819400" cy="20726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391655" y="3811523"/>
            <a:ext cx="2731770" cy="76200"/>
          </a:xfrm>
          <a:custGeom>
            <a:avLst/>
            <a:gdLst/>
            <a:ahLst/>
            <a:cxnLst/>
            <a:rect l="l" t="t" r="r" b="b"/>
            <a:pathLst>
              <a:path w="2731770" h="76200">
                <a:moveTo>
                  <a:pt x="2655316" y="0"/>
                </a:moveTo>
                <a:lnTo>
                  <a:pt x="2655316" y="76200"/>
                </a:lnTo>
                <a:lnTo>
                  <a:pt x="2718816" y="44450"/>
                </a:lnTo>
                <a:lnTo>
                  <a:pt x="2668016" y="44450"/>
                </a:lnTo>
                <a:lnTo>
                  <a:pt x="2668016" y="31750"/>
                </a:lnTo>
                <a:lnTo>
                  <a:pt x="2718816" y="31750"/>
                </a:lnTo>
                <a:lnTo>
                  <a:pt x="2655316" y="0"/>
                </a:lnTo>
                <a:close/>
              </a:path>
              <a:path w="2731770" h="76200">
                <a:moveTo>
                  <a:pt x="2655316" y="31750"/>
                </a:moveTo>
                <a:lnTo>
                  <a:pt x="0" y="31750"/>
                </a:lnTo>
                <a:lnTo>
                  <a:pt x="0" y="44450"/>
                </a:lnTo>
                <a:lnTo>
                  <a:pt x="2655316" y="44450"/>
                </a:lnTo>
                <a:lnTo>
                  <a:pt x="2655316" y="31750"/>
                </a:lnTo>
                <a:close/>
              </a:path>
              <a:path w="2731770" h="76200">
                <a:moveTo>
                  <a:pt x="2718816" y="31750"/>
                </a:moveTo>
                <a:lnTo>
                  <a:pt x="2668016" y="31750"/>
                </a:lnTo>
                <a:lnTo>
                  <a:pt x="2668016" y="44450"/>
                </a:lnTo>
                <a:lnTo>
                  <a:pt x="2718816" y="44450"/>
                </a:lnTo>
                <a:lnTo>
                  <a:pt x="2731516" y="38100"/>
                </a:lnTo>
                <a:lnTo>
                  <a:pt x="2718816" y="31750"/>
                </a:lnTo>
                <a:close/>
              </a:path>
            </a:pathLst>
          </a:custGeom>
          <a:solidFill>
            <a:srgbClr val="EC7C30"/>
          </a:solidFill>
        </p:spPr>
        <p:txBody>
          <a:bodyPr wrap="square" lIns="0" tIns="0" rIns="0" bIns="0" rtlCol="0"/>
          <a:lstStyle/>
          <a:p>
            <a:endParaRPr/>
          </a:p>
        </p:txBody>
      </p:sp>
      <p:sp>
        <p:nvSpPr>
          <p:cNvPr id="12" name="object 12"/>
          <p:cNvSpPr txBox="1"/>
          <p:nvPr/>
        </p:nvSpPr>
        <p:spPr>
          <a:xfrm>
            <a:off x="1177544" y="1196654"/>
            <a:ext cx="13738860" cy="746125"/>
          </a:xfrm>
          <a:prstGeom prst="rect">
            <a:avLst/>
          </a:prstGeom>
        </p:spPr>
        <p:txBody>
          <a:bodyPr vert="horz" wrap="square" lIns="0" tIns="37465" rIns="0" bIns="0" rtlCol="0">
            <a:spAutoFit/>
          </a:bodyPr>
          <a:lstStyle/>
          <a:p>
            <a:pPr marL="12700">
              <a:lnSpc>
                <a:spcPct val="100000"/>
              </a:lnSpc>
              <a:spcBef>
                <a:spcPts val="295"/>
              </a:spcBef>
            </a:pPr>
            <a:r>
              <a:rPr sz="2200" spc="-5" dirty="0">
                <a:solidFill>
                  <a:srgbClr val="404040"/>
                </a:solidFill>
                <a:latin typeface="Noto Sans"/>
                <a:cs typeface="Noto Sans"/>
              </a:rPr>
              <a:t>As </a:t>
            </a:r>
            <a:r>
              <a:rPr sz="2200" spc="-15" dirty="0">
                <a:solidFill>
                  <a:srgbClr val="404040"/>
                </a:solidFill>
                <a:latin typeface="Noto Sans"/>
                <a:cs typeface="Noto Sans"/>
              </a:rPr>
              <a:t>with </a:t>
            </a:r>
            <a:r>
              <a:rPr sz="2200" spc="-5" dirty="0">
                <a:solidFill>
                  <a:srgbClr val="404040"/>
                </a:solidFill>
                <a:latin typeface="Noto Sans"/>
                <a:cs typeface="Noto Sans"/>
              </a:rPr>
              <a:t>most </a:t>
            </a:r>
            <a:r>
              <a:rPr sz="2200" spc="-40" dirty="0">
                <a:solidFill>
                  <a:srgbClr val="404040"/>
                </a:solidFill>
                <a:latin typeface="Noto Sans"/>
                <a:cs typeface="Noto Sans"/>
              </a:rPr>
              <a:t>AWS </a:t>
            </a:r>
            <a:r>
              <a:rPr sz="2200" spc="-20" dirty="0">
                <a:solidFill>
                  <a:srgbClr val="404040"/>
                </a:solidFill>
                <a:latin typeface="Noto Sans"/>
                <a:cs typeface="Noto Sans"/>
              </a:rPr>
              <a:t>products, </a:t>
            </a:r>
            <a:r>
              <a:rPr sz="2200" spc="-10" dirty="0">
                <a:solidFill>
                  <a:srgbClr val="404040"/>
                </a:solidFill>
                <a:latin typeface="Noto Sans"/>
                <a:cs typeface="Noto Sans"/>
              </a:rPr>
              <a:t>you only pay </a:t>
            </a:r>
            <a:r>
              <a:rPr sz="2200" spc="-5" dirty="0">
                <a:solidFill>
                  <a:srgbClr val="404040"/>
                </a:solidFill>
                <a:latin typeface="Noto Sans"/>
                <a:cs typeface="Noto Sans"/>
              </a:rPr>
              <a:t>for </a:t>
            </a:r>
            <a:r>
              <a:rPr sz="2200" spc="-15" dirty="0">
                <a:solidFill>
                  <a:srgbClr val="404040"/>
                </a:solidFill>
                <a:latin typeface="Noto Sans"/>
                <a:cs typeface="Noto Sans"/>
              </a:rPr>
              <a:t>what </a:t>
            </a:r>
            <a:r>
              <a:rPr sz="2200" spc="-5" dirty="0">
                <a:solidFill>
                  <a:srgbClr val="404040"/>
                </a:solidFill>
                <a:latin typeface="Noto Sans"/>
                <a:cs typeface="Noto Sans"/>
              </a:rPr>
              <a:t>you use. When you stop </a:t>
            </a:r>
            <a:r>
              <a:rPr sz="2200" dirty="0">
                <a:solidFill>
                  <a:srgbClr val="404040"/>
                </a:solidFill>
                <a:latin typeface="Noto Sans"/>
                <a:cs typeface="Noto Sans"/>
              </a:rPr>
              <a:t>or </a:t>
            </a:r>
            <a:r>
              <a:rPr sz="2200" spc="-15" dirty="0">
                <a:solidFill>
                  <a:srgbClr val="404040"/>
                </a:solidFill>
                <a:latin typeface="Noto Sans"/>
                <a:cs typeface="Noto Sans"/>
              </a:rPr>
              <a:t>terminate </a:t>
            </a:r>
            <a:r>
              <a:rPr sz="2200" spc="-20" dirty="0">
                <a:solidFill>
                  <a:srgbClr val="404040"/>
                </a:solidFill>
                <a:latin typeface="Noto Sans"/>
                <a:cs typeface="Noto Sans"/>
              </a:rPr>
              <a:t>the instance,</a:t>
            </a:r>
            <a:r>
              <a:rPr sz="2200" spc="75" dirty="0">
                <a:solidFill>
                  <a:srgbClr val="404040"/>
                </a:solidFill>
                <a:latin typeface="Noto Sans"/>
                <a:cs typeface="Noto Sans"/>
              </a:rPr>
              <a:t> </a:t>
            </a:r>
            <a:r>
              <a:rPr sz="2200" spc="-5" dirty="0">
                <a:solidFill>
                  <a:srgbClr val="404040"/>
                </a:solidFill>
                <a:latin typeface="Noto Sans"/>
                <a:cs typeface="Noto Sans"/>
              </a:rPr>
              <a:t>you</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don't have to</a:t>
            </a:r>
            <a:r>
              <a:rPr sz="2200" spc="10" dirty="0">
                <a:solidFill>
                  <a:srgbClr val="404040"/>
                </a:solidFill>
                <a:latin typeface="Noto Sans"/>
                <a:cs typeface="Noto Sans"/>
              </a:rPr>
              <a:t> </a:t>
            </a:r>
            <a:r>
              <a:rPr sz="2200" spc="-40" dirty="0">
                <a:solidFill>
                  <a:srgbClr val="404040"/>
                </a:solidFill>
                <a:latin typeface="Noto Sans"/>
                <a:cs typeface="Noto Sans"/>
              </a:rPr>
              <a:t>pay.</a:t>
            </a:r>
            <a:endParaRPr sz="2200">
              <a:latin typeface="Noto Sans"/>
              <a:cs typeface="Noto Sans"/>
            </a:endParaRPr>
          </a:p>
        </p:txBody>
      </p:sp>
      <p:sp>
        <p:nvSpPr>
          <p:cNvPr id="13" name="object 13"/>
          <p:cNvSpPr/>
          <p:nvPr/>
        </p:nvSpPr>
        <p:spPr>
          <a:xfrm>
            <a:off x="9765152" y="5619629"/>
            <a:ext cx="1092463" cy="1500299"/>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9743313" y="7304023"/>
            <a:ext cx="1139190"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333333"/>
                </a:solidFill>
                <a:latin typeface="Noto Sans"/>
                <a:cs typeface="Noto Sans"/>
              </a:rPr>
              <a:t>Database</a:t>
            </a:r>
            <a:endParaRPr sz="2000">
              <a:latin typeface="Noto Sans"/>
              <a:cs typeface="Noto Sans"/>
            </a:endParaRPr>
          </a:p>
        </p:txBody>
      </p:sp>
      <p:sp>
        <p:nvSpPr>
          <p:cNvPr id="15" name="object 15"/>
          <p:cNvSpPr/>
          <p:nvPr/>
        </p:nvSpPr>
        <p:spPr>
          <a:xfrm>
            <a:off x="4398264" y="5434584"/>
            <a:ext cx="1295400" cy="1716024"/>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4758309" y="7304023"/>
            <a:ext cx="576580" cy="329565"/>
          </a:xfrm>
          <a:prstGeom prst="rect">
            <a:avLst/>
          </a:prstGeom>
        </p:spPr>
        <p:txBody>
          <a:bodyPr vert="horz" wrap="square" lIns="0" tIns="11430" rIns="0" bIns="0" rtlCol="0">
            <a:spAutoFit/>
          </a:bodyPr>
          <a:lstStyle/>
          <a:p>
            <a:pPr marL="12700">
              <a:lnSpc>
                <a:spcPct val="100000"/>
              </a:lnSpc>
              <a:spcBef>
                <a:spcPts val="90"/>
              </a:spcBef>
            </a:pPr>
            <a:r>
              <a:rPr sz="2000" spc="-25" dirty="0">
                <a:solidFill>
                  <a:srgbClr val="333333"/>
                </a:solidFill>
                <a:latin typeface="Noto Sans"/>
                <a:cs typeface="Noto Sans"/>
              </a:rPr>
              <a:t>U</a:t>
            </a:r>
            <a:r>
              <a:rPr sz="2000" spc="-5" dirty="0">
                <a:solidFill>
                  <a:srgbClr val="333333"/>
                </a:solidFill>
                <a:latin typeface="Noto Sans"/>
                <a:cs typeface="Noto Sans"/>
              </a:rPr>
              <a:t>s</a:t>
            </a:r>
            <a:r>
              <a:rPr sz="2000" spc="-10" dirty="0">
                <a:solidFill>
                  <a:srgbClr val="333333"/>
                </a:solidFill>
                <a:latin typeface="Noto Sans"/>
                <a:cs typeface="Noto Sans"/>
              </a:rPr>
              <a:t>e</a:t>
            </a:r>
            <a:r>
              <a:rPr sz="2000" spc="-15" dirty="0">
                <a:solidFill>
                  <a:srgbClr val="333333"/>
                </a:solidFill>
                <a:latin typeface="Noto Sans"/>
                <a:cs typeface="Noto Sans"/>
              </a:rPr>
              <a:t>r</a:t>
            </a:r>
            <a:endParaRPr sz="2000">
              <a:latin typeface="Noto Sans"/>
              <a:cs typeface="Noto Sans"/>
            </a:endParaRPr>
          </a:p>
        </p:txBody>
      </p:sp>
      <p:grpSp>
        <p:nvGrpSpPr>
          <p:cNvPr id="17" name="object 17"/>
          <p:cNvGrpSpPr/>
          <p:nvPr/>
        </p:nvGrpSpPr>
        <p:grpSpPr>
          <a:xfrm>
            <a:off x="10241280" y="5699759"/>
            <a:ext cx="2402205" cy="2026920"/>
            <a:chOff x="10241280" y="5699759"/>
            <a:chExt cx="2402205" cy="2026920"/>
          </a:xfrm>
        </p:grpSpPr>
        <p:sp>
          <p:nvSpPr>
            <p:cNvPr id="18" name="object 18"/>
            <p:cNvSpPr/>
            <p:nvPr/>
          </p:nvSpPr>
          <p:spPr>
            <a:xfrm>
              <a:off x="10613136" y="5699759"/>
              <a:ext cx="2029968" cy="2026920"/>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10241280" y="5699759"/>
              <a:ext cx="2029968" cy="2026920"/>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11195431" y="6199758"/>
              <a:ext cx="853440" cy="938530"/>
            </a:xfrm>
            <a:custGeom>
              <a:avLst/>
              <a:gdLst/>
              <a:ahLst/>
              <a:cxnLst/>
              <a:rect l="l" t="t" r="r" b="b"/>
              <a:pathLst>
                <a:path w="853440" h="938529">
                  <a:moveTo>
                    <a:pt x="633602" y="0"/>
                  </a:moveTo>
                  <a:lnTo>
                    <a:pt x="426593" y="246380"/>
                  </a:lnTo>
                  <a:lnTo>
                    <a:pt x="219583" y="0"/>
                  </a:lnTo>
                  <a:lnTo>
                    <a:pt x="0" y="184531"/>
                  </a:lnTo>
                  <a:lnTo>
                    <a:pt x="239268" y="469265"/>
                  </a:lnTo>
                  <a:lnTo>
                    <a:pt x="0" y="753999"/>
                  </a:lnTo>
                  <a:lnTo>
                    <a:pt x="219583" y="938530"/>
                  </a:lnTo>
                  <a:lnTo>
                    <a:pt x="426593" y="692150"/>
                  </a:lnTo>
                  <a:lnTo>
                    <a:pt x="633602" y="938530"/>
                  </a:lnTo>
                  <a:lnTo>
                    <a:pt x="853186" y="753999"/>
                  </a:lnTo>
                  <a:lnTo>
                    <a:pt x="613918" y="469265"/>
                  </a:lnTo>
                  <a:lnTo>
                    <a:pt x="853186" y="184531"/>
                  </a:lnTo>
                  <a:lnTo>
                    <a:pt x="633602" y="0"/>
                  </a:lnTo>
                  <a:close/>
                </a:path>
              </a:pathLst>
            </a:custGeom>
            <a:solidFill>
              <a:srgbClr val="FF0000"/>
            </a:solidFill>
          </p:spPr>
          <p:txBody>
            <a:bodyPr wrap="square" lIns="0" tIns="0" rIns="0" bIns="0" rtlCol="0"/>
            <a:lstStyle/>
            <a:p>
              <a:endParaRPr/>
            </a:p>
          </p:txBody>
        </p:sp>
      </p:grpSp>
      <p:grpSp>
        <p:nvGrpSpPr>
          <p:cNvPr id="21" name="object 21"/>
          <p:cNvGrpSpPr/>
          <p:nvPr/>
        </p:nvGrpSpPr>
        <p:grpSpPr>
          <a:xfrm>
            <a:off x="6391655" y="6127115"/>
            <a:ext cx="2731770" cy="803910"/>
            <a:chOff x="6391655" y="6127115"/>
            <a:chExt cx="2731770" cy="803910"/>
          </a:xfrm>
        </p:grpSpPr>
        <p:sp>
          <p:nvSpPr>
            <p:cNvPr id="22" name="object 22"/>
            <p:cNvSpPr/>
            <p:nvPr/>
          </p:nvSpPr>
          <p:spPr>
            <a:xfrm>
              <a:off x="6391655" y="6484620"/>
              <a:ext cx="2731770" cy="76200"/>
            </a:xfrm>
            <a:custGeom>
              <a:avLst/>
              <a:gdLst/>
              <a:ahLst/>
              <a:cxnLst/>
              <a:rect l="l" t="t" r="r" b="b"/>
              <a:pathLst>
                <a:path w="2731770" h="76200">
                  <a:moveTo>
                    <a:pt x="2655316" y="0"/>
                  </a:moveTo>
                  <a:lnTo>
                    <a:pt x="2655316" y="76199"/>
                  </a:lnTo>
                  <a:lnTo>
                    <a:pt x="2718816" y="44449"/>
                  </a:lnTo>
                  <a:lnTo>
                    <a:pt x="2668016" y="44449"/>
                  </a:lnTo>
                  <a:lnTo>
                    <a:pt x="2668016" y="31749"/>
                  </a:lnTo>
                  <a:lnTo>
                    <a:pt x="2718816" y="31749"/>
                  </a:lnTo>
                  <a:lnTo>
                    <a:pt x="2655316" y="0"/>
                  </a:lnTo>
                  <a:close/>
                </a:path>
                <a:path w="2731770" h="76200">
                  <a:moveTo>
                    <a:pt x="2655316" y="31749"/>
                  </a:moveTo>
                  <a:lnTo>
                    <a:pt x="0" y="31749"/>
                  </a:lnTo>
                  <a:lnTo>
                    <a:pt x="0" y="44449"/>
                  </a:lnTo>
                  <a:lnTo>
                    <a:pt x="2655316" y="44449"/>
                  </a:lnTo>
                  <a:lnTo>
                    <a:pt x="2655316" y="31749"/>
                  </a:lnTo>
                  <a:close/>
                </a:path>
                <a:path w="2731770" h="76200">
                  <a:moveTo>
                    <a:pt x="2718816" y="31749"/>
                  </a:moveTo>
                  <a:lnTo>
                    <a:pt x="2668016" y="31749"/>
                  </a:lnTo>
                  <a:lnTo>
                    <a:pt x="2668016" y="44449"/>
                  </a:lnTo>
                  <a:lnTo>
                    <a:pt x="2718816" y="44449"/>
                  </a:lnTo>
                  <a:lnTo>
                    <a:pt x="2731516" y="38099"/>
                  </a:lnTo>
                  <a:lnTo>
                    <a:pt x="2718816" y="31749"/>
                  </a:lnTo>
                  <a:close/>
                </a:path>
              </a:pathLst>
            </a:custGeom>
            <a:solidFill>
              <a:srgbClr val="EC7C30"/>
            </a:solidFill>
          </p:spPr>
          <p:txBody>
            <a:bodyPr wrap="square" lIns="0" tIns="0" rIns="0" bIns="0" rtlCol="0"/>
            <a:lstStyle/>
            <a:p>
              <a:endParaRPr/>
            </a:p>
          </p:txBody>
        </p:sp>
        <p:sp>
          <p:nvSpPr>
            <p:cNvPr id="23" name="object 23"/>
            <p:cNvSpPr/>
            <p:nvPr/>
          </p:nvSpPr>
          <p:spPr>
            <a:xfrm>
              <a:off x="7308722" y="6127115"/>
              <a:ext cx="805815" cy="803910"/>
            </a:xfrm>
            <a:custGeom>
              <a:avLst/>
              <a:gdLst/>
              <a:ahLst/>
              <a:cxnLst/>
              <a:rect l="l" t="t" r="r" b="b"/>
              <a:pathLst>
                <a:path w="805815" h="803909">
                  <a:moveTo>
                    <a:pt x="611377" y="0"/>
                  </a:moveTo>
                  <a:lnTo>
                    <a:pt x="402717" y="207518"/>
                  </a:lnTo>
                  <a:lnTo>
                    <a:pt x="194055" y="0"/>
                  </a:lnTo>
                  <a:lnTo>
                    <a:pt x="0" y="195199"/>
                  </a:lnTo>
                  <a:lnTo>
                    <a:pt x="207518" y="401701"/>
                  </a:lnTo>
                  <a:lnTo>
                    <a:pt x="0" y="608203"/>
                  </a:lnTo>
                  <a:lnTo>
                    <a:pt x="194055" y="803402"/>
                  </a:lnTo>
                  <a:lnTo>
                    <a:pt x="402717" y="595884"/>
                  </a:lnTo>
                  <a:lnTo>
                    <a:pt x="611377" y="803402"/>
                  </a:lnTo>
                  <a:lnTo>
                    <a:pt x="805433" y="608203"/>
                  </a:lnTo>
                  <a:lnTo>
                    <a:pt x="597916" y="401701"/>
                  </a:lnTo>
                  <a:lnTo>
                    <a:pt x="805433" y="195199"/>
                  </a:lnTo>
                  <a:lnTo>
                    <a:pt x="611377" y="0"/>
                  </a:lnTo>
                  <a:close/>
                </a:path>
              </a:pathLst>
            </a:custGeom>
            <a:solidFill>
              <a:srgbClr val="FF0000"/>
            </a:solidFill>
          </p:spPr>
          <p:txBody>
            <a:bodyPr wrap="square" lIns="0" tIns="0" rIns="0" bIns="0" rtlCol="0"/>
            <a:lstStyle/>
            <a:p>
              <a:endParaRPr/>
            </a:p>
          </p:txBody>
        </p:sp>
      </p:gr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40</a:t>
            </a:fld>
            <a:endParaRPr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09918" y="283286"/>
            <a:ext cx="2837180" cy="512445"/>
          </a:xfrm>
          <a:prstGeom prst="rect">
            <a:avLst/>
          </a:prstGeom>
        </p:spPr>
        <p:txBody>
          <a:bodyPr vert="horz" wrap="square" lIns="0" tIns="12065" rIns="0" bIns="0" rtlCol="0">
            <a:spAutoFit/>
          </a:bodyPr>
          <a:lstStyle/>
          <a:p>
            <a:pPr marL="12700">
              <a:lnSpc>
                <a:spcPct val="100000"/>
              </a:lnSpc>
              <a:spcBef>
                <a:spcPts val="95"/>
              </a:spcBef>
            </a:pPr>
            <a:r>
              <a:rPr sz="3200" b="0" spc="-484" dirty="0">
                <a:latin typeface="Arial Black"/>
                <a:cs typeface="Arial Black"/>
              </a:rPr>
              <a:t>RDS</a:t>
            </a:r>
            <a:r>
              <a:rPr sz="3200" b="0" spc="-220" dirty="0">
                <a:latin typeface="Arial Black"/>
                <a:cs typeface="Arial Black"/>
              </a:rPr>
              <a:t> </a:t>
            </a:r>
            <a:r>
              <a:rPr sz="3200" b="0" spc="-400" dirty="0">
                <a:latin typeface="Arial Black"/>
                <a:cs typeface="Arial Black"/>
              </a:rPr>
              <a:t>Limitations</a:t>
            </a:r>
            <a:endParaRPr sz="3200">
              <a:latin typeface="Arial Black"/>
              <a:cs typeface="Arial Black"/>
            </a:endParaRPr>
          </a:p>
        </p:txBody>
      </p:sp>
      <p:sp>
        <p:nvSpPr>
          <p:cNvPr id="3" name="object 3"/>
          <p:cNvSpPr/>
          <p:nvPr/>
        </p:nvSpPr>
        <p:spPr>
          <a:xfrm>
            <a:off x="7866888" y="2072639"/>
            <a:ext cx="862583" cy="972311"/>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4367784" y="3157727"/>
            <a:ext cx="7693659" cy="5570220"/>
            <a:chOff x="4367784" y="3157727"/>
            <a:chExt cx="7693659" cy="5570220"/>
          </a:xfrm>
        </p:grpSpPr>
        <p:sp>
          <p:nvSpPr>
            <p:cNvPr id="5" name="object 5"/>
            <p:cNvSpPr/>
            <p:nvPr/>
          </p:nvSpPr>
          <p:spPr>
            <a:xfrm>
              <a:off x="5992368" y="5172455"/>
              <a:ext cx="0" cy="404495"/>
            </a:xfrm>
            <a:custGeom>
              <a:avLst/>
              <a:gdLst/>
              <a:ahLst/>
              <a:cxnLst/>
              <a:rect l="l" t="t" r="r" b="b"/>
              <a:pathLst>
                <a:path h="404495">
                  <a:moveTo>
                    <a:pt x="0" y="0"/>
                  </a:moveTo>
                  <a:lnTo>
                    <a:pt x="0" y="403987"/>
                  </a:lnTo>
                </a:path>
              </a:pathLst>
            </a:custGeom>
            <a:ln w="12192">
              <a:solidFill>
                <a:srgbClr val="EC7C30"/>
              </a:solidFill>
            </a:ln>
          </p:spPr>
          <p:txBody>
            <a:bodyPr wrap="square" lIns="0" tIns="0" rIns="0" bIns="0" rtlCol="0"/>
            <a:lstStyle/>
            <a:p>
              <a:endParaRPr/>
            </a:p>
          </p:txBody>
        </p:sp>
        <p:sp>
          <p:nvSpPr>
            <p:cNvPr id="6" name="object 6"/>
            <p:cNvSpPr/>
            <p:nvPr/>
          </p:nvSpPr>
          <p:spPr>
            <a:xfrm>
              <a:off x="4367784" y="5539739"/>
              <a:ext cx="1616710" cy="76200"/>
            </a:xfrm>
            <a:custGeom>
              <a:avLst/>
              <a:gdLst/>
              <a:ahLst/>
              <a:cxnLst/>
              <a:rect l="l" t="t" r="r" b="b"/>
              <a:pathLst>
                <a:path w="1616710" h="76200">
                  <a:moveTo>
                    <a:pt x="76200" y="0"/>
                  </a:moveTo>
                  <a:lnTo>
                    <a:pt x="0" y="38100"/>
                  </a:lnTo>
                  <a:lnTo>
                    <a:pt x="76200" y="76200"/>
                  </a:lnTo>
                  <a:lnTo>
                    <a:pt x="76200" y="44450"/>
                  </a:lnTo>
                  <a:lnTo>
                    <a:pt x="63500" y="44450"/>
                  </a:lnTo>
                  <a:lnTo>
                    <a:pt x="63500" y="31750"/>
                  </a:lnTo>
                  <a:lnTo>
                    <a:pt x="76200" y="31750"/>
                  </a:lnTo>
                  <a:lnTo>
                    <a:pt x="76200" y="0"/>
                  </a:lnTo>
                  <a:close/>
                </a:path>
                <a:path w="1616710" h="76200">
                  <a:moveTo>
                    <a:pt x="76200" y="31750"/>
                  </a:moveTo>
                  <a:lnTo>
                    <a:pt x="63500" y="31750"/>
                  </a:lnTo>
                  <a:lnTo>
                    <a:pt x="63500" y="44450"/>
                  </a:lnTo>
                  <a:lnTo>
                    <a:pt x="76200" y="44450"/>
                  </a:lnTo>
                  <a:lnTo>
                    <a:pt x="76200" y="31750"/>
                  </a:lnTo>
                  <a:close/>
                </a:path>
                <a:path w="1616710" h="76200">
                  <a:moveTo>
                    <a:pt x="1616202" y="31750"/>
                  </a:moveTo>
                  <a:lnTo>
                    <a:pt x="76200" y="31750"/>
                  </a:lnTo>
                  <a:lnTo>
                    <a:pt x="76200" y="44450"/>
                  </a:lnTo>
                  <a:lnTo>
                    <a:pt x="1616202" y="44450"/>
                  </a:lnTo>
                  <a:lnTo>
                    <a:pt x="1616202" y="31750"/>
                  </a:lnTo>
                  <a:close/>
                </a:path>
              </a:pathLst>
            </a:custGeom>
            <a:solidFill>
              <a:srgbClr val="EC7C30"/>
            </a:solidFill>
          </p:spPr>
          <p:txBody>
            <a:bodyPr wrap="square" lIns="0" tIns="0" rIns="0" bIns="0" rtlCol="0"/>
            <a:lstStyle/>
            <a:p>
              <a:endParaRPr/>
            </a:p>
          </p:txBody>
        </p:sp>
        <p:sp>
          <p:nvSpPr>
            <p:cNvPr id="7" name="object 7"/>
            <p:cNvSpPr/>
            <p:nvPr/>
          </p:nvSpPr>
          <p:spPr>
            <a:xfrm>
              <a:off x="4992624" y="4367783"/>
              <a:ext cx="2033016" cy="5181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587240" y="3157727"/>
              <a:ext cx="6056630" cy="3060065"/>
            </a:xfrm>
            <a:custGeom>
              <a:avLst/>
              <a:gdLst/>
              <a:ahLst/>
              <a:cxnLst/>
              <a:rect l="l" t="t" r="r" b="b"/>
              <a:pathLst>
                <a:path w="6056630" h="3060065">
                  <a:moveTo>
                    <a:pt x="0" y="1021842"/>
                  </a:moveTo>
                  <a:lnTo>
                    <a:pt x="6774" y="988349"/>
                  </a:lnTo>
                  <a:lnTo>
                    <a:pt x="25241" y="960977"/>
                  </a:lnTo>
                  <a:lnTo>
                    <a:pt x="52613" y="942510"/>
                  </a:lnTo>
                  <a:lnTo>
                    <a:pt x="86106" y="935736"/>
                  </a:lnTo>
                  <a:lnTo>
                    <a:pt x="2754630" y="935736"/>
                  </a:lnTo>
                  <a:lnTo>
                    <a:pt x="2788122" y="942510"/>
                  </a:lnTo>
                  <a:lnTo>
                    <a:pt x="2815494" y="960977"/>
                  </a:lnTo>
                  <a:lnTo>
                    <a:pt x="2833961" y="988349"/>
                  </a:lnTo>
                  <a:lnTo>
                    <a:pt x="2840736" y="1021842"/>
                  </a:lnTo>
                  <a:lnTo>
                    <a:pt x="2840736" y="1913382"/>
                  </a:lnTo>
                  <a:lnTo>
                    <a:pt x="2833961" y="1946874"/>
                  </a:lnTo>
                  <a:lnTo>
                    <a:pt x="2815494" y="1974246"/>
                  </a:lnTo>
                  <a:lnTo>
                    <a:pt x="2788122" y="1992713"/>
                  </a:lnTo>
                  <a:lnTo>
                    <a:pt x="2754630" y="1999488"/>
                  </a:lnTo>
                  <a:lnTo>
                    <a:pt x="86106" y="1999488"/>
                  </a:lnTo>
                  <a:lnTo>
                    <a:pt x="52613" y="1992713"/>
                  </a:lnTo>
                  <a:lnTo>
                    <a:pt x="25241" y="1974246"/>
                  </a:lnTo>
                  <a:lnTo>
                    <a:pt x="6774" y="1946874"/>
                  </a:lnTo>
                  <a:lnTo>
                    <a:pt x="0" y="1913382"/>
                  </a:lnTo>
                  <a:lnTo>
                    <a:pt x="0" y="1021842"/>
                  </a:lnTo>
                  <a:close/>
                </a:path>
                <a:path w="6056630" h="3060065">
                  <a:moveTo>
                    <a:pt x="3709416" y="0"/>
                  </a:moveTo>
                  <a:lnTo>
                    <a:pt x="3709416" y="474852"/>
                  </a:lnTo>
                </a:path>
                <a:path w="6056630" h="3060065">
                  <a:moveTo>
                    <a:pt x="1411224" y="475488"/>
                  </a:moveTo>
                  <a:lnTo>
                    <a:pt x="3710686" y="475488"/>
                  </a:lnTo>
                </a:path>
                <a:path w="6056630" h="3060065">
                  <a:moveTo>
                    <a:pt x="1417320" y="475488"/>
                  </a:moveTo>
                  <a:lnTo>
                    <a:pt x="1417320" y="950341"/>
                  </a:lnTo>
                </a:path>
                <a:path w="6056630" h="3060065">
                  <a:moveTo>
                    <a:pt x="3709416" y="475488"/>
                  </a:moveTo>
                  <a:lnTo>
                    <a:pt x="6008878" y="475488"/>
                  </a:lnTo>
                </a:path>
                <a:path w="6056630" h="3060065">
                  <a:moveTo>
                    <a:pt x="6056376" y="2045208"/>
                  </a:moveTo>
                  <a:lnTo>
                    <a:pt x="6056376" y="3059557"/>
                  </a:lnTo>
                </a:path>
              </a:pathLst>
            </a:custGeom>
            <a:ln w="12192">
              <a:solidFill>
                <a:srgbClr val="EC7C30"/>
              </a:solidFill>
            </a:ln>
          </p:spPr>
          <p:txBody>
            <a:bodyPr wrap="square" lIns="0" tIns="0" rIns="0" bIns="0" rtlCol="0"/>
            <a:lstStyle/>
            <a:p>
              <a:endParaRPr/>
            </a:p>
          </p:txBody>
        </p:sp>
        <p:sp>
          <p:nvSpPr>
            <p:cNvPr id="9" name="object 9"/>
            <p:cNvSpPr/>
            <p:nvPr/>
          </p:nvSpPr>
          <p:spPr>
            <a:xfrm>
              <a:off x="10643616" y="6179820"/>
              <a:ext cx="1417955" cy="76200"/>
            </a:xfrm>
            <a:custGeom>
              <a:avLst/>
              <a:gdLst/>
              <a:ahLst/>
              <a:cxnLst/>
              <a:rect l="l" t="t" r="r" b="b"/>
              <a:pathLst>
                <a:path w="1417954" h="76200">
                  <a:moveTo>
                    <a:pt x="1341374" y="0"/>
                  </a:moveTo>
                  <a:lnTo>
                    <a:pt x="1341374" y="76199"/>
                  </a:lnTo>
                  <a:lnTo>
                    <a:pt x="1404874" y="44449"/>
                  </a:lnTo>
                  <a:lnTo>
                    <a:pt x="1354074" y="44449"/>
                  </a:lnTo>
                  <a:lnTo>
                    <a:pt x="1354074" y="31749"/>
                  </a:lnTo>
                  <a:lnTo>
                    <a:pt x="1404874" y="31749"/>
                  </a:lnTo>
                  <a:lnTo>
                    <a:pt x="1341374" y="0"/>
                  </a:lnTo>
                  <a:close/>
                </a:path>
                <a:path w="1417954" h="76200">
                  <a:moveTo>
                    <a:pt x="1341374" y="31749"/>
                  </a:moveTo>
                  <a:lnTo>
                    <a:pt x="0" y="31749"/>
                  </a:lnTo>
                  <a:lnTo>
                    <a:pt x="0" y="44449"/>
                  </a:lnTo>
                  <a:lnTo>
                    <a:pt x="1341374" y="44449"/>
                  </a:lnTo>
                  <a:lnTo>
                    <a:pt x="1341374" y="31749"/>
                  </a:lnTo>
                  <a:close/>
                </a:path>
                <a:path w="1417954" h="76200">
                  <a:moveTo>
                    <a:pt x="1404874" y="31749"/>
                  </a:moveTo>
                  <a:lnTo>
                    <a:pt x="1354074" y="31749"/>
                  </a:lnTo>
                  <a:lnTo>
                    <a:pt x="1354074" y="44449"/>
                  </a:lnTo>
                  <a:lnTo>
                    <a:pt x="1404874" y="44449"/>
                  </a:lnTo>
                  <a:lnTo>
                    <a:pt x="1417574" y="38099"/>
                  </a:lnTo>
                  <a:lnTo>
                    <a:pt x="1404874" y="31749"/>
                  </a:lnTo>
                  <a:close/>
                </a:path>
              </a:pathLst>
            </a:custGeom>
            <a:solidFill>
              <a:srgbClr val="EC7C30"/>
            </a:solidFill>
          </p:spPr>
          <p:txBody>
            <a:bodyPr wrap="square" lIns="0" tIns="0" rIns="0" bIns="0" rtlCol="0"/>
            <a:lstStyle/>
            <a:p>
              <a:endParaRPr/>
            </a:p>
          </p:txBody>
        </p:sp>
        <p:sp>
          <p:nvSpPr>
            <p:cNvPr id="10" name="object 10"/>
            <p:cNvSpPr/>
            <p:nvPr/>
          </p:nvSpPr>
          <p:spPr>
            <a:xfrm>
              <a:off x="11136249" y="5927089"/>
              <a:ext cx="462915" cy="535940"/>
            </a:xfrm>
            <a:custGeom>
              <a:avLst/>
              <a:gdLst/>
              <a:ahLst/>
              <a:cxnLst/>
              <a:rect l="l" t="t" r="r" b="b"/>
              <a:pathLst>
                <a:path w="462915" h="535939">
                  <a:moveTo>
                    <a:pt x="340486" y="0"/>
                  </a:moveTo>
                  <a:lnTo>
                    <a:pt x="231267" y="141732"/>
                  </a:lnTo>
                  <a:lnTo>
                    <a:pt x="122047" y="0"/>
                  </a:lnTo>
                  <a:lnTo>
                    <a:pt x="0" y="94107"/>
                  </a:lnTo>
                  <a:lnTo>
                    <a:pt x="133984" y="267970"/>
                  </a:lnTo>
                  <a:lnTo>
                    <a:pt x="0" y="441833"/>
                  </a:lnTo>
                  <a:lnTo>
                    <a:pt x="122047" y="535940"/>
                  </a:lnTo>
                  <a:lnTo>
                    <a:pt x="231267" y="394208"/>
                  </a:lnTo>
                  <a:lnTo>
                    <a:pt x="340486" y="535940"/>
                  </a:lnTo>
                  <a:lnTo>
                    <a:pt x="462533" y="441833"/>
                  </a:lnTo>
                  <a:lnTo>
                    <a:pt x="328549" y="267970"/>
                  </a:lnTo>
                  <a:lnTo>
                    <a:pt x="462533" y="94107"/>
                  </a:lnTo>
                  <a:lnTo>
                    <a:pt x="340486" y="0"/>
                  </a:lnTo>
                  <a:close/>
                </a:path>
              </a:pathLst>
            </a:custGeom>
            <a:solidFill>
              <a:srgbClr val="FF0000"/>
            </a:solidFill>
          </p:spPr>
          <p:txBody>
            <a:bodyPr wrap="square" lIns="0" tIns="0" rIns="0" bIns="0" rtlCol="0"/>
            <a:lstStyle/>
            <a:p>
              <a:endParaRPr/>
            </a:p>
          </p:txBody>
        </p:sp>
        <p:sp>
          <p:nvSpPr>
            <p:cNvPr id="11" name="object 11"/>
            <p:cNvSpPr/>
            <p:nvPr/>
          </p:nvSpPr>
          <p:spPr>
            <a:xfrm>
              <a:off x="9866930" y="4455016"/>
              <a:ext cx="1479665" cy="20015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9177528" y="3630168"/>
              <a:ext cx="2840990" cy="1542415"/>
            </a:xfrm>
            <a:custGeom>
              <a:avLst/>
              <a:gdLst/>
              <a:ahLst/>
              <a:cxnLst/>
              <a:rect l="l" t="t" r="r" b="b"/>
              <a:pathLst>
                <a:path w="2840990" h="1542414">
                  <a:moveTo>
                    <a:pt x="0" y="564642"/>
                  </a:moveTo>
                  <a:lnTo>
                    <a:pt x="6774" y="531149"/>
                  </a:lnTo>
                  <a:lnTo>
                    <a:pt x="25241" y="503777"/>
                  </a:lnTo>
                  <a:lnTo>
                    <a:pt x="52613" y="485310"/>
                  </a:lnTo>
                  <a:lnTo>
                    <a:pt x="86105" y="478536"/>
                  </a:lnTo>
                  <a:lnTo>
                    <a:pt x="2754629" y="478536"/>
                  </a:lnTo>
                  <a:lnTo>
                    <a:pt x="2788122" y="485310"/>
                  </a:lnTo>
                  <a:lnTo>
                    <a:pt x="2815494" y="503777"/>
                  </a:lnTo>
                  <a:lnTo>
                    <a:pt x="2833961" y="531149"/>
                  </a:lnTo>
                  <a:lnTo>
                    <a:pt x="2840736" y="564642"/>
                  </a:lnTo>
                  <a:lnTo>
                    <a:pt x="2840736" y="1456182"/>
                  </a:lnTo>
                  <a:lnTo>
                    <a:pt x="2833961" y="1489674"/>
                  </a:lnTo>
                  <a:lnTo>
                    <a:pt x="2815494" y="1517046"/>
                  </a:lnTo>
                  <a:lnTo>
                    <a:pt x="2788122" y="1535513"/>
                  </a:lnTo>
                  <a:lnTo>
                    <a:pt x="2754629" y="1542288"/>
                  </a:lnTo>
                  <a:lnTo>
                    <a:pt x="86105" y="1542288"/>
                  </a:lnTo>
                  <a:lnTo>
                    <a:pt x="52613" y="1535513"/>
                  </a:lnTo>
                  <a:lnTo>
                    <a:pt x="25241" y="1517046"/>
                  </a:lnTo>
                  <a:lnTo>
                    <a:pt x="6774" y="1489674"/>
                  </a:lnTo>
                  <a:lnTo>
                    <a:pt x="0" y="1456182"/>
                  </a:lnTo>
                  <a:lnTo>
                    <a:pt x="0" y="564642"/>
                  </a:lnTo>
                  <a:close/>
                </a:path>
                <a:path w="2840990" h="1542414">
                  <a:moveTo>
                    <a:pt x="1420368" y="0"/>
                  </a:moveTo>
                  <a:lnTo>
                    <a:pt x="1420368" y="474853"/>
                  </a:lnTo>
                </a:path>
              </a:pathLst>
            </a:custGeom>
            <a:ln w="12192">
              <a:solidFill>
                <a:srgbClr val="EC7C30"/>
              </a:solidFill>
            </a:ln>
          </p:spPr>
          <p:txBody>
            <a:bodyPr wrap="square" lIns="0" tIns="0" rIns="0" bIns="0" rtlCol="0"/>
            <a:lstStyle/>
            <a:p>
              <a:endParaRPr/>
            </a:p>
          </p:txBody>
        </p:sp>
        <p:sp>
          <p:nvSpPr>
            <p:cNvPr id="13" name="object 13"/>
            <p:cNvSpPr/>
            <p:nvPr/>
          </p:nvSpPr>
          <p:spPr>
            <a:xfrm>
              <a:off x="4379976" y="6484619"/>
              <a:ext cx="1616710" cy="76200"/>
            </a:xfrm>
            <a:custGeom>
              <a:avLst/>
              <a:gdLst/>
              <a:ahLst/>
              <a:cxnLst/>
              <a:rect l="l" t="t" r="r" b="b"/>
              <a:pathLst>
                <a:path w="1616710" h="76200">
                  <a:moveTo>
                    <a:pt x="76200" y="0"/>
                  </a:moveTo>
                  <a:lnTo>
                    <a:pt x="0" y="38099"/>
                  </a:lnTo>
                  <a:lnTo>
                    <a:pt x="76200" y="76199"/>
                  </a:lnTo>
                  <a:lnTo>
                    <a:pt x="76200" y="44449"/>
                  </a:lnTo>
                  <a:lnTo>
                    <a:pt x="63500" y="44449"/>
                  </a:lnTo>
                  <a:lnTo>
                    <a:pt x="63500" y="31749"/>
                  </a:lnTo>
                  <a:lnTo>
                    <a:pt x="76200" y="31749"/>
                  </a:lnTo>
                  <a:lnTo>
                    <a:pt x="76200" y="0"/>
                  </a:lnTo>
                  <a:close/>
                </a:path>
                <a:path w="1616710" h="76200">
                  <a:moveTo>
                    <a:pt x="76200" y="31749"/>
                  </a:moveTo>
                  <a:lnTo>
                    <a:pt x="63500" y="31749"/>
                  </a:lnTo>
                  <a:lnTo>
                    <a:pt x="63500" y="44449"/>
                  </a:lnTo>
                  <a:lnTo>
                    <a:pt x="76200" y="44449"/>
                  </a:lnTo>
                  <a:lnTo>
                    <a:pt x="76200" y="31749"/>
                  </a:lnTo>
                  <a:close/>
                </a:path>
                <a:path w="1616710" h="76200">
                  <a:moveTo>
                    <a:pt x="1616202" y="31749"/>
                  </a:moveTo>
                  <a:lnTo>
                    <a:pt x="76200" y="31749"/>
                  </a:lnTo>
                  <a:lnTo>
                    <a:pt x="76200" y="44449"/>
                  </a:lnTo>
                  <a:lnTo>
                    <a:pt x="1616202" y="44449"/>
                  </a:lnTo>
                  <a:lnTo>
                    <a:pt x="1616202" y="31749"/>
                  </a:lnTo>
                  <a:close/>
                </a:path>
              </a:pathLst>
            </a:custGeom>
            <a:solidFill>
              <a:srgbClr val="EC7C30"/>
            </a:solidFill>
          </p:spPr>
          <p:txBody>
            <a:bodyPr wrap="square" lIns="0" tIns="0" rIns="0" bIns="0" rtlCol="0"/>
            <a:lstStyle/>
            <a:p>
              <a:endParaRPr/>
            </a:p>
          </p:txBody>
        </p:sp>
        <p:sp>
          <p:nvSpPr>
            <p:cNvPr id="14" name="object 14"/>
            <p:cNvSpPr/>
            <p:nvPr/>
          </p:nvSpPr>
          <p:spPr>
            <a:xfrm>
              <a:off x="5992368" y="5571744"/>
              <a:ext cx="0" cy="953135"/>
            </a:xfrm>
            <a:custGeom>
              <a:avLst/>
              <a:gdLst/>
              <a:ahLst/>
              <a:cxnLst/>
              <a:rect l="l" t="t" r="r" b="b"/>
              <a:pathLst>
                <a:path h="953134">
                  <a:moveTo>
                    <a:pt x="0" y="0"/>
                  </a:moveTo>
                  <a:lnTo>
                    <a:pt x="0" y="952753"/>
                  </a:lnTo>
                </a:path>
              </a:pathLst>
            </a:custGeom>
            <a:ln w="12192">
              <a:solidFill>
                <a:srgbClr val="EC7C30"/>
              </a:solidFill>
            </a:ln>
          </p:spPr>
          <p:txBody>
            <a:bodyPr wrap="square" lIns="0" tIns="0" rIns="0" bIns="0" rtlCol="0"/>
            <a:lstStyle/>
            <a:p>
              <a:endParaRPr/>
            </a:p>
          </p:txBody>
        </p:sp>
        <p:sp>
          <p:nvSpPr>
            <p:cNvPr id="15" name="object 15"/>
            <p:cNvSpPr/>
            <p:nvPr/>
          </p:nvSpPr>
          <p:spPr>
            <a:xfrm>
              <a:off x="4376928" y="7426451"/>
              <a:ext cx="1616710" cy="76200"/>
            </a:xfrm>
            <a:custGeom>
              <a:avLst/>
              <a:gdLst/>
              <a:ahLst/>
              <a:cxnLst/>
              <a:rect l="l" t="t" r="r" b="b"/>
              <a:pathLst>
                <a:path w="1616710" h="76200">
                  <a:moveTo>
                    <a:pt x="76200" y="0"/>
                  </a:moveTo>
                  <a:lnTo>
                    <a:pt x="0" y="38100"/>
                  </a:lnTo>
                  <a:lnTo>
                    <a:pt x="76200" y="76200"/>
                  </a:lnTo>
                  <a:lnTo>
                    <a:pt x="76200" y="44450"/>
                  </a:lnTo>
                  <a:lnTo>
                    <a:pt x="63500" y="44450"/>
                  </a:lnTo>
                  <a:lnTo>
                    <a:pt x="63500" y="31750"/>
                  </a:lnTo>
                  <a:lnTo>
                    <a:pt x="76200" y="31750"/>
                  </a:lnTo>
                  <a:lnTo>
                    <a:pt x="76200" y="0"/>
                  </a:lnTo>
                  <a:close/>
                </a:path>
                <a:path w="1616710" h="76200">
                  <a:moveTo>
                    <a:pt x="76200" y="31750"/>
                  </a:moveTo>
                  <a:lnTo>
                    <a:pt x="63500" y="31750"/>
                  </a:lnTo>
                  <a:lnTo>
                    <a:pt x="63500" y="44450"/>
                  </a:lnTo>
                  <a:lnTo>
                    <a:pt x="76200" y="44450"/>
                  </a:lnTo>
                  <a:lnTo>
                    <a:pt x="76200" y="31750"/>
                  </a:lnTo>
                  <a:close/>
                </a:path>
                <a:path w="1616710" h="76200">
                  <a:moveTo>
                    <a:pt x="1616202" y="31750"/>
                  </a:moveTo>
                  <a:lnTo>
                    <a:pt x="76200" y="31750"/>
                  </a:lnTo>
                  <a:lnTo>
                    <a:pt x="76200" y="44450"/>
                  </a:lnTo>
                  <a:lnTo>
                    <a:pt x="1616202" y="44450"/>
                  </a:lnTo>
                  <a:lnTo>
                    <a:pt x="1616202" y="31750"/>
                  </a:lnTo>
                  <a:close/>
                </a:path>
              </a:pathLst>
            </a:custGeom>
            <a:solidFill>
              <a:srgbClr val="EC7C30"/>
            </a:solidFill>
          </p:spPr>
          <p:txBody>
            <a:bodyPr wrap="square" lIns="0" tIns="0" rIns="0" bIns="0" rtlCol="0"/>
            <a:lstStyle/>
            <a:p>
              <a:endParaRPr/>
            </a:p>
          </p:txBody>
        </p:sp>
        <p:sp>
          <p:nvSpPr>
            <p:cNvPr id="16" name="object 16"/>
            <p:cNvSpPr/>
            <p:nvPr/>
          </p:nvSpPr>
          <p:spPr>
            <a:xfrm>
              <a:off x="5992368" y="6525768"/>
              <a:ext cx="0" cy="953135"/>
            </a:xfrm>
            <a:custGeom>
              <a:avLst/>
              <a:gdLst/>
              <a:ahLst/>
              <a:cxnLst/>
              <a:rect l="l" t="t" r="r" b="b"/>
              <a:pathLst>
                <a:path h="953134">
                  <a:moveTo>
                    <a:pt x="0" y="0"/>
                  </a:moveTo>
                  <a:lnTo>
                    <a:pt x="0" y="952753"/>
                  </a:lnTo>
                </a:path>
              </a:pathLst>
            </a:custGeom>
            <a:ln w="12192">
              <a:solidFill>
                <a:srgbClr val="EC7C30"/>
              </a:solidFill>
            </a:ln>
          </p:spPr>
          <p:txBody>
            <a:bodyPr wrap="square" lIns="0" tIns="0" rIns="0" bIns="0" rtlCol="0"/>
            <a:lstStyle/>
            <a:p>
              <a:endParaRPr/>
            </a:p>
          </p:txBody>
        </p:sp>
        <p:sp>
          <p:nvSpPr>
            <p:cNvPr id="17" name="object 17"/>
            <p:cNvSpPr/>
            <p:nvPr/>
          </p:nvSpPr>
          <p:spPr>
            <a:xfrm>
              <a:off x="4376928" y="8377427"/>
              <a:ext cx="1616710" cy="76200"/>
            </a:xfrm>
            <a:custGeom>
              <a:avLst/>
              <a:gdLst/>
              <a:ahLst/>
              <a:cxnLst/>
              <a:rect l="l" t="t" r="r" b="b"/>
              <a:pathLst>
                <a:path w="1616710" h="76200">
                  <a:moveTo>
                    <a:pt x="76200" y="0"/>
                  </a:moveTo>
                  <a:lnTo>
                    <a:pt x="0" y="38100"/>
                  </a:lnTo>
                  <a:lnTo>
                    <a:pt x="76200" y="76200"/>
                  </a:lnTo>
                  <a:lnTo>
                    <a:pt x="76200" y="44450"/>
                  </a:lnTo>
                  <a:lnTo>
                    <a:pt x="63500" y="44450"/>
                  </a:lnTo>
                  <a:lnTo>
                    <a:pt x="63500" y="31750"/>
                  </a:lnTo>
                  <a:lnTo>
                    <a:pt x="76200" y="31750"/>
                  </a:lnTo>
                  <a:lnTo>
                    <a:pt x="76200" y="0"/>
                  </a:lnTo>
                  <a:close/>
                </a:path>
                <a:path w="1616710" h="76200">
                  <a:moveTo>
                    <a:pt x="76200" y="31750"/>
                  </a:moveTo>
                  <a:lnTo>
                    <a:pt x="63500" y="31750"/>
                  </a:lnTo>
                  <a:lnTo>
                    <a:pt x="63500" y="44450"/>
                  </a:lnTo>
                  <a:lnTo>
                    <a:pt x="76200" y="44450"/>
                  </a:lnTo>
                  <a:lnTo>
                    <a:pt x="76200" y="31750"/>
                  </a:lnTo>
                  <a:close/>
                </a:path>
                <a:path w="1616710" h="76200">
                  <a:moveTo>
                    <a:pt x="1616202" y="31750"/>
                  </a:moveTo>
                  <a:lnTo>
                    <a:pt x="76200" y="31750"/>
                  </a:lnTo>
                  <a:lnTo>
                    <a:pt x="76200" y="44450"/>
                  </a:lnTo>
                  <a:lnTo>
                    <a:pt x="1616202" y="44450"/>
                  </a:lnTo>
                  <a:lnTo>
                    <a:pt x="1616202" y="31750"/>
                  </a:lnTo>
                  <a:close/>
                </a:path>
              </a:pathLst>
            </a:custGeom>
            <a:solidFill>
              <a:srgbClr val="EC7C30"/>
            </a:solidFill>
          </p:spPr>
          <p:txBody>
            <a:bodyPr wrap="square" lIns="0" tIns="0" rIns="0" bIns="0" rtlCol="0"/>
            <a:lstStyle/>
            <a:p>
              <a:endParaRPr/>
            </a:p>
          </p:txBody>
        </p:sp>
        <p:sp>
          <p:nvSpPr>
            <p:cNvPr id="18" name="object 18"/>
            <p:cNvSpPr/>
            <p:nvPr/>
          </p:nvSpPr>
          <p:spPr>
            <a:xfrm>
              <a:off x="5992368" y="7473695"/>
              <a:ext cx="0" cy="953135"/>
            </a:xfrm>
            <a:custGeom>
              <a:avLst/>
              <a:gdLst/>
              <a:ahLst/>
              <a:cxnLst/>
              <a:rect l="l" t="t" r="r" b="b"/>
              <a:pathLst>
                <a:path h="953134">
                  <a:moveTo>
                    <a:pt x="0" y="0"/>
                  </a:moveTo>
                  <a:lnTo>
                    <a:pt x="0" y="952703"/>
                  </a:lnTo>
                </a:path>
              </a:pathLst>
            </a:custGeom>
            <a:ln w="12192">
              <a:solidFill>
                <a:srgbClr val="EC7C30"/>
              </a:solidFill>
            </a:ln>
          </p:spPr>
          <p:txBody>
            <a:bodyPr wrap="square" lIns="0" tIns="0" rIns="0" bIns="0" rtlCol="0"/>
            <a:lstStyle/>
            <a:p>
              <a:endParaRPr/>
            </a:p>
          </p:txBody>
        </p:sp>
        <p:sp>
          <p:nvSpPr>
            <p:cNvPr id="19" name="object 19"/>
            <p:cNvSpPr/>
            <p:nvPr/>
          </p:nvSpPr>
          <p:spPr>
            <a:xfrm>
              <a:off x="10643616" y="7295387"/>
              <a:ext cx="1385570" cy="76200"/>
            </a:xfrm>
            <a:custGeom>
              <a:avLst/>
              <a:gdLst/>
              <a:ahLst/>
              <a:cxnLst/>
              <a:rect l="l" t="t" r="r" b="b"/>
              <a:pathLst>
                <a:path w="1385570" h="76200">
                  <a:moveTo>
                    <a:pt x="1309369" y="0"/>
                  </a:moveTo>
                  <a:lnTo>
                    <a:pt x="1309369" y="76199"/>
                  </a:lnTo>
                  <a:lnTo>
                    <a:pt x="1372869" y="44449"/>
                  </a:lnTo>
                  <a:lnTo>
                    <a:pt x="1322069" y="44449"/>
                  </a:lnTo>
                  <a:lnTo>
                    <a:pt x="1322069" y="31749"/>
                  </a:lnTo>
                  <a:lnTo>
                    <a:pt x="1372869" y="31749"/>
                  </a:lnTo>
                  <a:lnTo>
                    <a:pt x="1309369" y="0"/>
                  </a:lnTo>
                  <a:close/>
                </a:path>
                <a:path w="1385570" h="76200">
                  <a:moveTo>
                    <a:pt x="1309369" y="31749"/>
                  </a:moveTo>
                  <a:lnTo>
                    <a:pt x="0" y="31749"/>
                  </a:lnTo>
                  <a:lnTo>
                    <a:pt x="0" y="44449"/>
                  </a:lnTo>
                  <a:lnTo>
                    <a:pt x="1309369" y="44449"/>
                  </a:lnTo>
                  <a:lnTo>
                    <a:pt x="1309369" y="31749"/>
                  </a:lnTo>
                  <a:close/>
                </a:path>
                <a:path w="1385570" h="76200">
                  <a:moveTo>
                    <a:pt x="1372869" y="31749"/>
                  </a:moveTo>
                  <a:lnTo>
                    <a:pt x="1322069" y="31749"/>
                  </a:lnTo>
                  <a:lnTo>
                    <a:pt x="1322069" y="44449"/>
                  </a:lnTo>
                  <a:lnTo>
                    <a:pt x="1372869" y="44449"/>
                  </a:lnTo>
                  <a:lnTo>
                    <a:pt x="1385569" y="38099"/>
                  </a:lnTo>
                  <a:lnTo>
                    <a:pt x="1372869" y="31749"/>
                  </a:lnTo>
                  <a:close/>
                </a:path>
              </a:pathLst>
            </a:custGeom>
            <a:solidFill>
              <a:srgbClr val="EC7C30"/>
            </a:solidFill>
          </p:spPr>
          <p:txBody>
            <a:bodyPr wrap="square" lIns="0" tIns="0" rIns="0" bIns="0" rtlCol="0"/>
            <a:lstStyle/>
            <a:p>
              <a:endParaRPr/>
            </a:p>
          </p:txBody>
        </p:sp>
        <p:sp>
          <p:nvSpPr>
            <p:cNvPr id="20" name="object 20"/>
            <p:cNvSpPr/>
            <p:nvPr/>
          </p:nvSpPr>
          <p:spPr>
            <a:xfrm>
              <a:off x="10643616" y="6217920"/>
              <a:ext cx="0" cy="1115695"/>
            </a:xfrm>
            <a:custGeom>
              <a:avLst/>
              <a:gdLst/>
              <a:ahLst/>
              <a:cxnLst/>
              <a:rect l="l" t="t" r="r" b="b"/>
              <a:pathLst>
                <a:path h="1115695">
                  <a:moveTo>
                    <a:pt x="0" y="0"/>
                  </a:moveTo>
                  <a:lnTo>
                    <a:pt x="0" y="1115694"/>
                  </a:lnTo>
                </a:path>
              </a:pathLst>
            </a:custGeom>
            <a:ln w="12192">
              <a:solidFill>
                <a:srgbClr val="EC7C30"/>
              </a:solidFill>
            </a:ln>
          </p:spPr>
          <p:txBody>
            <a:bodyPr wrap="square" lIns="0" tIns="0" rIns="0" bIns="0" rtlCol="0"/>
            <a:lstStyle/>
            <a:p>
              <a:endParaRPr/>
            </a:p>
          </p:txBody>
        </p:sp>
        <p:sp>
          <p:nvSpPr>
            <p:cNvPr id="21" name="object 21"/>
            <p:cNvSpPr/>
            <p:nvPr/>
          </p:nvSpPr>
          <p:spPr>
            <a:xfrm>
              <a:off x="10637520" y="8410956"/>
              <a:ext cx="1385570" cy="76200"/>
            </a:xfrm>
            <a:custGeom>
              <a:avLst/>
              <a:gdLst/>
              <a:ahLst/>
              <a:cxnLst/>
              <a:rect l="l" t="t" r="r" b="b"/>
              <a:pathLst>
                <a:path w="1385570" h="76200">
                  <a:moveTo>
                    <a:pt x="1309370" y="0"/>
                  </a:moveTo>
                  <a:lnTo>
                    <a:pt x="1309370" y="76200"/>
                  </a:lnTo>
                  <a:lnTo>
                    <a:pt x="1372870" y="44450"/>
                  </a:lnTo>
                  <a:lnTo>
                    <a:pt x="1322070" y="44450"/>
                  </a:lnTo>
                  <a:lnTo>
                    <a:pt x="1322070" y="31750"/>
                  </a:lnTo>
                  <a:lnTo>
                    <a:pt x="1372870" y="31750"/>
                  </a:lnTo>
                  <a:lnTo>
                    <a:pt x="1309370" y="0"/>
                  </a:lnTo>
                  <a:close/>
                </a:path>
                <a:path w="1385570" h="76200">
                  <a:moveTo>
                    <a:pt x="1309370" y="31750"/>
                  </a:moveTo>
                  <a:lnTo>
                    <a:pt x="0" y="31750"/>
                  </a:lnTo>
                  <a:lnTo>
                    <a:pt x="0" y="44450"/>
                  </a:lnTo>
                  <a:lnTo>
                    <a:pt x="1309370" y="44450"/>
                  </a:lnTo>
                  <a:lnTo>
                    <a:pt x="1309370" y="31750"/>
                  </a:lnTo>
                  <a:close/>
                </a:path>
                <a:path w="1385570" h="76200">
                  <a:moveTo>
                    <a:pt x="1372870" y="31750"/>
                  </a:moveTo>
                  <a:lnTo>
                    <a:pt x="1322070" y="31750"/>
                  </a:lnTo>
                  <a:lnTo>
                    <a:pt x="1322070" y="44450"/>
                  </a:lnTo>
                  <a:lnTo>
                    <a:pt x="1372870" y="44450"/>
                  </a:lnTo>
                  <a:lnTo>
                    <a:pt x="1385570" y="38100"/>
                  </a:lnTo>
                  <a:lnTo>
                    <a:pt x="1372870" y="31750"/>
                  </a:lnTo>
                  <a:close/>
                </a:path>
              </a:pathLst>
            </a:custGeom>
            <a:solidFill>
              <a:srgbClr val="EC7C30"/>
            </a:solidFill>
          </p:spPr>
          <p:txBody>
            <a:bodyPr wrap="square" lIns="0" tIns="0" rIns="0" bIns="0" rtlCol="0"/>
            <a:lstStyle/>
            <a:p>
              <a:endParaRPr/>
            </a:p>
          </p:txBody>
        </p:sp>
        <p:sp>
          <p:nvSpPr>
            <p:cNvPr id="22" name="object 22"/>
            <p:cNvSpPr/>
            <p:nvPr/>
          </p:nvSpPr>
          <p:spPr>
            <a:xfrm>
              <a:off x="10643616" y="7333487"/>
              <a:ext cx="0" cy="1116330"/>
            </a:xfrm>
            <a:custGeom>
              <a:avLst/>
              <a:gdLst/>
              <a:ahLst/>
              <a:cxnLst/>
              <a:rect l="l" t="t" r="r" b="b"/>
              <a:pathLst>
                <a:path h="1116329">
                  <a:moveTo>
                    <a:pt x="0" y="0"/>
                  </a:moveTo>
                  <a:lnTo>
                    <a:pt x="0" y="1115745"/>
                  </a:lnTo>
                </a:path>
              </a:pathLst>
            </a:custGeom>
            <a:ln w="12192">
              <a:solidFill>
                <a:srgbClr val="EC7C30"/>
              </a:solidFill>
            </a:ln>
          </p:spPr>
          <p:txBody>
            <a:bodyPr wrap="square" lIns="0" tIns="0" rIns="0" bIns="0" rtlCol="0"/>
            <a:lstStyle/>
            <a:p>
              <a:endParaRPr/>
            </a:p>
          </p:txBody>
        </p:sp>
        <p:sp>
          <p:nvSpPr>
            <p:cNvPr id="23" name="object 23"/>
            <p:cNvSpPr/>
            <p:nvPr/>
          </p:nvSpPr>
          <p:spPr>
            <a:xfrm>
              <a:off x="4945761" y="5310504"/>
              <a:ext cx="6638290" cy="3417570"/>
            </a:xfrm>
            <a:custGeom>
              <a:avLst/>
              <a:gdLst/>
              <a:ahLst/>
              <a:cxnLst/>
              <a:rect l="l" t="t" r="r" b="b"/>
              <a:pathLst>
                <a:path w="6638290" h="3417570">
                  <a:moveTo>
                    <a:pt x="462534" y="1960372"/>
                  </a:moveTo>
                  <a:lnTo>
                    <a:pt x="340487" y="1866265"/>
                  </a:lnTo>
                  <a:lnTo>
                    <a:pt x="231267" y="2007997"/>
                  </a:lnTo>
                  <a:lnTo>
                    <a:pt x="122047" y="1866265"/>
                  </a:lnTo>
                  <a:lnTo>
                    <a:pt x="0" y="1960372"/>
                  </a:lnTo>
                  <a:lnTo>
                    <a:pt x="133985" y="2134235"/>
                  </a:lnTo>
                  <a:lnTo>
                    <a:pt x="0" y="2308098"/>
                  </a:lnTo>
                  <a:lnTo>
                    <a:pt x="122047" y="2402205"/>
                  </a:lnTo>
                  <a:lnTo>
                    <a:pt x="231267" y="2260473"/>
                  </a:lnTo>
                  <a:lnTo>
                    <a:pt x="340487" y="2402205"/>
                  </a:lnTo>
                  <a:lnTo>
                    <a:pt x="462534" y="2308098"/>
                  </a:lnTo>
                  <a:lnTo>
                    <a:pt x="328549" y="2134235"/>
                  </a:lnTo>
                  <a:lnTo>
                    <a:pt x="462534" y="1960372"/>
                  </a:lnTo>
                  <a:close/>
                </a:path>
                <a:path w="6638290" h="3417570">
                  <a:moveTo>
                    <a:pt x="462534" y="990473"/>
                  </a:moveTo>
                  <a:lnTo>
                    <a:pt x="340614" y="896112"/>
                  </a:lnTo>
                  <a:lnTo>
                    <a:pt x="231267" y="1037463"/>
                  </a:lnTo>
                  <a:lnTo>
                    <a:pt x="121920" y="896112"/>
                  </a:lnTo>
                  <a:lnTo>
                    <a:pt x="0" y="990473"/>
                  </a:lnTo>
                  <a:lnTo>
                    <a:pt x="133858" y="1163447"/>
                  </a:lnTo>
                  <a:lnTo>
                    <a:pt x="0" y="1336421"/>
                  </a:lnTo>
                  <a:lnTo>
                    <a:pt x="121920" y="1430782"/>
                  </a:lnTo>
                  <a:lnTo>
                    <a:pt x="231267" y="1289431"/>
                  </a:lnTo>
                  <a:lnTo>
                    <a:pt x="340614" y="1430782"/>
                  </a:lnTo>
                  <a:lnTo>
                    <a:pt x="462534" y="1336421"/>
                  </a:lnTo>
                  <a:lnTo>
                    <a:pt x="328676" y="1163447"/>
                  </a:lnTo>
                  <a:lnTo>
                    <a:pt x="462534" y="990473"/>
                  </a:lnTo>
                  <a:close/>
                </a:path>
                <a:path w="6638290" h="3417570">
                  <a:moveTo>
                    <a:pt x="468630" y="94361"/>
                  </a:moveTo>
                  <a:lnTo>
                    <a:pt x="346710" y="0"/>
                  </a:lnTo>
                  <a:lnTo>
                    <a:pt x="237363" y="141351"/>
                  </a:lnTo>
                  <a:lnTo>
                    <a:pt x="128016" y="0"/>
                  </a:lnTo>
                  <a:lnTo>
                    <a:pt x="6096" y="94361"/>
                  </a:lnTo>
                  <a:lnTo>
                    <a:pt x="139954" y="267335"/>
                  </a:lnTo>
                  <a:lnTo>
                    <a:pt x="6096" y="440309"/>
                  </a:lnTo>
                  <a:lnTo>
                    <a:pt x="128016" y="534670"/>
                  </a:lnTo>
                  <a:lnTo>
                    <a:pt x="237363" y="393319"/>
                  </a:lnTo>
                  <a:lnTo>
                    <a:pt x="346710" y="534670"/>
                  </a:lnTo>
                  <a:lnTo>
                    <a:pt x="468630" y="440309"/>
                  </a:lnTo>
                  <a:lnTo>
                    <a:pt x="334772" y="267335"/>
                  </a:lnTo>
                  <a:lnTo>
                    <a:pt x="468630" y="94361"/>
                  </a:lnTo>
                  <a:close/>
                </a:path>
                <a:path w="6638290" h="3417570">
                  <a:moveTo>
                    <a:pt x="474726" y="2889961"/>
                  </a:moveTo>
                  <a:lnTo>
                    <a:pt x="352679" y="2795879"/>
                  </a:lnTo>
                  <a:lnTo>
                    <a:pt x="243459" y="2937624"/>
                  </a:lnTo>
                  <a:lnTo>
                    <a:pt x="134239" y="2795879"/>
                  </a:lnTo>
                  <a:lnTo>
                    <a:pt x="12192" y="2889961"/>
                  </a:lnTo>
                  <a:lnTo>
                    <a:pt x="146177" y="3063875"/>
                  </a:lnTo>
                  <a:lnTo>
                    <a:pt x="12192" y="3237788"/>
                  </a:lnTo>
                  <a:lnTo>
                    <a:pt x="134239" y="3331870"/>
                  </a:lnTo>
                  <a:lnTo>
                    <a:pt x="243459" y="3190125"/>
                  </a:lnTo>
                  <a:lnTo>
                    <a:pt x="352679" y="3331870"/>
                  </a:lnTo>
                  <a:lnTo>
                    <a:pt x="474726" y="3237788"/>
                  </a:lnTo>
                  <a:lnTo>
                    <a:pt x="340741" y="3063875"/>
                  </a:lnTo>
                  <a:lnTo>
                    <a:pt x="474726" y="2889961"/>
                  </a:lnTo>
                  <a:close/>
                </a:path>
                <a:path w="6638290" h="3417570">
                  <a:moveTo>
                    <a:pt x="6616446" y="2975305"/>
                  </a:moveTo>
                  <a:lnTo>
                    <a:pt x="6494399" y="2881223"/>
                  </a:lnTo>
                  <a:lnTo>
                    <a:pt x="6385179" y="3022968"/>
                  </a:lnTo>
                  <a:lnTo>
                    <a:pt x="6275959" y="2881223"/>
                  </a:lnTo>
                  <a:lnTo>
                    <a:pt x="6153912" y="2975305"/>
                  </a:lnTo>
                  <a:lnTo>
                    <a:pt x="6287897" y="3149219"/>
                  </a:lnTo>
                  <a:lnTo>
                    <a:pt x="6153912" y="3323132"/>
                  </a:lnTo>
                  <a:lnTo>
                    <a:pt x="6275959" y="3417214"/>
                  </a:lnTo>
                  <a:lnTo>
                    <a:pt x="6385179" y="3275469"/>
                  </a:lnTo>
                  <a:lnTo>
                    <a:pt x="6494399" y="3417214"/>
                  </a:lnTo>
                  <a:lnTo>
                    <a:pt x="6616446" y="3323132"/>
                  </a:lnTo>
                  <a:lnTo>
                    <a:pt x="6482461" y="3149219"/>
                  </a:lnTo>
                  <a:lnTo>
                    <a:pt x="6616446" y="2975305"/>
                  </a:lnTo>
                  <a:close/>
                </a:path>
                <a:path w="6638290" h="3417570">
                  <a:moveTo>
                    <a:pt x="6637782" y="1789684"/>
                  </a:moveTo>
                  <a:lnTo>
                    <a:pt x="6515735" y="1695577"/>
                  </a:lnTo>
                  <a:lnTo>
                    <a:pt x="6406515" y="1837309"/>
                  </a:lnTo>
                  <a:lnTo>
                    <a:pt x="6297295" y="1695577"/>
                  </a:lnTo>
                  <a:lnTo>
                    <a:pt x="6175248" y="1789684"/>
                  </a:lnTo>
                  <a:lnTo>
                    <a:pt x="6309233" y="1963547"/>
                  </a:lnTo>
                  <a:lnTo>
                    <a:pt x="6175248" y="2137410"/>
                  </a:lnTo>
                  <a:lnTo>
                    <a:pt x="6297295" y="2231517"/>
                  </a:lnTo>
                  <a:lnTo>
                    <a:pt x="6406515" y="2089785"/>
                  </a:lnTo>
                  <a:lnTo>
                    <a:pt x="6515735" y="2231517"/>
                  </a:lnTo>
                  <a:lnTo>
                    <a:pt x="6637782" y="2137410"/>
                  </a:lnTo>
                  <a:lnTo>
                    <a:pt x="6503797" y="1963547"/>
                  </a:lnTo>
                  <a:lnTo>
                    <a:pt x="6637782" y="1789684"/>
                  </a:lnTo>
                  <a:close/>
                </a:path>
              </a:pathLst>
            </a:custGeom>
            <a:solidFill>
              <a:srgbClr val="FF0000"/>
            </a:solidFill>
          </p:spPr>
          <p:txBody>
            <a:bodyPr wrap="square" lIns="0" tIns="0" rIns="0" bIns="0" rtlCol="0"/>
            <a:lstStyle/>
            <a:p>
              <a:endParaRPr/>
            </a:p>
          </p:txBody>
        </p:sp>
      </p:grpSp>
      <p:sp>
        <p:nvSpPr>
          <p:cNvPr id="24" name="object 24"/>
          <p:cNvSpPr txBox="1"/>
          <p:nvPr/>
        </p:nvSpPr>
        <p:spPr>
          <a:xfrm>
            <a:off x="1600327" y="5373446"/>
            <a:ext cx="2491105" cy="362585"/>
          </a:xfrm>
          <a:prstGeom prst="rect">
            <a:avLst/>
          </a:prstGeom>
        </p:spPr>
        <p:txBody>
          <a:bodyPr vert="horz" wrap="square" lIns="0" tIns="13970" rIns="0" bIns="0" rtlCol="0">
            <a:spAutoFit/>
          </a:bodyPr>
          <a:lstStyle/>
          <a:p>
            <a:pPr marL="12700">
              <a:lnSpc>
                <a:spcPct val="100000"/>
              </a:lnSpc>
              <a:spcBef>
                <a:spcPts val="110"/>
              </a:spcBef>
            </a:pPr>
            <a:r>
              <a:rPr sz="2200" spc="-15" dirty="0">
                <a:solidFill>
                  <a:srgbClr val="404040"/>
                </a:solidFill>
                <a:latin typeface="Noto Sans"/>
                <a:cs typeface="Noto Sans"/>
              </a:rPr>
              <a:t>Maintenance</a:t>
            </a:r>
            <a:r>
              <a:rPr sz="2200" spc="-40" dirty="0">
                <a:solidFill>
                  <a:srgbClr val="404040"/>
                </a:solidFill>
                <a:latin typeface="Noto Sans"/>
                <a:cs typeface="Noto Sans"/>
              </a:rPr>
              <a:t> </a:t>
            </a:r>
            <a:r>
              <a:rPr sz="2200" spc="-15" dirty="0">
                <a:solidFill>
                  <a:srgbClr val="404040"/>
                </a:solidFill>
                <a:latin typeface="Noto Sans"/>
                <a:cs typeface="Noto Sans"/>
              </a:rPr>
              <a:t>Plans</a:t>
            </a:r>
            <a:endParaRPr sz="2200">
              <a:latin typeface="Noto Sans"/>
              <a:cs typeface="Noto Sans"/>
            </a:endParaRPr>
          </a:p>
        </p:txBody>
      </p:sp>
      <p:sp>
        <p:nvSpPr>
          <p:cNvPr id="25" name="object 25"/>
          <p:cNvSpPr txBox="1"/>
          <p:nvPr/>
        </p:nvSpPr>
        <p:spPr>
          <a:xfrm>
            <a:off x="12313666" y="6017463"/>
            <a:ext cx="547370" cy="362585"/>
          </a:xfrm>
          <a:prstGeom prst="rect">
            <a:avLst/>
          </a:prstGeom>
        </p:spPr>
        <p:txBody>
          <a:bodyPr vert="horz" wrap="square" lIns="0" tIns="13970" rIns="0" bIns="0" rtlCol="0">
            <a:spAutoFit/>
          </a:bodyPr>
          <a:lstStyle/>
          <a:p>
            <a:pPr marL="12700">
              <a:lnSpc>
                <a:spcPct val="100000"/>
              </a:lnSpc>
              <a:spcBef>
                <a:spcPts val="110"/>
              </a:spcBef>
            </a:pPr>
            <a:r>
              <a:rPr sz="2200" spc="-10" dirty="0">
                <a:solidFill>
                  <a:srgbClr val="404040"/>
                </a:solidFill>
                <a:latin typeface="Noto Sans"/>
                <a:cs typeface="Noto Sans"/>
              </a:rPr>
              <a:t>R</a:t>
            </a:r>
            <a:r>
              <a:rPr sz="2200" spc="-60" dirty="0">
                <a:solidFill>
                  <a:srgbClr val="404040"/>
                </a:solidFill>
                <a:latin typeface="Noto Sans"/>
                <a:cs typeface="Noto Sans"/>
              </a:rPr>
              <a:t>A</a:t>
            </a:r>
            <a:r>
              <a:rPr sz="2200" dirty="0">
                <a:solidFill>
                  <a:srgbClr val="404040"/>
                </a:solidFill>
                <a:latin typeface="Noto Sans"/>
                <a:cs typeface="Noto Sans"/>
              </a:rPr>
              <a:t>C</a:t>
            </a:r>
            <a:endParaRPr sz="2200">
              <a:latin typeface="Noto Sans"/>
              <a:cs typeface="Noto Sans"/>
            </a:endParaRPr>
          </a:p>
        </p:txBody>
      </p:sp>
      <p:sp>
        <p:nvSpPr>
          <p:cNvPr id="26" name="object 26"/>
          <p:cNvSpPr/>
          <p:nvPr/>
        </p:nvSpPr>
        <p:spPr>
          <a:xfrm>
            <a:off x="6434328" y="710183"/>
            <a:ext cx="3413760" cy="20726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214752" y="6322822"/>
            <a:ext cx="1878964" cy="361950"/>
          </a:xfrm>
          <a:prstGeom prst="rect">
            <a:avLst/>
          </a:prstGeom>
        </p:spPr>
        <p:txBody>
          <a:bodyPr vert="horz" wrap="square" lIns="0" tIns="13335" rIns="0" bIns="0" rtlCol="0">
            <a:spAutoFit/>
          </a:bodyPr>
          <a:lstStyle/>
          <a:p>
            <a:pPr marL="12700">
              <a:lnSpc>
                <a:spcPct val="100000"/>
              </a:lnSpc>
              <a:spcBef>
                <a:spcPts val="105"/>
              </a:spcBef>
            </a:pPr>
            <a:r>
              <a:rPr sz="2200" spc="-15" dirty="0">
                <a:solidFill>
                  <a:srgbClr val="404040"/>
                </a:solidFill>
                <a:latin typeface="Noto Sans"/>
                <a:cs typeface="Noto Sans"/>
              </a:rPr>
              <a:t>Database</a:t>
            </a:r>
            <a:r>
              <a:rPr sz="2200" spc="-35" dirty="0">
                <a:solidFill>
                  <a:srgbClr val="404040"/>
                </a:solidFill>
                <a:latin typeface="Noto Sans"/>
                <a:cs typeface="Noto Sans"/>
              </a:rPr>
              <a:t> </a:t>
            </a:r>
            <a:r>
              <a:rPr sz="2200" spc="-15" dirty="0">
                <a:solidFill>
                  <a:srgbClr val="404040"/>
                </a:solidFill>
                <a:latin typeface="Noto Sans"/>
                <a:cs typeface="Noto Sans"/>
              </a:rPr>
              <a:t>Mail</a:t>
            </a:r>
            <a:endParaRPr sz="2200">
              <a:latin typeface="Noto Sans"/>
              <a:cs typeface="Noto Sans"/>
            </a:endParaRPr>
          </a:p>
        </p:txBody>
      </p:sp>
      <p:sp>
        <p:nvSpPr>
          <p:cNvPr id="33" name="object 33"/>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41</a:t>
            </a:fld>
            <a:endParaRPr spc="-5" dirty="0"/>
          </a:p>
        </p:txBody>
      </p:sp>
      <p:sp>
        <p:nvSpPr>
          <p:cNvPr id="28" name="object 28"/>
          <p:cNvSpPr txBox="1"/>
          <p:nvPr/>
        </p:nvSpPr>
        <p:spPr>
          <a:xfrm>
            <a:off x="2162936" y="7267447"/>
            <a:ext cx="1928495" cy="361950"/>
          </a:xfrm>
          <a:prstGeom prst="rect">
            <a:avLst/>
          </a:prstGeom>
        </p:spPr>
        <p:txBody>
          <a:bodyPr vert="horz" wrap="square" lIns="0" tIns="13335" rIns="0" bIns="0" rtlCol="0">
            <a:spAutoFit/>
          </a:bodyPr>
          <a:lstStyle/>
          <a:p>
            <a:pPr marL="12700">
              <a:lnSpc>
                <a:spcPct val="100000"/>
              </a:lnSpc>
              <a:spcBef>
                <a:spcPts val="105"/>
              </a:spcBef>
            </a:pPr>
            <a:r>
              <a:rPr sz="2200" spc="-20" dirty="0">
                <a:solidFill>
                  <a:srgbClr val="404040"/>
                </a:solidFill>
                <a:latin typeface="Noto Sans"/>
                <a:cs typeface="Noto Sans"/>
              </a:rPr>
              <a:t>Linked</a:t>
            </a:r>
            <a:r>
              <a:rPr sz="2200" spc="-80" dirty="0">
                <a:solidFill>
                  <a:srgbClr val="404040"/>
                </a:solidFill>
                <a:latin typeface="Noto Sans"/>
                <a:cs typeface="Noto Sans"/>
              </a:rPr>
              <a:t> </a:t>
            </a:r>
            <a:r>
              <a:rPr sz="2200" spc="-5" dirty="0">
                <a:solidFill>
                  <a:srgbClr val="404040"/>
                </a:solidFill>
                <a:latin typeface="Noto Sans"/>
                <a:cs typeface="Noto Sans"/>
              </a:rPr>
              <a:t>Servers</a:t>
            </a:r>
            <a:endParaRPr sz="2200">
              <a:latin typeface="Noto Sans"/>
              <a:cs typeface="Noto Sans"/>
            </a:endParaRPr>
          </a:p>
        </p:txBody>
      </p:sp>
      <p:sp>
        <p:nvSpPr>
          <p:cNvPr id="29" name="object 29"/>
          <p:cNvSpPr txBox="1"/>
          <p:nvPr/>
        </p:nvSpPr>
        <p:spPr>
          <a:xfrm>
            <a:off x="2365375" y="8211718"/>
            <a:ext cx="172593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404040"/>
                </a:solidFill>
                <a:latin typeface="Noto Sans"/>
                <a:cs typeface="Noto Sans"/>
              </a:rPr>
              <a:t>BULK</a:t>
            </a:r>
            <a:r>
              <a:rPr sz="2200" spc="-100" dirty="0">
                <a:solidFill>
                  <a:srgbClr val="404040"/>
                </a:solidFill>
                <a:latin typeface="Noto Sans"/>
                <a:cs typeface="Noto Sans"/>
              </a:rPr>
              <a:t> </a:t>
            </a:r>
            <a:r>
              <a:rPr sz="2200" spc="-30" dirty="0">
                <a:solidFill>
                  <a:srgbClr val="404040"/>
                </a:solidFill>
                <a:latin typeface="Noto Sans"/>
                <a:cs typeface="Noto Sans"/>
              </a:rPr>
              <a:t>INSERT</a:t>
            </a:r>
            <a:endParaRPr sz="2200">
              <a:latin typeface="Noto Sans"/>
              <a:cs typeface="Noto Sans"/>
            </a:endParaRPr>
          </a:p>
        </p:txBody>
      </p:sp>
      <p:sp>
        <p:nvSpPr>
          <p:cNvPr id="30" name="object 30"/>
          <p:cNvSpPr txBox="1"/>
          <p:nvPr/>
        </p:nvSpPr>
        <p:spPr>
          <a:xfrm>
            <a:off x="12309093" y="7137272"/>
            <a:ext cx="1523365" cy="361950"/>
          </a:xfrm>
          <a:prstGeom prst="rect">
            <a:avLst/>
          </a:prstGeom>
        </p:spPr>
        <p:txBody>
          <a:bodyPr vert="horz" wrap="square" lIns="0" tIns="13335" rIns="0" bIns="0" rtlCol="0">
            <a:spAutoFit/>
          </a:bodyPr>
          <a:lstStyle/>
          <a:p>
            <a:pPr marL="12700">
              <a:lnSpc>
                <a:spcPct val="100000"/>
              </a:lnSpc>
              <a:spcBef>
                <a:spcPts val="105"/>
              </a:spcBef>
            </a:pPr>
            <a:r>
              <a:rPr sz="2200" spc="-15" dirty="0">
                <a:solidFill>
                  <a:srgbClr val="404040"/>
                </a:solidFill>
                <a:latin typeface="Noto Sans"/>
                <a:cs typeface="Noto Sans"/>
              </a:rPr>
              <a:t>Data</a:t>
            </a:r>
            <a:r>
              <a:rPr sz="2200" spc="-55" dirty="0">
                <a:solidFill>
                  <a:srgbClr val="404040"/>
                </a:solidFill>
                <a:latin typeface="Noto Sans"/>
                <a:cs typeface="Noto Sans"/>
              </a:rPr>
              <a:t> </a:t>
            </a:r>
            <a:r>
              <a:rPr sz="2200" spc="-20" dirty="0">
                <a:solidFill>
                  <a:srgbClr val="404040"/>
                </a:solidFill>
                <a:latin typeface="Noto Sans"/>
                <a:cs typeface="Noto Sans"/>
              </a:rPr>
              <a:t>Guard</a:t>
            </a:r>
            <a:endParaRPr sz="2200">
              <a:latin typeface="Noto Sans"/>
              <a:cs typeface="Noto Sans"/>
            </a:endParaRPr>
          </a:p>
        </p:txBody>
      </p:sp>
      <p:sp>
        <p:nvSpPr>
          <p:cNvPr id="31" name="object 31"/>
          <p:cNvSpPr txBox="1"/>
          <p:nvPr/>
        </p:nvSpPr>
        <p:spPr>
          <a:xfrm>
            <a:off x="12309093" y="8250123"/>
            <a:ext cx="1987550" cy="361950"/>
          </a:xfrm>
          <a:prstGeom prst="rect">
            <a:avLst/>
          </a:prstGeom>
        </p:spPr>
        <p:txBody>
          <a:bodyPr vert="horz" wrap="square" lIns="0" tIns="13335" rIns="0" bIns="0" rtlCol="0">
            <a:spAutoFit/>
          </a:bodyPr>
          <a:lstStyle/>
          <a:p>
            <a:pPr marL="12700">
              <a:lnSpc>
                <a:spcPct val="100000"/>
              </a:lnSpc>
              <a:spcBef>
                <a:spcPts val="105"/>
              </a:spcBef>
            </a:pPr>
            <a:r>
              <a:rPr sz="2200" spc="-15" dirty="0">
                <a:solidFill>
                  <a:srgbClr val="404040"/>
                </a:solidFill>
                <a:latin typeface="Noto Sans"/>
                <a:cs typeface="Noto Sans"/>
              </a:rPr>
              <a:t>Database</a:t>
            </a:r>
            <a:r>
              <a:rPr sz="2200" spc="-35" dirty="0">
                <a:solidFill>
                  <a:srgbClr val="404040"/>
                </a:solidFill>
                <a:latin typeface="Noto Sans"/>
                <a:cs typeface="Noto Sans"/>
              </a:rPr>
              <a:t> </a:t>
            </a:r>
            <a:r>
              <a:rPr sz="2200" spc="-25" dirty="0">
                <a:solidFill>
                  <a:srgbClr val="404040"/>
                </a:solidFill>
                <a:latin typeface="Noto Sans"/>
                <a:cs typeface="Noto Sans"/>
              </a:rPr>
              <a:t>Vault</a:t>
            </a:r>
            <a:endParaRPr sz="2200">
              <a:latin typeface="Noto Sans"/>
              <a:cs typeface="Noto Sans"/>
            </a:endParaRPr>
          </a:p>
        </p:txBody>
      </p:sp>
      <p:sp>
        <p:nvSpPr>
          <p:cNvPr id="32" name="object 32"/>
          <p:cNvSpPr txBox="1"/>
          <p:nvPr/>
        </p:nvSpPr>
        <p:spPr>
          <a:xfrm>
            <a:off x="1177544" y="1196654"/>
            <a:ext cx="12266295" cy="746125"/>
          </a:xfrm>
          <a:prstGeom prst="rect">
            <a:avLst/>
          </a:prstGeom>
        </p:spPr>
        <p:txBody>
          <a:bodyPr vert="horz" wrap="square" lIns="0" tIns="37465" rIns="0" bIns="0" rtlCol="0">
            <a:spAutoFit/>
          </a:bodyPr>
          <a:lstStyle/>
          <a:p>
            <a:pPr marL="12700">
              <a:lnSpc>
                <a:spcPct val="100000"/>
              </a:lnSpc>
              <a:spcBef>
                <a:spcPts val="295"/>
              </a:spcBef>
            </a:pPr>
            <a:r>
              <a:rPr sz="2200" spc="-5" dirty="0">
                <a:solidFill>
                  <a:srgbClr val="404040"/>
                </a:solidFill>
                <a:latin typeface="Noto Sans"/>
                <a:cs typeface="Noto Sans"/>
              </a:rPr>
              <a:t>RDS </a:t>
            </a:r>
            <a:r>
              <a:rPr sz="2200" spc="-10" dirty="0">
                <a:solidFill>
                  <a:srgbClr val="404040"/>
                </a:solidFill>
                <a:latin typeface="Noto Sans"/>
                <a:cs typeface="Noto Sans"/>
              </a:rPr>
              <a:t>has </a:t>
            </a:r>
            <a:r>
              <a:rPr sz="2200" spc="-5" dirty="0">
                <a:solidFill>
                  <a:srgbClr val="404040"/>
                </a:solidFill>
                <a:latin typeface="Noto Sans"/>
                <a:cs typeface="Noto Sans"/>
              </a:rPr>
              <a:t>a </a:t>
            </a:r>
            <a:r>
              <a:rPr sz="2200" spc="-25" dirty="0">
                <a:solidFill>
                  <a:srgbClr val="404040"/>
                </a:solidFill>
                <a:latin typeface="Noto Sans"/>
                <a:cs typeface="Noto Sans"/>
              </a:rPr>
              <a:t>few </a:t>
            </a:r>
            <a:r>
              <a:rPr sz="2200" spc="-15" dirty="0">
                <a:solidFill>
                  <a:srgbClr val="404040"/>
                </a:solidFill>
                <a:latin typeface="Noto Sans"/>
                <a:cs typeface="Noto Sans"/>
              </a:rPr>
              <a:t>limitations. </a:t>
            </a:r>
            <a:r>
              <a:rPr sz="2200" spc="-5" dirty="0">
                <a:solidFill>
                  <a:srgbClr val="404040"/>
                </a:solidFill>
                <a:latin typeface="Noto Sans"/>
                <a:cs typeface="Noto Sans"/>
              </a:rPr>
              <a:t>For </a:t>
            </a:r>
            <a:r>
              <a:rPr sz="2200" spc="-40" dirty="0">
                <a:solidFill>
                  <a:srgbClr val="404040"/>
                </a:solidFill>
                <a:latin typeface="Noto Sans"/>
                <a:cs typeface="Noto Sans"/>
              </a:rPr>
              <a:t>AWS </a:t>
            </a:r>
            <a:r>
              <a:rPr sz="2200" spc="-15" dirty="0">
                <a:solidFill>
                  <a:srgbClr val="404040"/>
                </a:solidFill>
                <a:latin typeface="Noto Sans"/>
                <a:cs typeface="Noto Sans"/>
              </a:rPr>
              <a:t>to </a:t>
            </a:r>
            <a:r>
              <a:rPr sz="2200" spc="-5" dirty="0">
                <a:solidFill>
                  <a:srgbClr val="404040"/>
                </a:solidFill>
                <a:latin typeface="Noto Sans"/>
                <a:cs typeface="Noto Sans"/>
              </a:rPr>
              <a:t>be </a:t>
            </a:r>
            <a:r>
              <a:rPr sz="2200" spc="-15" dirty="0">
                <a:solidFill>
                  <a:srgbClr val="404040"/>
                </a:solidFill>
                <a:latin typeface="Noto Sans"/>
                <a:cs typeface="Noto Sans"/>
              </a:rPr>
              <a:t>able to </a:t>
            </a:r>
            <a:r>
              <a:rPr sz="2200" spc="-20" dirty="0">
                <a:solidFill>
                  <a:srgbClr val="404040"/>
                </a:solidFill>
                <a:latin typeface="Noto Sans"/>
                <a:cs typeface="Noto Sans"/>
              </a:rPr>
              <a:t>provide </a:t>
            </a:r>
            <a:r>
              <a:rPr sz="2200" spc="-5" dirty="0">
                <a:solidFill>
                  <a:srgbClr val="404040"/>
                </a:solidFill>
                <a:latin typeface="Noto Sans"/>
                <a:cs typeface="Noto Sans"/>
              </a:rPr>
              <a:t>a </a:t>
            </a:r>
            <a:r>
              <a:rPr sz="2200" spc="-20" dirty="0">
                <a:solidFill>
                  <a:srgbClr val="404040"/>
                </a:solidFill>
                <a:latin typeface="Noto Sans"/>
                <a:cs typeface="Noto Sans"/>
              </a:rPr>
              <a:t>fully </a:t>
            </a:r>
            <a:r>
              <a:rPr sz="2200" spc="-30" dirty="0">
                <a:solidFill>
                  <a:srgbClr val="404040"/>
                </a:solidFill>
                <a:latin typeface="Noto Sans"/>
                <a:cs typeface="Noto Sans"/>
              </a:rPr>
              <a:t>managed </a:t>
            </a:r>
            <a:r>
              <a:rPr sz="2200" spc="-15" dirty="0">
                <a:solidFill>
                  <a:srgbClr val="404040"/>
                </a:solidFill>
                <a:latin typeface="Noto Sans"/>
                <a:cs typeface="Noto Sans"/>
              </a:rPr>
              <a:t>solution, </a:t>
            </a:r>
            <a:r>
              <a:rPr sz="2200" dirty="0">
                <a:solidFill>
                  <a:srgbClr val="404040"/>
                </a:solidFill>
                <a:latin typeface="Noto Sans"/>
                <a:cs typeface="Noto Sans"/>
              </a:rPr>
              <a:t>some of</a:t>
            </a:r>
            <a:r>
              <a:rPr sz="2200" spc="235" dirty="0">
                <a:solidFill>
                  <a:srgbClr val="404040"/>
                </a:solidFill>
                <a:latin typeface="Noto Sans"/>
                <a:cs typeface="Noto Sans"/>
              </a:rPr>
              <a:t> </a:t>
            </a:r>
            <a:r>
              <a:rPr sz="2200" spc="-20" dirty="0">
                <a:solidFill>
                  <a:srgbClr val="404040"/>
                </a:solidFill>
                <a:latin typeface="Noto Sans"/>
                <a:cs typeface="Noto Sans"/>
              </a:rPr>
              <a:t>the</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functionalities have to </a:t>
            </a:r>
            <a:r>
              <a:rPr sz="2200" spc="-5" dirty="0">
                <a:solidFill>
                  <a:srgbClr val="404040"/>
                </a:solidFill>
                <a:latin typeface="Noto Sans"/>
                <a:cs typeface="Noto Sans"/>
              </a:rPr>
              <a:t>be</a:t>
            </a:r>
            <a:r>
              <a:rPr sz="2200" spc="75" dirty="0">
                <a:solidFill>
                  <a:srgbClr val="404040"/>
                </a:solidFill>
                <a:latin typeface="Noto Sans"/>
                <a:cs typeface="Noto Sans"/>
              </a:rPr>
              <a:t> </a:t>
            </a:r>
            <a:r>
              <a:rPr sz="2200" spc="-15" dirty="0">
                <a:solidFill>
                  <a:srgbClr val="404040"/>
                </a:solidFill>
                <a:latin typeface="Noto Sans"/>
                <a:cs typeface="Noto Sans"/>
              </a:rPr>
              <a:t>removed.</a:t>
            </a:r>
            <a:endParaRPr sz="2200">
              <a:latin typeface="Noto Sans"/>
              <a:cs typeface="Noto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64451" y="283286"/>
            <a:ext cx="1929130" cy="512445"/>
          </a:xfrm>
          <a:prstGeom prst="rect">
            <a:avLst/>
          </a:prstGeom>
        </p:spPr>
        <p:txBody>
          <a:bodyPr vert="horz" wrap="square" lIns="0" tIns="12065" rIns="0" bIns="0" rtlCol="0">
            <a:spAutoFit/>
          </a:bodyPr>
          <a:lstStyle/>
          <a:p>
            <a:pPr marL="12700">
              <a:lnSpc>
                <a:spcPct val="100000"/>
              </a:lnSpc>
              <a:spcBef>
                <a:spcPts val="95"/>
              </a:spcBef>
            </a:pPr>
            <a:r>
              <a:rPr sz="3200" b="0" spc="-484" dirty="0">
                <a:latin typeface="Arial Black"/>
                <a:cs typeface="Arial Black"/>
              </a:rPr>
              <a:t>RDS</a:t>
            </a:r>
            <a:r>
              <a:rPr sz="3200" b="0" spc="-260" dirty="0">
                <a:latin typeface="Arial Black"/>
                <a:cs typeface="Arial Black"/>
              </a:rPr>
              <a:t> </a:t>
            </a:r>
            <a:r>
              <a:rPr sz="3200" b="0" spc="-434" dirty="0">
                <a:latin typeface="Arial Black"/>
                <a:cs typeface="Arial Black"/>
              </a:rPr>
              <a:t>Limits</a:t>
            </a:r>
            <a:endParaRPr sz="3200">
              <a:latin typeface="Arial Black"/>
              <a:cs typeface="Arial Black"/>
            </a:endParaRPr>
          </a:p>
        </p:txBody>
      </p:sp>
      <p:sp>
        <p:nvSpPr>
          <p:cNvPr id="3" name="object 3"/>
          <p:cNvSpPr/>
          <p:nvPr/>
        </p:nvSpPr>
        <p:spPr>
          <a:xfrm>
            <a:off x="12441935" y="2779776"/>
            <a:ext cx="1274064" cy="135636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713721" y="4292600"/>
            <a:ext cx="6100445"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404040"/>
                </a:solidFill>
                <a:latin typeface="Noto Sans"/>
                <a:cs typeface="Noto Sans"/>
              </a:rPr>
              <a:t>SQL Server </a:t>
            </a:r>
            <a:r>
              <a:rPr sz="2000" spc="-20" dirty="0">
                <a:solidFill>
                  <a:srgbClr val="404040"/>
                </a:solidFill>
                <a:latin typeface="Noto Sans"/>
                <a:cs typeface="Noto Sans"/>
              </a:rPr>
              <a:t>maximum </a:t>
            </a:r>
            <a:r>
              <a:rPr sz="2000" spc="-10" dirty="0">
                <a:solidFill>
                  <a:srgbClr val="404040"/>
                </a:solidFill>
                <a:latin typeface="Noto Sans"/>
                <a:cs typeface="Noto Sans"/>
              </a:rPr>
              <a:t>RDS </a:t>
            </a:r>
            <a:r>
              <a:rPr sz="2000" spc="-25" dirty="0">
                <a:solidFill>
                  <a:srgbClr val="404040"/>
                </a:solidFill>
                <a:latin typeface="Noto Sans"/>
                <a:cs typeface="Noto Sans"/>
              </a:rPr>
              <a:t>Volume </a:t>
            </a:r>
            <a:r>
              <a:rPr sz="2000" spc="-10" dirty="0">
                <a:solidFill>
                  <a:srgbClr val="404040"/>
                </a:solidFill>
                <a:latin typeface="Noto Sans"/>
                <a:cs typeface="Noto Sans"/>
              </a:rPr>
              <a:t>size=4</a:t>
            </a:r>
            <a:r>
              <a:rPr sz="2000" spc="130" dirty="0">
                <a:solidFill>
                  <a:srgbClr val="404040"/>
                </a:solidFill>
                <a:latin typeface="Noto Sans"/>
                <a:cs typeface="Noto Sans"/>
              </a:rPr>
              <a:t> </a:t>
            </a:r>
            <a:r>
              <a:rPr sz="2000" spc="-40" dirty="0">
                <a:solidFill>
                  <a:srgbClr val="404040"/>
                </a:solidFill>
                <a:latin typeface="Noto Sans"/>
                <a:cs typeface="Noto Sans"/>
              </a:rPr>
              <a:t>Terabytes</a:t>
            </a:r>
            <a:endParaRPr sz="2000">
              <a:latin typeface="Noto Sans"/>
              <a:cs typeface="Noto Sans"/>
            </a:endParaRPr>
          </a:p>
        </p:txBody>
      </p:sp>
      <p:sp>
        <p:nvSpPr>
          <p:cNvPr id="5" name="object 5"/>
          <p:cNvSpPr/>
          <p:nvPr/>
        </p:nvSpPr>
        <p:spPr>
          <a:xfrm>
            <a:off x="12554711" y="5791200"/>
            <a:ext cx="1289303" cy="13716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2469114" y="7371029"/>
            <a:ext cx="1374775" cy="329565"/>
          </a:xfrm>
          <a:prstGeom prst="rect">
            <a:avLst/>
          </a:prstGeom>
        </p:spPr>
        <p:txBody>
          <a:bodyPr vert="horz" wrap="square" lIns="0" tIns="12065" rIns="0" bIns="0" rtlCol="0">
            <a:spAutoFit/>
          </a:bodyPr>
          <a:lstStyle/>
          <a:p>
            <a:pPr marL="12700">
              <a:lnSpc>
                <a:spcPct val="100000"/>
              </a:lnSpc>
              <a:spcBef>
                <a:spcPts val="95"/>
              </a:spcBef>
            </a:pPr>
            <a:r>
              <a:rPr sz="2000" spc="-20" dirty="0">
                <a:solidFill>
                  <a:srgbClr val="404040"/>
                </a:solidFill>
                <a:latin typeface="Noto Sans"/>
                <a:cs typeface="Noto Sans"/>
              </a:rPr>
              <a:t>20000</a:t>
            </a:r>
            <a:r>
              <a:rPr sz="2000" spc="-10" dirty="0">
                <a:solidFill>
                  <a:srgbClr val="404040"/>
                </a:solidFill>
                <a:latin typeface="Noto Sans"/>
                <a:cs typeface="Noto Sans"/>
              </a:rPr>
              <a:t> </a:t>
            </a:r>
            <a:r>
              <a:rPr sz="2000" spc="-40" dirty="0">
                <a:solidFill>
                  <a:srgbClr val="404040"/>
                </a:solidFill>
                <a:latin typeface="Noto Sans"/>
                <a:cs typeface="Noto Sans"/>
              </a:rPr>
              <a:t>IOPS</a:t>
            </a:r>
            <a:endParaRPr sz="2000">
              <a:latin typeface="Noto Sans"/>
              <a:cs typeface="Noto Sans"/>
            </a:endParaRPr>
          </a:p>
        </p:txBody>
      </p:sp>
      <p:sp>
        <p:nvSpPr>
          <p:cNvPr id="7" name="object 7"/>
          <p:cNvSpPr/>
          <p:nvPr/>
        </p:nvSpPr>
        <p:spPr>
          <a:xfrm>
            <a:off x="6973823" y="710183"/>
            <a:ext cx="2331720" cy="207264"/>
          </a:xfrm>
          <a:prstGeom prst="rect">
            <a:avLst/>
          </a:prstGeom>
          <a:blipFill>
            <a:blip r:embed="rId4" cstate="print"/>
            <a:stretch>
              <a:fillRect/>
            </a:stretch>
          </a:blipFill>
        </p:spPr>
        <p:txBody>
          <a:bodyPr wrap="square" lIns="0" tIns="0" rIns="0" bIns="0" rtlCol="0"/>
          <a:lstStyle/>
          <a:p>
            <a:endParaRPr/>
          </a:p>
        </p:txBody>
      </p:sp>
      <p:grpSp>
        <p:nvGrpSpPr>
          <p:cNvPr id="8" name="object 8"/>
          <p:cNvGrpSpPr/>
          <p:nvPr/>
        </p:nvGrpSpPr>
        <p:grpSpPr>
          <a:xfrm>
            <a:off x="1456944" y="2679192"/>
            <a:ext cx="7175500" cy="1353820"/>
            <a:chOff x="1456944" y="2679192"/>
            <a:chExt cx="7175500" cy="1353820"/>
          </a:xfrm>
        </p:grpSpPr>
        <p:sp>
          <p:nvSpPr>
            <p:cNvPr id="9" name="object 9"/>
            <p:cNvSpPr/>
            <p:nvPr/>
          </p:nvSpPr>
          <p:spPr>
            <a:xfrm>
              <a:off x="4340351" y="2743200"/>
              <a:ext cx="1170431" cy="122529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456944" y="2721864"/>
              <a:ext cx="1191768" cy="1267967"/>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360920" y="2679192"/>
              <a:ext cx="1271016" cy="1353312"/>
            </a:xfrm>
            <a:prstGeom prst="rect">
              <a:avLst/>
            </a:prstGeom>
            <a:blipFill>
              <a:blip r:embed="rId7" cstate="print"/>
              <a:stretch>
                <a:fillRect/>
              </a:stretch>
            </a:blipFill>
          </p:spPr>
          <p:txBody>
            <a:bodyPr wrap="square" lIns="0" tIns="0" rIns="0" bIns="0" rtlCol="0"/>
            <a:lstStyle/>
            <a:p>
              <a:endParaRPr/>
            </a:p>
          </p:txBody>
        </p:sp>
      </p:grpSp>
      <p:sp>
        <p:nvSpPr>
          <p:cNvPr id="12" name="object 12"/>
          <p:cNvSpPr txBox="1"/>
          <p:nvPr/>
        </p:nvSpPr>
        <p:spPr>
          <a:xfrm>
            <a:off x="2532633" y="4292600"/>
            <a:ext cx="4733925"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Maximum </a:t>
            </a:r>
            <a:r>
              <a:rPr sz="2000" spc="-10" dirty="0">
                <a:solidFill>
                  <a:srgbClr val="404040"/>
                </a:solidFill>
                <a:latin typeface="Noto Sans"/>
                <a:cs typeface="Noto Sans"/>
              </a:rPr>
              <a:t>RDS </a:t>
            </a:r>
            <a:r>
              <a:rPr sz="2000" spc="-25" dirty="0">
                <a:solidFill>
                  <a:srgbClr val="404040"/>
                </a:solidFill>
                <a:latin typeface="Noto Sans"/>
                <a:cs typeface="Noto Sans"/>
              </a:rPr>
              <a:t>Volume </a:t>
            </a:r>
            <a:r>
              <a:rPr sz="2000" spc="-10" dirty="0">
                <a:solidFill>
                  <a:srgbClr val="404040"/>
                </a:solidFill>
                <a:latin typeface="Noto Sans"/>
                <a:cs typeface="Noto Sans"/>
              </a:rPr>
              <a:t>size=6</a:t>
            </a:r>
            <a:r>
              <a:rPr sz="2000" spc="120" dirty="0">
                <a:solidFill>
                  <a:srgbClr val="404040"/>
                </a:solidFill>
                <a:latin typeface="Noto Sans"/>
                <a:cs typeface="Noto Sans"/>
              </a:rPr>
              <a:t> </a:t>
            </a:r>
            <a:r>
              <a:rPr sz="2000" spc="-40" dirty="0">
                <a:solidFill>
                  <a:srgbClr val="404040"/>
                </a:solidFill>
                <a:latin typeface="Noto Sans"/>
                <a:cs typeface="Noto Sans"/>
              </a:rPr>
              <a:t>Terabytes</a:t>
            </a:r>
            <a:endParaRPr sz="2000">
              <a:latin typeface="Noto Sans"/>
              <a:cs typeface="Noto Sans"/>
            </a:endParaRPr>
          </a:p>
        </p:txBody>
      </p:sp>
      <p:sp>
        <p:nvSpPr>
          <p:cNvPr id="13" name="object 13"/>
          <p:cNvSpPr/>
          <p:nvPr/>
        </p:nvSpPr>
        <p:spPr>
          <a:xfrm>
            <a:off x="637031" y="2170176"/>
            <a:ext cx="8577580" cy="2703830"/>
          </a:xfrm>
          <a:custGeom>
            <a:avLst/>
            <a:gdLst/>
            <a:ahLst/>
            <a:cxnLst/>
            <a:rect l="l" t="t" r="r" b="b"/>
            <a:pathLst>
              <a:path w="8577580" h="2703829">
                <a:moveTo>
                  <a:pt x="0" y="155067"/>
                </a:moveTo>
                <a:lnTo>
                  <a:pt x="7908" y="106070"/>
                </a:lnTo>
                <a:lnTo>
                  <a:pt x="29931" y="63505"/>
                </a:lnTo>
                <a:lnTo>
                  <a:pt x="63513" y="29931"/>
                </a:lnTo>
                <a:lnTo>
                  <a:pt x="106098" y="7909"/>
                </a:lnTo>
                <a:lnTo>
                  <a:pt x="155130" y="0"/>
                </a:lnTo>
                <a:lnTo>
                  <a:pt x="8422005" y="0"/>
                </a:lnTo>
                <a:lnTo>
                  <a:pt x="8471001" y="7909"/>
                </a:lnTo>
                <a:lnTo>
                  <a:pt x="8513566" y="29931"/>
                </a:lnTo>
                <a:lnTo>
                  <a:pt x="8547140" y="63505"/>
                </a:lnTo>
                <a:lnTo>
                  <a:pt x="8569162" y="106070"/>
                </a:lnTo>
                <a:lnTo>
                  <a:pt x="8577072" y="155067"/>
                </a:lnTo>
                <a:lnTo>
                  <a:pt x="8577072" y="2548509"/>
                </a:lnTo>
                <a:lnTo>
                  <a:pt x="8569162" y="2597505"/>
                </a:lnTo>
                <a:lnTo>
                  <a:pt x="8547140" y="2640070"/>
                </a:lnTo>
                <a:lnTo>
                  <a:pt x="8513566" y="2673644"/>
                </a:lnTo>
                <a:lnTo>
                  <a:pt x="8471001" y="2695666"/>
                </a:lnTo>
                <a:lnTo>
                  <a:pt x="8422005" y="2703576"/>
                </a:lnTo>
                <a:lnTo>
                  <a:pt x="155130" y="2703576"/>
                </a:lnTo>
                <a:lnTo>
                  <a:pt x="106098" y="2695666"/>
                </a:lnTo>
                <a:lnTo>
                  <a:pt x="63513" y="2673644"/>
                </a:lnTo>
                <a:lnTo>
                  <a:pt x="29931" y="2640070"/>
                </a:lnTo>
                <a:lnTo>
                  <a:pt x="7908" y="2597505"/>
                </a:lnTo>
                <a:lnTo>
                  <a:pt x="0" y="2548509"/>
                </a:lnTo>
                <a:lnTo>
                  <a:pt x="0" y="155067"/>
                </a:lnTo>
                <a:close/>
              </a:path>
            </a:pathLst>
          </a:custGeom>
          <a:ln w="12192">
            <a:solidFill>
              <a:srgbClr val="A6A6A6"/>
            </a:solidFill>
          </a:ln>
        </p:spPr>
        <p:txBody>
          <a:bodyPr wrap="square" lIns="0" tIns="0" rIns="0" bIns="0" rtlCol="0"/>
          <a:lstStyle/>
          <a:p>
            <a:endParaRPr/>
          </a:p>
        </p:txBody>
      </p:sp>
      <p:grpSp>
        <p:nvGrpSpPr>
          <p:cNvPr id="14" name="object 14"/>
          <p:cNvGrpSpPr/>
          <p:nvPr/>
        </p:nvGrpSpPr>
        <p:grpSpPr>
          <a:xfrm>
            <a:off x="1511808" y="6184391"/>
            <a:ext cx="7040880" cy="1445260"/>
            <a:chOff x="1511808" y="6184391"/>
            <a:chExt cx="7040880" cy="1445260"/>
          </a:xfrm>
        </p:grpSpPr>
        <p:sp>
          <p:nvSpPr>
            <p:cNvPr id="15" name="object 15"/>
            <p:cNvSpPr/>
            <p:nvPr/>
          </p:nvSpPr>
          <p:spPr>
            <a:xfrm>
              <a:off x="5434584" y="6263639"/>
              <a:ext cx="1167384" cy="1225296"/>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7281672" y="6184391"/>
              <a:ext cx="1271016" cy="1353312"/>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3586100" y="6324599"/>
              <a:ext cx="1168779" cy="1228344"/>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1511808" y="6233159"/>
              <a:ext cx="1307592" cy="1395983"/>
            </a:xfrm>
            <a:prstGeom prst="rect">
              <a:avLst/>
            </a:prstGeom>
            <a:blipFill>
              <a:blip r:embed="rId9" cstate="print"/>
              <a:stretch>
                <a:fillRect/>
              </a:stretch>
            </a:blipFill>
          </p:spPr>
          <p:txBody>
            <a:bodyPr wrap="square" lIns="0" tIns="0" rIns="0" bIns="0" rtlCol="0"/>
            <a:lstStyle/>
            <a:p>
              <a:endParaRPr/>
            </a:p>
          </p:txBody>
        </p:sp>
      </p:grpSp>
      <p:sp>
        <p:nvSpPr>
          <p:cNvPr id="19" name="object 19"/>
          <p:cNvSpPr txBox="1"/>
          <p:nvPr/>
        </p:nvSpPr>
        <p:spPr>
          <a:xfrm>
            <a:off x="4309364" y="7730134"/>
            <a:ext cx="1373505"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30000 </a:t>
            </a:r>
            <a:r>
              <a:rPr sz="2000" spc="-40" dirty="0">
                <a:solidFill>
                  <a:srgbClr val="404040"/>
                </a:solidFill>
                <a:latin typeface="Noto Sans"/>
                <a:cs typeface="Noto Sans"/>
              </a:rPr>
              <a:t>IOPS</a:t>
            </a:r>
            <a:endParaRPr sz="2000">
              <a:latin typeface="Noto Sans"/>
              <a:cs typeface="Noto Sans"/>
            </a:endParaRPr>
          </a:p>
        </p:txBody>
      </p:sp>
      <p:sp>
        <p:nvSpPr>
          <p:cNvPr id="20" name="object 20"/>
          <p:cNvSpPr/>
          <p:nvPr/>
        </p:nvSpPr>
        <p:spPr>
          <a:xfrm>
            <a:off x="716280" y="5614415"/>
            <a:ext cx="8577580" cy="2703830"/>
          </a:xfrm>
          <a:custGeom>
            <a:avLst/>
            <a:gdLst/>
            <a:ahLst/>
            <a:cxnLst/>
            <a:rect l="l" t="t" r="r" b="b"/>
            <a:pathLst>
              <a:path w="8577580" h="2703829">
                <a:moveTo>
                  <a:pt x="0" y="155067"/>
                </a:moveTo>
                <a:lnTo>
                  <a:pt x="7908" y="106070"/>
                </a:lnTo>
                <a:lnTo>
                  <a:pt x="29931" y="63505"/>
                </a:lnTo>
                <a:lnTo>
                  <a:pt x="63513" y="29931"/>
                </a:lnTo>
                <a:lnTo>
                  <a:pt x="106098" y="7909"/>
                </a:lnTo>
                <a:lnTo>
                  <a:pt x="155130" y="0"/>
                </a:lnTo>
                <a:lnTo>
                  <a:pt x="8422005" y="0"/>
                </a:lnTo>
                <a:lnTo>
                  <a:pt x="8471001" y="7909"/>
                </a:lnTo>
                <a:lnTo>
                  <a:pt x="8513566" y="29931"/>
                </a:lnTo>
                <a:lnTo>
                  <a:pt x="8547140" y="63505"/>
                </a:lnTo>
                <a:lnTo>
                  <a:pt x="8569162" y="106070"/>
                </a:lnTo>
                <a:lnTo>
                  <a:pt x="8577072" y="155067"/>
                </a:lnTo>
                <a:lnTo>
                  <a:pt x="8577072" y="2548445"/>
                </a:lnTo>
                <a:lnTo>
                  <a:pt x="8569162" y="2597477"/>
                </a:lnTo>
                <a:lnTo>
                  <a:pt x="8547140" y="2640062"/>
                </a:lnTo>
                <a:lnTo>
                  <a:pt x="8513566" y="2673644"/>
                </a:lnTo>
                <a:lnTo>
                  <a:pt x="8471001" y="2695667"/>
                </a:lnTo>
                <a:lnTo>
                  <a:pt x="8422005" y="2703576"/>
                </a:lnTo>
                <a:lnTo>
                  <a:pt x="155130" y="2703576"/>
                </a:lnTo>
                <a:lnTo>
                  <a:pt x="106098" y="2695667"/>
                </a:lnTo>
                <a:lnTo>
                  <a:pt x="63513" y="2673644"/>
                </a:lnTo>
                <a:lnTo>
                  <a:pt x="29931" y="2640062"/>
                </a:lnTo>
                <a:lnTo>
                  <a:pt x="7908" y="2597477"/>
                </a:lnTo>
                <a:lnTo>
                  <a:pt x="0" y="2548445"/>
                </a:lnTo>
                <a:lnTo>
                  <a:pt x="0" y="155067"/>
                </a:lnTo>
                <a:close/>
              </a:path>
            </a:pathLst>
          </a:custGeom>
          <a:ln w="12192">
            <a:solidFill>
              <a:srgbClr val="A6A6A6"/>
            </a:solidFill>
          </a:ln>
        </p:spPr>
        <p:txBody>
          <a:bodyPr wrap="square" lIns="0" tIns="0" rIns="0" bIns="0" rtlCol="0"/>
          <a:lstStyle/>
          <a:p>
            <a:endParaRPr/>
          </a:p>
        </p:txBody>
      </p:sp>
      <p:sp>
        <p:nvSpPr>
          <p:cNvPr id="21" name="object 21"/>
          <p:cNvSpPr txBox="1"/>
          <p:nvPr/>
        </p:nvSpPr>
        <p:spPr>
          <a:xfrm>
            <a:off x="1900808" y="1220165"/>
            <a:ext cx="12482195" cy="362585"/>
          </a:xfrm>
          <a:prstGeom prst="rect">
            <a:avLst/>
          </a:prstGeom>
        </p:spPr>
        <p:txBody>
          <a:bodyPr vert="horz" wrap="square" lIns="0" tIns="13970" rIns="0" bIns="0" rtlCol="0">
            <a:spAutoFit/>
          </a:bodyPr>
          <a:lstStyle/>
          <a:p>
            <a:pPr marL="12700">
              <a:lnSpc>
                <a:spcPct val="100000"/>
              </a:lnSpc>
              <a:spcBef>
                <a:spcPts val="110"/>
              </a:spcBef>
            </a:pPr>
            <a:r>
              <a:rPr sz="2200" spc="-40" dirty="0">
                <a:solidFill>
                  <a:srgbClr val="404040"/>
                </a:solidFill>
                <a:latin typeface="Noto Sans"/>
                <a:cs typeface="Noto Sans"/>
              </a:rPr>
              <a:t>You </a:t>
            </a:r>
            <a:r>
              <a:rPr sz="2200" spc="-10" dirty="0">
                <a:solidFill>
                  <a:srgbClr val="404040"/>
                </a:solidFill>
                <a:latin typeface="Noto Sans"/>
                <a:cs typeface="Noto Sans"/>
              </a:rPr>
              <a:t>cannot use </a:t>
            </a:r>
            <a:r>
              <a:rPr sz="2200" spc="-15" dirty="0">
                <a:solidFill>
                  <a:srgbClr val="404040"/>
                </a:solidFill>
                <a:latin typeface="Noto Sans"/>
                <a:cs typeface="Noto Sans"/>
              </a:rPr>
              <a:t>Secure Socket </a:t>
            </a:r>
            <a:r>
              <a:rPr sz="2200" spc="-10" dirty="0">
                <a:solidFill>
                  <a:srgbClr val="404040"/>
                </a:solidFill>
                <a:latin typeface="Noto Sans"/>
                <a:cs typeface="Noto Sans"/>
              </a:rPr>
              <a:t>Shell (SSH) </a:t>
            </a:r>
            <a:r>
              <a:rPr sz="2200" spc="-5" dirty="0">
                <a:solidFill>
                  <a:srgbClr val="404040"/>
                </a:solidFill>
                <a:latin typeface="Noto Sans"/>
                <a:cs typeface="Noto Sans"/>
              </a:rPr>
              <a:t>or Remote Desktop </a:t>
            </a:r>
            <a:r>
              <a:rPr sz="2200" spc="-10" dirty="0">
                <a:solidFill>
                  <a:srgbClr val="404040"/>
                </a:solidFill>
                <a:latin typeface="Noto Sans"/>
                <a:cs typeface="Noto Sans"/>
              </a:rPr>
              <a:t>Protocol (RDP) </a:t>
            </a:r>
            <a:r>
              <a:rPr sz="2200" spc="-15" dirty="0">
                <a:solidFill>
                  <a:srgbClr val="404040"/>
                </a:solidFill>
                <a:latin typeface="Noto Sans"/>
                <a:cs typeface="Noto Sans"/>
              </a:rPr>
              <a:t>with </a:t>
            </a:r>
            <a:r>
              <a:rPr sz="2200" spc="-5" dirty="0">
                <a:solidFill>
                  <a:srgbClr val="404040"/>
                </a:solidFill>
                <a:latin typeface="Noto Sans"/>
                <a:cs typeface="Noto Sans"/>
              </a:rPr>
              <a:t>RDS</a:t>
            </a:r>
            <a:r>
              <a:rPr sz="2200" spc="-35" dirty="0">
                <a:solidFill>
                  <a:srgbClr val="404040"/>
                </a:solidFill>
                <a:latin typeface="Noto Sans"/>
                <a:cs typeface="Noto Sans"/>
              </a:rPr>
              <a:t> </a:t>
            </a:r>
            <a:r>
              <a:rPr sz="2200" spc="-15" dirty="0">
                <a:solidFill>
                  <a:srgbClr val="404040"/>
                </a:solidFill>
                <a:latin typeface="Noto Sans"/>
                <a:cs typeface="Noto Sans"/>
              </a:rPr>
              <a:t>instances.</a:t>
            </a:r>
            <a:endParaRPr sz="2200">
              <a:latin typeface="Noto Sans"/>
              <a:cs typeface="Noto Sans"/>
            </a:endParaRPr>
          </a:p>
        </p:txBody>
      </p:sp>
      <p:sp>
        <p:nvSpPr>
          <p:cNvPr id="22" name="object 2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42</a:t>
            </a:fld>
            <a:endParaRPr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81088" y="4014215"/>
            <a:ext cx="7422515" cy="2722245"/>
            <a:chOff x="7181088" y="4014215"/>
            <a:chExt cx="7422515" cy="2722245"/>
          </a:xfrm>
        </p:grpSpPr>
        <p:sp>
          <p:nvSpPr>
            <p:cNvPr id="3" name="object 3"/>
            <p:cNvSpPr/>
            <p:nvPr/>
          </p:nvSpPr>
          <p:spPr>
            <a:xfrm>
              <a:off x="7181088" y="4014215"/>
              <a:ext cx="1917192" cy="27218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110472" y="5803391"/>
              <a:ext cx="5486400" cy="914400"/>
            </a:xfrm>
            <a:custGeom>
              <a:avLst/>
              <a:gdLst/>
              <a:ahLst/>
              <a:cxnLst/>
              <a:rect l="l" t="t" r="r" b="b"/>
              <a:pathLst>
                <a:path w="5486400" h="914400">
                  <a:moveTo>
                    <a:pt x="0" y="152400"/>
                  </a:moveTo>
                  <a:lnTo>
                    <a:pt x="7766" y="104217"/>
                  </a:lnTo>
                  <a:lnTo>
                    <a:pt x="29394" y="62380"/>
                  </a:lnTo>
                  <a:lnTo>
                    <a:pt x="62380" y="29394"/>
                  </a:lnTo>
                  <a:lnTo>
                    <a:pt x="104217" y="7766"/>
                  </a:lnTo>
                  <a:lnTo>
                    <a:pt x="152400" y="0"/>
                  </a:lnTo>
                  <a:lnTo>
                    <a:pt x="5333999" y="0"/>
                  </a:lnTo>
                  <a:lnTo>
                    <a:pt x="5382182" y="7766"/>
                  </a:lnTo>
                  <a:lnTo>
                    <a:pt x="5424019" y="29394"/>
                  </a:lnTo>
                  <a:lnTo>
                    <a:pt x="5457005" y="62380"/>
                  </a:lnTo>
                  <a:lnTo>
                    <a:pt x="5478633" y="104217"/>
                  </a:lnTo>
                  <a:lnTo>
                    <a:pt x="5486399" y="152400"/>
                  </a:lnTo>
                  <a:lnTo>
                    <a:pt x="5486399" y="762000"/>
                  </a:lnTo>
                  <a:lnTo>
                    <a:pt x="5478633" y="810182"/>
                  </a:lnTo>
                  <a:lnTo>
                    <a:pt x="5457005" y="852019"/>
                  </a:lnTo>
                  <a:lnTo>
                    <a:pt x="5424019" y="885005"/>
                  </a:lnTo>
                  <a:lnTo>
                    <a:pt x="5382182" y="906633"/>
                  </a:lnTo>
                  <a:lnTo>
                    <a:pt x="5333999"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69DDB0"/>
              </a:solidFill>
            </a:ln>
          </p:spPr>
          <p:txBody>
            <a:bodyPr wrap="square" lIns="0" tIns="0" rIns="0" bIns="0" rtlCol="0"/>
            <a:lstStyle/>
            <a:p>
              <a:endParaRPr/>
            </a:p>
          </p:txBody>
        </p:sp>
      </p:grpSp>
      <p:sp>
        <p:nvSpPr>
          <p:cNvPr id="5" name="object 5"/>
          <p:cNvSpPr/>
          <p:nvPr/>
        </p:nvSpPr>
        <p:spPr>
          <a:xfrm>
            <a:off x="7644383" y="2282951"/>
            <a:ext cx="923544" cy="103936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7036054" y="283286"/>
            <a:ext cx="2186940" cy="512445"/>
          </a:xfrm>
          <a:prstGeom prst="rect">
            <a:avLst/>
          </a:prstGeom>
        </p:spPr>
        <p:txBody>
          <a:bodyPr vert="horz" wrap="square" lIns="0" tIns="12065" rIns="0" bIns="0" rtlCol="0">
            <a:spAutoFit/>
          </a:bodyPr>
          <a:lstStyle/>
          <a:p>
            <a:pPr marL="12700">
              <a:lnSpc>
                <a:spcPct val="100000"/>
              </a:lnSpc>
              <a:spcBef>
                <a:spcPts val="95"/>
              </a:spcBef>
            </a:pPr>
            <a:r>
              <a:rPr sz="3200" b="0" spc="-540" dirty="0">
                <a:latin typeface="Arial Black"/>
                <a:cs typeface="Arial Black"/>
              </a:rPr>
              <a:t>Uses </a:t>
            </a:r>
            <a:r>
              <a:rPr sz="3200" b="0" spc="-280" dirty="0">
                <a:latin typeface="Arial Black"/>
                <a:cs typeface="Arial Black"/>
              </a:rPr>
              <a:t>of</a:t>
            </a:r>
            <a:r>
              <a:rPr sz="3200" b="0" spc="-420" dirty="0">
                <a:latin typeface="Arial Black"/>
                <a:cs typeface="Arial Black"/>
              </a:rPr>
              <a:t> </a:t>
            </a:r>
            <a:r>
              <a:rPr sz="3200" b="0" spc="-490" dirty="0">
                <a:latin typeface="Arial Black"/>
                <a:cs typeface="Arial Black"/>
              </a:rPr>
              <a:t>RDS</a:t>
            </a:r>
            <a:endParaRPr sz="3200">
              <a:latin typeface="Arial Black"/>
              <a:cs typeface="Arial Black"/>
            </a:endParaRPr>
          </a:p>
        </p:txBody>
      </p:sp>
      <p:sp>
        <p:nvSpPr>
          <p:cNvPr id="7" name="object 7"/>
          <p:cNvSpPr txBox="1"/>
          <p:nvPr/>
        </p:nvSpPr>
        <p:spPr>
          <a:xfrm>
            <a:off x="8183371" y="5896736"/>
            <a:ext cx="5635625" cy="697230"/>
          </a:xfrm>
          <a:prstGeom prst="rect">
            <a:avLst/>
          </a:prstGeom>
        </p:spPr>
        <p:txBody>
          <a:bodyPr vert="horz" wrap="square" lIns="0" tIns="13335" rIns="0" bIns="0" rtlCol="0">
            <a:spAutoFit/>
          </a:bodyPr>
          <a:lstStyle/>
          <a:p>
            <a:pPr marL="1066165" marR="5080" indent="-1054100">
              <a:lnSpc>
                <a:spcPct val="100000"/>
              </a:lnSpc>
              <a:spcBef>
                <a:spcPts val="105"/>
              </a:spcBef>
              <a:tabLst>
                <a:tab pos="996315" algn="l"/>
              </a:tabLst>
            </a:pPr>
            <a:r>
              <a:rPr sz="2200" u="heavy" dirty="0">
                <a:solidFill>
                  <a:srgbClr val="404040"/>
                </a:solidFill>
                <a:uFill>
                  <a:solidFill>
                    <a:srgbClr val="69DDB0"/>
                  </a:solidFill>
                </a:uFill>
                <a:latin typeface="Noto Sans"/>
                <a:cs typeface="Noto Sans"/>
              </a:rPr>
              <a:t> 	</a:t>
            </a:r>
            <a:r>
              <a:rPr sz="2200" spc="-25" dirty="0">
                <a:solidFill>
                  <a:srgbClr val="404040"/>
                </a:solidFill>
                <a:latin typeface="Noto Sans"/>
                <a:cs typeface="Noto Sans"/>
              </a:rPr>
              <a:t> </a:t>
            </a:r>
            <a:r>
              <a:rPr sz="2200" spc="-10" dirty="0">
                <a:solidFill>
                  <a:srgbClr val="404040"/>
                </a:solidFill>
                <a:latin typeface="Noto Sans"/>
                <a:cs typeface="Noto Sans"/>
              </a:rPr>
              <a:t>Databases </a:t>
            </a:r>
            <a:r>
              <a:rPr sz="2200" spc="-20" dirty="0">
                <a:solidFill>
                  <a:srgbClr val="404040"/>
                </a:solidFill>
                <a:latin typeface="Noto Sans"/>
                <a:cs typeface="Noto Sans"/>
              </a:rPr>
              <a:t>that require </a:t>
            </a:r>
            <a:r>
              <a:rPr sz="2200" spc="-5" dirty="0">
                <a:solidFill>
                  <a:srgbClr val="404040"/>
                </a:solidFill>
                <a:latin typeface="Noto Sans"/>
                <a:cs typeface="Noto Sans"/>
              </a:rPr>
              <a:t>easy-to-use  </a:t>
            </a:r>
            <a:r>
              <a:rPr sz="2200" spc="-15" dirty="0">
                <a:solidFill>
                  <a:srgbClr val="404040"/>
                </a:solidFill>
                <a:latin typeface="Noto Sans"/>
                <a:cs typeface="Noto Sans"/>
              </a:rPr>
              <a:t>failover</a:t>
            </a:r>
            <a:r>
              <a:rPr sz="2200" spc="-20" dirty="0">
                <a:solidFill>
                  <a:srgbClr val="404040"/>
                </a:solidFill>
                <a:latin typeface="Noto Sans"/>
                <a:cs typeface="Noto Sans"/>
              </a:rPr>
              <a:t> </a:t>
            </a:r>
            <a:r>
              <a:rPr sz="2200" spc="-10" dirty="0">
                <a:solidFill>
                  <a:srgbClr val="404040"/>
                </a:solidFill>
                <a:latin typeface="Noto Sans"/>
                <a:cs typeface="Noto Sans"/>
              </a:rPr>
              <a:t>options</a:t>
            </a:r>
            <a:endParaRPr sz="2200">
              <a:latin typeface="Noto Sans"/>
              <a:cs typeface="Noto Sans"/>
            </a:endParaRPr>
          </a:p>
        </p:txBody>
      </p:sp>
      <p:grpSp>
        <p:nvGrpSpPr>
          <p:cNvPr id="8" name="object 8"/>
          <p:cNvGrpSpPr/>
          <p:nvPr/>
        </p:nvGrpSpPr>
        <p:grpSpPr>
          <a:xfrm>
            <a:off x="8013192" y="4276280"/>
            <a:ext cx="189230" cy="2106295"/>
            <a:chOff x="8013192" y="4276280"/>
            <a:chExt cx="189230" cy="2106295"/>
          </a:xfrm>
        </p:grpSpPr>
        <p:sp>
          <p:nvSpPr>
            <p:cNvPr id="9" name="object 9"/>
            <p:cNvSpPr/>
            <p:nvPr/>
          </p:nvSpPr>
          <p:spPr>
            <a:xfrm>
              <a:off x="8104632" y="5312663"/>
              <a:ext cx="0" cy="914400"/>
            </a:xfrm>
            <a:custGeom>
              <a:avLst/>
              <a:gdLst/>
              <a:ahLst/>
              <a:cxnLst/>
              <a:rect l="l" t="t" r="r" b="b"/>
              <a:pathLst>
                <a:path h="914400">
                  <a:moveTo>
                    <a:pt x="0" y="0"/>
                  </a:moveTo>
                  <a:lnTo>
                    <a:pt x="0" y="914400"/>
                  </a:lnTo>
                </a:path>
              </a:pathLst>
            </a:custGeom>
            <a:ln w="18288">
              <a:solidFill>
                <a:srgbClr val="A6A6A6"/>
              </a:solidFill>
              <a:prstDash val="sysDash"/>
            </a:ln>
          </p:spPr>
          <p:txBody>
            <a:bodyPr wrap="square" lIns="0" tIns="0" rIns="0" bIns="0" rtlCol="0"/>
            <a:lstStyle/>
            <a:p>
              <a:endParaRPr/>
            </a:p>
          </p:txBody>
        </p:sp>
        <p:sp>
          <p:nvSpPr>
            <p:cNvPr id="10" name="object 10"/>
            <p:cNvSpPr/>
            <p:nvPr/>
          </p:nvSpPr>
          <p:spPr>
            <a:xfrm>
              <a:off x="8013192" y="6199632"/>
              <a:ext cx="182879" cy="18288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8110728" y="4285487"/>
              <a:ext cx="0" cy="914400"/>
            </a:xfrm>
            <a:custGeom>
              <a:avLst/>
              <a:gdLst/>
              <a:ahLst/>
              <a:cxnLst/>
              <a:rect l="l" t="t" r="r" b="b"/>
              <a:pathLst>
                <a:path h="914400">
                  <a:moveTo>
                    <a:pt x="0" y="0"/>
                  </a:moveTo>
                  <a:lnTo>
                    <a:pt x="0" y="914400"/>
                  </a:lnTo>
                </a:path>
              </a:pathLst>
            </a:custGeom>
            <a:ln w="18288">
              <a:solidFill>
                <a:srgbClr val="A6A6A6"/>
              </a:solidFill>
              <a:prstDash val="sysDash"/>
            </a:ln>
          </p:spPr>
          <p:txBody>
            <a:bodyPr wrap="square" lIns="0" tIns="0" rIns="0" bIns="0" rtlCol="0"/>
            <a:lstStyle/>
            <a:p>
              <a:endParaRPr/>
            </a:p>
          </p:txBody>
        </p:sp>
        <p:sp>
          <p:nvSpPr>
            <p:cNvPr id="12" name="object 12"/>
            <p:cNvSpPr/>
            <p:nvPr/>
          </p:nvSpPr>
          <p:spPr>
            <a:xfrm>
              <a:off x="8019288" y="5129783"/>
              <a:ext cx="182879" cy="182879"/>
            </a:xfrm>
            <a:prstGeom prst="rect">
              <a:avLst/>
            </a:prstGeom>
            <a:blipFill>
              <a:blip r:embed="rId5" cstate="print"/>
              <a:stretch>
                <a:fillRect/>
              </a:stretch>
            </a:blipFill>
          </p:spPr>
          <p:txBody>
            <a:bodyPr wrap="square" lIns="0" tIns="0" rIns="0" bIns="0" rtlCol="0"/>
            <a:lstStyle/>
            <a:p>
              <a:endParaRPr/>
            </a:p>
          </p:txBody>
        </p:sp>
      </p:grpSp>
      <p:sp>
        <p:nvSpPr>
          <p:cNvPr id="13" name="object 13"/>
          <p:cNvSpPr/>
          <p:nvPr/>
        </p:nvSpPr>
        <p:spPr>
          <a:xfrm>
            <a:off x="1609344" y="4751832"/>
            <a:ext cx="5486400" cy="914400"/>
          </a:xfrm>
          <a:custGeom>
            <a:avLst/>
            <a:gdLst/>
            <a:ahLst/>
            <a:cxnLst/>
            <a:rect l="l" t="t" r="r" b="b"/>
            <a:pathLst>
              <a:path w="5486400" h="914400">
                <a:moveTo>
                  <a:pt x="0" y="152400"/>
                </a:moveTo>
                <a:lnTo>
                  <a:pt x="7766" y="104217"/>
                </a:lnTo>
                <a:lnTo>
                  <a:pt x="29394" y="62380"/>
                </a:lnTo>
                <a:lnTo>
                  <a:pt x="62380" y="29394"/>
                </a:lnTo>
                <a:lnTo>
                  <a:pt x="104217" y="7766"/>
                </a:lnTo>
                <a:lnTo>
                  <a:pt x="152400" y="0"/>
                </a:lnTo>
                <a:lnTo>
                  <a:pt x="5334000" y="0"/>
                </a:lnTo>
                <a:lnTo>
                  <a:pt x="5382182" y="7766"/>
                </a:lnTo>
                <a:lnTo>
                  <a:pt x="5424019" y="29394"/>
                </a:lnTo>
                <a:lnTo>
                  <a:pt x="5457005" y="62380"/>
                </a:lnTo>
                <a:lnTo>
                  <a:pt x="5478633" y="104217"/>
                </a:lnTo>
                <a:lnTo>
                  <a:pt x="5486400" y="152400"/>
                </a:lnTo>
                <a:lnTo>
                  <a:pt x="5486400" y="762000"/>
                </a:lnTo>
                <a:lnTo>
                  <a:pt x="5478633" y="810182"/>
                </a:lnTo>
                <a:lnTo>
                  <a:pt x="5457005" y="852019"/>
                </a:lnTo>
                <a:lnTo>
                  <a:pt x="5424019" y="885005"/>
                </a:lnTo>
                <a:lnTo>
                  <a:pt x="5382182" y="906633"/>
                </a:lnTo>
                <a:lnTo>
                  <a:pt x="5334000"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7DAFDE"/>
            </a:solidFill>
          </a:ln>
        </p:spPr>
        <p:txBody>
          <a:bodyPr wrap="square" lIns="0" tIns="0" rIns="0" bIns="0" rtlCol="0"/>
          <a:lstStyle/>
          <a:p>
            <a:endParaRPr/>
          </a:p>
        </p:txBody>
      </p:sp>
      <p:sp>
        <p:nvSpPr>
          <p:cNvPr id="14" name="object 14"/>
          <p:cNvSpPr txBox="1"/>
          <p:nvPr/>
        </p:nvSpPr>
        <p:spPr>
          <a:xfrm>
            <a:off x="7086092" y="4845812"/>
            <a:ext cx="1009650" cy="361950"/>
          </a:xfrm>
          <a:prstGeom prst="rect">
            <a:avLst/>
          </a:prstGeom>
        </p:spPr>
        <p:txBody>
          <a:bodyPr vert="horz" wrap="square" lIns="0" tIns="13335" rIns="0" bIns="0" rtlCol="0">
            <a:spAutoFit/>
          </a:bodyPr>
          <a:lstStyle/>
          <a:p>
            <a:pPr marL="12700">
              <a:lnSpc>
                <a:spcPct val="100000"/>
              </a:lnSpc>
              <a:spcBef>
                <a:spcPts val="105"/>
              </a:spcBef>
              <a:tabLst>
                <a:tab pos="996315" algn="l"/>
              </a:tabLst>
            </a:pPr>
            <a:r>
              <a:rPr sz="2200" u="heavy" dirty="0">
                <a:solidFill>
                  <a:srgbClr val="404040"/>
                </a:solidFill>
                <a:uFill>
                  <a:solidFill>
                    <a:srgbClr val="7DAFDE"/>
                  </a:solidFill>
                </a:uFill>
                <a:latin typeface="Noto Sans"/>
                <a:cs typeface="Noto Sans"/>
              </a:rPr>
              <a:t> 	</a:t>
            </a:r>
            <a:endParaRPr sz="2200">
              <a:latin typeface="Noto Sans"/>
              <a:cs typeface="Noto Sans"/>
            </a:endParaRPr>
          </a:p>
        </p:txBody>
      </p:sp>
      <p:sp>
        <p:nvSpPr>
          <p:cNvPr id="15" name="object 15"/>
          <p:cNvSpPr txBox="1"/>
          <p:nvPr/>
        </p:nvSpPr>
        <p:spPr>
          <a:xfrm>
            <a:off x="1732279" y="4845812"/>
            <a:ext cx="4236085" cy="697230"/>
          </a:xfrm>
          <a:prstGeom prst="rect">
            <a:avLst/>
          </a:prstGeom>
        </p:spPr>
        <p:txBody>
          <a:bodyPr vert="horz" wrap="square" lIns="0" tIns="13335" rIns="0" bIns="0" rtlCol="0">
            <a:spAutoFit/>
          </a:bodyPr>
          <a:lstStyle/>
          <a:p>
            <a:pPr marL="12700" marR="5080">
              <a:lnSpc>
                <a:spcPct val="100000"/>
              </a:lnSpc>
              <a:spcBef>
                <a:spcPts val="105"/>
              </a:spcBef>
            </a:pPr>
            <a:r>
              <a:rPr sz="2200" spc="-65" dirty="0">
                <a:solidFill>
                  <a:srgbClr val="404040"/>
                </a:solidFill>
                <a:latin typeface="Noto Sans"/>
                <a:cs typeface="Noto Sans"/>
              </a:rPr>
              <a:t>IT </a:t>
            </a:r>
            <a:r>
              <a:rPr sz="2200" spc="-15" dirty="0">
                <a:solidFill>
                  <a:srgbClr val="404040"/>
                </a:solidFill>
                <a:latin typeface="Noto Sans"/>
                <a:cs typeface="Noto Sans"/>
              </a:rPr>
              <a:t>departments </a:t>
            </a:r>
            <a:r>
              <a:rPr sz="2200" spc="-20" dirty="0">
                <a:solidFill>
                  <a:srgbClr val="404040"/>
                </a:solidFill>
                <a:latin typeface="Noto Sans"/>
                <a:cs typeface="Noto Sans"/>
              </a:rPr>
              <a:t>that </a:t>
            </a:r>
            <a:r>
              <a:rPr sz="2200" spc="-5" dirty="0">
                <a:solidFill>
                  <a:srgbClr val="404040"/>
                </a:solidFill>
                <a:latin typeface="Noto Sans"/>
                <a:cs typeface="Noto Sans"/>
              </a:rPr>
              <a:t>do </a:t>
            </a:r>
            <a:r>
              <a:rPr sz="2200" spc="-10" dirty="0">
                <a:solidFill>
                  <a:srgbClr val="404040"/>
                </a:solidFill>
                <a:latin typeface="Noto Sans"/>
                <a:cs typeface="Noto Sans"/>
              </a:rPr>
              <a:t>not </a:t>
            </a:r>
            <a:r>
              <a:rPr sz="2200" spc="-15" dirty="0">
                <a:solidFill>
                  <a:srgbClr val="404040"/>
                </a:solidFill>
                <a:latin typeface="Noto Sans"/>
                <a:cs typeface="Noto Sans"/>
              </a:rPr>
              <a:t>have  database</a:t>
            </a:r>
            <a:r>
              <a:rPr sz="2200" dirty="0">
                <a:solidFill>
                  <a:srgbClr val="404040"/>
                </a:solidFill>
                <a:latin typeface="Noto Sans"/>
                <a:cs typeface="Noto Sans"/>
              </a:rPr>
              <a:t> </a:t>
            </a:r>
            <a:r>
              <a:rPr sz="2200" spc="-15" dirty="0">
                <a:solidFill>
                  <a:srgbClr val="404040"/>
                </a:solidFill>
                <a:latin typeface="Noto Sans"/>
                <a:cs typeface="Noto Sans"/>
              </a:rPr>
              <a:t>expertise</a:t>
            </a:r>
            <a:endParaRPr sz="2200">
              <a:latin typeface="Noto Sans"/>
              <a:cs typeface="Noto Sans"/>
            </a:endParaRPr>
          </a:p>
        </p:txBody>
      </p:sp>
      <p:sp>
        <p:nvSpPr>
          <p:cNvPr id="16" name="object 16"/>
          <p:cNvSpPr/>
          <p:nvPr/>
        </p:nvSpPr>
        <p:spPr>
          <a:xfrm>
            <a:off x="6858000" y="710183"/>
            <a:ext cx="2563368" cy="207264"/>
          </a:xfrm>
          <a:prstGeom prst="rect">
            <a:avLst/>
          </a:prstGeom>
          <a:blipFill>
            <a:blip r:embed="rId6" cstate="print"/>
            <a:stretch>
              <a:fillRect/>
            </a:stretch>
          </a:blipFill>
        </p:spPr>
        <p:txBody>
          <a:bodyPr wrap="square" lIns="0" tIns="0" rIns="0" bIns="0" rtlCol="0"/>
          <a:lstStyle/>
          <a:p>
            <a:endParaRPr/>
          </a:p>
        </p:txBody>
      </p:sp>
      <p:grpSp>
        <p:nvGrpSpPr>
          <p:cNvPr id="17" name="object 17"/>
          <p:cNvGrpSpPr/>
          <p:nvPr/>
        </p:nvGrpSpPr>
        <p:grpSpPr>
          <a:xfrm>
            <a:off x="8107616" y="3380168"/>
            <a:ext cx="6496050" cy="1332865"/>
            <a:chOff x="8107616" y="3380168"/>
            <a:chExt cx="6496050" cy="1332865"/>
          </a:xfrm>
        </p:grpSpPr>
        <p:sp>
          <p:nvSpPr>
            <p:cNvPr id="18" name="object 18"/>
            <p:cNvSpPr/>
            <p:nvPr/>
          </p:nvSpPr>
          <p:spPr>
            <a:xfrm>
              <a:off x="8116824" y="3389375"/>
              <a:ext cx="0" cy="914400"/>
            </a:xfrm>
            <a:custGeom>
              <a:avLst/>
              <a:gdLst/>
              <a:ahLst/>
              <a:cxnLst/>
              <a:rect l="l" t="t" r="r" b="b"/>
              <a:pathLst>
                <a:path h="914400">
                  <a:moveTo>
                    <a:pt x="0" y="0"/>
                  </a:moveTo>
                  <a:lnTo>
                    <a:pt x="0" y="914400"/>
                  </a:lnTo>
                </a:path>
              </a:pathLst>
            </a:custGeom>
            <a:ln w="18288">
              <a:solidFill>
                <a:srgbClr val="A6A6A6"/>
              </a:solidFill>
              <a:prstDash val="sysDash"/>
            </a:ln>
          </p:spPr>
          <p:txBody>
            <a:bodyPr wrap="square" lIns="0" tIns="0" rIns="0" bIns="0" rtlCol="0"/>
            <a:lstStyle/>
            <a:p>
              <a:endParaRPr/>
            </a:p>
          </p:txBody>
        </p:sp>
        <p:sp>
          <p:nvSpPr>
            <p:cNvPr id="19" name="object 19"/>
            <p:cNvSpPr/>
            <p:nvPr/>
          </p:nvSpPr>
          <p:spPr>
            <a:xfrm>
              <a:off x="9110472" y="3791711"/>
              <a:ext cx="5486400" cy="914400"/>
            </a:xfrm>
            <a:custGeom>
              <a:avLst/>
              <a:gdLst/>
              <a:ahLst/>
              <a:cxnLst/>
              <a:rect l="l" t="t" r="r" b="b"/>
              <a:pathLst>
                <a:path w="5486400" h="914400">
                  <a:moveTo>
                    <a:pt x="0" y="152400"/>
                  </a:moveTo>
                  <a:lnTo>
                    <a:pt x="7766" y="104217"/>
                  </a:lnTo>
                  <a:lnTo>
                    <a:pt x="29394" y="62380"/>
                  </a:lnTo>
                  <a:lnTo>
                    <a:pt x="62380" y="29394"/>
                  </a:lnTo>
                  <a:lnTo>
                    <a:pt x="104217" y="7766"/>
                  </a:lnTo>
                  <a:lnTo>
                    <a:pt x="152400" y="0"/>
                  </a:lnTo>
                  <a:lnTo>
                    <a:pt x="5333999" y="0"/>
                  </a:lnTo>
                  <a:lnTo>
                    <a:pt x="5382182" y="7766"/>
                  </a:lnTo>
                  <a:lnTo>
                    <a:pt x="5424019" y="29394"/>
                  </a:lnTo>
                  <a:lnTo>
                    <a:pt x="5457005" y="62380"/>
                  </a:lnTo>
                  <a:lnTo>
                    <a:pt x="5478633" y="104217"/>
                  </a:lnTo>
                  <a:lnTo>
                    <a:pt x="5486399" y="152400"/>
                  </a:lnTo>
                  <a:lnTo>
                    <a:pt x="5486399" y="762000"/>
                  </a:lnTo>
                  <a:lnTo>
                    <a:pt x="5478633" y="810182"/>
                  </a:lnTo>
                  <a:lnTo>
                    <a:pt x="5457005" y="852019"/>
                  </a:lnTo>
                  <a:lnTo>
                    <a:pt x="5424019" y="885005"/>
                  </a:lnTo>
                  <a:lnTo>
                    <a:pt x="5382182" y="906633"/>
                  </a:lnTo>
                  <a:lnTo>
                    <a:pt x="5333999"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FFB86F"/>
              </a:solidFill>
            </a:ln>
          </p:spPr>
          <p:txBody>
            <a:bodyPr wrap="square" lIns="0" tIns="0" rIns="0" bIns="0" rtlCol="0"/>
            <a:lstStyle/>
            <a:p>
              <a:endParaRPr/>
            </a:p>
          </p:txBody>
        </p:sp>
      </p:grpSp>
      <p:sp>
        <p:nvSpPr>
          <p:cNvPr id="20" name="object 20"/>
          <p:cNvSpPr txBox="1"/>
          <p:nvPr/>
        </p:nvSpPr>
        <p:spPr>
          <a:xfrm>
            <a:off x="8183371" y="3883609"/>
            <a:ext cx="6214110" cy="697865"/>
          </a:xfrm>
          <a:prstGeom prst="rect">
            <a:avLst/>
          </a:prstGeom>
        </p:spPr>
        <p:txBody>
          <a:bodyPr vert="horz" wrap="square" lIns="0" tIns="13970" rIns="0" bIns="0" rtlCol="0">
            <a:spAutoFit/>
          </a:bodyPr>
          <a:lstStyle/>
          <a:p>
            <a:pPr marL="12700">
              <a:lnSpc>
                <a:spcPct val="100000"/>
              </a:lnSpc>
              <a:spcBef>
                <a:spcPts val="110"/>
              </a:spcBef>
              <a:tabLst>
                <a:tab pos="996315" algn="l"/>
              </a:tabLst>
            </a:pPr>
            <a:r>
              <a:rPr sz="2200" u="heavy" dirty="0">
                <a:solidFill>
                  <a:srgbClr val="404040"/>
                </a:solidFill>
                <a:uFill>
                  <a:solidFill>
                    <a:srgbClr val="FFB86F"/>
                  </a:solidFill>
                </a:uFill>
                <a:latin typeface="Noto Sans"/>
                <a:cs typeface="Noto Sans"/>
              </a:rPr>
              <a:t> 	</a:t>
            </a:r>
            <a:r>
              <a:rPr sz="2200" spc="-25" dirty="0">
                <a:solidFill>
                  <a:srgbClr val="404040"/>
                </a:solidFill>
                <a:latin typeface="Noto Sans"/>
                <a:cs typeface="Noto Sans"/>
              </a:rPr>
              <a:t> </a:t>
            </a:r>
            <a:r>
              <a:rPr sz="2200" spc="-10" dirty="0">
                <a:solidFill>
                  <a:srgbClr val="404040"/>
                </a:solidFill>
                <a:latin typeface="Noto Sans"/>
                <a:cs typeface="Noto Sans"/>
              </a:rPr>
              <a:t>Databases </a:t>
            </a:r>
            <a:r>
              <a:rPr sz="2200" spc="-20" dirty="0">
                <a:solidFill>
                  <a:srgbClr val="404040"/>
                </a:solidFill>
                <a:latin typeface="Noto Sans"/>
                <a:cs typeface="Noto Sans"/>
              </a:rPr>
              <a:t>that </a:t>
            </a:r>
            <a:r>
              <a:rPr sz="2200" spc="-5" dirty="0">
                <a:solidFill>
                  <a:srgbClr val="404040"/>
                </a:solidFill>
                <a:latin typeface="Noto Sans"/>
                <a:cs typeface="Noto Sans"/>
              </a:rPr>
              <a:t>do </a:t>
            </a:r>
            <a:r>
              <a:rPr sz="2200" spc="-10" dirty="0">
                <a:solidFill>
                  <a:srgbClr val="404040"/>
                </a:solidFill>
                <a:latin typeface="Noto Sans"/>
                <a:cs typeface="Noto Sans"/>
              </a:rPr>
              <a:t>not </a:t>
            </a:r>
            <a:r>
              <a:rPr sz="2200" spc="-5" dirty="0">
                <a:solidFill>
                  <a:srgbClr val="404040"/>
                </a:solidFill>
                <a:latin typeface="Noto Sans"/>
                <a:cs typeface="Noto Sans"/>
              </a:rPr>
              <a:t>need </a:t>
            </a:r>
            <a:r>
              <a:rPr sz="2200" spc="-15" dirty="0">
                <a:solidFill>
                  <a:srgbClr val="404040"/>
                </a:solidFill>
                <a:latin typeface="Noto Sans"/>
                <a:cs typeface="Noto Sans"/>
              </a:rPr>
              <a:t>full</a:t>
            </a:r>
            <a:r>
              <a:rPr sz="2200" spc="-40" dirty="0">
                <a:solidFill>
                  <a:srgbClr val="404040"/>
                </a:solidFill>
                <a:latin typeface="Noto Sans"/>
                <a:cs typeface="Noto Sans"/>
              </a:rPr>
              <a:t> </a:t>
            </a:r>
            <a:r>
              <a:rPr sz="2200" spc="-5" dirty="0">
                <a:solidFill>
                  <a:srgbClr val="404040"/>
                </a:solidFill>
                <a:latin typeface="Noto Sans"/>
                <a:cs typeface="Noto Sans"/>
              </a:rPr>
              <a:t>RDBMS</a:t>
            </a:r>
            <a:endParaRPr sz="2200">
              <a:latin typeface="Noto Sans"/>
              <a:cs typeface="Noto Sans"/>
            </a:endParaRPr>
          </a:p>
          <a:p>
            <a:pPr marL="1066165">
              <a:lnSpc>
                <a:spcPct val="100000"/>
              </a:lnSpc>
            </a:pPr>
            <a:r>
              <a:rPr sz="2200" spc="-20" dirty="0">
                <a:solidFill>
                  <a:srgbClr val="404040"/>
                </a:solidFill>
                <a:latin typeface="Noto Sans"/>
                <a:cs typeface="Noto Sans"/>
              </a:rPr>
              <a:t>functionality</a:t>
            </a:r>
            <a:endParaRPr sz="2200">
              <a:latin typeface="Noto Sans"/>
              <a:cs typeface="Noto Sans"/>
            </a:endParaRPr>
          </a:p>
        </p:txBody>
      </p:sp>
      <p:sp>
        <p:nvSpPr>
          <p:cNvPr id="21" name="object 21"/>
          <p:cNvSpPr/>
          <p:nvPr/>
        </p:nvSpPr>
        <p:spPr>
          <a:xfrm>
            <a:off x="8025383" y="4108703"/>
            <a:ext cx="182880" cy="182880"/>
          </a:xfrm>
          <a:prstGeom prst="rect">
            <a:avLst/>
          </a:prstGeom>
          <a:blipFill>
            <a:blip r:embed="rId7" cstate="print"/>
            <a:stretch>
              <a:fillRect/>
            </a:stretch>
          </a:blipFill>
        </p:spPr>
        <p:txBody>
          <a:bodyPr wrap="square" lIns="0" tIns="0" rIns="0" bIns="0" rtlCol="0"/>
          <a:lstStyle/>
          <a:p>
            <a:endParaRPr/>
          </a:p>
        </p:txBody>
      </p:sp>
      <p:sp>
        <p:nvSpPr>
          <p:cNvPr id="22" name="object 22"/>
          <p:cNvSpPr txBox="1"/>
          <p:nvPr/>
        </p:nvSpPr>
        <p:spPr>
          <a:xfrm>
            <a:off x="5324347" y="1220165"/>
            <a:ext cx="5639435" cy="362585"/>
          </a:xfrm>
          <a:prstGeom prst="rect">
            <a:avLst/>
          </a:prstGeom>
        </p:spPr>
        <p:txBody>
          <a:bodyPr vert="horz" wrap="square" lIns="0" tIns="13970" rIns="0" bIns="0" rtlCol="0">
            <a:spAutoFit/>
          </a:bodyPr>
          <a:lstStyle/>
          <a:p>
            <a:pPr marL="12700">
              <a:lnSpc>
                <a:spcPct val="100000"/>
              </a:lnSpc>
              <a:spcBef>
                <a:spcPts val="110"/>
              </a:spcBef>
            </a:pPr>
            <a:r>
              <a:rPr sz="2200" spc="-40" dirty="0">
                <a:solidFill>
                  <a:srgbClr val="404040"/>
                </a:solidFill>
                <a:latin typeface="Noto Sans"/>
                <a:cs typeface="Noto Sans"/>
              </a:rPr>
              <a:t>You </a:t>
            </a:r>
            <a:r>
              <a:rPr sz="2200" spc="-10" dirty="0">
                <a:solidFill>
                  <a:srgbClr val="404040"/>
                </a:solidFill>
                <a:latin typeface="Noto Sans"/>
                <a:cs typeface="Noto Sans"/>
              </a:rPr>
              <a:t>can use </a:t>
            </a:r>
            <a:r>
              <a:rPr sz="2200" spc="-5" dirty="0">
                <a:solidFill>
                  <a:srgbClr val="404040"/>
                </a:solidFill>
                <a:latin typeface="Noto Sans"/>
                <a:cs typeface="Noto Sans"/>
              </a:rPr>
              <a:t>RDS </a:t>
            </a:r>
            <a:r>
              <a:rPr sz="2200" spc="-10" dirty="0">
                <a:solidFill>
                  <a:srgbClr val="404040"/>
                </a:solidFill>
                <a:latin typeface="Noto Sans"/>
                <a:cs typeface="Noto Sans"/>
              </a:rPr>
              <a:t>in </a:t>
            </a:r>
            <a:r>
              <a:rPr sz="2200" spc="-20" dirty="0">
                <a:solidFill>
                  <a:srgbClr val="404040"/>
                </a:solidFill>
                <a:latin typeface="Noto Sans"/>
                <a:cs typeface="Noto Sans"/>
              </a:rPr>
              <a:t>the </a:t>
            </a:r>
            <a:r>
              <a:rPr sz="2200" spc="-30" dirty="0">
                <a:solidFill>
                  <a:srgbClr val="404040"/>
                </a:solidFill>
                <a:latin typeface="Noto Sans"/>
                <a:cs typeface="Noto Sans"/>
              </a:rPr>
              <a:t>following</a:t>
            </a:r>
            <a:r>
              <a:rPr sz="2200" spc="20" dirty="0">
                <a:solidFill>
                  <a:srgbClr val="404040"/>
                </a:solidFill>
                <a:latin typeface="Noto Sans"/>
                <a:cs typeface="Noto Sans"/>
              </a:rPr>
              <a:t> </a:t>
            </a:r>
            <a:r>
              <a:rPr sz="2200" spc="-10" dirty="0">
                <a:solidFill>
                  <a:srgbClr val="404040"/>
                </a:solidFill>
                <a:latin typeface="Noto Sans"/>
                <a:cs typeface="Noto Sans"/>
              </a:rPr>
              <a:t>scenarios:</a:t>
            </a:r>
            <a:endParaRPr sz="2200">
              <a:latin typeface="Noto Sans"/>
              <a:cs typeface="Noto Sans"/>
            </a:endParaRPr>
          </a:p>
        </p:txBody>
      </p:sp>
      <p:sp>
        <p:nvSpPr>
          <p:cNvPr id="23" name="object 23"/>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43</a:t>
            </a:fld>
            <a:endParaRPr spc="-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38</a:t>
            </a:r>
            <a:endParaRPr sz="2450">
              <a:latin typeface="Carlito"/>
              <a:cs typeface="Carlito"/>
            </a:endParaRPr>
          </a:p>
        </p:txBody>
      </p:sp>
      <p:grpSp>
        <p:nvGrpSpPr>
          <p:cNvPr id="3" name="object 3"/>
          <p:cNvGrpSpPr/>
          <p:nvPr/>
        </p:nvGrpSpPr>
        <p:grpSpPr>
          <a:xfrm>
            <a:off x="0" y="4779262"/>
            <a:ext cx="16255365" cy="4352925"/>
            <a:chOff x="0" y="4779262"/>
            <a:chExt cx="16255365" cy="4352925"/>
          </a:xfrm>
        </p:grpSpPr>
        <p:sp>
          <p:nvSpPr>
            <p:cNvPr id="4" name="object 4"/>
            <p:cNvSpPr/>
            <p:nvPr/>
          </p:nvSpPr>
          <p:spPr>
            <a:xfrm>
              <a:off x="0" y="4797550"/>
              <a:ext cx="6620256" cy="43342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20256" y="4779262"/>
              <a:ext cx="6623304" cy="43342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243560" y="4797550"/>
              <a:ext cx="3011424" cy="4334256"/>
            </a:xfrm>
            <a:prstGeom prst="rect">
              <a:avLst/>
            </a:prstGeom>
            <a:blipFill>
              <a:blip r:embed="rId3" cstate="print"/>
              <a:stretch>
                <a:fillRect/>
              </a:stretch>
            </a:blipFill>
          </p:spPr>
          <p:txBody>
            <a:bodyPr wrap="square" lIns="0" tIns="0" rIns="0" bIns="0" rtlCol="0"/>
            <a:lstStyle/>
            <a:p>
              <a:endParaRPr/>
            </a:p>
          </p:txBody>
        </p:sp>
      </p:grpSp>
      <p:grpSp>
        <p:nvGrpSpPr>
          <p:cNvPr id="7" name="object 7"/>
          <p:cNvGrpSpPr/>
          <p:nvPr/>
        </p:nvGrpSpPr>
        <p:grpSpPr>
          <a:xfrm>
            <a:off x="0" y="0"/>
            <a:ext cx="16255365" cy="6806565"/>
            <a:chOff x="0" y="0"/>
            <a:chExt cx="16255365" cy="6806565"/>
          </a:xfrm>
        </p:grpSpPr>
        <p:sp>
          <p:nvSpPr>
            <p:cNvPr id="8" name="object 8"/>
            <p:cNvSpPr/>
            <p:nvPr/>
          </p:nvSpPr>
          <p:spPr>
            <a:xfrm>
              <a:off x="0" y="158495"/>
              <a:ext cx="6620256" cy="433425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620256" y="137160"/>
              <a:ext cx="6623304" cy="433425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243560" y="158495"/>
              <a:ext cx="3011424" cy="433425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2301239"/>
              <a:ext cx="16254984" cy="450494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0"/>
              <a:ext cx="1463040" cy="125095"/>
            </a:xfrm>
            <a:custGeom>
              <a:avLst/>
              <a:gdLst/>
              <a:ahLst/>
              <a:cxnLst/>
              <a:rect l="l" t="t" r="r" b="b"/>
              <a:pathLst>
                <a:path w="1463040" h="125095">
                  <a:moveTo>
                    <a:pt x="0" y="124968"/>
                  </a:moveTo>
                  <a:lnTo>
                    <a:pt x="1463040" y="124968"/>
                  </a:lnTo>
                  <a:lnTo>
                    <a:pt x="1463040" y="0"/>
                  </a:lnTo>
                  <a:lnTo>
                    <a:pt x="0" y="0"/>
                  </a:lnTo>
                  <a:lnTo>
                    <a:pt x="0" y="124968"/>
                  </a:lnTo>
                  <a:close/>
                </a:path>
              </a:pathLst>
            </a:custGeom>
            <a:solidFill>
              <a:srgbClr val="F9C36E"/>
            </a:solidFill>
          </p:spPr>
          <p:txBody>
            <a:bodyPr wrap="square" lIns="0" tIns="0" rIns="0" bIns="0" rtlCol="0"/>
            <a:lstStyle/>
            <a:p>
              <a:endParaRPr/>
            </a:p>
          </p:txBody>
        </p:sp>
        <p:sp>
          <p:nvSpPr>
            <p:cNvPr id="13" name="object 13"/>
            <p:cNvSpPr/>
            <p:nvPr/>
          </p:nvSpPr>
          <p:spPr>
            <a:xfrm>
              <a:off x="1463039" y="0"/>
              <a:ext cx="7101840" cy="125095"/>
            </a:xfrm>
            <a:custGeom>
              <a:avLst/>
              <a:gdLst/>
              <a:ahLst/>
              <a:cxnLst/>
              <a:rect l="l" t="t" r="r" b="b"/>
              <a:pathLst>
                <a:path w="7101840" h="125095">
                  <a:moveTo>
                    <a:pt x="0" y="124968"/>
                  </a:moveTo>
                  <a:lnTo>
                    <a:pt x="7101840" y="124968"/>
                  </a:lnTo>
                  <a:lnTo>
                    <a:pt x="7101840" y="0"/>
                  </a:lnTo>
                  <a:lnTo>
                    <a:pt x="0" y="0"/>
                  </a:lnTo>
                  <a:lnTo>
                    <a:pt x="0" y="124968"/>
                  </a:lnTo>
                  <a:close/>
                </a:path>
              </a:pathLst>
            </a:custGeom>
            <a:solidFill>
              <a:srgbClr val="F69E66"/>
            </a:solidFill>
          </p:spPr>
          <p:txBody>
            <a:bodyPr wrap="square" lIns="0" tIns="0" rIns="0" bIns="0" rtlCol="0"/>
            <a:lstStyle/>
            <a:p>
              <a:endParaRPr/>
            </a:p>
          </p:txBody>
        </p:sp>
        <p:sp>
          <p:nvSpPr>
            <p:cNvPr id="14" name="object 14"/>
            <p:cNvSpPr/>
            <p:nvPr/>
          </p:nvSpPr>
          <p:spPr>
            <a:xfrm>
              <a:off x="8564880" y="0"/>
              <a:ext cx="1405255" cy="125095"/>
            </a:xfrm>
            <a:custGeom>
              <a:avLst/>
              <a:gdLst/>
              <a:ahLst/>
              <a:cxnLst/>
              <a:rect l="l" t="t" r="r" b="b"/>
              <a:pathLst>
                <a:path w="1405254" h="125095">
                  <a:moveTo>
                    <a:pt x="0" y="124968"/>
                  </a:moveTo>
                  <a:lnTo>
                    <a:pt x="1405127" y="124968"/>
                  </a:lnTo>
                  <a:lnTo>
                    <a:pt x="1405127" y="0"/>
                  </a:lnTo>
                  <a:lnTo>
                    <a:pt x="0" y="0"/>
                  </a:lnTo>
                  <a:lnTo>
                    <a:pt x="0" y="124968"/>
                  </a:lnTo>
                  <a:close/>
                </a:path>
              </a:pathLst>
            </a:custGeom>
            <a:solidFill>
              <a:srgbClr val="F38573"/>
            </a:solidFill>
          </p:spPr>
          <p:txBody>
            <a:bodyPr wrap="square" lIns="0" tIns="0" rIns="0" bIns="0" rtlCol="0"/>
            <a:lstStyle/>
            <a:p>
              <a:endParaRPr/>
            </a:p>
          </p:txBody>
        </p:sp>
        <p:sp>
          <p:nvSpPr>
            <p:cNvPr id="15" name="object 15"/>
            <p:cNvSpPr/>
            <p:nvPr/>
          </p:nvSpPr>
          <p:spPr>
            <a:xfrm>
              <a:off x="9970007" y="0"/>
              <a:ext cx="469900" cy="125095"/>
            </a:xfrm>
            <a:custGeom>
              <a:avLst/>
              <a:gdLst/>
              <a:ahLst/>
              <a:cxnLst/>
              <a:rect l="l" t="t" r="r" b="b"/>
              <a:pathLst>
                <a:path w="469900" h="125095">
                  <a:moveTo>
                    <a:pt x="0" y="124968"/>
                  </a:moveTo>
                  <a:lnTo>
                    <a:pt x="469392" y="124968"/>
                  </a:lnTo>
                  <a:lnTo>
                    <a:pt x="469392" y="0"/>
                  </a:lnTo>
                  <a:lnTo>
                    <a:pt x="0" y="0"/>
                  </a:lnTo>
                  <a:lnTo>
                    <a:pt x="0" y="124968"/>
                  </a:lnTo>
                  <a:close/>
                </a:path>
              </a:pathLst>
            </a:custGeom>
            <a:solidFill>
              <a:srgbClr val="F9C36E"/>
            </a:solidFill>
          </p:spPr>
          <p:txBody>
            <a:bodyPr wrap="square" lIns="0" tIns="0" rIns="0" bIns="0" rtlCol="0"/>
            <a:lstStyle/>
            <a:p>
              <a:endParaRPr/>
            </a:p>
          </p:txBody>
        </p:sp>
        <p:sp>
          <p:nvSpPr>
            <p:cNvPr id="16" name="object 16"/>
            <p:cNvSpPr/>
            <p:nvPr/>
          </p:nvSpPr>
          <p:spPr>
            <a:xfrm>
              <a:off x="10607040" y="0"/>
              <a:ext cx="1667510" cy="125095"/>
            </a:xfrm>
            <a:custGeom>
              <a:avLst/>
              <a:gdLst/>
              <a:ahLst/>
              <a:cxnLst/>
              <a:rect l="l" t="t" r="r" b="b"/>
              <a:pathLst>
                <a:path w="1667509" h="125095">
                  <a:moveTo>
                    <a:pt x="0" y="124968"/>
                  </a:moveTo>
                  <a:lnTo>
                    <a:pt x="1667255" y="124968"/>
                  </a:lnTo>
                  <a:lnTo>
                    <a:pt x="1667255" y="0"/>
                  </a:lnTo>
                  <a:lnTo>
                    <a:pt x="0" y="0"/>
                  </a:lnTo>
                  <a:lnTo>
                    <a:pt x="0" y="124968"/>
                  </a:lnTo>
                  <a:close/>
                </a:path>
              </a:pathLst>
            </a:custGeom>
            <a:solidFill>
              <a:srgbClr val="9CDAEB"/>
            </a:solidFill>
          </p:spPr>
          <p:txBody>
            <a:bodyPr wrap="square" lIns="0" tIns="0" rIns="0" bIns="0" rtlCol="0"/>
            <a:lstStyle/>
            <a:p>
              <a:endParaRPr/>
            </a:p>
          </p:txBody>
        </p:sp>
        <p:sp>
          <p:nvSpPr>
            <p:cNvPr id="17" name="object 17"/>
            <p:cNvSpPr/>
            <p:nvPr/>
          </p:nvSpPr>
          <p:spPr>
            <a:xfrm>
              <a:off x="12274295" y="0"/>
              <a:ext cx="3980815" cy="125095"/>
            </a:xfrm>
            <a:custGeom>
              <a:avLst/>
              <a:gdLst/>
              <a:ahLst/>
              <a:cxnLst/>
              <a:rect l="l" t="t" r="r" b="b"/>
              <a:pathLst>
                <a:path w="3980815" h="125095">
                  <a:moveTo>
                    <a:pt x="0" y="124968"/>
                  </a:moveTo>
                  <a:lnTo>
                    <a:pt x="3980687" y="124968"/>
                  </a:lnTo>
                  <a:lnTo>
                    <a:pt x="3980687" y="0"/>
                  </a:lnTo>
                  <a:lnTo>
                    <a:pt x="0" y="0"/>
                  </a:lnTo>
                  <a:lnTo>
                    <a:pt x="0" y="124968"/>
                  </a:lnTo>
                  <a:close/>
                </a:path>
              </a:pathLst>
            </a:custGeom>
            <a:solidFill>
              <a:srgbClr val="61ABCC"/>
            </a:solidFill>
          </p:spPr>
          <p:txBody>
            <a:bodyPr wrap="square" lIns="0" tIns="0" rIns="0" bIns="0" rtlCol="0"/>
            <a:lstStyle/>
            <a:p>
              <a:endParaRPr/>
            </a:p>
          </p:txBody>
        </p:sp>
      </p:grpSp>
      <p:sp>
        <p:nvSpPr>
          <p:cNvPr id="18" name="object 18"/>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1005636" y="3948945"/>
            <a:ext cx="7388225" cy="1074420"/>
          </a:xfrm>
          <a:prstGeom prst="rect">
            <a:avLst/>
          </a:prstGeom>
        </p:spPr>
        <p:txBody>
          <a:bodyPr vert="horz" wrap="square" lIns="0" tIns="53340" rIns="0" bIns="0" rtlCol="0">
            <a:spAutoFit/>
          </a:bodyPr>
          <a:lstStyle/>
          <a:p>
            <a:pPr marL="12700">
              <a:lnSpc>
                <a:spcPct val="100000"/>
              </a:lnSpc>
              <a:spcBef>
                <a:spcPts val="420"/>
              </a:spcBef>
            </a:pPr>
            <a:r>
              <a:rPr sz="3600" b="0" spc="-405" dirty="0">
                <a:solidFill>
                  <a:srgbClr val="FFFFFF"/>
                </a:solidFill>
                <a:latin typeface="Arial Black"/>
                <a:cs typeface="Arial Black"/>
              </a:rPr>
              <a:t>Demo </a:t>
            </a:r>
            <a:r>
              <a:rPr sz="3600" b="0" spc="-445" dirty="0">
                <a:solidFill>
                  <a:srgbClr val="FFFFFF"/>
                </a:solidFill>
                <a:latin typeface="Arial Black"/>
                <a:cs typeface="Arial Black"/>
              </a:rPr>
              <a:t>1: </a:t>
            </a:r>
            <a:r>
              <a:rPr sz="3600" b="0" spc="-434" dirty="0">
                <a:solidFill>
                  <a:srgbClr val="FFFFFF"/>
                </a:solidFill>
                <a:latin typeface="Arial Black"/>
                <a:cs typeface="Arial Black"/>
              </a:rPr>
              <a:t>Amazon</a:t>
            </a:r>
            <a:r>
              <a:rPr sz="3600" b="0" spc="200" dirty="0">
                <a:solidFill>
                  <a:srgbClr val="FFFFFF"/>
                </a:solidFill>
                <a:latin typeface="Arial Black"/>
                <a:cs typeface="Arial Black"/>
              </a:rPr>
              <a:t> </a:t>
            </a:r>
            <a:r>
              <a:rPr sz="3600" b="0" spc="-545" dirty="0">
                <a:solidFill>
                  <a:srgbClr val="FFFFFF"/>
                </a:solidFill>
                <a:latin typeface="Arial Black"/>
                <a:cs typeface="Arial Black"/>
              </a:rPr>
              <a:t>RDS</a:t>
            </a:r>
            <a:endParaRPr sz="3600">
              <a:latin typeface="Arial Black"/>
              <a:cs typeface="Arial Black"/>
            </a:endParaRPr>
          </a:p>
          <a:p>
            <a:pPr marL="12700">
              <a:lnSpc>
                <a:spcPct val="100000"/>
              </a:lnSpc>
              <a:spcBef>
                <a:spcPts val="254"/>
              </a:spcBef>
            </a:pPr>
            <a:r>
              <a:rPr sz="2800" b="0" spc="-15" dirty="0">
                <a:solidFill>
                  <a:srgbClr val="0E537A"/>
                </a:solidFill>
                <a:latin typeface="Noto Sans"/>
                <a:cs typeface="Noto Sans"/>
              </a:rPr>
              <a:t>Demonstrate </a:t>
            </a:r>
            <a:r>
              <a:rPr sz="2800" b="0" spc="-25" dirty="0">
                <a:solidFill>
                  <a:srgbClr val="0E537A"/>
                </a:solidFill>
                <a:latin typeface="Noto Sans"/>
                <a:cs typeface="Noto Sans"/>
              </a:rPr>
              <a:t>how </a:t>
            </a:r>
            <a:r>
              <a:rPr sz="2800" b="0" spc="-15" dirty="0">
                <a:solidFill>
                  <a:srgbClr val="0E537A"/>
                </a:solidFill>
                <a:latin typeface="Noto Sans"/>
                <a:cs typeface="Noto Sans"/>
              </a:rPr>
              <a:t>to </a:t>
            </a:r>
            <a:r>
              <a:rPr sz="2800" b="0" spc="-10" dirty="0">
                <a:solidFill>
                  <a:srgbClr val="0E537A"/>
                </a:solidFill>
                <a:latin typeface="Noto Sans"/>
                <a:cs typeface="Noto Sans"/>
              </a:rPr>
              <a:t>launch </a:t>
            </a:r>
            <a:r>
              <a:rPr sz="2800" b="0" spc="-15" dirty="0">
                <a:solidFill>
                  <a:srgbClr val="0E537A"/>
                </a:solidFill>
                <a:latin typeface="Noto Sans"/>
                <a:cs typeface="Noto Sans"/>
              </a:rPr>
              <a:t>an </a:t>
            </a:r>
            <a:r>
              <a:rPr sz="2800" b="0" spc="-5" dirty="0">
                <a:solidFill>
                  <a:srgbClr val="0E537A"/>
                </a:solidFill>
                <a:latin typeface="Noto Sans"/>
                <a:cs typeface="Noto Sans"/>
              </a:rPr>
              <a:t>RDS</a:t>
            </a:r>
            <a:r>
              <a:rPr sz="2800" b="0" spc="-180" dirty="0">
                <a:solidFill>
                  <a:srgbClr val="0E537A"/>
                </a:solidFill>
                <a:latin typeface="Noto Sans"/>
                <a:cs typeface="Noto Sans"/>
              </a:rPr>
              <a:t> </a:t>
            </a:r>
            <a:r>
              <a:rPr sz="2800" b="0" spc="-10" dirty="0">
                <a:solidFill>
                  <a:srgbClr val="0E537A"/>
                </a:solidFill>
                <a:latin typeface="Noto Sans"/>
                <a:cs typeface="Noto Sans"/>
              </a:rPr>
              <a:t>instance</a:t>
            </a:r>
            <a:endParaRPr sz="2800">
              <a:latin typeface="Noto Sans"/>
              <a:cs typeface="Noto Sans"/>
            </a:endParaRPr>
          </a:p>
        </p:txBody>
      </p:sp>
      <p:sp>
        <p:nvSpPr>
          <p:cNvPr id="20" name="object 20"/>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6479">
              <a:lnSpc>
                <a:spcPct val="100000"/>
              </a:lnSpc>
              <a:spcBef>
                <a:spcPts val="100"/>
              </a:spcBef>
            </a:pPr>
            <a:r>
              <a:rPr spc="-50" dirty="0"/>
              <a:t>Knowledge</a:t>
            </a:r>
            <a:r>
              <a:rPr spc="-55" dirty="0"/>
              <a:t> </a:t>
            </a:r>
            <a:r>
              <a:rPr spc="-15" dirty="0"/>
              <a:t>Check</a:t>
            </a:r>
          </a:p>
        </p:txBody>
      </p:sp>
      <p:sp>
        <p:nvSpPr>
          <p:cNvPr id="3" name="object 3"/>
          <p:cNvSpPr/>
          <p:nvPr/>
        </p:nvSpPr>
        <p:spPr>
          <a:xfrm>
            <a:off x="3608832" y="3169920"/>
            <a:ext cx="3553967" cy="303276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100965"/>
            <a:chOff x="0" y="0"/>
            <a:chExt cx="10433685" cy="100965"/>
          </a:xfrm>
        </p:grpSpPr>
        <p:sp>
          <p:nvSpPr>
            <p:cNvPr id="5" name="object 5"/>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600943" y="0"/>
            <a:ext cx="5648325" cy="100965"/>
            <a:chOff x="10600943" y="0"/>
            <a:chExt cx="5648325" cy="100965"/>
          </a:xfrm>
        </p:grpSpPr>
        <p:sp>
          <p:nvSpPr>
            <p:cNvPr id="10" name="object 10"/>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45</a:t>
            </a:fld>
            <a:endParaRPr spc="-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46</a:t>
            </a:fld>
            <a:endParaRPr spc="-5" dirty="0"/>
          </a:p>
        </p:txBody>
      </p:sp>
      <p:sp>
        <p:nvSpPr>
          <p:cNvPr id="3" name="object 3"/>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4" name="object 4"/>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5" name="object 5"/>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6" name="object 6"/>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sp>
        <p:nvSpPr>
          <p:cNvPr id="7" name="object 7"/>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5" dirty="0">
                <a:latin typeface="Noto Sans"/>
                <a:cs typeface="Noto Sans"/>
              </a:rPr>
              <a:t>of </a:t>
            </a:r>
            <a:r>
              <a:rPr sz="2200" spc="-20" dirty="0">
                <a:latin typeface="Noto Sans"/>
                <a:cs typeface="Noto Sans"/>
              </a:rPr>
              <a:t>the </a:t>
            </a:r>
            <a:r>
              <a:rPr sz="2200" spc="-30" dirty="0">
                <a:latin typeface="Noto Sans"/>
                <a:cs typeface="Noto Sans"/>
              </a:rPr>
              <a:t>following </a:t>
            </a:r>
            <a:r>
              <a:rPr sz="2200" spc="-10" dirty="0">
                <a:latin typeface="Noto Sans"/>
                <a:cs typeface="Noto Sans"/>
              </a:rPr>
              <a:t>platforms </a:t>
            </a:r>
            <a:r>
              <a:rPr sz="2200" spc="-25" dirty="0">
                <a:latin typeface="Noto Sans"/>
                <a:cs typeface="Noto Sans"/>
              </a:rPr>
              <a:t>are </a:t>
            </a:r>
            <a:r>
              <a:rPr sz="2200" spc="-15" dirty="0">
                <a:latin typeface="Noto Sans"/>
                <a:cs typeface="Noto Sans"/>
              </a:rPr>
              <a:t>available </a:t>
            </a:r>
            <a:r>
              <a:rPr sz="2200" dirty="0">
                <a:latin typeface="Noto Sans"/>
                <a:cs typeface="Noto Sans"/>
              </a:rPr>
              <a:t>on</a:t>
            </a:r>
            <a:r>
              <a:rPr sz="2200" spc="75" dirty="0">
                <a:latin typeface="Noto Sans"/>
                <a:cs typeface="Noto Sans"/>
              </a:rPr>
              <a:t> </a:t>
            </a:r>
            <a:r>
              <a:rPr sz="2200" spc="-10" dirty="0">
                <a:latin typeface="Noto Sans"/>
                <a:cs typeface="Noto Sans"/>
              </a:rPr>
              <a:t>RDS?</a:t>
            </a:r>
            <a:endParaRPr sz="2200">
              <a:latin typeface="Noto Sans"/>
              <a:cs typeface="Noto Sans"/>
            </a:endParaRPr>
          </a:p>
        </p:txBody>
      </p:sp>
      <p:sp>
        <p:nvSpPr>
          <p:cNvPr id="8" name="object 8"/>
          <p:cNvSpPr txBox="1"/>
          <p:nvPr/>
        </p:nvSpPr>
        <p:spPr>
          <a:xfrm>
            <a:off x="2408935" y="2958211"/>
            <a:ext cx="899096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Amazon </a:t>
            </a:r>
            <a:r>
              <a:rPr sz="2200" spc="-30" dirty="0">
                <a:latin typeface="Noto Sans"/>
                <a:cs typeface="Noto Sans"/>
              </a:rPr>
              <a:t>Aurora, </a:t>
            </a:r>
            <a:r>
              <a:rPr sz="2200" spc="-10" dirty="0">
                <a:latin typeface="Noto Sans"/>
                <a:cs typeface="Noto Sans"/>
              </a:rPr>
              <a:t>SAP </a:t>
            </a:r>
            <a:r>
              <a:rPr sz="2200" spc="-20" dirty="0">
                <a:latin typeface="Noto Sans"/>
                <a:cs typeface="Noto Sans"/>
              </a:rPr>
              <a:t>ASE, DynamoDB, RedShift, </a:t>
            </a:r>
            <a:r>
              <a:rPr sz="2200" spc="-15" dirty="0">
                <a:latin typeface="Noto Sans"/>
                <a:cs typeface="Noto Sans"/>
              </a:rPr>
              <a:t>MySQL, and</a:t>
            </a:r>
            <a:r>
              <a:rPr sz="2200" spc="20" dirty="0">
                <a:latin typeface="Noto Sans"/>
                <a:cs typeface="Noto Sans"/>
              </a:rPr>
              <a:t> </a:t>
            </a:r>
            <a:r>
              <a:rPr sz="2200" spc="-10" dirty="0">
                <a:latin typeface="Noto Sans"/>
                <a:cs typeface="Noto Sans"/>
              </a:rPr>
              <a:t>MariaDB</a:t>
            </a:r>
            <a:endParaRPr sz="2200">
              <a:latin typeface="Noto Sans"/>
              <a:cs typeface="Noto Sans"/>
            </a:endParaRPr>
          </a:p>
        </p:txBody>
      </p:sp>
      <p:sp>
        <p:nvSpPr>
          <p:cNvPr id="9" name="object 9"/>
          <p:cNvSpPr txBox="1"/>
          <p:nvPr/>
        </p:nvSpPr>
        <p:spPr>
          <a:xfrm>
            <a:off x="2408935" y="3784219"/>
            <a:ext cx="1044448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Amazon </a:t>
            </a:r>
            <a:r>
              <a:rPr sz="2200" spc="-30" dirty="0">
                <a:latin typeface="Noto Sans"/>
                <a:cs typeface="Noto Sans"/>
              </a:rPr>
              <a:t>Aurora, </a:t>
            </a:r>
            <a:r>
              <a:rPr sz="2200" spc="-20" dirty="0">
                <a:latin typeface="Noto Sans"/>
                <a:cs typeface="Noto Sans"/>
              </a:rPr>
              <a:t>Oracle, </a:t>
            </a:r>
            <a:r>
              <a:rPr sz="2200" spc="-10" dirty="0">
                <a:latin typeface="Noto Sans"/>
                <a:cs typeface="Noto Sans"/>
              </a:rPr>
              <a:t>Microsoft </a:t>
            </a:r>
            <a:r>
              <a:rPr sz="2200" spc="-5" dirty="0">
                <a:latin typeface="Noto Sans"/>
                <a:cs typeface="Noto Sans"/>
              </a:rPr>
              <a:t>SQL </a:t>
            </a:r>
            <a:r>
              <a:rPr sz="2200" spc="-15" dirty="0">
                <a:latin typeface="Noto Sans"/>
                <a:cs typeface="Noto Sans"/>
              </a:rPr>
              <a:t>Server, </a:t>
            </a:r>
            <a:r>
              <a:rPr sz="2200" spc="-30" dirty="0">
                <a:latin typeface="Noto Sans"/>
                <a:cs typeface="Noto Sans"/>
              </a:rPr>
              <a:t>PostgreSQL, </a:t>
            </a:r>
            <a:r>
              <a:rPr sz="2200" spc="-15" dirty="0">
                <a:latin typeface="Noto Sans"/>
                <a:cs typeface="Noto Sans"/>
              </a:rPr>
              <a:t>MySQL, and</a:t>
            </a:r>
            <a:r>
              <a:rPr sz="2200" spc="-100" dirty="0">
                <a:latin typeface="Noto Sans"/>
                <a:cs typeface="Noto Sans"/>
              </a:rPr>
              <a:t> </a:t>
            </a:r>
            <a:r>
              <a:rPr sz="2200" spc="-5" dirty="0">
                <a:latin typeface="Noto Sans"/>
                <a:cs typeface="Noto Sans"/>
              </a:rPr>
              <a:t>MariaDB</a:t>
            </a:r>
            <a:endParaRPr sz="2200">
              <a:latin typeface="Noto Sans"/>
              <a:cs typeface="Noto Sans"/>
            </a:endParaRPr>
          </a:p>
        </p:txBody>
      </p:sp>
      <p:sp>
        <p:nvSpPr>
          <p:cNvPr id="10" name="object 10"/>
          <p:cNvSpPr txBox="1"/>
          <p:nvPr/>
        </p:nvSpPr>
        <p:spPr>
          <a:xfrm>
            <a:off x="2408935" y="4591304"/>
            <a:ext cx="1037272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Amazon </a:t>
            </a:r>
            <a:r>
              <a:rPr sz="2200" spc="-30" dirty="0">
                <a:latin typeface="Noto Sans"/>
                <a:cs typeface="Noto Sans"/>
              </a:rPr>
              <a:t>Aurora, </a:t>
            </a:r>
            <a:r>
              <a:rPr sz="2200" spc="-20" dirty="0">
                <a:latin typeface="Noto Sans"/>
                <a:cs typeface="Noto Sans"/>
              </a:rPr>
              <a:t>Oracle, </a:t>
            </a:r>
            <a:r>
              <a:rPr sz="2200" spc="-10" dirty="0">
                <a:latin typeface="Noto Sans"/>
                <a:cs typeface="Noto Sans"/>
              </a:rPr>
              <a:t>Microsoft </a:t>
            </a:r>
            <a:r>
              <a:rPr sz="2200" spc="-5" dirty="0">
                <a:latin typeface="Noto Sans"/>
                <a:cs typeface="Noto Sans"/>
              </a:rPr>
              <a:t>SQL </a:t>
            </a:r>
            <a:r>
              <a:rPr sz="2200" spc="-15" dirty="0">
                <a:latin typeface="Noto Sans"/>
                <a:cs typeface="Noto Sans"/>
              </a:rPr>
              <a:t>Server, </a:t>
            </a:r>
            <a:r>
              <a:rPr sz="2200" spc="-20" dirty="0">
                <a:latin typeface="Noto Sans"/>
                <a:cs typeface="Noto Sans"/>
              </a:rPr>
              <a:t>RedShift, </a:t>
            </a:r>
            <a:r>
              <a:rPr sz="2200" spc="-15" dirty="0">
                <a:latin typeface="Noto Sans"/>
                <a:cs typeface="Noto Sans"/>
              </a:rPr>
              <a:t>MySQL, and</a:t>
            </a:r>
            <a:r>
              <a:rPr sz="2200" spc="-20" dirty="0">
                <a:latin typeface="Noto Sans"/>
                <a:cs typeface="Noto Sans"/>
              </a:rPr>
              <a:t> </a:t>
            </a:r>
            <a:r>
              <a:rPr sz="2200" spc="-15" dirty="0">
                <a:latin typeface="Noto Sans"/>
                <a:cs typeface="Noto Sans"/>
              </a:rPr>
              <a:t>ElastiCache</a:t>
            </a:r>
            <a:endParaRPr sz="2200">
              <a:latin typeface="Noto Sans"/>
              <a:cs typeface="Noto Sans"/>
            </a:endParaRPr>
          </a:p>
        </p:txBody>
      </p:sp>
      <p:sp>
        <p:nvSpPr>
          <p:cNvPr id="11" name="object 11"/>
          <p:cNvSpPr txBox="1"/>
          <p:nvPr/>
        </p:nvSpPr>
        <p:spPr>
          <a:xfrm>
            <a:off x="2408935" y="5416118"/>
            <a:ext cx="9531350"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Amazon </a:t>
            </a:r>
            <a:r>
              <a:rPr sz="2200" spc="-30" dirty="0">
                <a:latin typeface="Noto Sans"/>
                <a:cs typeface="Noto Sans"/>
              </a:rPr>
              <a:t>Aurora, </a:t>
            </a:r>
            <a:r>
              <a:rPr sz="2200" spc="-20" dirty="0">
                <a:latin typeface="Noto Sans"/>
                <a:cs typeface="Noto Sans"/>
              </a:rPr>
              <a:t>Oracle, DynamoDB, </a:t>
            </a:r>
            <a:r>
              <a:rPr sz="2200" spc="-30" dirty="0">
                <a:latin typeface="Noto Sans"/>
                <a:cs typeface="Noto Sans"/>
              </a:rPr>
              <a:t>PostgreSQL, </a:t>
            </a:r>
            <a:r>
              <a:rPr sz="2200" spc="-15" dirty="0">
                <a:latin typeface="Noto Sans"/>
                <a:cs typeface="Noto Sans"/>
              </a:rPr>
              <a:t>MySQL, and</a:t>
            </a:r>
            <a:r>
              <a:rPr sz="2200" spc="-50" dirty="0">
                <a:latin typeface="Noto Sans"/>
                <a:cs typeface="Noto Sans"/>
              </a:rPr>
              <a:t> </a:t>
            </a:r>
            <a:r>
              <a:rPr sz="2200" spc="-15" dirty="0">
                <a:latin typeface="Noto Sans"/>
                <a:cs typeface="Noto Sans"/>
              </a:rPr>
              <a:t>ElastiCache</a:t>
            </a:r>
            <a:endParaRPr sz="2200">
              <a:latin typeface="Noto Sans"/>
              <a:cs typeface="No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2524"/>
            <a:ext cx="904335" cy="25717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4631" y="673608"/>
            <a:ext cx="15386685" cy="1734820"/>
            <a:chOff x="484631" y="673608"/>
            <a:chExt cx="15386685" cy="1734820"/>
          </a:xfrm>
        </p:grpSpPr>
        <p:sp>
          <p:nvSpPr>
            <p:cNvPr id="4" name="object 4"/>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4495"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8" name="object 8"/>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9" name="object 9"/>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10" name="object 10"/>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11" name="object 11"/>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100965"/>
            <a:chOff x="0" y="0"/>
            <a:chExt cx="10433685" cy="100965"/>
          </a:xfrm>
        </p:grpSpPr>
        <p:sp>
          <p:nvSpPr>
            <p:cNvPr id="13" name="object 13"/>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600943" y="0"/>
            <a:ext cx="5648325" cy="100965"/>
            <a:chOff x="10600943" y="0"/>
            <a:chExt cx="5648325" cy="100965"/>
          </a:xfrm>
        </p:grpSpPr>
        <p:sp>
          <p:nvSpPr>
            <p:cNvPr id="18" name="object 18"/>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1800"/>
            <a:ext cx="16267430" cy="2368550"/>
            <a:chOff x="-6095" y="6781800"/>
            <a:chExt cx="16267430" cy="2368550"/>
          </a:xfrm>
        </p:grpSpPr>
        <p:sp>
          <p:nvSpPr>
            <p:cNvPr id="21" name="object 21"/>
            <p:cNvSpPr/>
            <p:nvPr/>
          </p:nvSpPr>
          <p:spPr>
            <a:xfrm>
              <a:off x="0" y="6787895"/>
              <a:ext cx="16254984" cy="235610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3968"/>
              <a:ext cx="15484602" cy="8902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2517"/>
              <a:ext cx="1295400" cy="411477"/>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0540"/>
            <a:ext cx="13148310" cy="1276350"/>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10" dirty="0">
                <a:solidFill>
                  <a:srgbClr val="3B9F37"/>
                </a:solidFill>
                <a:latin typeface="Noto Sans"/>
                <a:cs typeface="Noto Sans"/>
              </a:rPr>
              <a:t>b)</a:t>
            </a:r>
            <a:endParaRPr sz="2200">
              <a:latin typeface="Noto Sans"/>
              <a:cs typeface="Noto Sans"/>
            </a:endParaRPr>
          </a:p>
          <a:p>
            <a:pPr marL="12700">
              <a:lnSpc>
                <a:spcPts val="2735"/>
              </a:lnSpc>
              <a:spcBef>
                <a:spcPts val="1730"/>
              </a:spcBef>
            </a:pPr>
            <a:r>
              <a:rPr sz="2400" b="1" spc="-5" dirty="0">
                <a:solidFill>
                  <a:srgbClr val="404040"/>
                </a:solidFill>
                <a:latin typeface="Noto Sans"/>
                <a:cs typeface="Noto Sans"/>
              </a:rPr>
              <a:t>Amazon RDS </a:t>
            </a:r>
            <a:r>
              <a:rPr sz="2400" b="1" dirty="0">
                <a:solidFill>
                  <a:srgbClr val="404040"/>
                </a:solidFill>
                <a:latin typeface="Noto Sans"/>
                <a:cs typeface="Noto Sans"/>
              </a:rPr>
              <a:t>is </a:t>
            </a:r>
            <a:r>
              <a:rPr sz="2400" b="1" spc="-5" dirty="0">
                <a:solidFill>
                  <a:srgbClr val="404040"/>
                </a:solidFill>
                <a:latin typeface="Noto Sans"/>
                <a:cs typeface="Noto Sans"/>
              </a:rPr>
              <a:t>available for Amazon </a:t>
            </a:r>
            <a:r>
              <a:rPr sz="2400" b="1" spc="-20" dirty="0">
                <a:solidFill>
                  <a:srgbClr val="404040"/>
                </a:solidFill>
                <a:latin typeface="Noto Sans"/>
                <a:cs typeface="Noto Sans"/>
              </a:rPr>
              <a:t>Aurora, </a:t>
            </a:r>
            <a:r>
              <a:rPr sz="2400" b="1" spc="-10" dirty="0">
                <a:solidFill>
                  <a:srgbClr val="404040"/>
                </a:solidFill>
                <a:latin typeface="Noto Sans"/>
                <a:cs typeface="Noto Sans"/>
              </a:rPr>
              <a:t>Oracle, Microsoft </a:t>
            </a:r>
            <a:r>
              <a:rPr sz="2400" b="1" spc="-5" dirty="0">
                <a:solidFill>
                  <a:srgbClr val="404040"/>
                </a:solidFill>
                <a:latin typeface="Noto Sans"/>
                <a:cs typeface="Noto Sans"/>
              </a:rPr>
              <a:t>SQL Server,</a:t>
            </a:r>
            <a:r>
              <a:rPr sz="2400" b="1" spc="190" dirty="0">
                <a:solidFill>
                  <a:srgbClr val="404040"/>
                </a:solidFill>
                <a:latin typeface="Noto Sans"/>
                <a:cs typeface="Noto Sans"/>
              </a:rPr>
              <a:t> </a:t>
            </a:r>
            <a:r>
              <a:rPr sz="2400" b="1" spc="-25" dirty="0">
                <a:solidFill>
                  <a:srgbClr val="404040"/>
                </a:solidFill>
                <a:latin typeface="Noto Sans"/>
                <a:cs typeface="Noto Sans"/>
              </a:rPr>
              <a:t>PostgreSQL,</a:t>
            </a:r>
            <a:endParaRPr sz="2400">
              <a:latin typeface="Noto Sans"/>
              <a:cs typeface="Noto Sans"/>
            </a:endParaRPr>
          </a:p>
          <a:p>
            <a:pPr marL="12700">
              <a:lnSpc>
                <a:spcPts val="2735"/>
              </a:lnSpc>
            </a:pPr>
            <a:r>
              <a:rPr sz="2400" b="1" spc="-5" dirty="0">
                <a:solidFill>
                  <a:srgbClr val="404040"/>
                </a:solidFill>
                <a:latin typeface="Noto Sans"/>
                <a:cs typeface="Noto Sans"/>
              </a:rPr>
              <a:t>MySQL, and</a:t>
            </a:r>
            <a:r>
              <a:rPr sz="2400" b="1" spc="15" dirty="0">
                <a:solidFill>
                  <a:srgbClr val="404040"/>
                </a:solidFill>
                <a:latin typeface="Noto Sans"/>
                <a:cs typeface="Noto Sans"/>
              </a:rPr>
              <a:t> </a:t>
            </a:r>
            <a:r>
              <a:rPr sz="2400" b="1" spc="-20" dirty="0">
                <a:solidFill>
                  <a:srgbClr val="404040"/>
                </a:solidFill>
                <a:latin typeface="Noto Sans"/>
                <a:cs typeface="Noto Sans"/>
              </a:rPr>
              <a:t>MariaDB.</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47</a:t>
            </a:fld>
            <a:endParaRPr spc="-5" dirty="0"/>
          </a:p>
        </p:txBody>
      </p:sp>
      <p:sp>
        <p:nvSpPr>
          <p:cNvPr id="26" name="object 26"/>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5" dirty="0">
                <a:latin typeface="Noto Sans"/>
                <a:cs typeface="Noto Sans"/>
              </a:rPr>
              <a:t>of </a:t>
            </a:r>
            <a:r>
              <a:rPr sz="2200" spc="-20" dirty="0">
                <a:latin typeface="Noto Sans"/>
                <a:cs typeface="Noto Sans"/>
              </a:rPr>
              <a:t>the </a:t>
            </a:r>
            <a:r>
              <a:rPr sz="2200" spc="-30" dirty="0">
                <a:latin typeface="Noto Sans"/>
                <a:cs typeface="Noto Sans"/>
              </a:rPr>
              <a:t>following </a:t>
            </a:r>
            <a:r>
              <a:rPr sz="2200" spc="-10" dirty="0">
                <a:latin typeface="Noto Sans"/>
                <a:cs typeface="Noto Sans"/>
              </a:rPr>
              <a:t>platforms </a:t>
            </a:r>
            <a:r>
              <a:rPr sz="2200" spc="-25" dirty="0">
                <a:latin typeface="Noto Sans"/>
                <a:cs typeface="Noto Sans"/>
              </a:rPr>
              <a:t>are </a:t>
            </a:r>
            <a:r>
              <a:rPr sz="2200" spc="-15" dirty="0">
                <a:latin typeface="Noto Sans"/>
                <a:cs typeface="Noto Sans"/>
              </a:rPr>
              <a:t>available </a:t>
            </a:r>
            <a:r>
              <a:rPr sz="2200" dirty="0">
                <a:latin typeface="Noto Sans"/>
                <a:cs typeface="Noto Sans"/>
              </a:rPr>
              <a:t>on</a:t>
            </a:r>
            <a:r>
              <a:rPr sz="2200" spc="75" dirty="0">
                <a:latin typeface="Noto Sans"/>
                <a:cs typeface="Noto Sans"/>
              </a:rPr>
              <a:t> </a:t>
            </a:r>
            <a:r>
              <a:rPr sz="2200" spc="-10" dirty="0">
                <a:latin typeface="Noto Sans"/>
                <a:cs typeface="Noto Sans"/>
              </a:rPr>
              <a:t>RDS?</a:t>
            </a:r>
            <a:endParaRPr sz="2200">
              <a:latin typeface="Noto Sans"/>
              <a:cs typeface="Noto Sans"/>
            </a:endParaRPr>
          </a:p>
        </p:txBody>
      </p:sp>
      <p:sp>
        <p:nvSpPr>
          <p:cNvPr id="27" name="object 27"/>
          <p:cNvSpPr txBox="1"/>
          <p:nvPr/>
        </p:nvSpPr>
        <p:spPr>
          <a:xfrm>
            <a:off x="2408935" y="2958211"/>
            <a:ext cx="899096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Amazon </a:t>
            </a:r>
            <a:r>
              <a:rPr sz="2200" spc="-30" dirty="0">
                <a:latin typeface="Noto Sans"/>
                <a:cs typeface="Noto Sans"/>
              </a:rPr>
              <a:t>Aurora, </a:t>
            </a:r>
            <a:r>
              <a:rPr sz="2200" spc="-10" dirty="0">
                <a:latin typeface="Noto Sans"/>
                <a:cs typeface="Noto Sans"/>
              </a:rPr>
              <a:t>SAP </a:t>
            </a:r>
            <a:r>
              <a:rPr sz="2200" spc="-20" dirty="0">
                <a:latin typeface="Noto Sans"/>
                <a:cs typeface="Noto Sans"/>
              </a:rPr>
              <a:t>ASE, DynamoDB, RedShift, </a:t>
            </a:r>
            <a:r>
              <a:rPr sz="2200" spc="-15" dirty="0">
                <a:latin typeface="Noto Sans"/>
                <a:cs typeface="Noto Sans"/>
              </a:rPr>
              <a:t>MySQL, and</a:t>
            </a:r>
            <a:r>
              <a:rPr sz="2200" spc="20" dirty="0">
                <a:latin typeface="Noto Sans"/>
                <a:cs typeface="Noto Sans"/>
              </a:rPr>
              <a:t> </a:t>
            </a:r>
            <a:r>
              <a:rPr sz="2200" spc="-10" dirty="0">
                <a:latin typeface="Noto Sans"/>
                <a:cs typeface="Noto Sans"/>
              </a:rPr>
              <a:t>MariaDB</a:t>
            </a:r>
            <a:endParaRPr sz="2200">
              <a:latin typeface="Noto Sans"/>
              <a:cs typeface="Noto Sans"/>
            </a:endParaRPr>
          </a:p>
        </p:txBody>
      </p:sp>
      <p:sp>
        <p:nvSpPr>
          <p:cNvPr id="28" name="object 28"/>
          <p:cNvSpPr txBox="1"/>
          <p:nvPr/>
        </p:nvSpPr>
        <p:spPr>
          <a:xfrm>
            <a:off x="2408935" y="3784219"/>
            <a:ext cx="1044448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Amazon </a:t>
            </a:r>
            <a:r>
              <a:rPr sz="2200" spc="-30" dirty="0">
                <a:latin typeface="Noto Sans"/>
                <a:cs typeface="Noto Sans"/>
              </a:rPr>
              <a:t>Aurora, </a:t>
            </a:r>
            <a:r>
              <a:rPr sz="2200" spc="-20" dirty="0">
                <a:latin typeface="Noto Sans"/>
                <a:cs typeface="Noto Sans"/>
              </a:rPr>
              <a:t>Oracle, </a:t>
            </a:r>
            <a:r>
              <a:rPr sz="2200" spc="-10" dirty="0">
                <a:latin typeface="Noto Sans"/>
                <a:cs typeface="Noto Sans"/>
              </a:rPr>
              <a:t>Microsoft </a:t>
            </a:r>
            <a:r>
              <a:rPr sz="2200" spc="-5" dirty="0">
                <a:latin typeface="Noto Sans"/>
                <a:cs typeface="Noto Sans"/>
              </a:rPr>
              <a:t>SQL </a:t>
            </a:r>
            <a:r>
              <a:rPr sz="2200" spc="-15" dirty="0">
                <a:latin typeface="Noto Sans"/>
                <a:cs typeface="Noto Sans"/>
              </a:rPr>
              <a:t>Server, </a:t>
            </a:r>
            <a:r>
              <a:rPr sz="2200" spc="-30" dirty="0">
                <a:latin typeface="Noto Sans"/>
                <a:cs typeface="Noto Sans"/>
              </a:rPr>
              <a:t>PostgreSQL, </a:t>
            </a:r>
            <a:r>
              <a:rPr sz="2200" spc="-15" dirty="0">
                <a:latin typeface="Noto Sans"/>
                <a:cs typeface="Noto Sans"/>
              </a:rPr>
              <a:t>MySQL, and</a:t>
            </a:r>
            <a:r>
              <a:rPr sz="2200" spc="-100" dirty="0">
                <a:latin typeface="Noto Sans"/>
                <a:cs typeface="Noto Sans"/>
              </a:rPr>
              <a:t> </a:t>
            </a:r>
            <a:r>
              <a:rPr sz="2200" spc="-5" dirty="0">
                <a:latin typeface="Noto Sans"/>
                <a:cs typeface="Noto Sans"/>
              </a:rPr>
              <a:t>MariaDB</a:t>
            </a:r>
            <a:endParaRPr sz="2200">
              <a:latin typeface="Noto Sans"/>
              <a:cs typeface="Noto Sans"/>
            </a:endParaRPr>
          </a:p>
        </p:txBody>
      </p:sp>
      <p:sp>
        <p:nvSpPr>
          <p:cNvPr id="29" name="object 29"/>
          <p:cNvSpPr txBox="1"/>
          <p:nvPr/>
        </p:nvSpPr>
        <p:spPr>
          <a:xfrm>
            <a:off x="2408935" y="4591304"/>
            <a:ext cx="1037272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Amazon </a:t>
            </a:r>
            <a:r>
              <a:rPr sz="2200" spc="-30" dirty="0">
                <a:latin typeface="Noto Sans"/>
                <a:cs typeface="Noto Sans"/>
              </a:rPr>
              <a:t>Aurora, </a:t>
            </a:r>
            <a:r>
              <a:rPr sz="2200" spc="-20" dirty="0">
                <a:latin typeface="Noto Sans"/>
                <a:cs typeface="Noto Sans"/>
              </a:rPr>
              <a:t>Oracle, </a:t>
            </a:r>
            <a:r>
              <a:rPr sz="2200" spc="-10" dirty="0">
                <a:latin typeface="Noto Sans"/>
                <a:cs typeface="Noto Sans"/>
              </a:rPr>
              <a:t>Microsoft </a:t>
            </a:r>
            <a:r>
              <a:rPr sz="2200" spc="-5" dirty="0">
                <a:latin typeface="Noto Sans"/>
                <a:cs typeface="Noto Sans"/>
              </a:rPr>
              <a:t>SQL </a:t>
            </a:r>
            <a:r>
              <a:rPr sz="2200" spc="-15" dirty="0">
                <a:latin typeface="Noto Sans"/>
                <a:cs typeface="Noto Sans"/>
              </a:rPr>
              <a:t>Server, </a:t>
            </a:r>
            <a:r>
              <a:rPr sz="2200" spc="-20" dirty="0">
                <a:latin typeface="Noto Sans"/>
                <a:cs typeface="Noto Sans"/>
              </a:rPr>
              <a:t>RedShift, </a:t>
            </a:r>
            <a:r>
              <a:rPr sz="2200" spc="-15" dirty="0">
                <a:latin typeface="Noto Sans"/>
                <a:cs typeface="Noto Sans"/>
              </a:rPr>
              <a:t>MySQL, and</a:t>
            </a:r>
            <a:r>
              <a:rPr sz="2200" spc="-20" dirty="0">
                <a:latin typeface="Noto Sans"/>
                <a:cs typeface="Noto Sans"/>
              </a:rPr>
              <a:t> </a:t>
            </a:r>
            <a:r>
              <a:rPr sz="2200" spc="-15" dirty="0">
                <a:latin typeface="Noto Sans"/>
                <a:cs typeface="Noto Sans"/>
              </a:rPr>
              <a:t>ElastiCache</a:t>
            </a:r>
            <a:endParaRPr sz="2200">
              <a:latin typeface="Noto Sans"/>
              <a:cs typeface="Noto Sans"/>
            </a:endParaRPr>
          </a:p>
        </p:txBody>
      </p:sp>
      <p:sp>
        <p:nvSpPr>
          <p:cNvPr id="30" name="object 30"/>
          <p:cNvSpPr txBox="1"/>
          <p:nvPr/>
        </p:nvSpPr>
        <p:spPr>
          <a:xfrm>
            <a:off x="2408935" y="5416118"/>
            <a:ext cx="9531350"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Amazon </a:t>
            </a:r>
            <a:r>
              <a:rPr sz="2200" spc="-30" dirty="0">
                <a:latin typeface="Noto Sans"/>
                <a:cs typeface="Noto Sans"/>
              </a:rPr>
              <a:t>Aurora, </a:t>
            </a:r>
            <a:r>
              <a:rPr sz="2200" spc="-20" dirty="0">
                <a:latin typeface="Noto Sans"/>
                <a:cs typeface="Noto Sans"/>
              </a:rPr>
              <a:t>Oracle, DynamoDB, </a:t>
            </a:r>
            <a:r>
              <a:rPr sz="2200" spc="-30" dirty="0">
                <a:latin typeface="Noto Sans"/>
                <a:cs typeface="Noto Sans"/>
              </a:rPr>
              <a:t>PostgreSQL, </a:t>
            </a:r>
            <a:r>
              <a:rPr sz="2200" spc="-15" dirty="0">
                <a:latin typeface="Noto Sans"/>
                <a:cs typeface="Noto Sans"/>
              </a:rPr>
              <a:t>MySQL, and</a:t>
            </a:r>
            <a:r>
              <a:rPr sz="2200" spc="-50" dirty="0">
                <a:latin typeface="Noto Sans"/>
                <a:cs typeface="Noto Sans"/>
              </a:rPr>
              <a:t> </a:t>
            </a:r>
            <a:r>
              <a:rPr sz="2200" spc="-15" dirty="0">
                <a:latin typeface="Noto Sans"/>
                <a:cs typeface="Noto Sans"/>
              </a:rPr>
              <a:t>ElastiCache</a:t>
            </a:r>
            <a:endParaRPr sz="2200">
              <a:latin typeface="Noto Sans"/>
              <a:cs typeface="Noto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42</a:t>
            </a:r>
            <a:endParaRPr sz="2450">
              <a:latin typeface="Carlito"/>
              <a:cs typeface="Carlito"/>
            </a:endParaRPr>
          </a:p>
        </p:txBody>
      </p:sp>
      <p:grpSp>
        <p:nvGrpSpPr>
          <p:cNvPr id="4" name="object 4"/>
          <p:cNvGrpSpPr/>
          <p:nvPr/>
        </p:nvGrpSpPr>
        <p:grpSpPr>
          <a:xfrm>
            <a:off x="0" y="0"/>
            <a:ext cx="16255365" cy="9144000"/>
            <a:chOff x="0" y="0"/>
            <a:chExt cx="16255365" cy="9144000"/>
          </a:xfrm>
        </p:grpSpPr>
        <p:sp>
          <p:nvSpPr>
            <p:cNvPr id="5" name="object 5"/>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7" name="object 17"/>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8" name="object 18"/>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1577290"/>
            <a:ext cx="5867400" cy="1086485"/>
          </a:xfrm>
          <a:prstGeom prst="rect">
            <a:avLst/>
          </a:prstGeom>
        </p:spPr>
        <p:txBody>
          <a:bodyPr vert="horz" wrap="square" lIns="0" tIns="89535" rIns="0" bIns="0" rtlCol="0">
            <a:spAutoFit/>
          </a:bodyPr>
          <a:lstStyle/>
          <a:p>
            <a:pPr marL="12700">
              <a:lnSpc>
                <a:spcPct val="100000"/>
              </a:lnSpc>
              <a:spcBef>
                <a:spcPts val="705"/>
              </a:spcBef>
            </a:pPr>
            <a:r>
              <a:rPr sz="3200" b="0" spc="-330" dirty="0">
                <a:solidFill>
                  <a:srgbClr val="FFFFFF"/>
                </a:solidFill>
                <a:latin typeface="Arial Black"/>
                <a:cs typeface="Arial Black"/>
              </a:rPr>
              <a:t>AMI</a:t>
            </a:r>
            <a:r>
              <a:rPr sz="3200" b="0" spc="-180" dirty="0">
                <a:solidFill>
                  <a:srgbClr val="FFFFFF"/>
                </a:solidFill>
                <a:latin typeface="Arial Black"/>
                <a:cs typeface="Arial Black"/>
              </a:rPr>
              <a:t> </a:t>
            </a:r>
            <a:r>
              <a:rPr sz="3200" b="0" spc="-459" dirty="0">
                <a:solidFill>
                  <a:srgbClr val="FFFFFF"/>
                </a:solidFill>
                <a:latin typeface="Arial Black"/>
                <a:cs typeface="Arial Black"/>
              </a:rPr>
              <a:t>Databases</a:t>
            </a:r>
            <a:endParaRPr sz="3200">
              <a:latin typeface="Arial Black"/>
              <a:cs typeface="Arial Black"/>
            </a:endParaRPr>
          </a:p>
          <a:p>
            <a:pPr marL="12700">
              <a:lnSpc>
                <a:spcPct val="100000"/>
              </a:lnSpc>
              <a:spcBef>
                <a:spcPts val="545"/>
              </a:spcBef>
            </a:pPr>
            <a:r>
              <a:rPr sz="2800" b="0" spc="-10" dirty="0">
                <a:solidFill>
                  <a:srgbClr val="0E537A"/>
                </a:solidFill>
                <a:latin typeface="Noto Sans"/>
                <a:cs typeface="Noto Sans"/>
              </a:rPr>
              <a:t>Details of </a:t>
            </a:r>
            <a:r>
              <a:rPr sz="2800" b="0" spc="-65" dirty="0">
                <a:solidFill>
                  <a:srgbClr val="0E537A"/>
                </a:solidFill>
                <a:latin typeface="Noto Sans"/>
                <a:cs typeface="Noto Sans"/>
              </a:rPr>
              <a:t>AMI </a:t>
            </a:r>
            <a:r>
              <a:rPr sz="2800" b="0" spc="-10" dirty="0">
                <a:solidFill>
                  <a:srgbClr val="0E537A"/>
                </a:solidFill>
                <a:latin typeface="Noto Sans"/>
                <a:cs typeface="Noto Sans"/>
              </a:rPr>
              <a:t>database</a:t>
            </a:r>
            <a:r>
              <a:rPr sz="2800" b="0" spc="15" dirty="0">
                <a:solidFill>
                  <a:srgbClr val="0E537A"/>
                </a:solidFill>
                <a:latin typeface="Noto Sans"/>
                <a:cs typeface="Noto Sans"/>
              </a:rPr>
              <a:t> </a:t>
            </a:r>
            <a:r>
              <a:rPr sz="2800" b="0" spc="-15" dirty="0">
                <a:solidFill>
                  <a:srgbClr val="0E537A"/>
                </a:solidFill>
                <a:latin typeface="Noto Sans"/>
                <a:cs typeface="Noto Sans"/>
              </a:rPr>
              <a:t>installation</a:t>
            </a:r>
            <a:endParaRPr sz="2800">
              <a:latin typeface="Noto Sans"/>
              <a:cs typeface="Noto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95973" y="283286"/>
            <a:ext cx="3463290" cy="512445"/>
          </a:xfrm>
          <a:prstGeom prst="rect">
            <a:avLst/>
          </a:prstGeom>
        </p:spPr>
        <p:txBody>
          <a:bodyPr vert="horz" wrap="square" lIns="0" tIns="12065" rIns="0" bIns="0" rtlCol="0">
            <a:spAutoFit/>
          </a:bodyPr>
          <a:lstStyle/>
          <a:p>
            <a:pPr marL="12700">
              <a:lnSpc>
                <a:spcPct val="100000"/>
              </a:lnSpc>
              <a:spcBef>
                <a:spcPts val="95"/>
              </a:spcBef>
            </a:pPr>
            <a:r>
              <a:rPr sz="3200" b="0" spc="-405" dirty="0">
                <a:latin typeface="Arial Black"/>
                <a:cs typeface="Arial Black"/>
              </a:rPr>
              <a:t>Alternatives </a:t>
            </a:r>
            <a:r>
              <a:rPr sz="3200" b="0" spc="-320" dirty="0">
                <a:latin typeface="Arial Black"/>
                <a:cs typeface="Arial Black"/>
              </a:rPr>
              <a:t>to</a:t>
            </a:r>
            <a:r>
              <a:rPr sz="3200" b="0" spc="-670" dirty="0">
                <a:latin typeface="Arial Black"/>
                <a:cs typeface="Arial Black"/>
              </a:rPr>
              <a:t> </a:t>
            </a:r>
            <a:r>
              <a:rPr sz="3200" b="0" spc="-484" dirty="0">
                <a:latin typeface="Arial Black"/>
                <a:cs typeface="Arial Black"/>
              </a:rPr>
              <a:t>RDS</a:t>
            </a:r>
            <a:endParaRPr sz="3200">
              <a:latin typeface="Arial Black"/>
              <a:cs typeface="Arial Black"/>
            </a:endParaRPr>
          </a:p>
        </p:txBody>
      </p:sp>
      <p:grpSp>
        <p:nvGrpSpPr>
          <p:cNvPr id="3" name="object 3"/>
          <p:cNvGrpSpPr/>
          <p:nvPr/>
        </p:nvGrpSpPr>
        <p:grpSpPr>
          <a:xfrm>
            <a:off x="6162992" y="3133089"/>
            <a:ext cx="2713355" cy="2536825"/>
            <a:chOff x="6162992" y="3133089"/>
            <a:chExt cx="2713355" cy="2536825"/>
          </a:xfrm>
        </p:grpSpPr>
        <p:sp>
          <p:nvSpPr>
            <p:cNvPr id="4" name="object 4"/>
            <p:cNvSpPr/>
            <p:nvPr/>
          </p:nvSpPr>
          <p:spPr>
            <a:xfrm>
              <a:off x="6172199" y="4486655"/>
              <a:ext cx="1112520" cy="0"/>
            </a:xfrm>
            <a:custGeom>
              <a:avLst/>
              <a:gdLst/>
              <a:ahLst/>
              <a:cxnLst/>
              <a:rect l="l" t="t" r="r" b="b"/>
              <a:pathLst>
                <a:path w="1112520">
                  <a:moveTo>
                    <a:pt x="0" y="0"/>
                  </a:moveTo>
                  <a:lnTo>
                    <a:pt x="1112520" y="0"/>
                  </a:lnTo>
                </a:path>
              </a:pathLst>
            </a:custGeom>
            <a:ln w="18288">
              <a:solidFill>
                <a:srgbClr val="CC1D9C"/>
              </a:solidFill>
              <a:prstDash val="sysDot"/>
            </a:ln>
          </p:spPr>
          <p:txBody>
            <a:bodyPr wrap="square" lIns="0" tIns="0" rIns="0" bIns="0" rtlCol="0"/>
            <a:lstStyle/>
            <a:p>
              <a:endParaRPr/>
            </a:p>
          </p:txBody>
        </p:sp>
        <p:sp>
          <p:nvSpPr>
            <p:cNvPr id="5" name="object 5"/>
            <p:cNvSpPr/>
            <p:nvPr/>
          </p:nvSpPr>
          <p:spPr>
            <a:xfrm>
              <a:off x="7744967" y="3368039"/>
              <a:ext cx="1122045" cy="0"/>
            </a:xfrm>
            <a:custGeom>
              <a:avLst/>
              <a:gdLst/>
              <a:ahLst/>
              <a:cxnLst/>
              <a:rect l="l" t="t" r="r" b="b"/>
              <a:pathLst>
                <a:path w="1122045">
                  <a:moveTo>
                    <a:pt x="0" y="0"/>
                  </a:moveTo>
                  <a:lnTo>
                    <a:pt x="1121663" y="0"/>
                  </a:lnTo>
                </a:path>
              </a:pathLst>
            </a:custGeom>
            <a:ln w="18288">
              <a:solidFill>
                <a:srgbClr val="FF9329"/>
              </a:solidFill>
              <a:prstDash val="sysDot"/>
            </a:ln>
          </p:spPr>
          <p:txBody>
            <a:bodyPr wrap="square" lIns="0" tIns="0" rIns="0" bIns="0" rtlCol="0"/>
            <a:lstStyle/>
            <a:p>
              <a:endParaRPr/>
            </a:p>
          </p:txBody>
        </p:sp>
        <p:sp>
          <p:nvSpPr>
            <p:cNvPr id="6" name="object 6"/>
            <p:cNvSpPr/>
            <p:nvPr/>
          </p:nvSpPr>
          <p:spPr>
            <a:xfrm>
              <a:off x="7284719" y="3139439"/>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B86F"/>
            </a:solidFill>
          </p:spPr>
          <p:txBody>
            <a:bodyPr wrap="square" lIns="0" tIns="0" rIns="0" bIns="0" rtlCol="0"/>
            <a:lstStyle/>
            <a:p>
              <a:endParaRPr/>
            </a:p>
          </p:txBody>
        </p:sp>
        <p:sp>
          <p:nvSpPr>
            <p:cNvPr id="7" name="object 7"/>
            <p:cNvSpPr/>
            <p:nvPr/>
          </p:nvSpPr>
          <p:spPr>
            <a:xfrm>
              <a:off x="7284719" y="3139439"/>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2192">
              <a:solidFill>
                <a:srgbClr val="FF9329"/>
              </a:solidFill>
            </a:ln>
          </p:spPr>
          <p:txBody>
            <a:bodyPr wrap="square" lIns="0" tIns="0" rIns="0" bIns="0" rtlCol="0"/>
            <a:lstStyle/>
            <a:p>
              <a:endParaRPr/>
            </a:p>
          </p:txBody>
        </p:sp>
        <p:sp>
          <p:nvSpPr>
            <p:cNvPr id="8" name="object 8"/>
            <p:cNvSpPr/>
            <p:nvPr/>
          </p:nvSpPr>
          <p:spPr>
            <a:xfrm>
              <a:off x="7741919" y="5660135"/>
              <a:ext cx="1106805" cy="0"/>
            </a:xfrm>
            <a:custGeom>
              <a:avLst/>
              <a:gdLst/>
              <a:ahLst/>
              <a:cxnLst/>
              <a:rect l="l" t="t" r="r" b="b"/>
              <a:pathLst>
                <a:path w="1106804">
                  <a:moveTo>
                    <a:pt x="0" y="0"/>
                  </a:moveTo>
                  <a:lnTo>
                    <a:pt x="1106424" y="0"/>
                  </a:lnTo>
                </a:path>
              </a:pathLst>
            </a:custGeom>
            <a:ln w="18288">
              <a:solidFill>
                <a:srgbClr val="1F7DAC"/>
              </a:solidFill>
              <a:prstDash val="sysDot"/>
            </a:ln>
          </p:spPr>
          <p:txBody>
            <a:bodyPr wrap="square" lIns="0" tIns="0" rIns="0" bIns="0" rtlCol="0"/>
            <a:lstStyle/>
            <a:p>
              <a:endParaRPr/>
            </a:p>
          </p:txBody>
        </p:sp>
      </p:grpSp>
      <p:sp>
        <p:nvSpPr>
          <p:cNvPr id="9" name="object 9"/>
          <p:cNvSpPr txBox="1"/>
          <p:nvPr/>
        </p:nvSpPr>
        <p:spPr>
          <a:xfrm>
            <a:off x="7435088" y="3208782"/>
            <a:ext cx="15621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D0D0D"/>
                </a:solidFill>
                <a:latin typeface="Noto Sans"/>
                <a:cs typeface="Noto Sans"/>
              </a:rPr>
              <a:t>1</a:t>
            </a:r>
            <a:endParaRPr sz="1800">
              <a:latin typeface="Noto Sans"/>
              <a:cs typeface="Noto Sans"/>
            </a:endParaRPr>
          </a:p>
        </p:txBody>
      </p:sp>
      <p:grpSp>
        <p:nvGrpSpPr>
          <p:cNvPr id="10" name="object 10"/>
          <p:cNvGrpSpPr/>
          <p:nvPr/>
        </p:nvGrpSpPr>
        <p:grpSpPr>
          <a:xfrm>
            <a:off x="7284466" y="4254753"/>
            <a:ext cx="469900" cy="469900"/>
            <a:chOff x="7284466" y="4254753"/>
            <a:chExt cx="469900" cy="469900"/>
          </a:xfrm>
        </p:grpSpPr>
        <p:sp>
          <p:nvSpPr>
            <p:cNvPr id="11" name="object 11"/>
            <p:cNvSpPr/>
            <p:nvPr/>
          </p:nvSpPr>
          <p:spPr>
            <a:xfrm>
              <a:off x="7290816" y="4261103"/>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9585"/>
            </a:solidFill>
          </p:spPr>
          <p:txBody>
            <a:bodyPr wrap="square" lIns="0" tIns="0" rIns="0" bIns="0" rtlCol="0"/>
            <a:lstStyle/>
            <a:p>
              <a:endParaRPr/>
            </a:p>
          </p:txBody>
        </p:sp>
        <p:sp>
          <p:nvSpPr>
            <p:cNvPr id="12" name="object 12"/>
            <p:cNvSpPr/>
            <p:nvPr/>
          </p:nvSpPr>
          <p:spPr>
            <a:xfrm>
              <a:off x="7290816" y="4261103"/>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2192">
              <a:solidFill>
                <a:srgbClr val="CC1D9C"/>
              </a:solidFill>
            </a:ln>
          </p:spPr>
          <p:txBody>
            <a:bodyPr wrap="square" lIns="0" tIns="0" rIns="0" bIns="0" rtlCol="0"/>
            <a:lstStyle/>
            <a:p>
              <a:endParaRPr/>
            </a:p>
          </p:txBody>
        </p:sp>
      </p:grpSp>
      <p:sp>
        <p:nvSpPr>
          <p:cNvPr id="13" name="object 13"/>
          <p:cNvSpPr txBox="1"/>
          <p:nvPr/>
        </p:nvSpPr>
        <p:spPr>
          <a:xfrm>
            <a:off x="7450073" y="432523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D0D0D"/>
                </a:solidFill>
                <a:latin typeface="Carlito"/>
                <a:cs typeface="Carlito"/>
              </a:rPr>
              <a:t>2</a:t>
            </a:r>
            <a:endParaRPr sz="1800">
              <a:latin typeface="Carlito"/>
              <a:cs typeface="Carlito"/>
            </a:endParaRPr>
          </a:p>
        </p:txBody>
      </p:sp>
      <p:grpSp>
        <p:nvGrpSpPr>
          <p:cNvPr id="14" name="object 14"/>
          <p:cNvGrpSpPr/>
          <p:nvPr/>
        </p:nvGrpSpPr>
        <p:grpSpPr>
          <a:xfrm>
            <a:off x="7293609" y="5425185"/>
            <a:ext cx="469900" cy="469900"/>
            <a:chOff x="7293609" y="5425185"/>
            <a:chExt cx="469900" cy="469900"/>
          </a:xfrm>
        </p:grpSpPr>
        <p:sp>
          <p:nvSpPr>
            <p:cNvPr id="15" name="object 15"/>
            <p:cNvSpPr/>
            <p:nvPr/>
          </p:nvSpPr>
          <p:spPr>
            <a:xfrm>
              <a:off x="7299959" y="5431535"/>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9DD2EC"/>
            </a:solidFill>
          </p:spPr>
          <p:txBody>
            <a:bodyPr wrap="square" lIns="0" tIns="0" rIns="0" bIns="0" rtlCol="0"/>
            <a:lstStyle/>
            <a:p>
              <a:endParaRPr/>
            </a:p>
          </p:txBody>
        </p:sp>
        <p:sp>
          <p:nvSpPr>
            <p:cNvPr id="16" name="object 16"/>
            <p:cNvSpPr/>
            <p:nvPr/>
          </p:nvSpPr>
          <p:spPr>
            <a:xfrm>
              <a:off x="7299959" y="5431535"/>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2192">
              <a:solidFill>
                <a:srgbClr val="1F7DAC"/>
              </a:solidFill>
            </a:ln>
          </p:spPr>
          <p:txBody>
            <a:bodyPr wrap="square" lIns="0" tIns="0" rIns="0" bIns="0" rtlCol="0"/>
            <a:lstStyle/>
            <a:p>
              <a:endParaRPr/>
            </a:p>
          </p:txBody>
        </p:sp>
      </p:grpSp>
      <p:sp>
        <p:nvSpPr>
          <p:cNvPr id="17" name="object 17"/>
          <p:cNvSpPr txBox="1"/>
          <p:nvPr/>
        </p:nvSpPr>
        <p:spPr>
          <a:xfrm>
            <a:off x="7450581" y="5498414"/>
            <a:ext cx="15684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D0D0D"/>
                </a:solidFill>
                <a:latin typeface="Noto Sans"/>
                <a:cs typeface="Noto Sans"/>
              </a:rPr>
              <a:t>3</a:t>
            </a:r>
            <a:endParaRPr sz="1800">
              <a:latin typeface="Noto Sans"/>
              <a:cs typeface="Noto Sans"/>
            </a:endParaRPr>
          </a:p>
        </p:txBody>
      </p:sp>
      <p:sp>
        <p:nvSpPr>
          <p:cNvPr id="18" name="object 18"/>
          <p:cNvSpPr/>
          <p:nvPr/>
        </p:nvSpPr>
        <p:spPr>
          <a:xfrm>
            <a:off x="7513319" y="3596640"/>
            <a:ext cx="18415" cy="1796414"/>
          </a:xfrm>
          <a:custGeom>
            <a:avLst/>
            <a:gdLst/>
            <a:ahLst/>
            <a:cxnLst/>
            <a:rect l="l" t="t" r="r" b="b"/>
            <a:pathLst>
              <a:path w="18415" h="1796414">
                <a:moveTo>
                  <a:pt x="0" y="0"/>
                </a:moveTo>
                <a:lnTo>
                  <a:pt x="5841" y="662051"/>
                </a:lnTo>
              </a:path>
              <a:path w="18415" h="1796414">
                <a:moveTo>
                  <a:pt x="12191" y="1133856"/>
                </a:moveTo>
                <a:lnTo>
                  <a:pt x="18033" y="1795907"/>
                </a:lnTo>
              </a:path>
            </a:pathLst>
          </a:custGeom>
          <a:ln w="18288">
            <a:solidFill>
              <a:srgbClr val="5B5B5B"/>
            </a:solidFill>
            <a:prstDash val="sysDot"/>
          </a:ln>
        </p:spPr>
        <p:txBody>
          <a:bodyPr wrap="square" lIns="0" tIns="0" rIns="0" bIns="0" rtlCol="0"/>
          <a:lstStyle/>
          <a:p>
            <a:endParaRPr/>
          </a:p>
        </p:txBody>
      </p:sp>
      <p:sp>
        <p:nvSpPr>
          <p:cNvPr id="19" name="object 19"/>
          <p:cNvSpPr txBox="1"/>
          <p:nvPr/>
        </p:nvSpPr>
        <p:spPr>
          <a:xfrm>
            <a:off x="8866631" y="2764535"/>
            <a:ext cx="4114800" cy="1207135"/>
          </a:xfrm>
          <a:prstGeom prst="rect">
            <a:avLst/>
          </a:prstGeom>
          <a:solidFill>
            <a:srgbClr val="F9C36F"/>
          </a:solidFill>
          <a:ln w="12192">
            <a:solidFill>
              <a:srgbClr val="FF9329"/>
            </a:solidFill>
          </a:ln>
        </p:spPr>
        <p:txBody>
          <a:bodyPr vert="horz" wrap="square" lIns="0" tIns="635" rIns="0" bIns="0" rtlCol="0">
            <a:spAutoFit/>
          </a:bodyPr>
          <a:lstStyle/>
          <a:p>
            <a:pPr>
              <a:lnSpc>
                <a:spcPct val="100000"/>
              </a:lnSpc>
              <a:spcBef>
                <a:spcPts val="5"/>
              </a:spcBef>
            </a:pPr>
            <a:endParaRPr sz="2850">
              <a:latin typeface="Times New Roman"/>
              <a:cs typeface="Times New Roman"/>
            </a:endParaRPr>
          </a:p>
          <a:p>
            <a:pPr marL="144145">
              <a:lnSpc>
                <a:spcPct val="100000"/>
              </a:lnSpc>
            </a:pPr>
            <a:r>
              <a:rPr sz="2200" spc="-15" dirty="0">
                <a:solidFill>
                  <a:srgbClr val="404040"/>
                </a:solidFill>
                <a:latin typeface="Noto Sans"/>
                <a:cs typeface="Noto Sans"/>
              </a:rPr>
              <a:t>All functionalities</a:t>
            </a:r>
            <a:r>
              <a:rPr sz="2200" spc="60" dirty="0">
                <a:solidFill>
                  <a:srgbClr val="404040"/>
                </a:solidFill>
                <a:latin typeface="Noto Sans"/>
                <a:cs typeface="Noto Sans"/>
              </a:rPr>
              <a:t> </a:t>
            </a:r>
            <a:r>
              <a:rPr sz="2200" spc="-20" dirty="0">
                <a:solidFill>
                  <a:srgbClr val="404040"/>
                </a:solidFill>
                <a:latin typeface="Noto Sans"/>
                <a:cs typeface="Noto Sans"/>
              </a:rPr>
              <a:t>required</a:t>
            </a:r>
            <a:endParaRPr sz="2200">
              <a:latin typeface="Noto Sans"/>
              <a:cs typeface="Noto Sans"/>
            </a:endParaRPr>
          </a:p>
        </p:txBody>
      </p:sp>
      <p:sp>
        <p:nvSpPr>
          <p:cNvPr id="20" name="object 20"/>
          <p:cNvSpPr txBox="1"/>
          <p:nvPr/>
        </p:nvSpPr>
        <p:spPr>
          <a:xfrm>
            <a:off x="8848343" y="5056632"/>
            <a:ext cx="4114800" cy="1207135"/>
          </a:xfrm>
          <a:prstGeom prst="rect">
            <a:avLst/>
          </a:prstGeom>
          <a:solidFill>
            <a:srgbClr val="9DD2EC"/>
          </a:solidFill>
          <a:ln w="12192">
            <a:solidFill>
              <a:srgbClr val="1F7DAC"/>
            </a:solidFill>
          </a:ln>
        </p:spPr>
        <p:txBody>
          <a:bodyPr vert="horz" wrap="square" lIns="0" tIns="247650" rIns="0" bIns="0" rtlCol="0">
            <a:spAutoFit/>
          </a:bodyPr>
          <a:lstStyle/>
          <a:p>
            <a:pPr marL="201295">
              <a:lnSpc>
                <a:spcPct val="100000"/>
              </a:lnSpc>
              <a:spcBef>
                <a:spcPts val="1950"/>
              </a:spcBef>
            </a:pPr>
            <a:r>
              <a:rPr sz="2200" spc="-15" dirty="0">
                <a:solidFill>
                  <a:srgbClr val="404040"/>
                </a:solidFill>
                <a:latin typeface="Noto Sans"/>
                <a:cs typeface="Noto Sans"/>
              </a:rPr>
              <a:t>Required database</a:t>
            </a:r>
            <a:r>
              <a:rPr sz="2200" dirty="0">
                <a:solidFill>
                  <a:srgbClr val="404040"/>
                </a:solidFill>
                <a:latin typeface="Noto Sans"/>
                <a:cs typeface="Noto Sans"/>
              </a:rPr>
              <a:t> </a:t>
            </a:r>
            <a:r>
              <a:rPr sz="2200" spc="-10" dirty="0">
                <a:solidFill>
                  <a:srgbClr val="404040"/>
                </a:solidFill>
                <a:latin typeface="Noto Sans"/>
                <a:cs typeface="Noto Sans"/>
              </a:rPr>
              <a:t>not</a:t>
            </a:r>
            <a:endParaRPr sz="2200">
              <a:latin typeface="Noto Sans"/>
              <a:cs typeface="Noto Sans"/>
            </a:endParaRPr>
          </a:p>
          <a:p>
            <a:pPr marL="201295">
              <a:lnSpc>
                <a:spcPct val="100000"/>
              </a:lnSpc>
            </a:pPr>
            <a:r>
              <a:rPr sz="2200" spc="-15" dirty="0">
                <a:solidFill>
                  <a:srgbClr val="404040"/>
                </a:solidFill>
                <a:latin typeface="Noto Sans"/>
                <a:cs typeface="Noto Sans"/>
              </a:rPr>
              <a:t>available with</a:t>
            </a:r>
            <a:r>
              <a:rPr sz="2200" spc="25" dirty="0">
                <a:solidFill>
                  <a:srgbClr val="404040"/>
                </a:solidFill>
                <a:latin typeface="Noto Sans"/>
                <a:cs typeface="Noto Sans"/>
              </a:rPr>
              <a:t> </a:t>
            </a:r>
            <a:r>
              <a:rPr sz="2200" spc="-5" dirty="0">
                <a:solidFill>
                  <a:srgbClr val="404040"/>
                </a:solidFill>
                <a:latin typeface="Noto Sans"/>
                <a:cs typeface="Noto Sans"/>
              </a:rPr>
              <a:t>RDS</a:t>
            </a:r>
            <a:endParaRPr sz="2200">
              <a:latin typeface="Noto Sans"/>
              <a:cs typeface="Noto Sans"/>
            </a:endParaRPr>
          </a:p>
        </p:txBody>
      </p:sp>
      <p:sp>
        <p:nvSpPr>
          <p:cNvPr id="21" name="object 21"/>
          <p:cNvSpPr txBox="1"/>
          <p:nvPr/>
        </p:nvSpPr>
        <p:spPr>
          <a:xfrm>
            <a:off x="2057400" y="3904488"/>
            <a:ext cx="4114800" cy="1207135"/>
          </a:xfrm>
          <a:prstGeom prst="rect">
            <a:avLst/>
          </a:prstGeom>
          <a:solidFill>
            <a:srgbClr val="FF9585"/>
          </a:solidFill>
          <a:ln w="12192">
            <a:solidFill>
              <a:srgbClr val="CC1D9C"/>
            </a:solidFill>
          </a:ln>
        </p:spPr>
        <p:txBody>
          <a:bodyPr vert="horz" wrap="square" lIns="0" tIns="1905" rIns="0" bIns="0" rtlCol="0">
            <a:spAutoFit/>
          </a:bodyPr>
          <a:lstStyle/>
          <a:p>
            <a:pPr>
              <a:lnSpc>
                <a:spcPct val="100000"/>
              </a:lnSpc>
              <a:spcBef>
                <a:spcPts val="15"/>
              </a:spcBef>
            </a:pPr>
            <a:endParaRPr sz="2850">
              <a:latin typeface="Times New Roman"/>
              <a:cs typeface="Times New Roman"/>
            </a:endParaRPr>
          </a:p>
          <a:p>
            <a:pPr marL="268605">
              <a:lnSpc>
                <a:spcPct val="100000"/>
              </a:lnSpc>
            </a:pPr>
            <a:r>
              <a:rPr sz="2200" spc="-15" dirty="0">
                <a:solidFill>
                  <a:srgbClr val="404040"/>
                </a:solidFill>
                <a:latin typeface="Noto Sans"/>
                <a:cs typeface="Noto Sans"/>
              </a:rPr>
              <a:t>Database expertise</a:t>
            </a:r>
            <a:r>
              <a:rPr sz="2200" spc="-5" dirty="0">
                <a:solidFill>
                  <a:srgbClr val="404040"/>
                </a:solidFill>
                <a:latin typeface="Noto Sans"/>
                <a:cs typeface="Noto Sans"/>
              </a:rPr>
              <a:t> </a:t>
            </a:r>
            <a:r>
              <a:rPr sz="2200" spc="-15" dirty="0">
                <a:solidFill>
                  <a:srgbClr val="404040"/>
                </a:solidFill>
                <a:latin typeface="Noto Sans"/>
                <a:cs typeface="Noto Sans"/>
              </a:rPr>
              <a:t>available</a:t>
            </a:r>
            <a:endParaRPr sz="2200">
              <a:latin typeface="Noto Sans"/>
              <a:cs typeface="Noto Sans"/>
            </a:endParaRPr>
          </a:p>
        </p:txBody>
      </p:sp>
      <p:sp>
        <p:nvSpPr>
          <p:cNvPr id="22" name="object 22"/>
          <p:cNvSpPr/>
          <p:nvPr/>
        </p:nvSpPr>
        <p:spPr>
          <a:xfrm>
            <a:off x="5989320" y="710183"/>
            <a:ext cx="4218432" cy="256031"/>
          </a:xfrm>
          <a:prstGeom prst="rect">
            <a:avLst/>
          </a:prstGeom>
          <a:blipFill>
            <a:blip r:embed="rId2" cstate="print"/>
            <a:stretch>
              <a:fillRect/>
            </a:stretch>
          </a:blipFill>
        </p:spPr>
        <p:txBody>
          <a:bodyPr wrap="square" lIns="0" tIns="0" rIns="0" bIns="0" rtlCol="0"/>
          <a:lstStyle/>
          <a:p>
            <a:endParaRPr/>
          </a:p>
        </p:txBody>
      </p:sp>
      <p:sp>
        <p:nvSpPr>
          <p:cNvPr id="23" name="object 23"/>
          <p:cNvSpPr txBox="1"/>
          <p:nvPr/>
        </p:nvSpPr>
        <p:spPr>
          <a:xfrm>
            <a:off x="3800094" y="1220165"/>
            <a:ext cx="8688705" cy="362585"/>
          </a:xfrm>
          <a:prstGeom prst="rect">
            <a:avLst/>
          </a:prstGeom>
        </p:spPr>
        <p:txBody>
          <a:bodyPr vert="horz" wrap="square" lIns="0" tIns="13970" rIns="0" bIns="0" rtlCol="0">
            <a:spAutoFit/>
          </a:bodyPr>
          <a:lstStyle/>
          <a:p>
            <a:pPr marL="12700">
              <a:lnSpc>
                <a:spcPct val="100000"/>
              </a:lnSpc>
              <a:spcBef>
                <a:spcPts val="110"/>
              </a:spcBef>
            </a:pPr>
            <a:r>
              <a:rPr sz="2200" spc="-70" dirty="0">
                <a:solidFill>
                  <a:srgbClr val="404040"/>
                </a:solidFill>
                <a:latin typeface="Noto Sans"/>
                <a:cs typeface="Noto Sans"/>
              </a:rPr>
              <a:t>In </a:t>
            </a:r>
            <a:r>
              <a:rPr sz="2200" spc="-20" dirty="0">
                <a:solidFill>
                  <a:srgbClr val="404040"/>
                </a:solidFill>
                <a:latin typeface="Noto Sans"/>
                <a:cs typeface="Noto Sans"/>
              </a:rPr>
              <a:t>the </a:t>
            </a:r>
            <a:r>
              <a:rPr sz="2200" spc="-30" dirty="0">
                <a:solidFill>
                  <a:srgbClr val="404040"/>
                </a:solidFill>
                <a:latin typeface="Noto Sans"/>
                <a:cs typeface="Noto Sans"/>
              </a:rPr>
              <a:t>following </a:t>
            </a:r>
            <a:r>
              <a:rPr sz="2200" spc="-15" dirty="0">
                <a:solidFill>
                  <a:srgbClr val="404040"/>
                </a:solidFill>
                <a:latin typeface="Noto Sans"/>
                <a:cs typeface="Noto Sans"/>
              </a:rPr>
              <a:t>scenarios, </a:t>
            </a:r>
            <a:r>
              <a:rPr sz="2200" spc="-10" dirty="0">
                <a:solidFill>
                  <a:srgbClr val="404040"/>
                </a:solidFill>
                <a:latin typeface="Noto Sans"/>
                <a:cs typeface="Noto Sans"/>
              </a:rPr>
              <a:t>you </a:t>
            </a:r>
            <a:r>
              <a:rPr sz="2200" spc="-45" dirty="0">
                <a:solidFill>
                  <a:srgbClr val="404040"/>
                </a:solidFill>
                <a:latin typeface="Noto Sans"/>
                <a:cs typeface="Noto Sans"/>
              </a:rPr>
              <a:t>might </a:t>
            </a:r>
            <a:r>
              <a:rPr sz="2200" spc="-20" dirty="0">
                <a:solidFill>
                  <a:srgbClr val="404040"/>
                </a:solidFill>
                <a:latin typeface="Noto Sans"/>
                <a:cs typeface="Noto Sans"/>
              </a:rPr>
              <a:t>require </a:t>
            </a:r>
            <a:r>
              <a:rPr sz="2200" spc="-10" dirty="0">
                <a:solidFill>
                  <a:srgbClr val="404040"/>
                </a:solidFill>
                <a:latin typeface="Noto Sans"/>
                <a:cs typeface="Noto Sans"/>
              </a:rPr>
              <a:t>an </a:t>
            </a:r>
            <a:r>
              <a:rPr sz="2200" spc="-15" dirty="0">
                <a:solidFill>
                  <a:srgbClr val="404040"/>
                </a:solidFill>
                <a:latin typeface="Noto Sans"/>
                <a:cs typeface="Noto Sans"/>
              </a:rPr>
              <a:t>alternative </a:t>
            </a:r>
            <a:r>
              <a:rPr sz="2200" spc="-10" dirty="0">
                <a:solidFill>
                  <a:srgbClr val="404040"/>
                </a:solidFill>
                <a:latin typeface="Noto Sans"/>
                <a:cs typeface="Noto Sans"/>
              </a:rPr>
              <a:t>to</a:t>
            </a:r>
            <a:r>
              <a:rPr sz="2200" spc="170" dirty="0">
                <a:solidFill>
                  <a:srgbClr val="404040"/>
                </a:solidFill>
                <a:latin typeface="Noto Sans"/>
                <a:cs typeface="Noto Sans"/>
              </a:rPr>
              <a:t> </a:t>
            </a:r>
            <a:r>
              <a:rPr sz="2200" spc="-5" dirty="0">
                <a:solidFill>
                  <a:srgbClr val="404040"/>
                </a:solidFill>
                <a:latin typeface="Noto Sans"/>
                <a:cs typeface="Noto Sans"/>
              </a:rPr>
              <a:t>RDS:</a:t>
            </a:r>
            <a:endParaRPr sz="22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49</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99861" y="283286"/>
            <a:ext cx="5260340" cy="512445"/>
          </a:xfrm>
          <a:prstGeom prst="rect">
            <a:avLst/>
          </a:prstGeom>
        </p:spPr>
        <p:txBody>
          <a:bodyPr vert="horz" wrap="square" lIns="0" tIns="12065" rIns="0" bIns="0" rtlCol="0">
            <a:spAutoFit/>
          </a:bodyPr>
          <a:lstStyle/>
          <a:p>
            <a:pPr marL="12700">
              <a:lnSpc>
                <a:spcPct val="100000"/>
              </a:lnSpc>
              <a:spcBef>
                <a:spcPts val="95"/>
              </a:spcBef>
            </a:pPr>
            <a:r>
              <a:rPr sz="3200" b="0" spc="-400" dirty="0">
                <a:latin typeface="Arial Black"/>
                <a:cs typeface="Arial Black"/>
              </a:rPr>
              <a:t>Relational </a:t>
            </a:r>
            <a:r>
              <a:rPr sz="3200" b="0" spc="-459" dirty="0">
                <a:latin typeface="Arial Black"/>
                <a:cs typeface="Arial Black"/>
              </a:rPr>
              <a:t>Databases</a:t>
            </a:r>
            <a:r>
              <a:rPr sz="3200" b="0" spc="55" dirty="0">
                <a:latin typeface="Arial Black"/>
                <a:cs typeface="Arial Black"/>
              </a:rPr>
              <a:t> </a:t>
            </a:r>
            <a:r>
              <a:rPr sz="3200" b="0" spc="-340" dirty="0">
                <a:latin typeface="Arial Black"/>
                <a:cs typeface="Arial Black"/>
              </a:rPr>
              <a:t>(Contd.)</a:t>
            </a:r>
            <a:endParaRPr sz="3200">
              <a:latin typeface="Arial Black"/>
              <a:cs typeface="Arial Black"/>
            </a:endParaRPr>
          </a:p>
        </p:txBody>
      </p:sp>
      <p:graphicFrame>
        <p:nvGraphicFramePr>
          <p:cNvPr id="3" name="object 3"/>
          <p:cNvGraphicFramePr>
            <a:graphicFrameLocks noGrp="1"/>
          </p:cNvGraphicFramePr>
          <p:nvPr/>
        </p:nvGraphicFramePr>
        <p:xfrm>
          <a:off x="1522222" y="3674364"/>
          <a:ext cx="12287249" cy="3409566"/>
        </p:xfrm>
        <a:graphic>
          <a:graphicData uri="http://schemas.openxmlformats.org/drawingml/2006/table">
            <a:tbl>
              <a:tblPr firstRow="1" bandRow="1">
                <a:tableStyleId>{2D5ABB26-0587-4C30-8999-92F81FD0307C}</a:tableStyleId>
              </a:tblPr>
              <a:tblGrid>
                <a:gridCol w="1755139">
                  <a:extLst>
                    <a:ext uri="{9D8B030D-6E8A-4147-A177-3AD203B41FA5}">
                      <a16:colId xmlns:a16="http://schemas.microsoft.com/office/drawing/2014/main" xmlns="" val="20000"/>
                    </a:ext>
                  </a:extLst>
                </a:gridCol>
                <a:gridCol w="2062480">
                  <a:extLst>
                    <a:ext uri="{9D8B030D-6E8A-4147-A177-3AD203B41FA5}">
                      <a16:colId xmlns:a16="http://schemas.microsoft.com/office/drawing/2014/main" xmlns="" val="20001"/>
                    </a:ext>
                  </a:extLst>
                </a:gridCol>
                <a:gridCol w="1857375">
                  <a:extLst>
                    <a:ext uri="{9D8B030D-6E8A-4147-A177-3AD203B41FA5}">
                      <a16:colId xmlns:a16="http://schemas.microsoft.com/office/drawing/2014/main" xmlns="" val="20002"/>
                    </a:ext>
                  </a:extLst>
                </a:gridCol>
                <a:gridCol w="1345565">
                  <a:extLst>
                    <a:ext uri="{9D8B030D-6E8A-4147-A177-3AD203B41FA5}">
                      <a16:colId xmlns:a16="http://schemas.microsoft.com/office/drawing/2014/main" xmlns="" val="20003"/>
                    </a:ext>
                  </a:extLst>
                </a:gridCol>
                <a:gridCol w="2120900">
                  <a:extLst>
                    <a:ext uri="{9D8B030D-6E8A-4147-A177-3AD203B41FA5}">
                      <a16:colId xmlns:a16="http://schemas.microsoft.com/office/drawing/2014/main" xmlns="" val="20004"/>
                    </a:ext>
                  </a:extLst>
                </a:gridCol>
                <a:gridCol w="1390015">
                  <a:extLst>
                    <a:ext uri="{9D8B030D-6E8A-4147-A177-3AD203B41FA5}">
                      <a16:colId xmlns:a16="http://schemas.microsoft.com/office/drawing/2014/main" xmlns="" val="20005"/>
                    </a:ext>
                  </a:extLst>
                </a:gridCol>
                <a:gridCol w="1755775">
                  <a:extLst>
                    <a:ext uri="{9D8B030D-6E8A-4147-A177-3AD203B41FA5}">
                      <a16:colId xmlns:a16="http://schemas.microsoft.com/office/drawing/2014/main" xmlns="" val="20006"/>
                    </a:ext>
                  </a:extLst>
                </a:gridCol>
              </a:tblGrid>
              <a:tr h="897255">
                <a:tc>
                  <a:txBody>
                    <a:bodyPr/>
                    <a:lstStyle/>
                    <a:p>
                      <a:pPr marL="268605">
                        <a:lnSpc>
                          <a:spcPct val="100000"/>
                        </a:lnSpc>
                        <a:spcBef>
                          <a:spcPts val="1015"/>
                        </a:spcBef>
                      </a:pPr>
                      <a:r>
                        <a:rPr sz="2000" b="1" spc="-15" dirty="0">
                          <a:solidFill>
                            <a:srgbClr val="FFFFFF"/>
                          </a:solidFill>
                          <a:latin typeface="Noto Sans"/>
                          <a:cs typeface="Noto Sans"/>
                        </a:rPr>
                        <a:t>Employee</a:t>
                      </a:r>
                      <a:endParaRPr sz="2000">
                        <a:latin typeface="Noto Sans"/>
                        <a:cs typeface="Noto Sans"/>
                      </a:endParaRPr>
                    </a:p>
                    <a:p>
                      <a:pPr marL="353695">
                        <a:lnSpc>
                          <a:spcPct val="100000"/>
                        </a:lnSpc>
                      </a:pPr>
                      <a:r>
                        <a:rPr sz="2000" b="1" spc="-5" dirty="0">
                          <a:solidFill>
                            <a:srgbClr val="FFFFFF"/>
                          </a:solidFill>
                          <a:latin typeface="Noto Sans"/>
                          <a:cs typeface="Noto Sans"/>
                        </a:rPr>
                        <a:t>Number</a:t>
                      </a:r>
                      <a:endParaRPr sz="2000">
                        <a:latin typeface="Noto Sans"/>
                        <a:cs typeface="Noto Sans"/>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tc>
                  <a:txBody>
                    <a:bodyPr/>
                    <a:lstStyle/>
                    <a:p>
                      <a:pPr marR="454025" algn="r">
                        <a:lnSpc>
                          <a:spcPct val="100000"/>
                        </a:lnSpc>
                        <a:spcBef>
                          <a:spcPts val="2215"/>
                        </a:spcBef>
                      </a:pPr>
                      <a:r>
                        <a:rPr sz="2000" b="1" dirty="0">
                          <a:solidFill>
                            <a:srgbClr val="FFFFFF"/>
                          </a:solidFill>
                          <a:latin typeface="Noto Sans"/>
                          <a:cs typeface="Noto Sans"/>
                        </a:rPr>
                        <a:t>S</a:t>
                      </a:r>
                      <a:r>
                        <a:rPr sz="2000" b="1" spc="5" dirty="0">
                          <a:solidFill>
                            <a:srgbClr val="FFFFFF"/>
                          </a:solidFill>
                          <a:latin typeface="Noto Sans"/>
                          <a:cs typeface="Noto Sans"/>
                        </a:rPr>
                        <a:t>urn</a:t>
                      </a:r>
                      <a:r>
                        <a:rPr sz="2000" b="1" dirty="0">
                          <a:solidFill>
                            <a:srgbClr val="FFFFFF"/>
                          </a:solidFill>
                          <a:latin typeface="Noto Sans"/>
                          <a:cs typeface="Noto Sans"/>
                        </a:rPr>
                        <a:t>a</a:t>
                      </a:r>
                      <a:r>
                        <a:rPr sz="2000" b="1" spc="5" dirty="0">
                          <a:solidFill>
                            <a:srgbClr val="FFFFFF"/>
                          </a:solidFill>
                          <a:latin typeface="Noto Sans"/>
                          <a:cs typeface="Noto Sans"/>
                        </a:rPr>
                        <a:t>m</a:t>
                      </a:r>
                      <a:r>
                        <a:rPr sz="2000" b="1" dirty="0">
                          <a:solidFill>
                            <a:srgbClr val="FFFFFF"/>
                          </a:solidFill>
                          <a:latin typeface="Noto Sans"/>
                          <a:cs typeface="Noto Sans"/>
                        </a:rPr>
                        <a:t>e</a:t>
                      </a:r>
                      <a:endParaRPr sz="2000">
                        <a:latin typeface="Noto Sans"/>
                        <a:cs typeface="Noto Sans"/>
                      </a:endParaRPr>
                    </a:p>
                  </a:txBody>
                  <a:tcPr marL="0" marR="0" marT="281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tc>
                  <a:txBody>
                    <a:bodyPr/>
                    <a:lstStyle/>
                    <a:p>
                      <a:pPr algn="ctr">
                        <a:lnSpc>
                          <a:spcPct val="100000"/>
                        </a:lnSpc>
                        <a:spcBef>
                          <a:spcPts val="2215"/>
                        </a:spcBef>
                      </a:pPr>
                      <a:r>
                        <a:rPr sz="2000" b="1" spc="-10" dirty="0">
                          <a:solidFill>
                            <a:srgbClr val="FFFFFF"/>
                          </a:solidFill>
                          <a:latin typeface="Noto Sans"/>
                          <a:cs typeface="Noto Sans"/>
                        </a:rPr>
                        <a:t>Forename</a:t>
                      </a:r>
                      <a:endParaRPr sz="2000">
                        <a:latin typeface="Noto Sans"/>
                        <a:cs typeface="Noto Sans"/>
                      </a:endParaRPr>
                    </a:p>
                  </a:txBody>
                  <a:tcPr marL="0" marR="0" marT="281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tc>
                  <a:txBody>
                    <a:bodyPr/>
                    <a:lstStyle/>
                    <a:p>
                      <a:pPr marL="1270" algn="ctr">
                        <a:lnSpc>
                          <a:spcPct val="100000"/>
                        </a:lnSpc>
                        <a:spcBef>
                          <a:spcPts val="2215"/>
                        </a:spcBef>
                      </a:pPr>
                      <a:r>
                        <a:rPr sz="2000" b="1" spc="-20" dirty="0">
                          <a:solidFill>
                            <a:srgbClr val="FFFFFF"/>
                          </a:solidFill>
                          <a:latin typeface="Noto Sans"/>
                          <a:cs typeface="Noto Sans"/>
                        </a:rPr>
                        <a:t>Sex</a:t>
                      </a:r>
                      <a:endParaRPr sz="2000">
                        <a:latin typeface="Noto Sans"/>
                        <a:cs typeface="Noto Sans"/>
                      </a:endParaRPr>
                    </a:p>
                  </a:txBody>
                  <a:tcPr marL="0" marR="0" marT="281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tc>
                  <a:txBody>
                    <a:bodyPr/>
                    <a:lstStyle/>
                    <a:p>
                      <a:pPr marL="1270" algn="ctr">
                        <a:lnSpc>
                          <a:spcPct val="100000"/>
                        </a:lnSpc>
                        <a:spcBef>
                          <a:spcPts val="2215"/>
                        </a:spcBef>
                      </a:pPr>
                      <a:r>
                        <a:rPr sz="2000" b="1" spc="-15" dirty="0">
                          <a:solidFill>
                            <a:srgbClr val="FFFFFF"/>
                          </a:solidFill>
                          <a:latin typeface="Noto Sans"/>
                          <a:cs typeface="Noto Sans"/>
                        </a:rPr>
                        <a:t>DOB</a:t>
                      </a:r>
                      <a:endParaRPr sz="2000">
                        <a:latin typeface="Noto Sans"/>
                        <a:cs typeface="Noto Sans"/>
                      </a:endParaRPr>
                    </a:p>
                  </a:txBody>
                  <a:tcPr marL="0" marR="0" marT="281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tc>
                  <a:txBody>
                    <a:bodyPr/>
                    <a:lstStyle/>
                    <a:p>
                      <a:pPr marL="4445" algn="ctr">
                        <a:lnSpc>
                          <a:spcPct val="100000"/>
                        </a:lnSpc>
                        <a:spcBef>
                          <a:spcPts val="2215"/>
                        </a:spcBef>
                      </a:pPr>
                      <a:r>
                        <a:rPr sz="2000" b="1" spc="-10" dirty="0">
                          <a:solidFill>
                            <a:srgbClr val="FFFFFF"/>
                          </a:solidFill>
                          <a:latin typeface="Noto Sans"/>
                          <a:cs typeface="Noto Sans"/>
                        </a:rPr>
                        <a:t>Salary</a:t>
                      </a:r>
                      <a:endParaRPr sz="2000">
                        <a:latin typeface="Noto Sans"/>
                        <a:cs typeface="Noto Sans"/>
                      </a:endParaRPr>
                    </a:p>
                  </a:txBody>
                  <a:tcPr marL="0" marR="0" marT="281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tc>
                  <a:txBody>
                    <a:bodyPr/>
                    <a:lstStyle/>
                    <a:p>
                      <a:pPr marL="414020">
                        <a:lnSpc>
                          <a:spcPct val="100000"/>
                        </a:lnSpc>
                        <a:spcBef>
                          <a:spcPts val="1015"/>
                        </a:spcBef>
                      </a:pPr>
                      <a:r>
                        <a:rPr sz="2000" b="1" spc="-10" dirty="0">
                          <a:solidFill>
                            <a:srgbClr val="FFFFFF"/>
                          </a:solidFill>
                          <a:latin typeface="Noto Sans"/>
                          <a:cs typeface="Noto Sans"/>
                        </a:rPr>
                        <a:t>Section</a:t>
                      </a:r>
                      <a:endParaRPr sz="2000">
                        <a:latin typeface="Noto Sans"/>
                        <a:cs typeface="Noto Sans"/>
                      </a:endParaRPr>
                    </a:p>
                    <a:p>
                      <a:pPr marL="502284">
                        <a:lnSpc>
                          <a:spcPct val="100000"/>
                        </a:lnSpc>
                      </a:pPr>
                      <a:r>
                        <a:rPr sz="2000" b="1" spc="-10" dirty="0">
                          <a:solidFill>
                            <a:srgbClr val="FFFFFF"/>
                          </a:solidFill>
                          <a:latin typeface="Noto Sans"/>
                          <a:cs typeface="Noto Sans"/>
                        </a:rPr>
                        <a:t>Name</a:t>
                      </a:r>
                      <a:endParaRPr sz="2000">
                        <a:latin typeface="Noto Sans"/>
                        <a:cs typeface="Noto Sans"/>
                      </a:endParaRPr>
                    </a:p>
                  </a:txBody>
                  <a:tcPr marL="0" marR="0" marT="128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extLst>
                  <a:ext uri="{0D108BD9-81ED-4DB2-BD59-A6C34878D82A}">
                    <a16:rowId xmlns:a16="http://schemas.microsoft.com/office/drawing/2014/main" xmlns="" val="10000"/>
                  </a:ext>
                </a:extLst>
              </a:tr>
              <a:tr h="502411">
                <a:tc>
                  <a:txBody>
                    <a:bodyPr/>
                    <a:lstStyle/>
                    <a:p>
                      <a:pPr marL="463550">
                        <a:lnSpc>
                          <a:spcPct val="100000"/>
                        </a:lnSpc>
                        <a:spcBef>
                          <a:spcPts val="815"/>
                        </a:spcBef>
                      </a:pPr>
                      <a:r>
                        <a:rPr sz="1800" dirty="0">
                          <a:latin typeface="Noto Sans"/>
                          <a:cs typeface="Noto Sans"/>
                        </a:rPr>
                        <a:t>EN1200</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tc>
                  <a:txBody>
                    <a:bodyPr/>
                    <a:lstStyle/>
                    <a:p>
                      <a:pPr marL="668655">
                        <a:lnSpc>
                          <a:spcPct val="100000"/>
                        </a:lnSpc>
                        <a:spcBef>
                          <a:spcPts val="815"/>
                        </a:spcBef>
                      </a:pPr>
                      <a:r>
                        <a:rPr sz="1800" spc="-10" dirty="0">
                          <a:latin typeface="Noto Sans"/>
                          <a:cs typeface="Noto Sans"/>
                        </a:rPr>
                        <a:t>Gilbert</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tc>
                  <a:txBody>
                    <a:bodyPr/>
                    <a:lstStyle/>
                    <a:p>
                      <a:pPr algn="ctr">
                        <a:lnSpc>
                          <a:spcPct val="100000"/>
                        </a:lnSpc>
                        <a:spcBef>
                          <a:spcPts val="815"/>
                        </a:spcBef>
                      </a:pPr>
                      <a:r>
                        <a:rPr sz="1800" spc="-45" dirty="0">
                          <a:latin typeface="Noto Sans"/>
                          <a:cs typeface="Noto Sans"/>
                        </a:rPr>
                        <a:t>Trevor</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tc>
                  <a:txBody>
                    <a:bodyPr/>
                    <a:lstStyle/>
                    <a:p>
                      <a:pPr algn="ctr">
                        <a:lnSpc>
                          <a:spcPct val="100000"/>
                        </a:lnSpc>
                        <a:spcBef>
                          <a:spcPts val="815"/>
                        </a:spcBef>
                      </a:pPr>
                      <a:r>
                        <a:rPr sz="1800" dirty="0">
                          <a:latin typeface="Noto Sans"/>
                          <a:cs typeface="Noto Sans"/>
                        </a:rPr>
                        <a:t>M</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tc>
                  <a:txBody>
                    <a:bodyPr/>
                    <a:lstStyle/>
                    <a:p>
                      <a:pPr algn="ctr">
                        <a:lnSpc>
                          <a:spcPct val="100000"/>
                        </a:lnSpc>
                        <a:spcBef>
                          <a:spcPts val="815"/>
                        </a:spcBef>
                      </a:pPr>
                      <a:r>
                        <a:rPr sz="1800" dirty="0">
                          <a:latin typeface="Noto Sans"/>
                          <a:cs typeface="Noto Sans"/>
                        </a:rPr>
                        <a:t>20/10/1967</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tc>
                  <a:txBody>
                    <a:bodyPr/>
                    <a:lstStyle/>
                    <a:p>
                      <a:pPr marL="635" algn="ctr">
                        <a:lnSpc>
                          <a:spcPct val="100000"/>
                        </a:lnSpc>
                        <a:spcBef>
                          <a:spcPts val="815"/>
                        </a:spcBef>
                      </a:pPr>
                      <a:r>
                        <a:rPr sz="1800" spc="-10" dirty="0">
                          <a:latin typeface="Noto Sans"/>
                          <a:cs typeface="Noto Sans"/>
                        </a:rPr>
                        <a:t>20,000</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tc>
                  <a:txBody>
                    <a:bodyPr/>
                    <a:lstStyle/>
                    <a:p>
                      <a:pPr marL="1270" algn="ctr">
                        <a:lnSpc>
                          <a:spcPct val="100000"/>
                        </a:lnSpc>
                        <a:spcBef>
                          <a:spcPts val="815"/>
                        </a:spcBef>
                      </a:pPr>
                      <a:r>
                        <a:rPr sz="1800" spc="-10" dirty="0">
                          <a:latin typeface="Noto Sans"/>
                          <a:cs typeface="Noto Sans"/>
                        </a:rPr>
                        <a:t>Salary</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extLst>
                  <a:ext uri="{0D108BD9-81ED-4DB2-BD59-A6C34878D82A}">
                    <a16:rowId xmlns:a16="http://schemas.microsoft.com/office/drawing/2014/main" xmlns="" val="10001"/>
                  </a:ext>
                </a:extLst>
              </a:tr>
              <a:tr h="502539">
                <a:tc>
                  <a:txBody>
                    <a:bodyPr/>
                    <a:lstStyle/>
                    <a:p>
                      <a:pPr marL="463550">
                        <a:lnSpc>
                          <a:spcPct val="100000"/>
                        </a:lnSpc>
                        <a:spcBef>
                          <a:spcPts val="815"/>
                        </a:spcBef>
                      </a:pPr>
                      <a:r>
                        <a:rPr sz="1800" dirty="0">
                          <a:latin typeface="Noto Sans"/>
                          <a:cs typeface="Noto Sans"/>
                        </a:rPr>
                        <a:t>EN1244</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algn="ctr">
                        <a:lnSpc>
                          <a:spcPct val="100000"/>
                        </a:lnSpc>
                        <a:spcBef>
                          <a:spcPts val="815"/>
                        </a:spcBef>
                      </a:pPr>
                      <a:r>
                        <a:rPr sz="1800" spc="-35" dirty="0">
                          <a:latin typeface="Noto Sans"/>
                          <a:cs typeface="Noto Sans"/>
                        </a:rPr>
                        <a:t>Singh</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1905" algn="ctr">
                        <a:lnSpc>
                          <a:spcPct val="100000"/>
                        </a:lnSpc>
                        <a:spcBef>
                          <a:spcPts val="815"/>
                        </a:spcBef>
                      </a:pPr>
                      <a:r>
                        <a:rPr sz="1800" spc="-10" dirty="0">
                          <a:latin typeface="Noto Sans"/>
                          <a:cs typeface="Noto Sans"/>
                        </a:rPr>
                        <a:t>Raj</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algn="ctr">
                        <a:lnSpc>
                          <a:spcPct val="100000"/>
                        </a:lnSpc>
                        <a:spcBef>
                          <a:spcPts val="815"/>
                        </a:spcBef>
                      </a:pPr>
                      <a:r>
                        <a:rPr sz="1800" dirty="0">
                          <a:latin typeface="Noto Sans"/>
                          <a:cs typeface="Noto Sans"/>
                        </a:rPr>
                        <a:t>M</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algn="ctr">
                        <a:lnSpc>
                          <a:spcPct val="100000"/>
                        </a:lnSpc>
                        <a:spcBef>
                          <a:spcPts val="815"/>
                        </a:spcBef>
                      </a:pPr>
                      <a:r>
                        <a:rPr sz="1800" dirty="0">
                          <a:latin typeface="Noto Sans"/>
                          <a:cs typeface="Noto Sans"/>
                        </a:rPr>
                        <a:t>01/11/1971</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635" algn="ctr">
                        <a:lnSpc>
                          <a:spcPct val="100000"/>
                        </a:lnSpc>
                        <a:spcBef>
                          <a:spcPts val="815"/>
                        </a:spcBef>
                      </a:pPr>
                      <a:r>
                        <a:rPr sz="1800" spc="-10" dirty="0">
                          <a:latin typeface="Noto Sans"/>
                          <a:cs typeface="Noto Sans"/>
                        </a:rPr>
                        <a:t>15,250</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1270" algn="ctr">
                        <a:lnSpc>
                          <a:spcPct val="100000"/>
                        </a:lnSpc>
                        <a:spcBef>
                          <a:spcPts val="815"/>
                        </a:spcBef>
                      </a:pPr>
                      <a:r>
                        <a:rPr sz="1800" spc="-10" dirty="0">
                          <a:latin typeface="Noto Sans"/>
                          <a:cs typeface="Noto Sans"/>
                        </a:rPr>
                        <a:t>Pensions</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extLst>
                  <a:ext uri="{0D108BD9-81ED-4DB2-BD59-A6C34878D82A}">
                    <a16:rowId xmlns:a16="http://schemas.microsoft.com/office/drawing/2014/main" xmlns="" val="10002"/>
                  </a:ext>
                </a:extLst>
              </a:tr>
              <a:tr h="502411">
                <a:tc>
                  <a:txBody>
                    <a:bodyPr/>
                    <a:lstStyle/>
                    <a:p>
                      <a:pPr marL="463550">
                        <a:lnSpc>
                          <a:spcPct val="100000"/>
                        </a:lnSpc>
                        <a:spcBef>
                          <a:spcPts val="815"/>
                        </a:spcBef>
                      </a:pPr>
                      <a:r>
                        <a:rPr sz="1800" dirty="0">
                          <a:latin typeface="Noto Sans"/>
                          <a:cs typeface="Noto Sans"/>
                        </a:rPr>
                        <a:t>EN1232</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marR="415925" algn="r">
                        <a:lnSpc>
                          <a:spcPct val="100000"/>
                        </a:lnSpc>
                        <a:spcBef>
                          <a:spcPts val="815"/>
                        </a:spcBef>
                      </a:pPr>
                      <a:r>
                        <a:rPr sz="1800" spc="5" dirty="0">
                          <a:latin typeface="Noto Sans"/>
                          <a:cs typeface="Noto Sans"/>
                        </a:rPr>
                        <a:t>MacD</a:t>
                      </a:r>
                      <a:r>
                        <a:rPr sz="1800" dirty="0">
                          <a:latin typeface="Noto Sans"/>
                          <a:cs typeface="Noto Sans"/>
                        </a:rPr>
                        <a:t>onald</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marL="1270" algn="ctr">
                        <a:lnSpc>
                          <a:spcPct val="100000"/>
                        </a:lnSpc>
                        <a:spcBef>
                          <a:spcPts val="815"/>
                        </a:spcBef>
                      </a:pPr>
                      <a:r>
                        <a:rPr sz="1800" spc="-10" dirty="0">
                          <a:latin typeface="Noto Sans"/>
                          <a:cs typeface="Noto Sans"/>
                        </a:rPr>
                        <a:t>Janet</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marL="1270" algn="ctr">
                        <a:lnSpc>
                          <a:spcPct val="100000"/>
                        </a:lnSpc>
                        <a:spcBef>
                          <a:spcPts val="815"/>
                        </a:spcBef>
                      </a:pPr>
                      <a:r>
                        <a:rPr sz="1800" dirty="0">
                          <a:latin typeface="Noto Sans"/>
                          <a:cs typeface="Noto Sans"/>
                        </a:rPr>
                        <a:t>F</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algn="ctr">
                        <a:lnSpc>
                          <a:spcPct val="100000"/>
                        </a:lnSpc>
                        <a:spcBef>
                          <a:spcPts val="815"/>
                        </a:spcBef>
                      </a:pPr>
                      <a:r>
                        <a:rPr sz="1800" dirty="0">
                          <a:latin typeface="Noto Sans"/>
                          <a:cs typeface="Noto Sans"/>
                        </a:rPr>
                        <a:t>12/06/1966</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marL="635" algn="ctr">
                        <a:lnSpc>
                          <a:spcPct val="100000"/>
                        </a:lnSpc>
                        <a:spcBef>
                          <a:spcPts val="815"/>
                        </a:spcBef>
                      </a:pPr>
                      <a:r>
                        <a:rPr sz="1800" spc="-10" dirty="0">
                          <a:latin typeface="Noto Sans"/>
                          <a:cs typeface="Noto Sans"/>
                        </a:rPr>
                        <a:t>25,000</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marL="1270" algn="ctr">
                        <a:lnSpc>
                          <a:spcPct val="100000"/>
                        </a:lnSpc>
                        <a:spcBef>
                          <a:spcPts val="815"/>
                        </a:spcBef>
                      </a:pPr>
                      <a:r>
                        <a:rPr sz="1800" spc="-10" dirty="0">
                          <a:latin typeface="Noto Sans"/>
                          <a:cs typeface="Noto Sans"/>
                        </a:rPr>
                        <a:t>Pensions</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extLst>
                  <a:ext uri="{0D108BD9-81ED-4DB2-BD59-A6C34878D82A}">
                    <a16:rowId xmlns:a16="http://schemas.microsoft.com/office/drawing/2014/main" xmlns="" val="10003"/>
                  </a:ext>
                </a:extLst>
              </a:tr>
              <a:tr h="502412">
                <a:tc>
                  <a:txBody>
                    <a:bodyPr/>
                    <a:lstStyle/>
                    <a:p>
                      <a:pPr marL="463550">
                        <a:lnSpc>
                          <a:spcPct val="100000"/>
                        </a:lnSpc>
                        <a:spcBef>
                          <a:spcPts val="815"/>
                        </a:spcBef>
                      </a:pPr>
                      <a:r>
                        <a:rPr sz="1800" dirty="0">
                          <a:latin typeface="Noto Sans"/>
                          <a:cs typeface="Noto Sans"/>
                        </a:rPr>
                        <a:t>EN1445</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604520">
                        <a:lnSpc>
                          <a:spcPct val="100000"/>
                        </a:lnSpc>
                        <a:spcBef>
                          <a:spcPts val="815"/>
                        </a:spcBef>
                      </a:pPr>
                      <a:r>
                        <a:rPr sz="1800" spc="-10" dirty="0">
                          <a:latin typeface="Noto Sans"/>
                          <a:cs typeface="Noto Sans"/>
                        </a:rPr>
                        <a:t>Hussain</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algn="ctr">
                        <a:lnSpc>
                          <a:spcPct val="100000"/>
                        </a:lnSpc>
                        <a:spcBef>
                          <a:spcPts val="815"/>
                        </a:spcBef>
                      </a:pPr>
                      <a:r>
                        <a:rPr sz="1800" spc="-10" dirty="0">
                          <a:latin typeface="Noto Sans"/>
                          <a:cs typeface="Noto Sans"/>
                        </a:rPr>
                        <a:t>Khalid</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algn="ctr">
                        <a:lnSpc>
                          <a:spcPct val="100000"/>
                        </a:lnSpc>
                        <a:spcBef>
                          <a:spcPts val="815"/>
                        </a:spcBef>
                      </a:pPr>
                      <a:r>
                        <a:rPr sz="1800" dirty="0">
                          <a:latin typeface="Noto Sans"/>
                          <a:cs typeface="Noto Sans"/>
                        </a:rPr>
                        <a:t>M</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algn="ctr">
                        <a:lnSpc>
                          <a:spcPct val="100000"/>
                        </a:lnSpc>
                        <a:spcBef>
                          <a:spcPts val="815"/>
                        </a:spcBef>
                      </a:pPr>
                      <a:r>
                        <a:rPr sz="1800" dirty="0">
                          <a:latin typeface="Noto Sans"/>
                          <a:cs typeface="Noto Sans"/>
                        </a:rPr>
                        <a:t>23/08/1982</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635" algn="ctr">
                        <a:lnSpc>
                          <a:spcPct val="100000"/>
                        </a:lnSpc>
                        <a:spcBef>
                          <a:spcPts val="815"/>
                        </a:spcBef>
                      </a:pPr>
                      <a:r>
                        <a:rPr sz="1800" spc="-10" dirty="0">
                          <a:latin typeface="Noto Sans"/>
                          <a:cs typeface="Noto Sans"/>
                        </a:rPr>
                        <a:t>17,000</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1905" algn="ctr">
                        <a:lnSpc>
                          <a:spcPct val="100000"/>
                        </a:lnSpc>
                        <a:spcBef>
                          <a:spcPts val="815"/>
                        </a:spcBef>
                      </a:pPr>
                      <a:r>
                        <a:rPr sz="1800" spc="-20" dirty="0">
                          <a:latin typeface="Noto Sans"/>
                          <a:cs typeface="Noto Sans"/>
                        </a:rPr>
                        <a:t>Stores</a:t>
                      </a:r>
                      <a:endParaRPr sz="1800">
                        <a:latin typeface="Noto Sans"/>
                        <a:cs typeface="Noto Sans"/>
                      </a:endParaRPr>
                    </a:p>
                  </a:txBody>
                  <a:tcPr marL="0" marR="0" marT="1035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extLst>
                  <a:ext uri="{0D108BD9-81ED-4DB2-BD59-A6C34878D82A}">
                    <a16:rowId xmlns:a16="http://schemas.microsoft.com/office/drawing/2014/main" xmlns="" val="10004"/>
                  </a:ext>
                </a:extLst>
              </a:tr>
              <a:tr h="502538">
                <a:tc>
                  <a:txBody>
                    <a:bodyPr/>
                    <a:lstStyle/>
                    <a:p>
                      <a:pPr marL="463550">
                        <a:lnSpc>
                          <a:spcPct val="100000"/>
                        </a:lnSpc>
                        <a:spcBef>
                          <a:spcPts val="820"/>
                        </a:spcBef>
                      </a:pPr>
                      <a:r>
                        <a:rPr sz="1800" dirty="0">
                          <a:latin typeface="Noto Sans"/>
                          <a:cs typeface="Noto Sans"/>
                        </a:rPr>
                        <a:t>EN1653</a:t>
                      </a:r>
                      <a:endParaRPr sz="1800">
                        <a:latin typeface="Noto Sans"/>
                        <a:cs typeface="Noto Sans"/>
                      </a:endParaRPr>
                    </a:p>
                  </a:txBody>
                  <a:tcPr marL="0" marR="0" marT="104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algn="ctr">
                        <a:lnSpc>
                          <a:spcPct val="100000"/>
                        </a:lnSpc>
                        <a:spcBef>
                          <a:spcPts val="820"/>
                        </a:spcBef>
                      </a:pPr>
                      <a:r>
                        <a:rPr sz="1800" spc="-30" dirty="0">
                          <a:latin typeface="Noto Sans"/>
                          <a:cs typeface="Noto Sans"/>
                        </a:rPr>
                        <a:t>Varo</a:t>
                      </a:r>
                      <a:endParaRPr sz="1800">
                        <a:latin typeface="Noto Sans"/>
                        <a:cs typeface="Noto Sans"/>
                      </a:endParaRPr>
                    </a:p>
                  </a:txBody>
                  <a:tcPr marL="0" marR="0" marT="104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algn="ctr">
                        <a:lnSpc>
                          <a:spcPct val="100000"/>
                        </a:lnSpc>
                        <a:spcBef>
                          <a:spcPts val="820"/>
                        </a:spcBef>
                      </a:pPr>
                      <a:r>
                        <a:rPr sz="1800" spc="-15" dirty="0">
                          <a:latin typeface="Noto Sans"/>
                          <a:cs typeface="Noto Sans"/>
                        </a:rPr>
                        <a:t>Linda</a:t>
                      </a:r>
                      <a:endParaRPr sz="1800">
                        <a:latin typeface="Noto Sans"/>
                        <a:cs typeface="Noto Sans"/>
                      </a:endParaRPr>
                    </a:p>
                  </a:txBody>
                  <a:tcPr marL="0" marR="0" marT="104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marL="1270" algn="ctr">
                        <a:lnSpc>
                          <a:spcPct val="100000"/>
                        </a:lnSpc>
                        <a:spcBef>
                          <a:spcPts val="820"/>
                        </a:spcBef>
                      </a:pPr>
                      <a:r>
                        <a:rPr sz="1800" dirty="0">
                          <a:latin typeface="Noto Sans"/>
                          <a:cs typeface="Noto Sans"/>
                        </a:rPr>
                        <a:t>F</a:t>
                      </a:r>
                      <a:endParaRPr sz="1800">
                        <a:latin typeface="Noto Sans"/>
                        <a:cs typeface="Noto Sans"/>
                      </a:endParaRPr>
                    </a:p>
                  </a:txBody>
                  <a:tcPr marL="0" marR="0" marT="104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algn="ctr">
                        <a:lnSpc>
                          <a:spcPct val="100000"/>
                        </a:lnSpc>
                        <a:spcBef>
                          <a:spcPts val="820"/>
                        </a:spcBef>
                      </a:pPr>
                      <a:r>
                        <a:rPr sz="1800" dirty="0">
                          <a:latin typeface="Noto Sans"/>
                          <a:cs typeface="Noto Sans"/>
                        </a:rPr>
                        <a:t>11/03/1977</a:t>
                      </a:r>
                      <a:endParaRPr sz="1800">
                        <a:latin typeface="Noto Sans"/>
                        <a:cs typeface="Noto Sans"/>
                      </a:endParaRPr>
                    </a:p>
                  </a:txBody>
                  <a:tcPr marL="0" marR="0" marT="104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marL="3175" algn="ctr">
                        <a:lnSpc>
                          <a:spcPct val="100000"/>
                        </a:lnSpc>
                        <a:spcBef>
                          <a:spcPts val="820"/>
                        </a:spcBef>
                      </a:pPr>
                      <a:r>
                        <a:rPr sz="1800" spc="-15" dirty="0">
                          <a:latin typeface="Noto Sans"/>
                          <a:cs typeface="Noto Sans"/>
                        </a:rPr>
                        <a:t>9,500</a:t>
                      </a:r>
                      <a:endParaRPr sz="1800">
                        <a:latin typeface="Noto Sans"/>
                        <a:cs typeface="Noto Sans"/>
                      </a:endParaRPr>
                    </a:p>
                  </a:txBody>
                  <a:tcPr marL="0" marR="0" marT="104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tc>
                  <a:txBody>
                    <a:bodyPr/>
                    <a:lstStyle/>
                    <a:p>
                      <a:pPr marL="6985" algn="ctr">
                        <a:lnSpc>
                          <a:spcPct val="100000"/>
                        </a:lnSpc>
                        <a:spcBef>
                          <a:spcPts val="820"/>
                        </a:spcBef>
                      </a:pPr>
                      <a:r>
                        <a:rPr sz="1800" spc="-60" dirty="0">
                          <a:latin typeface="Noto Sans"/>
                          <a:cs typeface="Noto Sans"/>
                        </a:rPr>
                        <a:t>IT</a:t>
                      </a:r>
                      <a:endParaRPr sz="1800">
                        <a:latin typeface="Noto Sans"/>
                        <a:cs typeface="Noto Sans"/>
                      </a:endParaRPr>
                    </a:p>
                  </a:txBody>
                  <a:tcPr marL="0" marR="0" marT="104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EBEBE"/>
                    </a:solidFill>
                  </a:tcPr>
                </a:tc>
                <a:extLst>
                  <a:ext uri="{0D108BD9-81ED-4DB2-BD59-A6C34878D82A}">
                    <a16:rowId xmlns:a16="http://schemas.microsoft.com/office/drawing/2014/main" xmlns="" val="10005"/>
                  </a:ext>
                </a:extLst>
              </a:tr>
            </a:tbl>
          </a:graphicData>
        </a:graphic>
      </p:graphicFrame>
      <p:grpSp>
        <p:nvGrpSpPr>
          <p:cNvPr id="4" name="object 4"/>
          <p:cNvGrpSpPr/>
          <p:nvPr/>
        </p:nvGrpSpPr>
        <p:grpSpPr>
          <a:xfrm>
            <a:off x="1411224" y="2267711"/>
            <a:ext cx="13301980" cy="4968240"/>
            <a:chOff x="1411224" y="2267711"/>
            <a:chExt cx="13301980" cy="4968240"/>
          </a:xfrm>
        </p:grpSpPr>
        <p:sp>
          <p:nvSpPr>
            <p:cNvPr id="5" name="object 5"/>
            <p:cNvSpPr/>
            <p:nvPr/>
          </p:nvSpPr>
          <p:spPr>
            <a:xfrm>
              <a:off x="13792200" y="4786883"/>
              <a:ext cx="914400" cy="2097405"/>
            </a:xfrm>
            <a:custGeom>
              <a:avLst/>
              <a:gdLst/>
              <a:ahLst/>
              <a:cxnLst/>
              <a:rect l="l" t="t" r="r" b="b"/>
              <a:pathLst>
                <a:path w="914400" h="2097404">
                  <a:moveTo>
                    <a:pt x="914400" y="2052574"/>
                  </a:moveTo>
                  <a:lnTo>
                    <a:pt x="76200" y="2052574"/>
                  </a:lnTo>
                  <a:lnTo>
                    <a:pt x="76200" y="2020824"/>
                  </a:lnTo>
                  <a:lnTo>
                    <a:pt x="0" y="2058924"/>
                  </a:lnTo>
                  <a:lnTo>
                    <a:pt x="76200" y="2097024"/>
                  </a:lnTo>
                  <a:lnTo>
                    <a:pt x="76200" y="2065274"/>
                  </a:lnTo>
                  <a:lnTo>
                    <a:pt x="914400" y="2065274"/>
                  </a:lnTo>
                  <a:lnTo>
                    <a:pt x="914400" y="2052574"/>
                  </a:lnTo>
                  <a:close/>
                </a:path>
                <a:path w="914400" h="2097404">
                  <a:moveTo>
                    <a:pt x="914400" y="1537462"/>
                  </a:moveTo>
                  <a:lnTo>
                    <a:pt x="76200" y="1537462"/>
                  </a:lnTo>
                  <a:lnTo>
                    <a:pt x="76200" y="1505712"/>
                  </a:lnTo>
                  <a:lnTo>
                    <a:pt x="0" y="1543812"/>
                  </a:lnTo>
                  <a:lnTo>
                    <a:pt x="76200" y="1581912"/>
                  </a:lnTo>
                  <a:lnTo>
                    <a:pt x="76200" y="1550162"/>
                  </a:lnTo>
                  <a:lnTo>
                    <a:pt x="914400" y="1550162"/>
                  </a:lnTo>
                  <a:lnTo>
                    <a:pt x="914400" y="1537462"/>
                  </a:lnTo>
                  <a:close/>
                </a:path>
                <a:path w="914400" h="2097404">
                  <a:moveTo>
                    <a:pt x="914400" y="1049782"/>
                  </a:moveTo>
                  <a:lnTo>
                    <a:pt x="76200" y="1049782"/>
                  </a:lnTo>
                  <a:lnTo>
                    <a:pt x="76200" y="1018032"/>
                  </a:lnTo>
                  <a:lnTo>
                    <a:pt x="0" y="1056132"/>
                  </a:lnTo>
                  <a:lnTo>
                    <a:pt x="76200" y="1094232"/>
                  </a:lnTo>
                  <a:lnTo>
                    <a:pt x="76200" y="1062482"/>
                  </a:lnTo>
                  <a:lnTo>
                    <a:pt x="914400" y="1062482"/>
                  </a:lnTo>
                  <a:lnTo>
                    <a:pt x="914400" y="1049782"/>
                  </a:lnTo>
                  <a:close/>
                </a:path>
                <a:path w="914400" h="2097404">
                  <a:moveTo>
                    <a:pt x="914400" y="534670"/>
                  </a:moveTo>
                  <a:lnTo>
                    <a:pt x="76200" y="534670"/>
                  </a:lnTo>
                  <a:lnTo>
                    <a:pt x="76200" y="502920"/>
                  </a:lnTo>
                  <a:lnTo>
                    <a:pt x="0" y="541020"/>
                  </a:lnTo>
                  <a:lnTo>
                    <a:pt x="76200" y="579120"/>
                  </a:lnTo>
                  <a:lnTo>
                    <a:pt x="76200" y="547370"/>
                  </a:lnTo>
                  <a:lnTo>
                    <a:pt x="914400" y="547370"/>
                  </a:lnTo>
                  <a:lnTo>
                    <a:pt x="914400" y="534670"/>
                  </a:lnTo>
                  <a:close/>
                </a:path>
                <a:path w="914400" h="2097404">
                  <a:moveTo>
                    <a:pt x="914400" y="31750"/>
                  </a:moveTo>
                  <a:lnTo>
                    <a:pt x="76200" y="31750"/>
                  </a:lnTo>
                  <a:lnTo>
                    <a:pt x="76200" y="0"/>
                  </a:lnTo>
                  <a:lnTo>
                    <a:pt x="0" y="38100"/>
                  </a:lnTo>
                  <a:lnTo>
                    <a:pt x="76200" y="76200"/>
                  </a:lnTo>
                  <a:lnTo>
                    <a:pt x="76200" y="44450"/>
                  </a:lnTo>
                  <a:lnTo>
                    <a:pt x="914400" y="44450"/>
                  </a:lnTo>
                  <a:lnTo>
                    <a:pt x="914400" y="31750"/>
                  </a:lnTo>
                  <a:close/>
                </a:path>
              </a:pathLst>
            </a:custGeom>
            <a:solidFill>
              <a:srgbClr val="EC7C30"/>
            </a:solidFill>
          </p:spPr>
          <p:txBody>
            <a:bodyPr wrap="square" lIns="0" tIns="0" rIns="0" bIns="0" rtlCol="0"/>
            <a:lstStyle/>
            <a:p>
              <a:endParaRPr/>
            </a:p>
          </p:txBody>
        </p:sp>
        <p:sp>
          <p:nvSpPr>
            <p:cNvPr id="6" name="object 6"/>
            <p:cNvSpPr/>
            <p:nvPr/>
          </p:nvSpPr>
          <p:spPr>
            <a:xfrm>
              <a:off x="14706600" y="2426207"/>
              <a:ext cx="0" cy="4419600"/>
            </a:xfrm>
            <a:custGeom>
              <a:avLst/>
              <a:gdLst/>
              <a:ahLst/>
              <a:cxnLst/>
              <a:rect l="l" t="t" r="r" b="b"/>
              <a:pathLst>
                <a:path h="4419600">
                  <a:moveTo>
                    <a:pt x="0" y="0"/>
                  </a:moveTo>
                  <a:lnTo>
                    <a:pt x="0" y="4419600"/>
                  </a:lnTo>
                </a:path>
              </a:pathLst>
            </a:custGeom>
            <a:ln w="12192">
              <a:solidFill>
                <a:srgbClr val="EC7C30"/>
              </a:solidFill>
            </a:ln>
          </p:spPr>
          <p:txBody>
            <a:bodyPr wrap="square" lIns="0" tIns="0" rIns="0" bIns="0" rtlCol="0"/>
            <a:lstStyle/>
            <a:p>
              <a:endParaRPr/>
            </a:p>
          </p:txBody>
        </p:sp>
        <p:sp>
          <p:nvSpPr>
            <p:cNvPr id="7" name="object 7"/>
            <p:cNvSpPr/>
            <p:nvPr/>
          </p:nvSpPr>
          <p:spPr>
            <a:xfrm>
              <a:off x="13792200" y="4116323"/>
              <a:ext cx="914400" cy="76200"/>
            </a:xfrm>
            <a:custGeom>
              <a:avLst/>
              <a:gdLst/>
              <a:ahLst/>
              <a:cxnLst/>
              <a:rect l="l" t="t" r="r" b="b"/>
              <a:pathLst>
                <a:path w="914400" h="76200">
                  <a:moveTo>
                    <a:pt x="76200" y="0"/>
                  </a:moveTo>
                  <a:lnTo>
                    <a:pt x="0" y="38100"/>
                  </a:lnTo>
                  <a:lnTo>
                    <a:pt x="76200" y="76200"/>
                  </a:lnTo>
                  <a:lnTo>
                    <a:pt x="76200" y="44450"/>
                  </a:lnTo>
                  <a:lnTo>
                    <a:pt x="63500" y="44450"/>
                  </a:lnTo>
                  <a:lnTo>
                    <a:pt x="63500" y="31750"/>
                  </a:lnTo>
                  <a:lnTo>
                    <a:pt x="76200" y="31750"/>
                  </a:lnTo>
                  <a:lnTo>
                    <a:pt x="76200" y="0"/>
                  </a:lnTo>
                  <a:close/>
                </a:path>
                <a:path w="914400" h="76200">
                  <a:moveTo>
                    <a:pt x="76200" y="31750"/>
                  </a:moveTo>
                  <a:lnTo>
                    <a:pt x="63500" y="31750"/>
                  </a:lnTo>
                  <a:lnTo>
                    <a:pt x="63500" y="44450"/>
                  </a:lnTo>
                  <a:lnTo>
                    <a:pt x="76200" y="44450"/>
                  </a:lnTo>
                  <a:lnTo>
                    <a:pt x="76200" y="31750"/>
                  </a:lnTo>
                  <a:close/>
                </a:path>
                <a:path w="914400" h="76200">
                  <a:moveTo>
                    <a:pt x="914400" y="31750"/>
                  </a:moveTo>
                  <a:lnTo>
                    <a:pt x="76200" y="31750"/>
                  </a:lnTo>
                  <a:lnTo>
                    <a:pt x="76200" y="44450"/>
                  </a:lnTo>
                  <a:lnTo>
                    <a:pt x="914400" y="44450"/>
                  </a:lnTo>
                  <a:lnTo>
                    <a:pt x="914400" y="31750"/>
                  </a:lnTo>
                  <a:close/>
                </a:path>
              </a:pathLst>
            </a:custGeom>
            <a:solidFill>
              <a:srgbClr val="EC7C30"/>
            </a:solidFill>
          </p:spPr>
          <p:txBody>
            <a:bodyPr wrap="square" lIns="0" tIns="0" rIns="0" bIns="0" rtlCol="0"/>
            <a:lstStyle/>
            <a:p>
              <a:endParaRPr/>
            </a:p>
          </p:txBody>
        </p:sp>
        <p:sp>
          <p:nvSpPr>
            <p:cNvPr id="8" name="object 8"/>
            <p:cNvSpPr/>
            <p:nvPr/>
          </p:nvSpPr>
          <p:spPr>
            <a:xfrm>
              <a:off x="2401824" y="2666999"/>
              <a:ext cx="10535285" cy="3810"/>
            </a:xfrm>
            <a:custGeom>
              <a:avLst/>
              <a:gdLst/>
              <a:ahLst/>
              <a:cxnLst/>
              <a:rect l="l" t="t" r="r" b="b"/>
              <a:pathLst>
                <a:path w="10535285" h="3810">
                  <a:moveTo>
                    <a:pt x="0" y="3428"/>
                  </a:moveTo>
                  <a:lnTo>
                    <a:pt x="10535031" y="0"/>
                  </a:lnTo>
                </a:path>
              </a:pathLst>
            </a:custGeom>
            <a:ln w="12191">
              <a:solidFill>
                <a:srgbClr val="EC7C30"/>
              </a:solidFill>
            </a:ln>
          </p:spPr>
          <p:txBody>
            <a:bodyPr wrap="square" lIns="0" tIns="0" rIns="0" bIns="0" rtlCol="0"/>
            <a:lstStyle/>
            <a:p>
              <a:endParaRPr/>
            </a:p>
          </p:txBody>
        </p:sp>
        <p:sp>
          <p:nvSpPr>
            <p:cNvPr id="9" name="object 9"/>
            <p:cNvSpPr/>
            <p:nvPr/>
          </p:nvSpPr>
          <p:spPr>
            <a:xfrm>
              <a:off x="2363724" y="2670047"/>
              <a:ext cx="76200" cy="1009650"/>
            </a:xfrm>
            <a:custGeom>
              <a:avLst/>
              <a:gdLst/>
              <a:ahLst/>
              <a:cxnLst/>
              <a:rect l="l" t="t" r="r" b="b"/>
              <a:pathLst>
                <a:path w="76200" h="1009650">
                  <a:moveTo>
                    <a:pt x="31750" y="933450"/>
                  </a:moveTo>
                  <a:lnTo>
                    <a:pt x="0" y="933450"/>
                  </a:lnTo>
                  <a:lnTo>
                    <a:pt x="38100" y="1009650"/>
                  </a:lnTo>
                  <a:lnTo>
                    <a:pt x="69850" y="946150"/>
                  </a:lnTo>
                  <a:lnTo>
                    <a:pt x="31750" y="946150"/>
                  </a:lnTo>
                  <a:lnTo>
                    <a:pt x="31750" y="933450"/>
                  </a:lnTo>
                  <a:close/>
                </a:path>
                <a:path w="76200" h="1009650">
                  <a:moveTo>
                    <a:pt x="44450" y="0"/>
                  </a:moveTo>
                  <a:lnTo>
                    <a:pt x="31750" y="0"/>
                  </a:lnTo>
                  <a:lnTo>
                    <a:pt x="31750" y="946150"/>
                  </a:lnTo>
                  <a:lnTo>
                    <a:pt x="44450" y="946150"/>
                  </a:lnTo>
                  <a:lnTo>
                    <a:pt x="44450" y="0"/>
                  </a:lnTo>
                  <a:close/>
                </a:path>
                <a:path w="76200" h="1009650">
                  <a:moveTo>
                    <a:pt x="76200" y="933450"/>
                  </a:moveTo>
                  <a:lnTo>
                    <a:pt x="44450" y="933450"/>
                  </a:lnTo>
                  <a:lnTo>
                    <a:pt x="44450" y="946150"/>
                  </a:lnTo>
                  <a:lnTo>
                    <a:pt x="69850" y="946150"/>
                  </a:lnTo>
                  <a:lnTo>
                    <a:pt x="76200" y="933450"/>
                  </a:lnTo>
                  <a:close/>
                </a:path>
              </a:pathLst>
            </a:custGeom>
            <a:solidFill>
              <a:srgbClr val="EC7C30"/>
            </a:solidFill>
          </p:spPr>
          <p:txBody>
            <a:bodyPr wrap="square" lIns="0" tIns="0" rIns="0" bIns="0" rtlCol="0"/>
            <a:lstStyle/>
            <a:p>
              <a:endParaRPr/>
            </a:p>
          </p:txBody>
        </p:sp>
        <p:sp>
          <p:nvSpPr>
            <p:cNvPr id="10" name="object 10"/>
            <p:cNvSpPr/>
            <p:nvPr/>
          </p:nvSpPr>
          <p:spPr>
            <a:xfrm>
              <a:off x="7888224" y="2267711"/>
              <a:ext cx="0" cy="400685"/>
            </a:xfrm>
            <a:custGeom>
              <a:avLst/>
              <a:gdLst/>
              <a:ahLst/>
              <a:cxnLst/>
              <a:rect l="l" t="t" r="r" b="b"/>
              <a:pathLst>
                <a:path h="400685">
                  <a:moveTo>
                    <a:pt x="0" y="0"/>
                  </a:moveTo>
                  <a:lnTo>
                    <a:pt x="0" y="400685"/>
                  </a:lnTo>
                </a:path>
              </a:pathLst>
            </a:custGeom>
            <a:ln w="12192">
              <a:solidFill>
                <a:srgbClr val="EC7C30"/>
              </a:solidFill>
            </a:ln>
          </p:spPr>
          <p:txBody>
            <a:bodyPr wrap="square" lIns="0" tIns="0" rIns="0" bIns="0" rtlCol="0"/>
            <a:lstStyle/>
            <a:p>
              <a:endParaRPr/>
            </a:p>
          </p:txBody>
        </p:sp>
        <p:sp>
          <p:nvSpPr>
            <p:cNvPr id="11" name="object 11"/>
            <p:cNvSpPr/>
            <p:nvPr/>
          </p:nvSpPr>
          <p:spPr>
            <a:xfrm>
              <a:off x="4268724" y="2670047"/>
              <a:ext cx="8699500" cy="1009650"/>
            </a:xfrm>
            <a:custGeom>
              <a:avLst/>
              <a:gdLst/>
              <a:ahLst/>
              <a:cxnLst/>
              <a:rect l="l" t="t" r="r" b="b"/>
              <a:pathLst>
                <a:path w="8699500" h="1009650">
                  <a:moveTo>
                    <a:pt x="76200" y="933450"/>
                  </a:moveTo>
                  <a:lnTo>
                    <a:pt x="44450" y="933450"/>
                  </a:lnTo>
                  <a:lnTo>
                    <a:pt x="44450" y="0"/>
                  </a:lnTo>
                  <a:lnTo>
                    <a:pt x="31750" y="0"/>
                  </a:lnTo>
                  <a:lnTo>
                    <a:pt x="31750" y="933450"/>
                  </a:lnTo>
                  <a:lnTo>
                    <a:pt x="0" y="933450"/>
                  </a:lnTo>
                  <a:lnTo>
                    <a:pt x="38100" y="1009650"/>
                  </a:lnTo>
                  <a:lnTo>
                    <a:pt x="69850" y="946150"/>
                  </a:lnTo>
                  <a:lnTo>
                    <a:pt x="76200" y="933450"/>
                  </a:lnTo>
                  <a:close/>
                </a:path>
                <a:path w="8699500" h="1009650">
                  <a:moveTo>
                    <a:pt x="2057400" y="933450"/>
                  </a:moveTo>
                  <a:lnTo>
                    <a:pt x="2025650" y="933450"/>
                  </a:lnTo>
                  <a:lnTo>
                    <a:pt x="2025650" y="0"/>
                  </a:lnTo>
                  <a:lnTo>
                    <a:pt x="2012950" y="0"/>
                  </a:lnTo>
                  <a:lnTo>
                    <a:pt x="2012950" y="933450"/>
                  </a:lnTo>
                  <a:lnTo>
                    <a:pt x="1981200" y="933450"/>
                  </a:lnTo>
                  <a:lnTo>
                    <a:pt x="2019300" y="1009650"/>
                  </a:lnTo>
                  <a:lnTo>
                    <a:pt x="2051050" y="946150"/>
                  </a:lnTo>
                  <a:lnTo>
                    <a:pt x="2057400" y="933450"/>
                  </a:lnTo>
                  <a:close/>
                </a:path>
                <a:path w="8699500" h="1009650">
                  <a:moveTo>
                    <a:pt x="3657600" y="933450"/>
                  </a:moveTo>
                  <a:lnTo>
                    <a:pt x="3625850" y="933450"/>
                  </a:lnTo>
                  <a:lnTo>
                    <a:pt x="3625850" y="0"/>
                  </a:lnTo>
                  <a:lnTo>
                    <a:pt x="3613150" y="0"/>
                  </a:lnTo>
                  <a:lnTo>
                    <a:pt x="3613150" y="933450"/>
                  </a:lnTo>
                  <a:lnTo>
                    <a:pt x="3581400" y="933450"/>
                  </a:lnTo>
                  <a:lnTo>
                    <a:pt x="3619500" y="1009650"/>
                  </a:lnTo>
                  <a:lnTo>
                    <a:pt x="3651250" y="946150"/>
                  </a:lnTo>
                  <a:lnTo>
                    <a:pt x="3657600" y="933450"/>
                  </a:lnTo>
                  <a:close/>
                </a:path>
                <a:path w="8699500" h="1009650">
                  <a:moveTo>
                    <a:pt x="5370576" y="933450"/>
                  </a:moveTo>
                  <a:lnTo>
                    <a:pt x="5338826" y="933450"/>
                  </a:lnTo>
                  <a:lnTo>
                    <a:pt x="5338826" y="0"/>
                  </a:lnTo>
                  <a:lnTo>
                    <a:pt x="5326126" y="0"/>
                  </a:lnTo>
                  <a:lnTo>
                    <a:pt x="5326126" y="933450"/>
                  </a:lnTo>
                  <a:lnTo>
                    <a:pt x="5294376" y="933450"/>
                  </a:lnTo>
                  <a:lnTo>
                    <a:pt x="5332476" y="1009650"/>
                  </a:lnTo>
                  <a:lnTo>
                    <a:pt x="5364226" y="946150"/>
                  </a:lnTo>
                  <a:lnTo>
                    <a:pt x="5370576" y="933450"/>
                  </a:lnTo>
                  <a:close/>
                </a:path>
                <a:path w="8699500" h="1009650">
                  <a:moveTo>
                    <a:pt x="7162800" y="933450"/>
                  </a:moveTo>
                  <a:lnTo>
                    <a:pt x="7131050" y="933450"/>
                  </a:lnTo>
                  <a:lnTo>
                    <a:pt x="7131050" y="0"/>
                  </a:lnTo>
                  <a:lnTo>
                    <a:pt x="7118350" y="0"/>
                  </a:lnTo>
                  <a:lnTo>
                    <a:pt x="7118350" y="933450"/>
                  </a:lnTo>
                  <a:lnTo>
                    <a:pt x="7086600" y="933450"/>
                  </a:lnTo>
                  <a:lnTo>
                    <a:pt x="7124700" y="1009650"/>
                  </a:lnTo>
                  <a:lnTo>
                    <a:pt x="7156450" y="946150"/>
                  </a:lnTo>
                  <a:lnTo>
                    <a:pt x="7162800" y="933450"/>
                  </a:lnTo>
                  <a:close/>
                </a:path>
                <a:path w="8699500" h="1009650">
                  <a:moveTo>
                    <a:pt x="8698992" y="933450"/>
                  </a:moveTo>
                  <a:lnTo>
                    <a:pt x="8667242" y="933450"/>
                  </a:lnTo>
                  <a:lnTo>
                    <a:pt x="8667242" y="0"/>
                  </a:lnTo>
                  <a:lnTo>
                    <a:pt x="8654542" y="0"/>
                  </a:lnTo>
                  <a:lnTo>
                    <a:pt x="8654542" y="933450"/>
                  </a:lnTo>
                  <a:lnTo>
                    <a:pt x="8622792" y="933450"/>
                  </a:lnTo>
                  <a:lnTo>
                    <a:pt x="8660892" y="1009650"/>
                  </a:lnTo>
                  <a:lnTo>
                    <a:pt x="8692642" y="946150"/>
                  </a:lnTo>
                  <a:lnTo>
                    <a:pt x="8698992" y="933450"/>
                  </a:lnTo>
                  <a:close/>
                </a:path>
              </a:pathLst>
            </a:custGeom>
            <a:solidFill>
              <a:srgbClr val="EC7C30"/>
            </a:solidFill>
          </p:spPr>
          <p:txBody>
            <a:bodyPr wrap="square" lIns="0" tIns="0" rIns="0" bIns="0" rtlCol="0"/>
            <a:lstStyle/>
            <a:p>
              <a:endParaRPr/>
            </a:p>
          </p:txBody>
        </p:sp>
        <p:sp>
          <p:nvSpPr>
            <p:cNvPr id="12" name="object 12"/>
            <p:cNvSpPr/>
            <p:nvPr/>
          </p:nvSpPr>
          <p:spPr>
            <a:xfrm>
              <a:off x="1420368" y="3596639"/>
              <a:ext cx="12481560" cy="3630295"/>
            </a:xfrm>
            <a:custGeom>
              <a:avLst/>
              <a:gdLst/>
              <a:ahLst/>
              <a:cxnLst/>
              <a:rect l="l" t="t" r="r" b="b"/>
              <a:pathLst>
                <a:path w="12481560" h="3630295">
                  <a:moveTo>
                    <a:pt x="0" y="106425"/>
                  </a:moveTo>
                  <a:lnTo>
                    <a:pt x="8360" y="64990"/>
                  </a:lnTo>
                  <a:lnTo>
                    <a:pt x="31162" y="31162"/>
                  </a:lnTo>
                  <a:lnTo>
                    <a:pt x="64990" y="8360"/>
                  </a:lnTo>
                  <a:lnTo>
                    <a:pt x="106425" y="0"/>
                  </a:lnTo>
                  <a:lnTo>
                    <a:pt x="12365990" y="0"/>
                  </a:lnTo>
                  <a:lnTo>
                    <a:pt x="12407425" y="8360"/>
                  </a:lnTo>
                  <a:lnTo>
                    <a:pt x="12441253" y="31162"/>
                  </a:lnTo>
                  <a:lnTo>
                    <a:pt x="12464055" y="64990"/>
                  </a:lnTo>
                  <a:lnTo>
                    <a:pt x="12472416" y="106425"/>
                  </a:lnTo>
                  <a:lnTo>
                    <a:pt x="12472416" y="3487166"/>
                  </a:lnTo>
                  <a:lnTo>
                    <a:pt x="12464055" y="3528601"/>
                  </a:lnTo>
                  <a:lnTo>
                    <a:pt x="12441253" y="3562429"/>
                  </a:lnTo>
                  <a:lnTo>
                    <a:pt x="12407425" y="3585231"/>
                  </a:lnTo>
                  <a:lnTo>
                    <a:pt x="12365990" y="3593592"/>
                  </a:lnTo>
                  <a:lnTo>
                    <a:pt x="106425" y="3593592"/>
                  </a:lnTo>
                  <a:lnTo>
                    <a:pt x="64990" y="3585231"/>
                  </a:lnTo>
                  <a:lnTo>
                    <a:pt x="31162" y="3562429"/>
                  </a:lnTo>
                  <a:lnTo>
                    <a:pt x="8360" y="3528601"/>
                  </a:lnTo>
                  <a:lnTo>
                    <a:pt x="0" y="3487166"/>
                  </a:lnTo>
                  <a:lnTo>
                    <a:pt x="0" y="106425"/>
                  </a:lnTo>
                  <a:close/>
                </a:path>
                <a:path w="12481560" h="3630295">
                  <a:moveTo>
                    <a:pt x="9143" y="146050"/>
                  </a:moveTo>
                  <a:lnTo>
                    <a:pt x="17504" y="104614"/>
                  </a:lnTo>
                  <a:lnTo>
                    <a:pt x="40306" y="70786"/>
                  </a:lnTo>
                  <a:lnTo>
                    <a:pt x="74134" y="47984"/>
                  </a:lnTo>
                  <a:lnTo>
                    <a:pt x="115569" y="39624"/>
                  </a:lnTo>
                  <a:lnTo>
                    <a:pt x="12375134" y="39624"/>
                  </a:lnTo>
                  <a:lnTo>
                    <a:pt x="12416569" y="47984"/>
                  </a:lnTo>
                  <a:lnTo>
                    <a:pt x="12450397" y="70786"/>
                  </a:lnTo>
                  <a:lnTo>
                    <a:pt x="12473199" y="104614"/>
                  </a:lnTo>
                  <a:lnTo>
                    <a:pt x="12481560" y="146050"/>
                  </a:lnTo>
                  <a:lnTo>
                    <a:pt x="12481560" y="3523742"/>
                  </a:lnTo>
                  <a:lnTo>
                    <a:pt x="12473199" y="3565177"/>
                  </a:lnTo>
                  <a:lnTo>
                    <a:pt x="12450397" y="3599005"/>
                  </a:lnTo>
                  <a:lnTo>
                    <a:pt x="12416569" y="3621807"/>
                  </a:lnTo>
                  <a:lnTo>
                    <a:pt x="12375134" y="3630168"/>
                  </a:lnTo>
                  <a:lnTo>
                    <a:pt x="115569" y="3630168"/>
                  </a:lnTo>
                  <a:lnTo>
                    <a:pt x="74134" y="3621807"/>
                  </a:lnTo>
                  <a:lnTo>
                    <a:pt x="40306" y="3599005"/>
                  </a:lnTo>
                  <a:lnTo>
                    <a:pt x="17504" y="3565177"/>
                  </a:lnTo>
                  <a:lnTo>
                    <a:pt x="9143" y="3523742"/>
                  </a:lnTo>
                  <a:lnTo>
                    <a:pt x="9143" y="146050"/>
                  </a:lnTo>
                  <a:close/>
                </a:path>
              </a:pathLst>
            </a:custGeom>
            <a:ln w="18288">
              <a:solidFill>
                <a:srgbClr val="EC7C30"/>
              </a:solidFill>
            </a:ln>
          </p:spPr>
          <p:txBody>
            <a:bodyPr wrap="square" lIns="0" tIns="0" rIns="0" bIns="0" rtlCol="0"/>
            <a:lstStyle/>
            <a:p>
              <a:endParaRPr/>
            </a:p>
          </p:txBody>
        </p:sp>
      </p:grpSp>
      <p:sp>
        <p:nvSpPr>
          <p:cNvPr id="13" name="object 13"/>
          <p:cNvSpPr txBox="1"/>
          <p:nvPr/>
        </p:nvSpPr>
        <p:spPr>
          <a:xfrm>
            <a:off x="14349221" y="1981327"/>
            <a:ext cx="716915"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R</a:t>
            </a:r>
            <a:r>
              <a:rPr sz="2200" spc="-40" dirty="0">
                <a:solidFill>
                  <a:srgbClr val="404040"/>
                </a:solidFill>
                <a:latin typeface="Noto Sans"/>
                <a:cs typeface="Noto Sans"/>
              </a:rPr>
              <a:t>o</a:t>
            </a:r>
            <a:r>
              <a:rPr sz="2200" spc="-10" dirty="0">
                <a:solidFill>
                  <a:srgbClr val="404040"/>
                </a:solidFill>
                <a:latin typeface="Noto Sans"/>
                <a:cs typeface="Noto Sans"/>
              </a:rPr>
              <a:t>w</a:t>
            </a:r>
            <a:r>
              <a:rPr sz="2200" spc="-5" dirty="0">
                <a:solidFill>
                  <a:srgbClr val="404040"/>
                </a:solidFill>
                <a:latin typeface="Noto Sans"/>
                <a:cs typeface="Noto Sans"/>
              </a:rPr>
              <a:t>s</a:t>
            </a:r>
            <a:endParaRPr sz="2200">
              <a:latin typeface="Noto Sans"/>
              <a:cs typeface="Noto Sans"/>
            </a:endParaRPr>
          </a:p>
        </p:txBody>
      </p:sp>
      <p:sp>
        <p:nvSpPr>
          <p:cNvPr id="14" name="object 14"/>
          <p:cNvSpPr txBox="1"/>
          <p:nvPr/>
        </p:nvSpPr>
        <p:spPr>
          <a:xfrm>
            <a:off x="7307326" y="1826209"/>
            <a:ext cx="1180465"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404040"/>
                </a:solidFill>
                <a:latin typeface="Noto Sans"/>
                <a:cs typeface="Noto Sans"/>
              </a:rPr>
              <a:t>Col</a:t>
            </a:r>
            <a:r>
              <a:rPr sz="2200" spc="-20" dirty="0">
                <a:solidFill>
                  <a:srgbClr val="404040"/>
                </a:solidFill>
                <a:latin typeface="Noto Sans"/>
                <a:cs typeface="Noto Sans"/>
              </a:rPr>
              <a:t>u</a:t>
            </a:r>
            <a:r>
              <a:rPr sz="2200" dirty="0">
                <a:solidFill>
                  <a:srgbClr val="404040"/>
                </a:solidFill>
                <a:latin typeface="Noto Sans"/>
                <a:cs typeface="Noto Sans"/>
              </a:rPr>
              <a:t>m</a:t>
            </a:r>
            <a:r>
              <a:rPr sz="2200" spc="-20" dirty="0">
                <a:solidFill>
                  <a:srgbClr val="404040"/>
                </a:solidFill>
                <a:latin typeface="Noto Sans"/>
                <a:cs typeface="Noto Sans"/>
              </a:rPr>
              <a:t>n</a:t>
            </a:r>
            <a:r>
              <a:rPr sz="2200" dirty="0">
                <a:solidFill>
                  <a:srgbClr val="404040"/>
                </a:solidFill>
                <a:latin typeface="Noto Sans"/>
                <a:cs typeface="Noto Sans"/>
              </a:rPr>
              <a:t>s</a:t>
            </a:r>
            <a:endParaRPr sz="2200">
              <a:latin typeface="Noto Sans"/>
              <a:cs typeface="Noto Sans"/>
            </a:endParaRPr>
          </a:p>
        </p:txBody>
      </p:sp>
      <p:sp>
        <p:nvSpPr>
          <p:cNvPr id="15" name="object 15"/>
          <p:cNvSpPr/>
          <p:nvPr/>
        </p:nvSpPr>
        <p:spPr>
          <a:xfrm>
            <a:off x="4995671" y="710183"/>
            <a:ext cx="6199632" cy="31089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655311" y="1219580"/>
            <a:ext cx="6957695" cy="361950"/>
          </a:xfrm>
          <a:prstGeom prst="rect">
            <a:avLst/>
          </a:prstGeom>
        </p:spPr>
        <p:txBody>
          <a:bodyPr vert="horz" wrap="square" lIns="0" tIns="13335" rIns="0" bIns="0" rtlCol="0">
            <a:spAutoFit/>
          </a:bodyPr>
          <a:lstStyle/>
          <a:p>
            <a:pPr marL="12700">
              <a:lnSpc>
                <a:spcPct val="100000"/>
              </a:lnSpc>
              <a:spcBef>
                <a:spcPts val="105"/>
              </a:spcBef>
            </a:pPr>
            <a:r>
              <a:rPr sz="2200" spc="-15" dirty="0">
                <a:solidFill>
                  <a:srgbClr val="333333"/>
                </a:solidFill>
                <a:latin typeface="Noto Sans"/>
                <a:cs typeface="Noto Sans"/>
              </a:rPr>
              <a:t>Relational databases store </a:t>
            </a:r>
            <a:r>
              <a:rPr sz="2200" spc="-20" dirty="0">
                <a:solidFill>
                  <a:srgbClr val="333333"/>
                </a:solidFill>
                <a:latin typeface="Noto Sans"/>
                <a:cs typeface="Noto Sans"/>
              </a:rPr>
              <a:t>data </a:t>
            </a:r>
            <a:r>
              <a:rPr sz="2200" spc="-15" dirty="0">
                <a:solidFill>
                  <a:srgbClr val="333333"/>
                </a:solidFill>
                <a:latin typeface="Noto Sans"/>
                <a:cs typeface="Noto Sans"/>
              </a:rPr>
              <a:t>in </a:t>
            </a:r>
            <a:r>
              <a:rPr sz="2200" spc="-25" dirty="0">
                <a:solidFill>
                  <a:srgbClr val="333333"/>
                </a:solidFill>
                <a:latin typeface="Noto Sans"/>
                <a:cs typeface="Noto Sans"/>
              </a:rPr>
              <a:t>rows </a:t>
            </a:r>
            <a:r>
              <a:rPr sz="2200" spc="-15" dirty="0">
                <a:solidFill>
                  <a:srgbClr val="333333"/>
                </a:solidFill>
                <a:latin typeface="Noto Sans"/>
                <a:cs typeface="Noto Sans"/>
              </a:rPr>
              <a:t>and</a:t>
            </a:r>
            <a:r>
              <a:rPr sz="2200" spc="110" dirty="0">
                <a:solidFill>
                  <a:srgbClr val="333333"/>
                </a:solidFill>
                <a:latin typeface="Noto Sans"/>
                <a:cs typeface="Noto Sans"/>
              </a:rPr>
              <a:t> </a:t>
            </a:r>
            <a:r>
              <a:rPr sz="2200" spc="-10" dirty="0">
                <a:solidFill>
                  <a:srgbClr val="333333"/>
                </a:solidFill>
                <a:latin typeface="Noto Sans"/>
                <a:cs typeface="Noto Sans"/>
              </a:rPr>
              <a:t>columns.</a:t>
            </a:r>
            <a:endParaRPr sz="2200">
              <a:latin typeface="Noto Sans"/>
              <a:cs typeface="Noto Sans"/>
            </a:endParaRPr>
          </a:p>
        </p:txBody>
      </p:sp>
      <p:sp>
        <p:nvSpPr>
          <p:cNvPr id="17" name="object 1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8" name="object 18"/>
          <p:cNvSpPr txBox="1"/>
          <p:nvPr/>
        </p:nvSpPr>
        <p:spPr>
          <a:xfrm>
            <a:off x="7540752" y="8817356"/>
            <a:ext cx="23431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5</a:t>
            </a:fld>
            <a:endParaRPr sz="2450">
              <a:latin typeface="Carlito"/>
              <a:cs typeface="Carlito"/>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76973" y="283286"/>
            <a:ext cx="2701925" cy="512445"/>
          </a:xfrm>
          <a:prstGeom prst="rect">
            <a:avLst/>
          </a:prstGeom>
        </p:spPr>
        <p:txBody>
          <a:bodyPr vert="horz" wrap="square" lIns="0" tIns="12065" rIns="0" bIns="0" rtlCol="0">
            <a:spAutoFit/>
          </a:bodyPr>
          <a:lstStyle/>
          <a:p>
            <a:pPr marL="12700">
              <a:lnSpc>
                <a:spcPct val="100000"/>
              </a:lnSpc>
              <a:spcBef>
                <a:spcPts val="95"/>
              </a:spcBef>
            </a:pPr>
            <a:r>
              <a:rPr sz="3200" b="0" spc="-330" dirty="0">
                <a:latin typeface="Arial Black"/>
                <a:cs typeface="Arial Black"/>
              </a:rPr>
              <a:t>AMI</a:t>
            </a:r>
            <a:r>
              <a:rPr sz="3200" b="0" spc="-240" dirty="0">
                <a:latin typeface="Arial Black"/>
                <a:cs typeface="Arial Black"/>
              </a:rPr>
              <a:t> </a:t>
            </a:r>
            <a:r>
              <a:rPr sz="3200" b="0" spc="-459" dirty="0">
                <a:latin typeface="Arial Black"/>
                <a:cs typeface="Arial Black"/>
              </a:rPr>
              <a:t>Databases</a:t>
            </a:r>
            <a:endParaRPr sz="3200">
              <a:latin typeface="Arial Black"/>
              <a:cs typeface="Arial Black"/>
            </a:endParaRPr>
          </a:p>
        </p:txBody>
      </p:sp>
      <p:sp>
        <p:nvSpPr>
          <p:cNvPr id="3" name="object 3"/>
          <p:cNvSpPr/>
          <p:nvPr/>
        </p:nvSpPr>
        <p:spPr>
          <a:xfrm>
            <a:off x="4663440" y="3694176"/>
            <a:ext cx="841248" cy="88087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844034" y="4663566"/>
            <a:ext cx="469265"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E</a:t>
            </a:r>
            <a:r>
              <a:rPr sz="2000" spc="-25" dirty="0">
                <a:solidFill>
                  <a:srgbClr val="404040"/>
                </a:solidFill>
                <a:latin typeface="Noto Sans"/>
                <a:cs typeface="Noto Sans"/>
              </a:rPr>
              <a:t>C</a:t>
            </a:r>
            <a:r>
              <a:rPr sz="2000" spc="-5" dirty="0">
                <a:solidFill>
                  <a:srgbClr val="404040"/>
                </a:solidFill>
                <a:latin typeface="Noto Sans"/>
                <a:cs typeface="Noto Sans"/>
              </a:rPr>
              <a:t>2</a:t>
            </a:r>
            <a:endParaRPr sz="2000">
              <a:latin typeface="Noto Sans"/>
              <a:cs typeface="Noto Sans"/>
            </a:endParaRPr>
          </a:p>
        </p:txBody>
      </p:sp>
      <p:sp>
        <p:nvSpPr>
          <p:cNvPr id="5" name="object 5"/>
          <p:cNvSpPr/>
          <p:nvPr/>
        </p:nvSpPr>
        <p:spPr>
          <a:xfrm>
            <a:off x="7616952" y="3697223"/>
            <a:ext cx="874776" cy="92049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810245" y="4676089"/>
            <a:ext cx="486409" cy="329565"/>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404040"/>
                </a:solidFill>
                <a:latin typeface="Noto Sans"/>
                <a:cs typeface="Noto Sans"/>
              </a:rPr>
              <a:t>A</a:t>
            </a:r>
            <a:r>
              <a:rPr sz="2000" spc="-70" dirty="0">
                <a:solidFill>
                  <a:srgbClr val="404040"/>
                </a:solidFill>
                <a:latin typeface="Noto Sans"/>
                <a:cs typeface="Noto Sans"/>
              </a:rPr>
              <a:t>MI</a:t>
            </a:r>
            <a:endParaRPr sz="2000">
              <a:latin typeface="Noto Sans"/>
              <a:cs typeface="Noto Sans"/>
            </a:endParaRPr>
          </a:p>
        </p:txBody>
      </p:sp>
      <p:sp>
        <p:nvSpPr>
          <p:cNvPr id="7" name="object 7"/>
          <p:cNvSpPr/>
          <p:nvPr/>
        </p:nvSpPr>
        <p:spPr>
          <a:xfrm>
            <a:off x="1743455" y="3453384"/>
            <a:ext cx="850392" cy="103936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839595" y="4663566"/>
            <a:ext cx="576580" cy="329565"/>
          </a:xfrm>
          <a:prstGeom prst="rect">
            <a:avLst/>
          </a:prstGeom>
        </p:spPr>
        <p:txBody>
          <a:bodyPr vert="horz" wrap="square" lIns="0" tIns="11430" rIns="0" bIns="0" rtlCol="0">
            <a:spAutoFit/>
          </a:bodyPr>
          <a:lstStyle/>
          <a:p>
            <a:pPr marL="12700">
              <a:lnSpc>
                <a:spcPct val="100000"/>
              </a:lnSpc>
              <a:spcBef>
                <a:spcPts val="90"/>
              </a:spcBef>
            </a:pPr>
            <a:r>
              <a:rPr sz="2000" spc="-25" dirty="0">
                <a:solidFill>
                  <a:srgbClr val="404040"/>
                </a:solidFill>
                <a:latin typeface="Noto Sans"/>
                <a:cs typeface="Noto Sans"/>
              </a:rPr>
              <a:t>U</a:t>
            </a:r>
            <a:r>
              <a:rPr sz="2000" spc="-5" dirty="0">
                <a:solidFill>
                  <a:srgbClr val="404040"/>
                </a:solidFill>
                <a:latin typeface="Noto Sans"/>
                <a:cs typeface="Noto Sans"/>
              </a:rPr>
              <a:t>s</a:t>
            </a:r>
            <a:r>
              <a:rPr sz="2000" spc="-10" dirty="0">
                <a:solidFill>
                  <a:srgbClr val="404040"/>
                </a:solidFill>
                <a:latin typeface="Noto Sans"/>
                <a:cs typeface="Noto Sans"/>
              </a:rPr>
              <a:t>e</a:t>
            </a:r>
            <a:r>
              <a:rPr sz="2000" spc="-15" dirty="0">
                <a:solidFill>
                  <a:srgbClr val="404040"/>
                </a:solidFill>
                <a:latin typeface="Noto Sans"/>
                <a:cs typeface="Noto Sans"/>
              </a:rPr>
              <a:t>r</a:t>
            </a:r>
            <a:endParaRPr sz="2000">
              <a:latin typeface="Noto Sans"/>
              <a:cs typeface="Noto Sans"/>
            </a:endParaRPr>
          </a:p>
        </p:txBody>
      </p:sp>
      <p:sp>
        <p:nvSpPr>
          <p:cNvPr id="9" name="object 9"/>
          <p:cNvSpPr/>
          <p:nvPr/>
        </p:nvSpPr>
        <p:spPr>
          <a:xfrm>
            <a:off x="1255775" y="6455664"/>
            <a:ext cx="2097024" cy="5334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819646" y="6598043"/>
            <a:ext cx="1580309" cy="212624"/>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5849111" y="6382511"/>
            <a:ext cx="1307591" cy="679704"/>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9561576" y="6453870"/>
            <a:ext cx="1655064" cy="536987"/>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11696895" y="6374587"/>
            <a:ext cx="978651" cy="695553"/>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7670263" y="6540234"/>
            <a:ext cx="1195707" cy="328547"/>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13276440" y="6526203"/>
            <a:ext cx="1760829" cy="356846"/>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2785872" y="4064508"/>
            <a:ext cx="1712595" cy="76200"/>
          </a:xfrm>
          <a:custGeom>
            <a:avLst/>
            <a:gdLst/>
            <a:ahLst/>
            <a:cxnLst/>
            <a:rect l="l" t="t" r="r" b="b"/>
            <a:pathLst>
              <a:path w="1712595" h="76200">
                <a:moveTo>
                  <a:pt x="1635887" y="0"/>
                </a:moveTo>
                <a:lnTo>
                  <a:pt x="1635887" y="76200"/>
                </a:lnTo>
                <a:lnTo>
                  <a:pt x="1699387" y="44450"/>
                </a:lnTo>
                <a:lnTo>
                  <a:pt x="1648587" y="44450"/>
                </a:lnTo>
                <a:lnTo>
                  <a:pt x="1648587" y="31750"/>
                </a:lnTo>
                <a:lnTo>
                  <a:pt x="1699387" y="31750"/>
                </a:lnTo>
                <a:lnTo>
                  <a:pt x="1635887" y="0"/>
                </a:lnTo>
                <a:close/>
              </a:path>
              <a:path w="1712595" h="76200">
                <a:moveTo>
                  <a:pt x="1635887" y="31750"/>
                </a:moveTo>
                <a:lnTo>
                  <a:pt x="0" y="31750"/>
                </a:lnTo>
                <a:lnTo>
                  <a:pt x="0" y="44450"/>
                </a:lnTo>
                <a:lnTo>
                  <a:pt x="1635887" y="44450"/>
                </a:lnTo>
                <a:lnTo>
                  <a:pt x="1635887" y="31750"/>
                </a:lnTo>
                <a:close/>
              </a:path>
              <a:path w="1712595" h="76200">
                <a:moveTo>
                  <a:pt x="1699387" y="31750"/>
                </a:moveTo>
                <a:lnTo>
                  <a:pt x="1648587" y="31750"/>
                </a:lnTo>
                <a:lnTo>
                  <a:pt x="1648587" y="44450"/>
                </a:lnTo>
                <a:lnTo>
                  <a:pt x="1699387" y="44450"/>
                </a:lnTo>
                <a:lnTo>
                  <a:pt x="1712087" y="38100"/>
                </a:lnTo>
                <a:lnTo>
                  <a:pt x="1699387" y="31750"/>
                </a:lnTo>
                <a:close/>
              </a:path>
            </a:pathLst>
          </a:custGeom>
          <a:solidFill>
            <a:srgbClr val="EC7C30"/>
          </a:solidFill>
        </p:spPr>
        <p:txBody>
          <a:bodyPr wrap="square" lIns="0" tIns="0" rIns="0" bIns="0" rtlCol="0"/>
          <a:lstStyle/>
          <a:p>
            <a:endParaRPr/>
          </a:p>
        </p:txBody>
      </p:sp>
      <p:sp>
        <p:nvSpPr>
          <p:cNvPr id="17" name="object 17"/>
          <p:cNvSpPr/>
          <p:nvPr/>
        </p:nvSpPr>
        <p:spPr>
          <a:xfrm>
            <a:off x="5730240" y="4064508"/>
            <a:ext cx="1712595" cy="76200"/>
          </a:xfrm>
          <a:custGeom>
            <a:avLst/>
            <a:gdLst/>
            <a:ahLst/>
            <a:cxnLst/>
            <a:rect l="l" t="t" r="r" b="b"/>
            <a:pathLst>
              <a:path w="1712595" h="76200">
                <a:moveTo>
                  <a:pt x="1635887" y="0"/>
                </a:moveTo>
                <a:lnTo>
                  <a:pt x="1635887" y="76200"/>
                </a:lnTo>
                <a:lnTo>
                  <a:pt x="1699387" y="44450"/>
                </a:lnTo>
                <a:lnTo>
                  <a:pt x="1648587" y="44450"/>
                </a:lnTo>
                <a:lnTo>
                  <a:pt x="1648587" y="31750"/>
                </a:lnTo>
                <a:lnTo>
                  <a:pt x="1699387" y="31750"/>
                </a:lnTo>
                <a:lnTo>
                  <a:pt x="1635887" y="0"/>
                </a:lnTo>
                <a:close/>
              </a:path>
              <a:path w="1712595" h="76200">
                <a:moveTo>
                  <a:pt x="1635887" y="31750"/>
                </a:moveTo>
                <a:lnTo>
                  <a:pt x="0" y="31750"/>
                </a:lnTo>
                <a:lnTo>
                  <a:pt x="0" y="44450"/>
                </a:lnTo>
                <a:lnTo>
                  <a:pt x="1635887" y="44450"/>
                </a:lnTo>
                <a:lnTo>
                  <a:pt x="1635887" y="31750"/>
                </a:lnTo>
                <a:close/>
              </a:path>
              <a:path w="1712595" h="76200">
                <a:moveTo>
                  <a:pt x="1699387" y="31750"/>
                </a:moveTo>
                <a:lnTo>
                  <a:pt x="1648587" y="31750"/>
                </a:lnTo>
                <a:lnTo>
                  <a:pt x="1648587" y="44450"/>
                </a:lnTo>
                <a:lnTo>
                  <a:pt x="1699387" y="44450"/>
                </a:lnTo>
                <a:lnTo>
                  <a:pt x="1712087" y="38100"/>
                </a:lnTo>
                <a:lnTo>
                  <a:pt x="1699387" y="31750"/>
                </a:lnTo>
                <a:close/>
              </a:path>
            </a:pathLst>
          </a:custGeom>
          <a:solidFill>
            <a:srgbClr val="EC7C30"/>
          </a:solidFill>
        </p:spPr>
        <p:txBody>
          <a:bodyPr wrap="square" lIns="0" tIns="0" rIns="0" bIns="0" rtlCol="0"/>
          <a:lstStyle/>
          <a:p>
            <a:endParaRPr/>
          </a:p>
        </p:txBody>
      </p:sp>
      <p:grpSp>
        <p:nvGrpSpPr>
          <p:cNvPr id="18" name="object 18"/>
          <p:cNvGrpSpPr/>
          <p:nvPr/>
        </p:nvGrpSpPr>
        <p:grpSpPr>
          <a:xfrm>
            <a:off x="2214372" y="5044440"/>
            <a:ext cx="11932920" cy="1154430"/>
            <a:chOff x="2214372" y="5044440"/>
            <a:chExt cx="11932920" cy="1154430"/>
          </a:xfrm>
        </p:grpSpPr>
        <p:sp>
          <p:nvSpPr>
            <p:cNvPr id="19" name="object 19"/>
            <p:cNvSpPr/>
            <p:nvPr/>
          </p:nvSpPr>
          <p:spPr>
            <a:xfrm>
              <a:off x="2243328" y="5044440"/>
              <a:ext cx="5813425" cy="640715"/>
            </a:xfrm>
            <a:custGeom>
              <a:avLst/>
              <a:gdLst/>
              <a:ahLst/>
              <a:cxnLst/>
              <a:rect l="l" t="t" r="r" b="b"/>
              <a:pathLst>
                <a:path w="5813425" h="640714">
                  <a:moveTo>
                    <a:pt x="5803392" y="0"/>
                  </a:moveTo>
                  <a:lnTo>
                    <a:pt x="5803392" y="640461"/>
                  </a:lnTo>
                </a:path>
                <a:path w="5813425" h="640714">
                  <a:moveTo>
                    <a:pt x="0" y="640080"/>
                  </a:moveTo>
                  <a:lnTo>
                    <a:pt x="5813171" y="640080"/>
                  </a:lnTo>
                </a:path>
              </a:pathLst>
            </a:custGeom>
            <a:ln w="12192">
              <a:solidFill>
                <a:srgbClr val="EC7C30"/>
              </a:solidFill>
            </a:ln>
          </p:spPr>
          <p:txBody>
            <a:bodyPr wrap="square" lIns="0" tIns="0" rIns="0" bIns="0" rtlCol="0"/>
            <a:lstStyle/>
            <a:p>
              <a:endParaRPr/>
            </a:p>
          </p:txBody>
        </p:sp>
        <p:sp>
          <p:nvSpPr>
            <p:cNvPr id="20" name="object 20"/>
            <p:cNvSpPr/>
            <p:nvPr/>
          </p:nvSpPr>
          <p:spPr>
            <a:xfrm>
              <a:off x="2214372" y="5684519"/>
              <a:ext cx="5870575" cy="514350"/>
            </a:xfrm>
            <a:custGeom>
              <a:avLst/>
              <a:gdLst/>
              <a:ahLst/>
              <a:cxnLst/>
              <a:rect l="l" t="t" r="r" b="b"/>
              <a:pathLst>
                <a:path w="5870575" h="514350">
                  <a:moveTo>
                    <a:pt x="76200" y="438150"/>
                  </a:moveTo>
                  <a:lnTo>
                    <a:pt x="44450" y="438150"/>
                  </a:lnTo>
                  <a:lnTo>
                    <a:pt x="44450" y="0"/>
                  </a:lnTo>
                  <a:lnTo>
                    <a:pt x="31750" y="0"/>
                  </a:lnTo>
                  <a:lnTo>
                    <a:pt x="31750" y="438150"/>
                  </a:lnTo>
                  <a:lnTo>
                    <a:pt x="0" y="438150"/>
                  </a:lnTo>
                  <a:lnTo>
                    <a:pt x="38100" y="514350"/>
                  </a:lnTo>
                  <a:lnTo>
                    <a:pt x="69850" y="450850"/>
                  </a:lnTo>
                  <a:lnTo>
                    <a:pt x="76200" y="438150"/>
                  </a:lnTo>
                  <a:close/>
                </a:path>
                <a:path w="5870575" h="514350">
                  <a:moveTo>
                    <a:pt x="2319528" y="438150"/>
                  </a:moveTo>
                  <a:lnTo>
                    <a:pt x="2287778" y="438150"/>
                  </a:lnTo>
                  <a:lnTo>
                    <a:pt x="2287778" y="0"/>
                  </a:lnTo>
                  <a:lnTo>
                    <a:pt x="2275078" y="0"/>
                  </a:lnTo>
                  <a:lnTo>
                    <a:pt x="2275078" y="438150"/>
                  </a:lnTo>
                  <a:lnTo>
                    <a:pt x="2243328" y="438150"/>
                  </a:lnTo>
                  <a:lnTo>
                    <a:pt x="2281428" y="514350"/>
                  </a:lnTo>
                  <a:lnTo>
                    <a:pt x="2313178" y="450850"/>
                  </a:lnTo>
                  <a:lnTo>
                    <a:pt x="2319528" y="438150"/>
                  </a:lnTo>
                  <a:close/>
                </a:path>
                <a:path w="5870575" h="514350">
                  <a:moveTo>
                    <a:pt x="4233672" y="438150"/>
                  </a:moveTo>
                  <a:lnTo>
                    <a:pt x="4201922" y="438150"/>
                  </a:lnTo>
                  <a:lnTo>
                    <a:pt x="4201922" y="0"/>
                  </a:lnTo>
                  <a:lnTo>
                    <a:pt x="4189222" y="0"/>
                  </a:lnTo>
                  <a:lnTo>
                    <a:pt x="4189222" y="438150"/>
                  </a:lnTo>
                  <a:lnTo>
                    <a:pt x="4157472" y="438150"/>
                  </a:lnTo>
                  <a:lnTo>
                    <a:pt x="4195572" y="514350"/>
                  </a:lnTo>
                  <a:lnTo>
                    <a:pt x="4227322" y="450850"/>
                  </a:lnTo>
                  <a:lnTo>
                    <a:pt x="4233672" y="438150"/>
                  </a:lnTo>
                  <a:close/>
                </a:path>
                <a:path w="5870575" h="514350">
                  <a:moveTo>
                    <a:pt x="5870448" y="438150"/>
                  </a:moveTo>
                  <a:lnTo>
                    <a:pt x="5838698" y="438150"/>
                  </a:lnTo>
                  <a:lnTo>
                    <a:pt x="5838698" y="0"/>
                  </a:lnTo>
                  <a:lnTo>
                    <a:pt x="5825998" y="0"/>
                  </a:lnTo>
                  <a:lnTo>
                    <a:pt x="5825998" y="438150"/>
                  </a:lnTo>
                  <a:lnTo>
                    <a:pt x="5794248" y="438150"/>
                  </a:lnTo>
                  <a:lnTo>
                    <a:pt x="5832348" y="514350"/>
                  </a:lnTo>
                  <a:lnTo>
                    <a:pt x="5864098" y="450850"/>
                  </a:lnTo>
                  <a:lnTo>
                    <a:pt x="5870448" y="438150"/>
                  </a:lnTo>
                  <a:close/>
                </a:path>
              </a:pathLst>
            </a:custGeom>
            <a:solidFill>
              <a:srgbClr val="EC7C30"/>
            </a:solidFill>
          </p:spPr>
          <p:txBody>
            <a:bodyPr wrap="square" lIns="0" tIns="0" rIns="0" bIns="0" rtlCol="0"/>
            <a:lstStyle/>
            <a:p>
              <a:endParaRPr/>
            </a:p>
          </p:txBody>
        </p:sp>
        <p:sp>
          <p:nvSpPr>
            <p:cNvPr id="21" name="object 21"/>
            <p:cNvSpPr/>
            <p:nvPr/>
          </p:nvSpPr>
          <p:spPr>
            <a:xfrm>
              <a:off x="8046719" y="5684520"/>
              <a:ext cx="2366010" cy="0"/>
            </a:xfrm>
            <a:custGeom>
              <a:avLst/>
              <a:gdLst/>
              <a:ahLst/>
              <a:cxnLst/>
              <a:rect l="l" t="t" r="r" b="b"/>
              <a:pathLst>
                <a:path w="2366009">
                  <a:moveTo>
                    <a:pt x="0" y="0"/>
                  </a:moveTo>
                  <a:lnTo>
                    <a:pt x="2365882" y="0"/>
                  </a:lnTo>
                </a:path>
              </a:pathLst>
            </a:custGeom>
            <a:ln w="12192">
              <a:solidFill>
                <a:srgbClr val="EC7C30"/>
              </a:solidFill>
            </a:ln>
          </p:spPr>
          <p:txBody>
            <a:bodyPr wrap="square" lIns="0" tIns="0" rIns="0" bIns="0" rtlCol="0"/>
            <a:lstStyle/>
            <a:p>
              <a:endParaRPr/>
            </a:p>
          </p:txBody>
        </p:sp>
        <p:sp>
          <p:nvSpPr>
            <p:cNvPr id="22" name="object 22"/>
            <p:cNvSpPr/>
            <p:nvPr/>
          </p:nvSpPr>
          <p:spPr>
            <a:xfrm>
              <a:off x="10370820" y="5684519"/>
              <a:ext cx="1923414" cy="514350"/>
            </a:xfrm>
            <a:custGeom>
              <a:avLst/>
              <a:gdLst/>
              <a:ahLst/>
              <a:cxnLst/>
              <a:rect l="l" t="t" r="r" b="b"/>
              <a:pathLst>
                <a:path w="1923415" h="514350">
                  <a:moveTo>
                    <a:pt x="76200" y="438150"/>
                  </a:moveTo>
                  <a:lnTo>
                    <a:pt x="44450" y="438150"/>
                  </a:lnTo>
                  <a:lnTo>
                    <a:pt x="44450" y="0"/>
                  </a:lnTo>
                  <a:lnTo>
                    <a:pt x="31750" y="0"/>
                  </a:lnTo>
                  <a:lnTo>
                    <a:pt x="31750" y="438150"/>
                  </a:lnTo>
                  <a:lnTo>
                    <a:pt x="0" y="438150"/>
                  </a:lnTo>
                  <a:lnTo>
                    <a:pt x="38100" y="514350"/>
                  </a:lnTo>
                  <a:lnTo>
                    <a:pt x="69850" y="450850"/>
                  </a:lnTo>
                  <a:lnTo>
                    <a:pt x="76200" y="438150"/>
                  </a:lnTo>
                  <a:close/>
                </a:path>
                <a:path w="1923415" h="514350">
                  <a:moveTo>
                    <a:pt x="1923288" y="438150"/>
                  </a:moveTo>
                  <a:lnTo>
                    <a:pt x="1891538" y="438150"/>
                  </a:lnTo>
                  <a:lnTo>
                    <a:pt x="1891538" y="0"/>
                  </a:lnTo>
                  <a:lnTo>
                    <a:pt x="1878838" y="0"/>
                  </a:lnTo>
                  <a:lnTo>
                    <a:pt x="1878838" y="438150"/>
                  </a:lnTo>
                  <a:lnTo>
                    <a:pt x="1847088" y="438150"/>
                  </a:lnTo>
                  <a:lnTo>
                    <a:pt x="1885188" y="514350"/>
                  </a:lnTo>
                  <a:lnTo>
                    <a:pt x="1916938" y="450850"/>
                  </a:lnTo>
                  <a:lnTo>
                    <a:pt x="1923288" y="438150"/>
                  </a:lnTo>
                  <a:close/>
                </a:path>
              </a:pathLst>
            </a:custGeom>
            <a:solidFill>
              <a:srgbClr val="EC7C30"/>
            </a:solidFill>
          </p:spPr>
          <p:txBody>
            <a:bodyPr wrap="square" lIns="0" tIns="0" rIns="0" bIns="0" rtlCol="0"/>
            <a:lstStyle/>
            <a:p>
              <a:endParaRPr/>
            </a:p>
          </p:txBody>
        </p:sp>
        <p:sp>
          <p:nvSpPr>
            <p:cNvPr id="23" name="object 23"/>
            <p:cNvSpPr/>
            <p:nvPr/>
          </p:nvSpPr>
          <p:spPr>
            <a:xfrm>
              <a:off x="10408919" y="5684520"/>
              <a:ext cx="1852295" cy="0"/>
            </a:xfrm>
            <a:custGeom>
              <a:avLst/>
              <a:gdLst/>
              <a:ahLst/>
              <a:cxnLst/>
              <a:rect l="l" t="t" r="r" b="b"/>
              <a:pathLst>
                <a:path w="1852295">
                  <a:moveTo>
                    <a:pt x="0" y="0"/>
                  </a:moveTo>
                  <a:lnTo>
                    <a:pt x="1852168" y="0"/>
                  </a:lnTo>
                </a:path>
              </a:pathLst>
            </a:custGeom>
            <a:ln w="12192">
              <a:solidFill>
                <a:srgbClr val="EC7C30"/>
              </a:solidFill>
            </a:ln>
          </p:spPr>
          <p:txBody>
            <a:bodyPr wrap="square" lIns="0" tIns="0" rIns="0" bIns="0" rtlCol="0"/>
            <a:lstStyle/>
            <a:p>
              <a:endParaRPr/>
            </a:p>
          </p:txBody>
        </p:sp>
        <p:sp>
          <p:nvSpPr>
            <p:cNvPr id="24" name="object 24"/>
            <p:cNvSpPr/>
            <p:nvPr/>
          </p:nvSpPr>
          <p:spPr>
            <a:xfrm>
              <a:off x="14071091" y="5684520"/>
              <a:ext cx="76200" cy="514350"/>
            </a:xfrm>
            <a:custGeom>
              <a:avLst/>
              <a:gdLst/>
              <a:ahLst/>
              <a:cxnLst/>
              <a:rect l="l" t="t" r="r" b="b"/>
              <a:pathLst>
                <a:path w="76200" h="514350">
                  <a:moveTo>
                    <a:pt x="31750" y="438149"/>
                  </a:moveTo>
                  <a:lnTo>
                    <a:pt x="0" y="438149"/>
                  </a:lnTo>
                  <a:lnTo>
                    <a:pt x="38100" y="514349"/>
                  </a:lnTo>
                  <a:lnTo>
                    <a:pt x="69850" y="450849"/>
                  </a:lnTo>
                  <a:lnTo>
                    <a:pt x="31750" y="450849"/>
                  </a:lnTo>
                  <a:lnTo>
                    <a:pt x="31750" y="438149"/>
                  </a:lnTo>
                  <a:close/>
                </a:path>
                <a:path w="76200" h="514350">
                  <a:moveTo>
                    <a:pt x="44450" y="0"/>
                  </a:moveTo>
                  <a:lnTo>
                    <a:pt x="31750" y="0"/>
                  </a:lnTo>
                  <a:lnTo>
                    <a:pt x="31750" y="450849"/>
                  </a:lnTo>
                  <a:lnTo>
                    <a:pt x="44450" y="450849"/>
                  </a:lnTo>
                  <a:lnTo>
                    <a:pt x="44450" y="0"/>
                  </a:lnTo>
                  <a:close/>
                </a:path>
                <a:path w="76200" h="514350">
                  <a:moveTo>
                    <a:pt x="76200" y="438149"/>
                  </a:moveTo>
                  <a:lnTo>
                    <a:pt x="44450" y="438149"/>
                  </a:lnTo>
                  <a:lnTo>
                    <a:pt x="44450" y="450849"/>
                  </a:lnTo>
                  <a:lnTo>
                    <a:pt x="69850" y="450849"/>
                  </a:lnTo>
                  <a:lnTo>
                    <a:pt x="76200" y="438149"/>
                  </a:lnTo>
                  <a:close/>
                </a:path>
              </a:pathLst>
            </a:custGeom>
            <a:solidFill>
              <a:srgbClr val="EC7C30"/>
            </a:solidFill>
          </p:spPr>
          <p:txBody>
            <a:bodyPr wrap="square" lIns="0" tIns="0" rIns="0" bIns="0" rtlCol="0"/>
            <a:lstStyle/>
            <a:p>
              <a:endParaRPr/>
            </a:p>
          </p:txBody>
        </p:sp>
        <p:sp>
          <p:nvSpPr>
            <p:cNvPr id="25" name="object 25"/>
            <p:cNvSpPr/>
            <p:nvPr/>
          </p:nvSpPr>
          <p:spPr>
            <a:xfrm>
              <a:off x="12256007" y="5684520"/>
              <a:ext cx="1852295" cy="0"/>
            </a:xfrm>
            <a:custGeom>
              <a:avLst/>
              <a:gdLst/>
              <a:ahLst/>
              <a:cxnLst/>
              <a:rect l="l" t="t" r="r" b="b"/>
              <a:pathLst>
                <a:path w="1852294">
                  <a:moveTo>
                    <a:pt x="0" y="0"/>
                  </a:moveTo>
                  <a:lnTo>
                    <a:pt x="1852168" y="0"/>
                  </a:lnTo>
                </a:path>
              </a:pathLst>
            </a:custGeom>
            <a:ln w="12192">
              <a:solidFill>
                <a:srgbClr val="EC7C30"/>
              </a:solidFill>
            </a:ln>
          </p:spPr>
          <p:txBody>
            <a:bodyPr wrap="square" lIns="0" tIns="0" rIns="0" bIns="0" rtlCol="0"/>
            <a:lstStyle/>
            <a:p>
              <a:endParaRPr/>
            </a:p>
          </p:txBody>
        </p:sp>
      </p:grpSp>
      <p:sp>
        <p:nvSpPr>
          <p:cNvPr id="26" name="object 26"/>
          <p:cNvSpPr/>
          <p:nvPr/>
        </p:nvSpPr>
        <p:spPr>
          <a:xfrm>
            <a:off x="6513576" y="710183"/>
            <a:ext cx="3169920" cy="256031"/>
          </a:xfrm>
          <a:prstGeom prst="rect">
            <a:avLst/>
          </a:prstGeom>
          <a:blipFill>
            <a:blip r:embed="rId12" cstate="print"/>
            <a:stretch>
              <a:fillRect/>
            </a:stretch>
          </a:blipFill>
        </p:spPr>
        <p:txBody>
          <a:bodyPr wrap="square" lIns="0" tIns="0" rIns="0" bIns="0" rtlCol="0"/>
          <a:lstStyle/>
          <a:p>
            <a:endParaRPr/>
          </a:p>
        </p:txBody>
      </p:sp>
      <p:sp>
        <p:nvSpPr>
          <p:cNvPr id="27" name="object 27"/>
          <p:cNvSpPr txBox="1"/>
          <p:nvPr/>
        </p:nvSpPr>
        <p:spPr>
          <a:xfrm>
            <a:off x="2165985" y="1220165"/>
            <a:ext cx="11955145" cy="362585"/>
          </a:xfrm>
          <a:prstGeom prst="rect">
            <a:avLst/>
          </a:prstGeom>
        </p:spPr>
        <p:txBody>
          <a:bodyPr vert="horz" wrap="square" lIns="0" tIns="13970" rIns="0" bIns="0" rtlCol="0">
            <a:spAutoFit/>
          </a:bodyPr>
          <a:lstStyle/>
          <a:p>
            <a:pPr marL="12700">
              <a:lnSpc>
                <a:spcPct val="100000"/>
              </a:lnSpc>
              <a:spcBef>
                <a:spcPts val="110"/>
              </a:spcBef>
            </a:pPr>
            <a:r>
              <a:rPr sz="2200" spc="-10" dirty="0">
                <a:solidFill>
                  <a:srgbClr val="404040"/>
                </a:solidFill>
                <a:latin typeface="Noto Sans"/>
                <a:cs typeface="Noto Sans"/>
              </a:rPr>
              <a:t>When </a:t>
            </a:r>
            <a:r>
              <a:rPr sz="2200" spc="-5" dirty="0">
                <a:solidFill>
                  <a:srgbClr val="404040"/>
                </a:solidFill>
                <a:latin typeface="Noto Sans"/>
                <a:cs typeface="Noto Sans"/>
              </a:rPr>
              <a:t>you </a:t>
            </a:r>
            <a:r>
              <a:rPr sz="2200" spc="-15" dirty="0">
                <a:solidFill>
                  <a:srgbClr val="404040"/>
                </a:solidFill>
                <a:latin typeface="Noto Sans"/>
                <a:cs typeface="Noto Sans"/>
              </a:rPr>
              <a:t>launch </a:t>
            </a:r>
            <a:r>
              <a:rPr sz="2200" spc="-10" dirty="0">
                <a:solidFill>
                  <a:srgbClr val="404040"/>
                </a:solidFill>
                <a:latin typeface="Noto Sans"/>
                <a:cs typeface="Noto Sans"/>
              </a:rPr>
              <a:t>an </a:t>
            </a:r>
            <a:r>
              <a:rPr sz="2200" dirty="0">
                <a:solidFill>
                  <a:srgbClr val="404040"/>
                </a:solidFill>
                <a:latin typeface="Noto Sans"/>
                <a:cs typeface="Noto Sans"/>
              </a:rPr>
              <a:t>EC2 </a:t>
            </a:r>
            <a:r>
              <a:rPr sz="2200" spc="-20" dirty="0">
                <a:solidFill>
                  <a:srgbClr val="404040"/>
                </a:solidFill>
                <a:latin typeface="Noto Sans"/>
                <a:cs typeface="Noto Sans"/>
              </a:rPr>
              <a:t>instance, there </a:t>
            </a:r>
            <a:r>
              <a:rPr sz="2200" spc="-25" dirty="0">
                <a:solidFill>
                  <a:srgbClr val="404040"/>
                </a:solidFill>
                <a:latin typeface="Noto Sans"/>
                <a:cs typeface="Noto Sans"/>
              </a:rPr>
              <a:t>are </a:t>
            </a:r>
            <a:r>
              <a:rPr sz="2200" spc="-5" dirty="0">
                <a:solidFill>
                  <a:srgbClr val="404040"/>
                </a:solidFill>
                <a:latin typeface="Noto Sans"/>
                <a:cs typeface="Noto Sans"/>
              </a:rPr>
              <a:t>a </a:t>
            </a:r>
            <a:r>
              <a:rPr sz="2200" spc="-10" dirty="0">
                <a:solidFill>
                  <a:srgbClr val="404040"/>
                </a:solidFill>
                <a:latin typeface="Noto Sans"/>
                <a:cs typeface="Noto Sans"/>
              </a:rPr>
              <a:t>number </a:t>
            </a:r>
            <a:r>
              <a:rPr sz="2200" dirty="0">
                <a:solidFill>
                  <a:srgbClr val="404040"/>
                </a:solidFill>
                <a:latin typeface="Noto Sans"/>
                <a:cs typeface="Noto Sans"/>
              </a:rPr>
              <a:t>of </a:t>
            </a:r>
            <a:r>
              <a:rPr sz="2200" spc="-40" dirty="0">
                <a:solidFill>
                  <a:srgbClr val="404040"/>
                </a:solidFill>
                <a:latin typeface="Noto Sans"/>
                <a:cs typeface="Noto Sans"/>
              </a:rPr>
              <a:t>AMIs </a:t>
            </a:r>
            <a:r>
              <a:rPr sz="2200" spc="-15" dirty="0">
                <a:solidFill>
                  <a:srgbClr val="404040"/>
                </a:solidFill>
                <a:latin typeface="Noto Sans"/>
                <a:cs typeface="Noto Sans"/>
              </a:rPr>
              <a:t>with </a:t>
            </a:r>
            <a:r>
              <a:rPr sz="2200" spc="-5" dirty="0">
                <a:solidFill>
                  <a:srgbClr val="404040"/>
                </a:solidFill>
                <a:latin typeface="Noto Sans"/>
                <a:cs typeface="Noto Sans"/>
              </a:rPr>
              <a:t>a </a:t>
            </a:r>
            <a:r>
              <a:rPr sz="2200" spc="-15" dirty="0">
                <a:solidFill>
                  <a:srgbClr val="404040"/>
                </a:solidFill>
                <a:latin typeface="Noto Sans"/>
                <a:cs typeface="Noto Sans"/>
              </a:rPr>
              <a:t>preinstalled</a:t>
            </a:r>
            <a:r>
              <a:rPr sz="2200" spc="135" dirty="0">
                <a:solidFill>
                  <a:srgbClr val="404040"/>
                </a:solidFill>
                <a:latin typeface="Noto Sans"/>
                <a:cs typeface="Noto Sans"/>
              </a:rPr>
              <a:t> </a:t>
            </a:r>
            <a:r>
              <a:rPr sz="2200" spc="-15" dirty="0">
                <a:solidFill>
                  <a:srgbClr val="404040"/>
                </a:solidFill>
                <a:latin typeface="Noto Sans"/>
                <a:cs typeface="Noto Sans"/>
              </a:rPr>
              <a:t>database.</a:t>
            </a:r>
            <a:endParaRPr sz="2200">
              <a:latin typeface="Noto Sans"/>
              <a:cs typeface="Noto Sans"/>
            </a:endParaRPr>
          </a:p>
        </p:txBody>
      </p:sp>
      <p:sp>
        <p:nvSpPr>
          <p:cNvPr id="28" name="object 2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50</a:t>
            </a:fld>
            <a:endParaRPr spc="-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30085" y="283286"/>
            <a:ext cx="3198495" cy="512445"/>
          </a:xfrm>
          <a:prstGeom prst="rect">
            <a:avLst/>
          </a:prstGeom>
        </p:spPr>
        <p:txBody>
          <a:bodyPr vert="horz" wrap="square" lIns="0" tIns="12065" rIns="0" bIns="0" rtlCol="0">
            <a:spAutoFit/>
          </a:bodyPr>
          <a:lstStyle/>
          <a:p>
            <a:pPr marL="12700">
              <a:lnSpc>
                <a:spcPct val="100000"/>
              </a:lnSpc>
              <a:spcBef>
                <a:spcPts val="95"/>
              </a:spcBef>
            </a:pPr>
            <a:r>
              <a:rPr sz="3200" b="0" spc="-440" dirty="0">
                <a:latin typeface="Arial Black"/>
                <a:cs typeface="Arial Black"/>
              </a:rPr>
              <a:t>Cost </a:t>
            </a:r>
            <a:r>
              <a:rPr sz="3200" b="0" spc="-365" dirty="0">
                <a:latin typeface="Arial Black"/>
                <a:cs typeface="Arial Black"/>
              </a:rPr>
              <a:t>and</a:t>
            </a:r>
            <a:r>
              <a:rPr sz="3200" b="0" spc="-570" dirty="0">
                <a:latin typeface="Arial Black"/>
                <a:cs typeface="Arial Black"/>
              </a:rPr>
              <a:t> </a:t>
            </a:r>
            <a:r>
              <a:rPr sz="3200" b="0" spc="-509" dirty="0">
                <a:latin typeface="Arial Black"/>
                <a:cs typeface="Arial Black"/>
              </a:rPr>
              <a:t>Licenses</a:t>
            </a:r>
            <a:endParaRPr sz="3200">
              <a:latin typeface="Arial Black"/>
              <a:cs typeface="Arial Black"/>
            </a:endParaRPr>
          </a:p>
        </p:txBody>
      </p:sp>
      <p:sp>
        <p:nvSpPr>
          <p:cNvPr id="3" name="object 3"/>
          <p:cNvSpPr/>
          <p:nvPr/>
        </p:nvSpPr>
        <p:spPr>
          <a:xfrm>
            <a:off x="6297167" y="710183"/>
            <a:ext cx="3718560" cy="25603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77544" y="1196654"/>
            <a:ext cx="13714730" cy="746125"/>
          </a:xfrm>
          <a:prstGeom prst="rect">
            <a:avLst/>
          </a:prstGeom>
        </p:spPr>
        <p:txBody>
          <a:bodyPr vert="horz" wrap="square" lIns="0" tIns="37465" rIns="0" bIns="0" rtlCol="0">
            <a:spAutoFit/>
          </a:bodyPr>
          <a:lstStyle/>
          <a:p>
            <a:pPr marL="12700">
              <a:lnSpc>
                <a:spcPct val="100000"/>
              </a:lnSpc>
              <a:spcBef>
                <a:spcPts val="295"/>
              </a:spcBef>
            </a:pPr>
            <a:r>
              <a:rPr sz="2200" spc="-40" dirty="0">
                <a:solidFill>
                  <a:srgbClr val="404040"/>
                </a:solidFill>
                <a:latin typeface="Noto Sans"/>
                <a:cs typeface="Noto Sans"/>
              </a:rPr>
              <a:t>You </a:t>
            </a:r>
            <a:r>
              <a:rPr sz="2200" spc="-25" dirty="0">
                <a:solidFill>
                  <a:srgbClr val="404040"/>
                </a:solidFill>
                <a:latin typeface="Noto Sans"/>
                <a:cs typeface="Noto Sans"/>
              </a:rPr>
              <a:t>are </a:t>
            </a:r>
            <a:r>
              <a:rPr sz="2200" spc="-35" dirty="0">
                <a:solidFill>
                  <a:srgbClr val="404040"/>
                </a:solidFill>
                <a:latin typeface="Noto Sans"/>
                <a:cs typeface="Noto Sans"/>
              </a:rPr>
              <a:t>charged </a:t>
            </a:r>
            <a:r>
              <a:rPr sz="2200" spc="-5" dirty="0">
                <a:solidFill>
                  <a:srgbClr val="404040"/>
                </a:solidFill>
                <a:latin typeface="Noto Sans"/>
                <a:cs typeface="Noto Sans"/>
              </a:rPr>
              <a:t>for </a:t>
            </a:r>
            <a:r>
              <a:rPr sz="2200" spc="-20" dirty="0">
                <a:solidFill>
                  <a:srgbClr val="404040"/>
                </a:solidFill>
                <a:latin typeface="Noto Sans"/>
                <a:cs typeface="Noto Sans"/>
              </a:rPr>
              <a:t>the </a:t>
            </a:r>
            <a:r>
              <a:rPr sz="2200" spc="-5" dirty="0">
                <a:solidFill>
                  <a:srgbClr val="404040"/>
                </a:solidFill>
                <a:latin typeface="Noto Sans"/>
                <a:cs typeface="Noto Sans"/>
              </a:rPr>
              <a:t>cost </a:t>
            </a:r>
            <a:r>
              <a:rPr sz="2200" dirty="0">
                <a:solidFill>
                  <a:srgbClr val="404040"/>
                </a:solidFill>
                <a:latin typeface="Noto Sans"/>
                <a:cs typeface="Noto Sans"/>
              </a:rPr>
              <a:t>of </a:t>
            </a:r>
            <a:r>
              <a:rPr sz="2200" spc="-20" dirty="0">
                <a:solidFill>
                  <a:srgbClr val="404040"/>
                </a:solidFill>
                <a:latin typeface="Noto Sans"/>
                <a:cs typeface="Noto Sans"/>
              </a:rPr>
              <a:t>the </a:t>
            </a:r>
            <a:r>
              <a:rPr sz="2200" dirty="0">
                <a:solidFill>
                  <a:srgbClr val="404040"/>
                </a:solidFill>
                <a:latin typeface="Noto Sans"/>
                <a:cs typeface="Noto Sans"/>
              </a:rPr>
              <a:t>EC2 </a:t>
            </a:r>
            <a:r>
              <a:rPr sz="2200" spc="-15" dirty="0">
                <a:solidFill>
                  <a:srgbClr val="404040"/>
                </a:solidFill>
                <a:latin typeface="Noto Sans"/>
                <a:cs typeface="Noto Sans"/>
              </a:rPr>
              <a:t>instance plus </a:t>
            </a:r>
            <a:r>
              <a:rPr sz="2200" spc="-5" dirty="0">
                <a:solidFill>
                  <a:srgbClr val="404040"/>
                </a:solidFill>
                <a:latin typeface="Noto Sans"/>
                <a:cs typeface="Noto Sans"/>
              </a:rPr>
              <a:t>a </a:t>
            </a:r>
            <a:r>
              <a:rPr sz="2200" spc="-10" dirty="0">
                <a:solidFill>
                  <a:srgbClr val="404040"/>
                </a:solidFill>
                <a:latin typeface="Noto Sans"/>
                <a:cs typeface="Noto Sans"/>
              </a:rPr>
              <a:t>license </a:t>
            </a:r>
            <a:r>
              <a:rPr sz="2200" spc="-5" dirty="0">
                <a:solidFill>
                  <a:srgbClr val="404040"/>
                </a:solidFill>
                <a:latin typeface="Noto Sans"/>
                <a:cs typeface="Noto Sans"/>
              </a:rPr>
              <a:t>fee for </a:t>
            </a:r>
            <a:r>
              <a:rPr sz="2200" spc="-20" dirty="0">
                <a:solidFill>
                  <a:srgbClr val="404040"/>
                </a:solidFill>
                <a:latin typeface="Noto Sans"/>
                <a:cs typeface="Noto Sans"/>
              </a:rPr>
              <a:t>the </a:t>
            </a:r>
            <a:r>
              <a:rPr sz="2200" spc="-15" dirty="0">
                <a:solidFill>
                  <a:srgbClr val="404040"/>
                </a:solidFill>
                <a:latin typeface="Noto Sans"/>
                <a:cs typeface="Noto Sans"/>
              </a:rPr>
              <a:t>database software </a:t>
            </a:r>
            <a:r>
              <a:rPr sz="2200" dirty="0">
                <a:solidFill>
                  <a:srgbClr val="404040"/>
                </a:solidFill>
                <a:latin typeface="Noto Sans"/>
                <a:cs typeface="Noto Sans"/>
              </a:rPr>
              <a:t>on </a:t>
            </a:r>
            <a:r>
              <a:rPr sz="2200" spc="-10" dirty="0">
                <a:solidFill>
                  <a:srgbClr val="404040"/>
                </a:solidFill>
                <a:latin typeface="Noto Sans"/>
                <a:cs typeface="Noto Sans"/>
              </a:rPr>
              <a:t>an</a:t>
            </a:r>
            <a:r>
              <a:rPr sz="2200" spc="265" dirty="0">
                <a:solidFill>
                  <a:srgbClr val="404040"/>
                </a:solidFill>
                <a:latin typeface="Noto Sans"/>
                <a:cs typeface="Noto Sans"/>
              </a:rPr>
              <a:t> </a:t>
            </a:r>
            <a:r>
              <a:rPr sz="2200" spc="-10" dirty="0">
                <a:solidFill>
                  <a:srgbClr val="404040"/>
                </a:solidFill>
                <a:latin typeface="Noto Sans"/>
                <a:cs typeface="Noto Sans"/>
              </a:rPr>
              <a:t>hourly</a:t>
            </a:r>
            <a:endParaRPr sz="2200">
              <a:latin typeface="Noto Sans"/>
              <a:cs typeface="Noto Sans"/>
            </a:endParaRPr>
          </a:p>
          <a:p>
            <a:pPr marL="12700">
              <a:lnSpc>
                <a:spcPct val="100000"/>
              </a:lnSpc>
              <a:spcBef>
                <a:spcPts val="195"/>
              </a:spcBef>
            </a:pPr>
            <a:r>
              <a:rPr sz="2200" spc="-10" dirty="0">
                <a:solidFill>
                  <a:srgbClr val="404040"/>
                </a:solidFill>
                <a:latin typeface="Noto Sans"/>
                <a:cs typeface="Noto Sans"/>
              </a:rPr>
              <a:t>basis.</a:t>
            </a:r>
            <a:endParaRPr sz="2200">
              <a:latin typeface="Noto Sans"/>
              <a:cs typeface="Noto Sans"/>
            </a:endParaRPr>
          </a:p>
        </p:txBody>
      </p:sp>
      <p:sp>
        <p:nvSpPr>
          <p:cNvPr id="5" name="object 5"/>
          <p:cNvSpPr txBox="1"/>
          <p:nvPr/>
        </p:nvSpPr>
        <p:spPr>
          <a:xfrm>
            <a:off x="6303009" y="4268165"/>
            <a:ext cx="469265" cy="329565"/>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404040"/>
                </a:solidFill>
                <a:latin typeface="Noto Sans"/>
                <a:cs typeface="Noto Sans"/>
              </a:rPr>
              <a:t>E</a:t>
            </a:r>
            <a:r>
              <a:rPr sz="2000" spc="-25" dirty="0">
                <a:solidFill>
                  <a:srgbClr val="404040"/>
                </a:solidFill>
                <a:latin typeface="Noto Sans"/>
                <a:cs typeface="Noto Sans"/>
              </a:rPr>
              <a:t>C</a:t>
            </a:r>
            <a:r>
              <a:rPr sz="2000" spc="-5" dirty="0">
                <a:solidFill>
                  <a:srgbClr val="404040"/>
                </a:solidFill>
                <a:latin typeface="Noto Sans"/>
                <a:cs typeface="Noto Sans"/>
              </a:rPr>
              <a:t>2</a:t>
            </a:r>
            <a:endParaRPr sz="2000">
              <a:latin typeface="Noto Sans"/>
              <a:cs typeface="Noto Sans"/>
            </a:endParaRPr>
          </a:p>
        </p:txBody>
      </p:sp>
      <p:grpSp>
        <p:nvGrpSpPr>
          <p:cNvPr id="6" name="object 6"/>
          <p:cNvGrpSpPr/>
          <p:nvPr/>
        </p:nvGrpSpPr>
        <p:grpSpPr>
          <a:xfrm>
            <a:off x="6028944" y="2968751"/>
            <a:ext cx="1567180" cy="1353820"/>
            <a:chOff x="6028944" y="2968751"/>
            <a:chExt cx="1567180" cy="1353820"/>
          </a:xfrm>
        </p:grpSpPr>
        <p:sp>
          <p:nvSpPr>
            <p:cNvPr id="7" name="object 7"/>
            <p:cNvSpPr/>
            <p:nvPr/>
          </p:nvSpPr>
          <p:spPr>
            <a:xfrm>
              <a:off x="6028944" y="2968751"/>
              <a:ext cx="1024127" cy="12374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647688" y="3377183"/>
              <a:ext cx="947927" cy="944880"/>
            </a:xfrm>
            <a:prstGeom prst="rect">
              <a:avLst/>
            </a:prstGeom>
            <a:blipFill>
              <a:blip r:embed="rId4" cstate="print"/>
              <a:stretch>
                <a:fillRect/>
              </a:stretch>
            </a:blipFill>
          </p:spPr>
          <p:txBody>
            <a:bodyPr wrap="square" lIns="0" tIns="0" rIns="0" bIns="0" rtlCol="0"/>
            <a:lstStyle/>
            <a:p>
              <a:endParaRPr/>
            </a:p>
          </p:txBody>
        </p:sp>
      </p:grpSp>
      <p:sp>
        <p:nvSpPr>
          <p:cNvPr id="9" name="object 9"/>
          <p:cNvSpPr/>
          <p:nvPr/>
        </p:nvSpPr>
        <p:spPr>
          <a:xfrm>
            <a:off x="7768082" y="3163569"/>
            <a:ext cx="770890" cy="844550"/>
          </a:xfrm>
          <a:custGeom>
            <a:avLst/>
            <a:gdLst/>
            <a:ahLst/>
            <a:cxnLst/>
            <a:rect l="l" t="t" r="r" b="b"/>
            <a:pathLst>
              <a:path w="770890" h="844550">
                <a:moveTo>
                  <a:pt x="770636" y="299720"/>
                </a:moveTo>
                <a:lnTo>
                  <a:pt x="508635" y="299720"/>
                </a:lnTo>
                <a:lnTo>
                  <a:pt x="508635" y="0"/>
                </a:lnTo>
                <a:lnTo>
                  <a:pt x="262001" y="0"/>
                </a:lnTo>
                <a:lnTo>
                  <a:pt x="262001" y="299720"/>
                </a:lnTo>
                <a:lnTo>
                  <a:pt x="0" y="299720"/>
                </a:lnTo>
                <a:lnTo>
                  <a:pt x="0" y="546100"/>
                </a:lnTo>
                <a:lnTo>
                  <a:pt x="262001" y="546100"/>
                </a:lnTo>
                <a:lnTo>
                  <a:pt x="262001" y="844550"/>
                </a:lnTo>
                <a:lnTo>
                  <a:pt x="508635" y="844550"/>
                </a:lnTo>
                <a:lnTo>
                  <a:pt x="508635" y="546100"/>
                </a:lnTo>
                <a:lnTo>
                  <a:pt x="770636" y="546100"/>
                </a:lnTo>
                <a:lnTo>
                  <a:pt x="770636" y="299720"/>
                </a:lnTo>
                <a:close/>
              </a:path>
            </a:pathLst>
          </a:custGeom>
          <a:solidFill>
            <a:srgbClr val="FFC000"/>
          </a:solidFill>
        </p:spPr>
        <p:txBody>
          <a:bodyPr wrap="square" lIns="0" tIns="0" rIns="0" bIns="0" rtlCol="0"/>
          <a:lstStyle/>
          <a:p>
            <a:endParaRPr/>
          </a:p>
        </p:txBody>
      </p:sp>
      <p:grpSp>
        <p:nvGrpSpPr>
          <p:cNvPr id="10" name="object 10"/>
          <p:cNvGrpSpPr/>
          <p:nvPr/>
        </p:nvGrpSpPr>
        <p:grpSpPr>
          <a:xfrm>
            <a:off x="9058656" y="3102864"/>
            <a:ext cx="1560830" cy="1198245"/>
            <a:chOff x="9058656" y="3102864"/>
            <a:chExt cx="1560830" cy="1198245"/>
          </a:xfrm>
        </p:grpSpPr>
        <p:sp>
          <p:nvSpPr>
            <p:cNvPr id="11" name="object 11"/>
            <p:cNvSpPr/>
            <p:nvPr/>
          </p:nvSpPr>
          <p:spPr>
            <a:xfrm>
              <a:off x="9058656" y="3102864"/>
              <a:ext cx="1027176" cy="102717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9671304" y="3352800"/>
              <a:ext cx="947927" cy="947927"/>
            </a:xfrm>
            <a:prstGeom prst="rect">
              <a:avLst/>
            </a:prstGeom>
            <a:blipFill>
              <a:blip r:embed="rId6" cstate="print"/>
              <a:stretch>
                <a:fillRect/>
              </a:stretch>
            </a:blipFill>
          </p:spPr>
          <p:txBody>
            <a:bodyPr wrap="square" lIns="0" tIns="0" rIns="0" bIns="0" rtlCol="0"/>
            <a:lstStyle/>
            <a:p>
              <a:endParaRPr/>
            </a:p>
          </p:txBody>
        </p:sp>
      </p:grpSp>
      <p:sp>
        <p:nvSpPr>
          <p:cNvPr id="13" name="object 13"/>
          <p:cNvSpPr txBox="1"/>
          <p:nvPr/>
        </p:nvSpPr>
        <p:spPr>
          <a:xfrm>
            <a:off x="9117330" y="4268165"/>
            <a:ext cx="904875" cy="329565"/>
          </a:xfrm>
          <a:prstGeom prst="rect">
            <a:avLst/>
          </a:prstGeom>
        </p:spPr>
        <p:txBody>
          <a:bodyPr vert="horz" wrap="square" lIns="0" tIns="12065" rIns="0" bIns="0" rtlCol="0">
            <a:spAutoFit/>
          </a:bodyPr>
          <a:lstStyle/>
          <a:p>
            <a:pPr marL="12700">
              <a:lnSpc>
                <a:spcPct val="100000"/>
              </a:lnSpc>
              <a:spcBef>
                <a:spcPts val="95"/>
              </a:spcBef>
            </a:pPr>
            <a:r>
              <a:rPr sz="2000" spc="-20" dirty="0">
                <a:solidFill>
                  <a:srgbClr val="404040"/>
                </a:solidFill>
                <a:latin typeface="Noto Sans"/>
                <a:cs typeface="Noto Sans"/>
              </a:rPr>
              <a:t>Li</a:t>
            </a:r>
            <a:r>
              <a:rPr sz="2000" spc="-10" dirty="0">
                <a:solidFill>
                  <a:srgbClr val="404040"/>
                </a:solidFill>
                <a:latin typeface="Noto Sans"/>
                <a:cs typeface="Noto Sans"/>
              </a:rPr>
              <a:t>c</a:t>
            </a:r>
            <a:r>
              <a:rPr sz="2000" spc="-5" dirty="0">
                <a:solidFill>
                  <a:srgbClr val="404040"/>
                </a:solidFill>
                <a:latin typeface="Noto Sans"/>
                <a:cs typeface="Noto Sans"/>
              </a:rPr>
              <a:t>e</a:t>
            </a:r>
            <a:r>
              <a:rPr sz="2000" spc="-15" dirty="0">
                <a:solidFill>
                  <a:srgbClr val="404040"/>
                </a:solidFill>
                <a:latin typeface="Noto Sans"/>
                <a:cs typeface="Noto Sans"/>
              </a:rPr>
              <a:t>n</a:t>
            </a:r>
            <a:r>
              <a:rPr sz="2000" spc="-5" dirty="0">
                <a:solidFill>
                  <a:srgbClr val="404040"/>
                </a:solidFill>
                <a:latin typeface="Noto Sans"/>
                <a:cs typeface="Noto Sans"/>
              </a:rPr>
              <a:t>s</a:t>
            </a:r>
            <a:r>
              <a:rPr sz="2000" spc="-10" dirty="0">
                <a:solidFill>
                  <a:srgbClr val="404040"/>
                </a:solidFill>
                <a:latin typeface="Noto Sans"/>
                <a:cs typeface="Noto Sans"/>
              </a:rPr>
              <a:t>e</a:t>
            </a:r>
            <a:endParaRPr sz="2000">
              <a:latin typeface="Noto Sans"/>
              <a:cs typeface="Noto Sans"/>
            </a:endParaRPr>
          </a:p>
        </p:txBody>
      </p:sp>
      <p:sp>
        <p:nvSpPr>
          <p:cNvPr id="14" name="object 14"/>
          <p:cNvSpPr txBox="1"/>
          <p:nvPr/>
        </p:nvSpPr>
        <p:spPr>
          <a:xfrm>
            <a:off x="3883278" y="7236079"/>
            <a:ext cx="2813050" cy="329565"/>
          </a:xfrm>
          <a:prstGeom prst="rect">
            <a:avLst/>
          </a:prstGeom>
        </p:spPr>
        <p:txBody>
          <a:bodyPr vert="horz" wrap="square" lIns="0" tIns="11430" rIns="0" bIns="0" rtlCol="0">
            <a:spAutoFit/>
          </a:bodyPr>
          <a:lstStyle/>
          <a:p>
            <a:pPr marL="12700">
              <a:lnSpc>
                <a:spcPct val="100000"/>
              </a:lnSpc>
              <a:spcBef>
                <a:spcPts val="90"/>
              </a:spcBef>
            </a:pPr>
            <a:r>
              <a:rPr sz="2000" spc="-25" dirty="0">
                <a:solidFill>
                  <a:srgbClr val="404040"/>
                </a:solidFill>
                <a:latin typeface="Noto Sans"/>
                <a:cs typeface="Noto Sans"/>
              </a:rPr>
              <a:t>Free </a:t>
            </a:r>
            <a:r>
              <a:rPr sz="2000" spc="-20" dirty="0">
                <a:solidFill>
                  <a:srgbClr val="404040"/>
                </a:solidFill>
                <a:latin typeface="Noto Sans"/>
                <a:cs typeface="Noto Sans"/>
              </a:rPr>
              <a:t>Database</a:t>
            </a:r>
            <a:r>
              <a:rPr sz="2000" spc="30" dirty="0">
                <a:solidFill>
                  <a:srgbClr val="404040"/>
                </a:solidFill>
                <a:latin typeface="Noto Sans"/>
                <a:cs typeface="Noto Sans"/>
              </a:rPr>
              <a:t> </a:t>
            </a:r>
            <a:r>
              <a:rPr sz="2000" spc="-20" dirty="0">
                <a:solidFill>
                  <a:srgbClr val="404040"/>
                </a:solidFill>
                <a:latin typeface="Noto Sans"/>
                <a:cs typeface="Noto Sans"/>
              </a:rPr>
              <a:t>Platform</a:t>
            </a:r>
            <a:endParaRPr sz="2000">
              <a:latin typeface="Noto Sans"/>
              <a:cs typeface="Noto Sans"/>
            </a:endParaRPr>
          </a:p>
        </p:txBody>
      </p:sp>
      <p:grpSp>
        <p:nvGrpSpPr>
          <p:cNvPr id="15" name="object 15"/>
          <p:cNvGrpSpPr/>
          <p:nvPr/>
        </p:nvGrpSpPr>
        <p:grpSpPr>
          <a:xfrm>
            <a:off x="3380232" y="5023103"/>
            <a:ext cx="3853179" cy="2024380"/>
            <a:chOff x="3380232" y="5023103"/>
            <a:chExt cx="3853179" cy="2024380"/>
          </a:xfrm>
        </p:grpSpPr>
        <p:sp>
          <p:nvSpPr>
            <p:cNvPr id="16" name="object 16"/>
            <p:cNvSpPr/>
            <p:nvPr/>
          </p:nvSpPr>
          <p:spPr>
            <a:xfrm>
              <a:off x="4392168" y="5605271"/>
              <a:ext cx="1584960" cy="819911"/>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3386328" y="5029199"/>
              <a:ext cx="3840479" cy="2011680"/>
            </a:xfrm>
            <a:custGeom>
              <a:avLst/>
              <a:gdLst/>
              <a:ahLst/>
              <a:cxnLst/>
              <a:rect l="l" t="t" r="r" b="b"/>
              <a:pathLst>
                <a:path w="3840479" h="2011679">
                  <a:moveTo>
                    <a:pt x="0" y="128142"/>
                  </a:moveTo>
                  <a:lnTo>
                    <a:pt x="10074" y="78277"/>
                  </a:lnTo>
                  <a:lnTo>
                    <a:pt x="37544" y="37544"/>
                  </a:lnTo>
                  <a:lnTo>
                    <a:pt x="78277" y="10074"/>
                  </a:lnTo>
                  <a:lnTo>
                    <a:pt x="128143" y="0"/>
                  </a:lnTo>
                  <a:lnTo>
                    <a:pt x="3712337" y="0"/>
                  </a:lnTo>
                  <a:lnTo>
                    <a:pt x="3762202" y="10074"/>
                  </a:lnTo>
                  <a:lnTo>
                    <a:pt x="3802935" y="37544"/>
                  </a:lnTo>
                  <a:lnTo>
                    <a:pt x="3830405" y="78277"/>
                  </a:lnTo>
                  <a:lnTo>
                    <a:pt x="3840479" y="128142"/>
                  </a:lnTo>
                  <a:lnTo>
                    <a:pt x="3840479" y="1883537"/>
                  </a:lnTo>
                  <a:lnTo>
                    <a:pt x="3830405" y="1933402"/>
                  </a:lnTo>
                  <a:lnTo>
                    <a:pt x="3802935" y="1974135"/>
                  </a:lnTo>
                  <a:lnTo>
                    <a:pt x="3762202" y="2001605"/>
                  </a:lnTo>
                  <a:lnTo>
                    <a:pt x="3712337" y="2011680"/>
                  </a:lnTo>
                  <a:lnTo>
                    <a:pt x="128143" y="2011680"/>
                  </a:lnTo>
                  <a:lnTo>
                    <a:pt x="78277" y="2001605"/>
                  </a:lnTo>
                  <a:lnTo>
                    <a:pt x="37544" y="1974135"/>
                  </a:lnTo>
                  <a:lnTo>
                    <a:pt x="10074" y="1933402"/>
                  </a:lnTo>
                  <a:lnTo>
                    <a:pt x="0" y="1883537"/>
                  </a:lnTo>
                  <a:lnTo>
                    <a:pt x="0" y="128142"/>
                  </a:lnTo>
                  <a:close/>
                </a:path>
              </a:pathLst>
            </a:custGeom>
            <a:ln w="12192">
              <a:solidFill>
                <a:srgbClr val="404040"/>
              </a:solidFill>
            </a:ln>
          </p:spPr>
          <p:txBody>
            <a:bodyPr wrap="square" lIns="0" tIns="0" rIns="0" bIns="0" rtlCol="0"/>
            <a:lstStyle/>
            <a:p>
              <a:endParaRPr/>
            </a:p>
          </p:txBody>
        </p:sp>
      </p:grpSp>
      <p:grpSp>
        <p:nvGrpSpPr>
          <p:cNvPr id="18" name="object 18"/>
          <p:cNvGrpSpPr/>
          <p:nvPr/>
        </p:nvGrpSpPr>
        <p:grpSpPr>
          <a:xfrm>
            <a:off x="7839456" y="5023103"/>
            <a:ext cx="5224780" cy="2024380"/>
            <a:chOff x="7839456" y="5023103"/>
            <a:chExt cx="5224780" cy="2024380"/>
          </a:xfrm>
        </p:grpSpPr>
        <p:sp>
          <p:nvSpPr>
            <p:cNvPr id="19" name="object 19"/>
            <p:cNvSpPr/>
            <p:nvPr/>
          </p:nvSpPr>
          <p:spPr>
            <a:xfrm>
              <a:off x="10741152" y="5721095"/>
              <a:ext cx="2097024" cy="533399"/>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8072789" y="5908262"/>
              <a:ext cx="1734563" cy="224599"/>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7845552" y="5029199"/>
              <a:ext cx="5212080" cy="2011680"/>
            </a:xfrm>
            <a:custGeom>
              <a:avLst/>
              <a:gdLst/>
              <a:ahLst/>
              <a:cxnLst/>
              <a:rect l="l" t="t" r="r" b="b"/>
              <a:pathLst>
                <a:path w="5212080" h="2011679">
                  <a:moveTo>
                    <a:pt x="0" y="128142"/>
                  </a:moveTo>
                  <a:lnTo>
                    <a:pt x="10074" y="78277"/>
                  </a:lnTo>
                  <a:lnTo>
                    <a:pt x="37544" y="37544"/>
                  </a:lnTo>
                  <a:lnTo>
                    <a:pt x="78277" y="10074"/>
                  </a:lnTo>
                  <a:lnTo>
                    <a:pt x="128143" y="0"/>
                  </a:lnTo>
                  <a:lnTo>
                    <a:pt x="5083937" y="0"/>
                  </a:lnTo>
                  <a:lnTo>
                    <a:pt x="5133802" y="10074"/>
                  </a:lnTo>
                  <a:lnTo>
                    <a:pt x="5174535" y="37544"/>
                  </a:lnTo>
                  <a:lnTo>
                    <a:pt x="5202005" y="78277"/>
                  </a:lnTo>
                  <a:lnTo>
                    <a:pt x="5212080" y="128142"/>
                  </a:lnTo>
                  <a:lnTo>
                    <a:pt x="5212080" y="1883537"/>
                  </a:lnTo>
                  <a:lnTo>
                    <a:pt x="5202005" y="1933402"/>
                  </a:lnTo>
                  <a:lnTo>
                    <a:pt x="5174535" y="1974135"/>
                  </a:lnTo>
                  <a:lnTo>
                    <a:pt x="5133802" y="2001605"/>
                  </a:lnTo>
                  <a:lnTo>
                    <a:pt x="5083937" y="2011680"/>
                  </a:lnTo>
                  <a:lnTo>
                    <a:pt x="128143" y="2011680"/>
                  </a:lnTo>
                  <a:lnTo>
                    <a:pt x="78277" y="2001605"/>
                  </a:lnTo>
                  <a:lnTo>
                    <a:pt x="37544" y="1974135"/>
                  </a:lnTo>
                  <a:lnTo>
                    <a:pt x="10074" y="1933402"/>
                  </a:lnTo>
                  <a:lnTo>
                    <a:pt x="0" y="1883537"/>
                  </a:lnTo>
                  <a:lnTo>
                    <a:pt x="0" y="128142"/>
                  </a:lnTo>
                  <a:close/>
                </a:path>
              </a:pathLst>
            </a:custGeom>
            <a:ln w="12192">
              <a:solidFill>
                <a:srgbClr val="404040"/>
              </a:solidFill>
            </a:ln>
          </p:spPr>
          <p:txBody>
            <a:bodyPr wrap="square" lIns="0" tIns="0" rIns="0" bIns="0" rtlCol="0"/>
            <a:lstStyle/>
            <a:p>
              <a:endParaRPr/>
            </a:p>
          </p:txBody>
        </p:sp>
      </p:grpSp>
      <p:sp>
        <p:nvSpPr>
          <p:cNvPr id="22" name="object 22"/>
          <p:cNvSpPr txBox="1"/>
          <p:nvPr/>
        </p:nvSpPr>
        <p:spPr>
          <a:xfrm>
            <a:off x="8788654" y="7230236"/>
            <a:ext cx="3292475" cy="329565"/>
          </a:xfrm>
          <a:prstGeom prst="rect">
            <a:avLst/>
          </a:prstGeom>
        </p:spPr>
        <p:txBody>
          <a:bodyPr vert="horz" wrap="square" lIns="0" tIns="11430" rIns="0" bIns="0" rtlCol="0">
            <a:spAutoFit/>
          </a:bodyPr>
          <a:lstStyle/>
          <a:p>
            <a:pPr marL="12700">
              <a:lnSpc>
                <a:spcPct val="100000"/>
              </a:lnSpc>
              <a:spcBef>
                <a:spcPts val="90"/>
              </a:spcBef>
            </a:pPr>
            <a:r>
              <a:rPr sz="2000" spc="-40" dirty="0">
                <a:solidFill>
                  <a:srgbClr val="404040"/>
                </a:solidFill>
                <a:latin typeface="Noto Sans"/>
                <a:cs typeface="Noto Sans"/>
              </a:rPr>
              <a:t>Charged </a:t>
            </a:r>
            <a:r>
              <a:rPr sz="2000" spc="-20" dirty="0">
                <a:solidFill>
                  <a:srgbClr val="404040"/>
                </a:solidFill>
                <a:latin typeface="Noto Sans"/>
                <a:cs typeface="Noto Sans"/>
              </a:rPr>
              <a:t>Database</a:t>
            </a:r>
            <a:r>
              <a:rPr sz="2000" spc="85" dirty="0">
                <a:solidFill>
                  <a:srgbClr val="404040"/>
                </a:solidFill>
                <a:latin typeface="Noto Sans"/>
                <a:cs typeface="Noto Sans"/>
              </a:rPr>
              <a:t> </a:t>
            </a:r>
            <a:r>
              <a:rPr sz="2000" spc="-20" dirty="0">
                <a:solidFill>
                  <a:srgbClr val="404040"/>
                </a:solidFill>
                <a:latin typeface="Noto Sans"/>
                <a:cs typeface="Noto Sans"/>
              </a:rPr>
              <a:t>Platform</a:t>
            </a:r>
            <a:endParaRPr sz="2000">
              <a:latin typeface="Noto Sans"/>
              <a:cs typeface="Noto Sans"/>
            </a:endParaRPr>
          </a:p>
        </p:txBody>
      </p:sp>
      <p:sp>
        <p:nvSpPr>
          <p:cNvPr id="23" name="object 23"/>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51</a:t>
            </a:fld>
            <a:endParaRPr spc="-5"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4261" y="283286"/>
            <a:ext cx="3430270" cy="512445"/>
          </a:xfrm>
          <a:prstGeom prst="rect">
            <a:avLst/>
          </a:prstGeom>
        </p:spPr>
        <p:txBody>
          <a:bodyPr vert="horz" wrap="square" lIns="0" tIns="12065" rIns="0" bIns="0" rtlCol="0">
            <a:spAutoFit/>
          </a:bodyPr>
          <a:lstStyle/>
          <a:p>
            <a:pPr marL="12700">
              <a:lnSpc>
                <a:spcPct val="100000"/>
              </a:lnSpc>
              <a:spcBef>
                <a:spcPts val="95"/>
              </a:spcBef>
            </a:pPr>
            <a:r>
              <a:rPr sz="3200" b="0" spc="-360" dirty="0">
                <a:latin typeface="Arial Black"/>
                <a:cs typeface="Arial Black"/>
              </a:rPr>
              <a:t>Manual</a:t>
            </a:r>
            <a:r>
              <a:rPr sz="3200" b="0" spc="-190" dirty="0">
                <a:latin typeface="Arial Black"/>
                <a:cs typeface="Arial Black"/>
              </a:rPr>
              <a:t> </a:t>
            </a:r>
            <a:r>
              <a:rPr sz="3200" b="0" spc="-380" dirty="0">
                <a:latin typeface="Arial Black"/>
                <a:cs typeface="Arial Black"/>
              </a:rPr>
              <a:t>Installation</a:t>
            </a:r>
            <a:endParaRPr sz="3200">
              <a:latin typeface="Arial Black"/>
              <a:cs typeface="Arial Black"/>
            </a:endParaRPr>
          </a:p>
        </p:txBody>
      </p:sp>
      <p:sp>
        <p:nvSpPr>
          <p:cNvPr id="3" name="object 3"/>
          <p:cNvSpPr/>
          <p:nvPr/>
        </p:nvSpPr>
        <p:spPr>
          <a:xfrm>
            <a:off x="5617464" y="3407664"/>
            <a:ext cx="1496567" cy="164591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133846" y="5203951"/>
            <a:ext cx="469265"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E</a:t>
            </a:r>
            <a:r>
              <a:rPr sz="2000" spc="-25" dirty="0">
                <a:solidFill>
                  <a:srgbClr val="404040"/>
                </a:solidFill>
                <a:latin typeface="Noto Sans"/>
                <a:cs typeface="Noto Sans"/>
              </a:rPr>
              <a:t>C</a:t>
            </a:r>
            <a:r>
              <a:rPr sz="2000" spc="-5" dirty="0">
                <a:solidFill>
                  <a:srgbClr val="404040"/>
                </a:solidFill>
                <a:latin typeface="Noto Sans"/>
                <a:cs typeface="Noto Sans"/>
              </a:rPr>
              <a:t>2</a:t>
            </a:r>
            <a:endParaRPr sz="2000">
              <a:latin typeface="Noto Sans"/>
              <a:cs typeface="Noto Sans"/>
            </a:endParaRPr>
          </a:p>
        </p:txBody>
      </p:sp>
      <p:grpSp>
        <p:nvGrpSpPr>
          <p:cNvPr id="5" name="object 5"/>
          <p:cNvGrpSpPr/>
          <p:nvPr/>
        </p:nvGrpSpPr>
        <p:grpSpPr>
          <a:xfrm>
            <a:off x="8851392" y="3209544"/>
            <a:ext cx="2222500" cy="2222500"/>
            <a:chOff x="8851392" y="3209544"/>
            <a:chExt cx="2222500" cy="2222500"/>
          </a:xfrm>
        </p:grpSpPr>
        <p:sp>
          <p:nvSpPr>
            <p:cNvPr id="6" name="object 6"/>
            <p:cNvSpPr/>
            <p:nvPr/>
          </p:nvSpPr>
          <p:spPr>
            <a:xfrm>
              <a:off x="9198864" y="3407664"/>
              <a:ext cx="1527048" cy="17708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463784" y="4812791"/>
              <a:ext cx="527303" cy="52425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865108" y="3223260"/>
              <a:ext cx="2194560" cy="2194560"/>
            </a:xfrm>
            <a:custGeom>
              <a:avLst/>
              <a:gdLst/>
              <a:ahLst/>
              <a:cxnLst/>
              <a:rect l="l" t="t" r="r" b="b"/>
              <a:pathLst>
                <a:path w="2194559" h="2194560">
                  <a:moveTo>
                    <a:pt x="0" y="138175"/>
                  </a:moveTo>
                  <a:lnTo>
                    <a:pt x="7042" y="94496"/>
                  </a:lnTo>
                  <a:lnTo>
                    <a:pt x="26655" y="56564"/>
                  </a:lnTo>
                  <a:lnTo>
                    <a:pt x="56564" y="26655"/>
                  </a:lnTo>
                  <a:lnTo>
                    <a:pt x="94496" y="7042"/>
                  </a:lnTo>
                  <a:lnTo>
                    <a:pt x="138175" y="0"/>
                  </a:lnTo>
                  <a:lnTo>
                    <a:pt x="2056384" y="0"/>
                  </a:lnTo>
                  <a:lnTo>
                    <a:pt x="2100063" y="7042"/>
                  </a:lnTo>
                  <a:lnTo>
                    <a:pt x="2137995" y="26655"/>
                  </a:lnTo>
                  <a:lnTo>
                    <a:pt x="2167904" y="56564"/>
                  </a:lnTo>
                  <a:lnTo>
                    <a:pt x="2187517" y="94496"/>
                  </a:lnTo>
                  <a:lnTo>
                    <a:pt x="2194560" y="138175"/>
                  </a:lnTo>
                  <a:lnTo>
                    <a:pt x="2194560" y="2056384"/>
                  </a:lnTo>
                  <a:lnTo>
                    <a:pt x="2187517" y="2100063"/>
                  </a:lnTo>
                  <a:lnTo>
                    <a:pt x="2167904" y="2137995"/>
                  </a:lnTo>
                  <a:lnTo>
                    <a:pt x="2137995" y="2167904"/>
                  </a:lnTo>
                  <a:lnTo>
                    <a:pt x="2100063" y="2187517"/>
                  </a:lnTo>
                  <a:lnTo>
                    <a:pt x="2056384" y="2194560"/>
                  </a:lnTo>
                  <a:lnTo>
                    <a:pt x="138175" y="2194560"/>
                  </a:lnTo>
                  <a:lnTo>
                    <a:pt x="94496" y="2187517"/>
                  </a:lnTo>
                  <a:lnTo>
                    <a:pt x="56564" y="2167904"/>
                  </a:lnTo>
                  <a:lnTo>
                    <a:pt x="26655" y="2137995"/>
                  </a:lnTo>
                  <a:lnTo>
                    <a:pt x="7042" y="2100063"/>
                  </a:lnTo>
                  <a:lnTo>
                    <a:pt x="0" y="2056384"/>
                  </a:lnTo>
                  <a:lnTo>
                    <a:pt x="0" y="138175"/>
                  </a:lnTo>
                  <a:close/>
                </a:path>
              </a:pathLst>
            </a:custGeom>
            <a:ln w="27432">
              <a:solidFill>
                <a:srgbClr val="A9D18E"/>
              </a:solidFill>
            </a:ln>
          </p:spPr>
          <p:txBody>
            <a:bodyPr wrap="square" lIns="0" tIns="0" rIns="0" bIns="0" rtlCol="0"/>
            <a:lstStyle/>
            <a:p>
              <a:endParaRPr/>
            </a:p>
          </p:txBody>
        </p:sp>
      </p:grpSp>
      <p:sp>
        <p:nvSpPr>
          <p:cNvPr id="9" name="object 9"/>
          <p:cNvSpPr/>
          <p:nvPr/>
        </p:nvSpPr>
        <p:spPr>
          <a:xfrm>
            <a:off x="7707122" y="3895089"/>
            <a:ext cx="770890" cy="844550"/>
          </a:xfrm>
          <a:custGeom>
            <a:avLst/>
            <a:gdLst/>
            <a:ahLst/>
            <a:cxnLst/>
            <a:rect l="l" t="t" r="r" b="b"/>
            <a:pathLst>
              <a:path w="770890" h="844550">
                <a:moveTo>
                  <a:pt x="770636" y="299720"/>
                </a:moveTo>
                <a:lnTo>
                  <a:pt x="508635" y="299720"/>
                </a:lnTo>
                <a:lnTo>
                  <a:pt x="508635" y="0"/>
                </a:lnTo>
                <a:lnTo>
                  <a:pt x="262001" y="0"/>
                </a:lnTo>
                <a:lnTo>
                  <a:pt x="262001" y="299720"/>
                </a:lnTo>
                <a:lnTo>
                  <a:pt x="0" y="299720"/>
                </a:lnTo>
                <a:lnTo>
                  <a:pt x="0" y="546100"/>
                </a:lnTo>
                <a:lnTo>
                  <a:pt x="262001" y="546100"/>
                </a:lnTo>
                <a:lnTo>
                  <a:pt x="262001" y="844550"/>
                </a:lnTo>
                <a:lnTo>
                  <a:pt x="508635" y="844550"/>
                </a:lnTo>
                <a:lnTo>
                  <a:pt x="508635" y="546100"/>
                </a:lnTo>
                <a:lnTo>
                  <a:pt x="770636" y="546100"/>
                </a:lnTo>
                <a:lnTo>
                  <a:pt x="770636" y="299720"/>
                </a:lnTo>
                <a:close/>
              </a:path>
            </a:pathLst>
          </a:custGeom>
          <a:solidFill>
            <a:srgbClr val="FFC000"/>
          </a:solidFill>
        </p:spPr>
        <p:txBody>
          <a:bodyPr wrap="square" lIns="0" tIns="0" rIns="0" bIns="0" rtlCol="0"/>
          <a:lstStyle/>
          <a:p>
            <a:endParaRPr/>
          </a:p>
        </p:txBody>
      </p:sp>
      <p:sp>
        <p:nvSpPr>
          <p:cNvPr id="10" name="object 10"/>
          <p:cNvSpPr/>
          <p:nvPr/>
        </p:nvSpPr>
        <p:spPr>
          <a:xfrm>
            <a:off x="6126479" y="710183"/>
            <a:ext cx="4047744" cy="252983"/>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177544" y="1196654"/>
            <a:ext cx="13684885" cy="746125"/>
          </a:xfrm>
          <a:prstGeom prst="rect">
            <a:avLst/>
          </a:prstGeom>
        </p:spPr>
        <p:txBody>
          <a:bodyPr vert="horz" wrap="square" lIns="0" tIns="37465" rIns="0" bIns="0" rtlCol="0">
            <a:spAutoFit/>
          </a:bodyPr>
          <a:lstStyle/>
          <a:p>
            <a:pPr marL="12700">
              <a:lnSpc>
                <a:spcPct val="100000"/>
              </a:lnSpc>
              <a:spcBef>
                <a:spcPts val="295"/>
              </a:spcBef>
            </a:pPr>
            <a:r>
              <a:rPr sz="2200" spc="-35" dirty="0">
                <a:solidFill>
                  <a:srgbClr val="404040"/>
                </a:solidFill>
                <a:latin typeface="Noto Sans"/>
                <a:cs typeface="Noto Sans"/>
              </a:rPr>
              <a:t>Your </a:t>
            </a:r>
            <a:r>
              <a:rPr sz="2200" spc="-15" dirty="0">
                <a:solidFill>
                  <a:srgbClr val="404040"/>
                </a:solidFill>
                <a:latin typeface="Noto Sans"/>
                <a:cs typeface="Noto Sans"/>
              </a:rPr>
              <a:t>alternative to </a:t>
            </a:r>
            <a:r>
              <a:rPr sz="2200" spc="-35" dirty="0">
                <a:solidFill>
                  <a:srgbClr val="404040"/>
                </a:solidFill>
                <a:latin typeface="Noto Sans"/>
                <a:cs typeface="Noto Sans"/>
              </a:rPr>
              <a:t>AMIs </a:t>
            </a:r>
            <a:r>
              <a:rPr sz="2200" spc="-10" dirty="0">
                <a:solidFill>
                  <a:srgbClr val="404040"/>
                </a:solidFill>
                <a:latin typeface="Noto Sans"/>
                <a:cs typeface="Noto Sans"/>
              </a:rPr>
              <a:t>is </a:t>
            </a:r>
            <a:r>
              <a:rPr sz="2200" spc="-5" dirty="0">
                <a:solidFill>
                  <a:srgbClr val="404040"/>
                </a:solidFill>
                <a:latin typeface="Noto Sans"/>
                <a:cs typeface="Noto Sans"/>
              </a:rPr>
              <a:t>a </a:t>
            </a:r>
            <a:r>
              <a:rPr sz="2200" spc="-15" dirty="0">
                <a:solidFill>
                  <a:srgbClr val="404040"/>
                </a:solidFill>
                <a:latin typeface="Noto Sans"/>
                <a:cs typeface="Noto Sans"/>
              </a:rPr>
              <a:t>manual installation. </a:t>
            </a:r>
            <a:r>
              <a:rPr sz="2200" spc="-40" dirty="0">
                <a:solidFill>
                  <a:srgbClr val="404040"/>
                </a:solidFill>
                <a:latin typeface="Noto Sans"/>
                <a:cs typeface="Noto Sans"/>
              </a:rPr>
              <a:t>You </a:t>
            </a:r>
            <a:r>
              <a:rPr sz="2200" spc="-10" dirty="0">
                <a:solidFill>
                  <a:srgbClr val="404040"/>
                </a:solidFill>
                <a:latin typeface="Noto Sans"/>
                <a:cs typeface="Noto Sans"/>
              </a:rPr>
              <a:t>can </a:t>
            </a:r>
            <a:r>
              <a:rPr sz="2200" spc="-15" dirty="0">
                <a:solidFill>
                  <a:srgbClr val="404040"/>
                </a:solidFill>
                <a:latin typeface="Noto Sans"/>
                <a:cs typeface="Noto Sans"/>
              </a:rPr>
              <a:t>launch </a:t>
            </a:r>
            <a:r>
              <a:rPr sz="2200" spc="-20" dirty="0">
                <a:solidFill>
                  <a:srgbClr val="404040"/>
                </a:solidFill>
                <a:latin typeface="Noto Sans"/>
                <a:cs typeface="Noto Sans"/>
              </a:rPr>
              <a:t>the </a:t>
            </a:r>
            <a:r>
              <a:rPr sz="2200" dirty="0">
                <a:solidFill>
                  <a:srgbClr val="404040"/>
                </a:solidFill>
                <a:latin typeface="Noto Sans"/>
                <a:cs typeface="Noto Sans"/>
              </a:rPr>
              <a:t>EC2 </a:t>
            </a:r>
            <a:r>
              <a:rPr sz="2200" spc="-15" dirty="0">
                <a:solidFill>
                  <a:srgbClr val="404040"/>
                </a:solidFill>
                <a:latin typeface="Noto Sans"/>
                <a:cs typeface="Noto Sans"/>
              </a:rPr>
              <a:t>instance </a:t>
            </a:r>
            <a:r>
              <a:rPr sz="2200" spc="-20" dirty="0">
                <a:solidFill>
                  <a:srgbClr val="404040"/>
                </a:solidFill>
                <a:latin typeface="Noto Sans"/>
                <a:cs typeface="Noto Sans"/>
              </a:rPr>
              <a:t>type </a:t>
            </a:r>
            <a:r>
              <a:rPr sz="2200" dirty="0">
                <a:solidFill>
                  <a:srgbClr val="404040"/>
                </a:solidFill>
                <a:latin typeface="Noto Sans"/>
                <a:cs typeface="Noto Sans"/>
              </a:rPr>
              <a:t>of </a:t>
            </a:r>
            <a:r>
              <a:rPr sz="2200" spc="-10" dirty="0">
                <a:solidFill>
                  <a:srgbClr val="404040"/>
                </a:solidFill>
                <a:latin typeface="Noto Sans"/>
                <a:cs typeface="Noto Sans"/>
              </a:rPr>
              <a:t>your choice</a:t>
            </a:r>
            <a:r>
              <a:rPr sz="2200" spc="315" dirty="0">
                <a:solidFill>
                  <a:srgbClr val="404040"/>
                </a:solidFill>
                <a:latin typeface="Noto Sans"/>
                <a:cs typeface="Noto Sans"/>
              </a:rPr>
              <a:t> </a:t>
            </a:r>
            <a:r>
              <a:rPr sz="2200" spc="-15" dirty="0">
                <a:solidFill>
                  <a:srgbClr val="404040"/>
                </a:solidFill>
                <a:latin typeface="Noto Sans"/>
                <a:cs typeface="Noto Sans"/>
              </a:rPr>
              <a:t>and</a:t>
            </a:r>
            <a:endParaRPr sz="2200">
              <a:latin typeface="Noto Sans"/>
              <a:cs typeface="Noto Sans"/>
            </a:endParaRPr>
          </a:p>
          <a:p>
            <a:pPr marL="12700">
              <a:lnSpc>
                <a:spcPct val="100000"/>
              </a:lnSpc>
              <a:spcBef>
                <a:spcPts val="195"/>
              </a:spcBef>
            </a:pPr>
            <a:r>
              <a:rPr sz="2200" spc="-15" dirty="0">
                <a:solidFill>
                  <a:srgbClr val="404040"/>
                </a:solidFill>
                <a:latin typeface="Noto Sans"/>
                <a:cs typeface="Noto Sans"/>
              </a:rPr>
              <a:t>then install </a:t>
            </a:r>
            <a:r>
              <a:rPr sz="2200" spc="-20" dirty="0">
                <a:solidFill>
                  <a:srgbClr val="404040"/>
                </a:solidFill>
                <a:latin typeface="Noto Sans"/>
                <a:cs typeface="Noto Sans"/>
              </a:rPr>
              <a:t>the </a:t>
            </a:r>
            <a:r>
              <a:rPr sz="2200" spc="-15" dirty="0">
                <a:solidFill>
                  <a:srgbClr val="404040"/>
                </a:solidFill>
                <a:latin typeface="Noto Sans"/>
                <a:cs typeface="Noto Sans"/>
              </a:rPr>
              <a:t>database software</a:t>
            </a:r>
            <a:r>
              <a:rPr sz="2200" spc="80" dirty="0">
                <a:solidFill>
                  <a:srgbClr val="404040"/>
                </a:solidFill>
                <a:latin typeface="Noto Sans"/>
                <a:cs typeface="Noto Sans"/>
              </a:rPr>
              <a:t> </a:t>
            </a:r>
            <a:r>
              <a:rPr sz="2200" spc="-10" dirty="0">
                <a:solidFill>
                  <a:srgbClr val="404040"/>
                </a:solidFill>
                <a:latin typeface="Noto Sans"/>
                <a:cs typeface="Noto Sans"/>
              </a:rPr>
              <a:t>yourself.</a:t>
            </a:r>
            <a:endParaRPr sz="22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52</a:t>
            </a:fld>
            <a:endParaRPr spc="-5"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47</a:t>
            </a:r>
            <a:endParaRPr sz="2450">
              <a:latin typeface="Carlito"/>
              <a:cs typeface="Carlito"/>
            </a:endParaRPr>
          </a:p>
        </p:txBody>
      </p:sp>
      <p:grpSp>
        <p:nvGrpSpPr>
          <p:cNvPr id="3" name="object 3"/>
          <p:cNvGrpSpPr/>
          <p:nvPr/>
        </p:nvGrpSpPr>
        <p:grpSpPr>
          <a:xfrm>
            <a:off x="0" y="4779262"/>
            <a:ext cx="16255365" cy="4352925"/>
            <a:chOff x="0" y="4779262"/>
            <a:chExt cx="16255365" cy="4352925"/>
          </a:xfrm>
        </p:grpSpPr>
        <p:sp>
          <p:nvSpPr>
            <p:cNvPr id="4" name="object 4"/>
            <p:cNvSpPr/>
            <p:nvPr/>
          </p:nvSpPr>
          <p:spPr>
            <a:xfrm>
              <a:off x="0" y="4797550"/>
              <a:ext cx="6620256" cy="43342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20256" y="4779262"/>
              <a:ext cx="6623304" cy="43342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243560" y="4797550"/>
              <a:ext cx="3011424" cy="4334256"/>
            </a:xfrm>
            <a:prstGeom prst="rect">
              <a:avLst/>
            </a:prstGeom>
            <a:blipFill>
              <a:blip r:embed="rId3" cstate="print"/>
              <a:stretch>
                <a:fillRect/>
              </a:stretch>
            </a:blipFill>
          </p:spPr>
          <p:txBody>
            <a:bodyPr wrap="square" lIns="0" tIns="0" rIns="0" bIns="0" rtlCol="0"/>
            <a:lstStyle/>
            <a:p>
              <a:endParaRPr/>
            </a:p>
          </p:txBody>
        </p:sp>
      </p:grpSp>
      <p:grpSp>
        <p:nvGrpSpPr>
          <p:cNvPr id="7" name="object 7"/>
          <p:cNvGrpSpPr/>
          <p:nvPr/>
        </p:nvGrpSpPr>
        <p:grpSpPr>
          <a:xfrm>
            <a:off x="0" y="0"/>
            <a:ext cx="16255365" cy="6806565"/>
            <a:chOff x="0" y="0"/>
            <a:chExt cx="16255365" cy="6806565"/>
          </a:xfrm>
        </p:grpSpPr>
        <p:sp>
          <p:nvSpPr>
            <p:cNvPr id="8" name="object 8"/>
            <p:cNvSpPr/>
            <p:nvPr/>
          </p:nvSpPr>
          <p:spPr>
            <a:xfrm>
              <a:off x="0" y="158495"/>
              <a:ext cx="6620256" cy="433425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620256" y="137160"/>
              <a:ext cx="6623304" cy="433425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243560" y="158495"/>
              <a:ext cx="3011424" cy="433425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2301239"/>
              <a:ext cx="16254984" cy="450494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0"/>
              <a:ext cx="1463040" cy="125095"/>
            </a:xfrm>
            <a:custGeom>
              <a:avLst/>
              <a:gdLst/>
              <a:ahLst/>
              <a:cxnLst/>
              <a:rect l="l" t="t" r="r" b="b"/>
              <a:pathLst>
                <a:path w="1463040" h="125095">
                  <a:moveTo>
                    <a:pt x="0" y="124968"/>
                  </a:moveTo>
                  <a:lnTo>
                    <a:pt x="1463040" y="124968"/>
                  </a:lnTo>
                  <a:lnTo>
                    <a:pt x="1463040" y="0"/>
                  </a:lnTo>
                  <a:lnTo>
                    <a:pt x="0" y="0"/>
                  </a:lnTo>
                  <a:lnTo>
                    <a:pt x="0" y="124968"/>
                  </a:lnTo>
                  <a:close/>
                </a:path>
              </a:pathLst>
            </a:custGeom>
            <a:solidFill>
              <a:srgbClr val="F9C36E"/>
            </a:solidFill>
          </p:spPr>
          <p:txBody>
            <a:bodyPr wrap="square" lIns="0" tIns="0" rIns="0" bIns="0" rtlCol="0"/>
            <a:lstStyle/>
            <a:p>
              <a:endParaRPr/>
            </a:p>
          </p:txBody>
        </p:sp>
        <p:sp>
          <p:nvSpPr>
            <p:cNvPr id="13" name="object 13"/>
            <p:cNvSpPr/>
            <p:nvPr/>
          </p:nvSpPr>
          <p:spPr>
            <a:xfrm>
              <a:off x="1463039" y="0"/>
              <a:ext cx="7101840" cy="125095"/>
            </a:xfrm>
            <a:custGeom>
              <a:avLst/>
              <a:gdLst/>
              <a:ahLst/>
              <a:cxnLst/>
              <a:rect l="l" t="t" r="r" b="b"/>
              <a:pathLst>
                <a:path w="7101840" h="125095">
                  <a:moveTo>
                    <a:pt x="0" y="124968"/>
                  </a:moveTo>
                  <a:lnTo>
                    <a:pt x="7101840" y="124968"/>
                  </a:lnTo>
                  <a:lnTo>
                    <a:pt x="7101840" y="0"/>
                  </a:lnTo>
                  <a:lnTo>
                    <a:pt x="0" y="0"/>
                  </a:lnTo>
                  <a:lnTo>
                    <a:pt x="0" y="124968"/>
                  </a:lnTo>
                  <a:close/>
                </a:path>
              </a:pathLst>
            </a:custGeom>
            <a:solidFill>
              <a:srgbClr val="F69E66"/>
            </a:solidFill>
          </p:spPr>
          <p:txBody>
            <a:bodyPr wrap="square" lIns="0" tIns="0" rIns="0" bIns="0" rtlCol="0"/>
            <a:lstStyle/>
            <a:p>
              <a:endParaRPr/>
            </a:p>
          </p:txBody>
        </p:sp>
        <p:sp>
          <p:nvSpPr>
            <p:cNvPr id="14" name="object 14"/>
            <p:cNvSpPr/>
            <p:nvPr/>
          </p:nvSpPr>
          <p:spPr>
            <a:xfrm>
              <a:off x="8564880" y="0"/>
              <a:ext cx="1405255" cy="125095"/>
            </a:xfrm>
            <a:custGeom>
              <a:avLst/>
              <a:gdLst/>
              <a:ahLst/>
              <a:cxnLst/>
              <a:rect l="l" t="t" r="r" b="b"/>
              <a:pathLst>
                <a:path w="1405254" h="125095">
                  <a:moveTo>
                    <a:pt x="0" y="124968"/>
                  </a:moveTo>
                  <a:lnTo>
                    <a:pt x="1405127" y="124968"/>
                  </a:lnTo>
                  <a:lnTo>
                    <a:pt x="1405127" y="0"/>
                  </a:lnTo>
                  <a:lnTo>
                    <a:pt x="0" y="0"/>
                  </a:lnTo>
                  <a:lnTo>
                    <a:pt x="0" y="124968"/>
                  </a:lnTo>
                  <a:close/>
                </a:path>
              </a:pathLst>
            </a:custGeom>
            <a:solidFill>
              <a:srgbClr val="F38573"/>
            </a:solidFill>
          </p:spPr>
          <p:txBody>
            <a:bodyPr wrap="square" lIns="0" tIns="0" rIns="0" bIns="0" rtlCol="0"/>
            <a:lstStyle/>
            <a:p>
              <a:endParaRPr/>
            </a:p>
          </p:txBody>
        </p:sp>
        <p:sp>
          <p:nvSpPr>
            <p:cNvPr id="15" name="object 15"/>
            <p:cNvSpPr/>
            <p:nvPr/>
          </p:nvSpPr>
          <p:spPr>
            <a:xfrm>
              <a:off x="9970007" y="0"/>
              <a:ext cx="469900" cy="125095"/>
            </a:xfrm>
            <a:custGeom>
              <a:avLst/>
              <a:gdLst/>
              <a:ahLst/>
              <a:cxnLst/>
              <a:rect l="l" t="t" r="r" b="b"/>
              <a:pathLst>
                <a:path w="469900" h="125095">
                  <a:moveTo>
                    <a:pt x="0" y="124968"/>
                  </a:moveTo>
                  <a:lnTo>
                    <a:pt x="469392" y="124968"/>
                  </a:lnTo>
                  <a:lnTo>
                    <a:pt x="469392" y="0"/>
                  </a:lnTo>
                  <a:lnTo>
                    <a:pt x="0" y="0"/>
                  </a:lnTo>
                  <a:lnTo>
                    <a:pt x="0" y="124968"/>
                  </a:lnTo>
                  <a:close/>
                </a:path>
              </a:pathLst>
            </a:custGeom>
            <a:solidFill>
              <a:srgbClr val="F9C36E"/>
            </a:solidFill>
          </p:spPr>
          <p:txBody>
            <a:bodyPr wrap="square" lIns="0" tIns="0" rIns="0" bIns="0" rtlCol="0"/>
            <a:lstStyle/>
            <a:p>
              <a:endParaRPr/>
            </a:p>
          </p:txBody>
        </p:sp>
        <p:sp>
          <p:nvSpPr>
            <p:cNvPr id="16" name="object 16"/>
            <p:cNvSpPr/>
            <p:nvPr/>
          </p:nvSpPr>
          <p:spPr>
            <a:xfrm>
              <a:off x="10607040" y="0"/>
              <a:ext cx="1667510" cy="125095"/>
            </a:xfrm>
            <a:custGeom>
              <a:avLst/>
              <a:gdLst/>
              <a:ahLst/>
              <a:cxnLst/>
              <a:rect l="l" t="t" r="r" b="b"/>
              <a:pathLst>
                <a:path w="1667509" h="125095">
                  <a:moveTo>
                    <a:pt x="0" y="124968"/>
                  </a:moveTo>
                  <a:lnTo>
                    <a:pt x="1667255" y="124968"/>
                  </a:lnTo>
                  <a:lnTo>
                    <a:pt x="1667255" y="0"/>
                  </a:lnTo>
                  <a:lnTo>
                    <a:pt x="0" y="0"/>
                  </a:lnTo>
                  <a:lnTo>
                    <a:pt x="0" y="124968"/>
                  </a:lnTo>
                  <a:close/>
                </a:path>
              </a:pathLst>
            </a:custGeom>
            <a:solidFill>
              <a:srgbClr val="9CDAEB"/>
            </a:solidFill>
          </p:spPr>
          <p:txBody>
            <a:bodyPr wrap="square" lIns="0" tIns="0" rIns="0" bIns="0" rtlCol="0"/>
            <a:lstStyle/>
            <a:p>
              <a:endParaRPr/>
            </a:p>
          </p:txBody>
        </p:sp>
        <p:sp>
          <p:nvSpPr>
            <p:cNvPr id="17" name="object 17"/>
            <p:cNvSpPr/>
            <p:nvPr/>
          </p:nvSpPr>
          <p:spPr>
            <a:xfrm>
              <a:off x="12274295" y="0"/>
              <a:ext cx="3980815" cy="125095"/>
            </a:xfrm>
            <a:custGeom>
              <a:avLst/>
              <a:gdLst/>
              <a:ahLst/>
              <a:cxnLst/>
              <a:rect l="l" t="t" r="r" b="b"/>
              <a:pathLst>
                <a:path w="3980815" h="125095">
                  <a:moveTo>
                    <a:pt x="0" y="124968"/>
                  </a:moveTo>
                  <a:lnTo>
                    <a:pt x="3980687" y="124968"/>
                  </a:lnTo>
                  <a:lnTo>
                    <a:pt x="3980687" y="0"/>
                  </a:lnTo>
                  <a:lnTo>
                    <a:pt x="0" y="0"/>
                  </a:lnTo>
                  <a:lnTo>
                    <a:pt x="0" y="124968"/>
                  </a:lnTo>
                  <a:close/>
                </a:path>
              </a:pathLst>
            </a:custGeom>
            <a:solidFill>
              <a:srgbClr val="61ABCC"/>
            </a:solidFill>
          </p:spPr>
          <p:txBody>
            <a:bodyPr wrap="square" lIns="0" tIns="0" rIns="0" bIns="0" rtlCol="0"/>
            <a:lstStyle/>
            <a:p>
              <a:endParaRPr/>
            </a:p>
          </p:txBody>
        </p:sp>
      </p:grpSp>
      <p:sp>
        <p:nvSpPr>
          <p:cNvPr id="18" name="object 18"/>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1005636" y="3948945"/>
            <a:ext cx="10245725" cy="1074420"/>
          </a:xfrm>
          <a:prstGeom prst="rect">
            <a:avLst/>
          </a:prstGeom>
        </p:spPr>
        <p:txBody>
          <a:bodyPr vert="horz" wrap="square" lIns="0" tIns="53340" rIns="0" bIns="0" rtlCol="0">
            <a:spAutoFit/>
          </a:bodyPr>
          <a:lstStyle/>
          <a:p>
            <a:pPr marL="12700">
              <a:lnSpc>
                <a:spcPct val="100000"/>
              </a:lnSpc>
              <a:spcBef>
                <a:spcPts val="420"/>
              </a:spcBef>
            </a:pPr>
            <a:r>
              <a:rPr sz="3600" b="0" spc="-405" dirty="0">
                <a:solidFill>
                  <a:srgbClr val="FFFFFF"/>
                </a:solidFill>
                <a:latin typeface="Arial Black"/>
                <a:cs typeface="Arial Black"/>
              </a:rPr>
              <a:t>Demo </a:t>
            </a:r>
            <a:r>
              <a:rPr sz="3600" b="0" spc="-445" dirty="0">
                <a:solidFill>
                  <a:srgbClr val="FFFFFF"/>
                </a:solidFill>
                <a:latin typeface="Arial Black"/>
                <a:cs typeface="Arial Black"/>
              </a:rPr>
              <a:t>2: </a:t>
            </a:r>
            <a:r>
              <a:rPr sz="3600" b="0" spc="-455" dirty="0">
                <a:solidFill>
                  <a:srgbClr val="FFFFFF"/>
                </a:solidFill>
                <a:latin typeface="Arial Black"/>
                <a:cs typeface="Arial Black"/>
              </a:rPr>
              <a:t>Launching </a:t>
            </a:r>
            <a:r>
              <a:rPr sz="3600" b="0" spc="-515" dirty="0">
                <a:solidFill>
                  <a:srgbClr val="FFFFFF"/>
                </a:solidFill>
                <a:latin typeface="Arial Black"/>
                <a:cs typeface="Arial Black"/>
              </a:rPr>
              <a:t>databases </a:t>
            </a:r>
            <a:r>
              <a:rPr sz="3600" b="0" spc="-370" dirty="0">
                <a:solidFill>
                  <a:srgbClr val="FFFFFF"/>
                </a:solidFill>
                <a:latin typeface="Arial Black"/>
                <a:cs typeface="Arial Black"/>
              </a:rPr>
              <a:t>from </a:t>
            </a:r>
            <a:r>
              <a:rPr sz="3600" b="0" spc="-480" dirty="0">
                <a:solidFill>
                  <a:srgbClr val="FFFFFF"/>
                </a:solidFill>
                <a:latin typeface="Arial Black"/>
                <a:cs typeface="Arial Black"/>
              </a:rPr>
              <a:t>an</a:t>
            </a:r>
            <a:r>
              <a:rPr sz="3600" b="0" spc="-450" dirty="0">
                <a:solidFill>
                  <a:srgbClr val="FFFFFF"/>
                </a:solidFill>
                <a:latin typeface="Arial Black"/>
                <a:cs typeface="Arial Black"/>
              </a:rPr>
              <a:t> </a:t>
            </a:r>
            <a:r>
              <a:rPr sz="3600" b="0" spc="-370" dirty="0">
                <a:solidFill>
                  <a:srgbClr val="FFFFFF"/>
                </a:solidFill>
                <a:latin typeface="Arial Black"/>
                <a:cs typeface="Arial Black"/>
              </a:rPr>
              <a:t>AMI</a:t>
            </a:r>
            <a:endParaRPr sz="3600">
              <a:latin typeface="Arial Black"/>
              <a:cs typeface="Arial Black"/>
            </a:endParaRPr>
          </a:p>
          <a:p>
            <a:pPr marL="12700">
              <a:lnSpc>
                <a:spcPct val="100000"/>
              </a:lnSpc>
              <a:spcBef>
                <a:spcPts val="254"/>
              </a:spcBef>
            </a:pPr>
            <a:r>
              <a:rPr sz="2800" b="0" spc="-15" dirty="0">
                <a:solidFill>
                  <a:srgbClr val="0E537A"/>
                </a:solidFill>
                <a:latin typeface="Noto Sans"/>
                <a:cs typeface="Noto Sans"/>
              </a:rPr>
              <a:t>Demonstrate </a:t>
            </a:r>
            <a:r>
              <a:rPr sz="2800" b="0" spc="-25" dirty="0">
                <a:solidFill>
                  <a:srgbClr val="0E537A"/>
                </a:solidFill>
                <a:latin typeface="Noto Sans"/>
                <a:cs typeface="Noto Sans"/>
              </a:rPr>
              <a:t>how </a:t>
            </a:r>
            <a:r>
              <a:rPr sz="2800" b="0" spc="-15" dirty="0">
                <a:solidFill>
                  <a:srgbClr val="0E537A"/>
                </a:solidFill>
                <a:latin typeface="Noto Sans"/>
                <a:cs typeface="Noto Sans"/>
              </a:rPr>
              <a:t>to </a:t>
            </a:r>
            <a:r>
              <a:rPr sz="2800" b="0" spc="-10" dirty="0">
                <a:solidFill>
                  <a:srgbClr val="0E537A"/>
                </a:solidFill>
                <a:latin typeface="Noto Sans"/>
                <a:cs typeface="Noto Sans"/>
              </a:rPr>
              <a:t>launch a database instance </a:t>
            </a:r>
            <a:r>
              <a:rPr sz="2800" b="0" spc="-45" dirty="0">
                <a:solidFill>
                  <a:srgbClr val="0E537A"/>
                </a:solidFill>
                <a:latin typeface="Noto Sans"/>
                <a:cs typeface="Noto Sans"/>
              </a:rPr>
              <a:t>using </a:t>
            </a:r>
            <a:r>
              <a:rPr sz="2800" b="0" spc="-15" dirty="0">
                <a:solidFill>
                  <a:srgbClr val="0E537A"/>
                </a:solidFill>
                <a:latin typeface="Noto Sans"/>
                <a:cs typeface="Noto Sans"/>
              </a:rPr>
              <a:t>an</a:t>
            </a:r>
            <a:r>
              <a:rPr sz="2800" b="0" spc="-190" dirty="0">
                <a:solidFill>
                  <a:srgbClr val="0E537A"/>
                </a:solidFill>
                <a:latin typeface="Noto Sans"/>
                <a:cs typeface="Noto Sans"/>
              </a:rPr>
              <a:t> </a:t>
            </a:r>
            <a:r>
              <a:rPr sz="2800" b="0" spc="-65" dirty="0">
                <a:solidFill>
                  <a:srgbClr val="0E537A"/>
                </a:solidFill>
                <a:latin typeface="Noto Sans"/>
                <a:cs typeface="Noto Sans"/>
              </a:rPr>
              <a:t>AMI</a:t>
            </a:r>
            <a:endParaRPr sz="2800">
              <a:latin typeface="Noto Sans"/>
              <a:cs typeface="Noto Sans"/>
            </a:endParaRPr>
          </a:p>
        </p:txBody>
      </p:sp>
      <p:sp>
        <p:nvSpPr>
          <p:cNvPr id="20" name="object 20"/>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6479">
              <a:lnSpc>
                <a:spcPct val="100000"/>
              </a:lnSpc>
              <a:spcBef>
                <a:spcPts val="100"/>
              </a:spcBef>
            </a:pPr>
            <a:r>
              <a:rPr spc="-50" dirty="0"/>
              <a:t>Knowledge</a:t>
            </a:r>
            <a:r>
              <a:rPr spc="-55" dirty="0"/>
              <a:t> </a:t>
            </a:r>
            <a:r>
              <a:rPr spc="-15" dirty="0"/>
              <a:t>Check</a:t>
            </a:r>
          </a:p>
        </p:txBody>
      </p:sp>
      <p:sp>
        <p:nvSpPr>
          <p:cNvPr id="3" name="object 3"/>
          <p:cNvSpPr/>
          <p:nvPr/>
        </p:nvSpPr>
        <p:spPr>
          <a:xfrm>
            <a:off x="3608832" y="3169920"/>
            <a:ext cx="3553967" cy="303276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100965"/>
            <a:chOff x="0" y="0"/>
            <a:chExt cx="10433685" cy="100965"/>
          </a:xfrm>
        </p:grpSpPr>
        <p:sp>
          <p:nvSpPr>
            <p:cNvPr id="5" name="object 5"/>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600943" y="0"/>
            <a:ext cx="5648325" cy="100965"/>
            <a:chOff x="10600943" y="0"/>
            <a:chExt cx="5648325" cy="100965"/>
          </a:xfrm>
        </p:grpSpPr>
        <p:sp>
          <p:nvSpPr>
            <p:cNvPr id="10" name="object 10"/>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54</a:t>
            </a:fld>
            <a:endParaRPr spc="-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55</a:t>
            </a:fld>
            <a:endParaRPr spc="-5" dirty="0"/>
          </a:p>
        </p:txBody>
      </p:sp>
      <p:sp>
        <p:nvSpPr>
          <p:cNvPr id="3" name="object 3"/>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4" name="object 4"/>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5" name="object 5"/>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6" name="object 6"/>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sp>
        <p:nvSpPr>
          <p:cNvPr id="7" name="object 7"/>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5" dirty="0">
                <a:latin typeface="Noto Sans"/>
                <a:cs typeface="Noto Sans"/>
              </a:rPr>
              <a:t>Why </a:t>
            </a:r>
            <a:r>
              <a:rPr sz="2200" spc="-10" dirty="0">
                <a:latin typeface="Noto Sans"/>
                <a:cs typeface="Noto Sans"/>
              </a:rPr>
              <a:t>would you </a:t>
            </a:r>
            <a:r>
              <a:rPr sz="2200" spc="-5" dirty="0">
                <a:latin typeface="Noto Sans"/>
                <a:cs typeface="Noto Sans"/>
              </a:rPr>
              <a:t>choose </a:t>
            </a:r>
            <a:r>
              <a:rPr sz="2200" spc="-30" dirty="0">
                <a:latin typeface="Noto Sans"/>
                <a:cs typeface="Noto Sans"/>
              </a:rPr>
              <a:t>NOT </a:t>
            </a:r>
            <a:r>
              <a:rPr sz="2200" spc="-10" dirty="0">
                <a:latin typeface="Noto Sans"/>
                <a:cs typeface="Noto Sans"/>
              </a:rPr>
              <a:t>to use</a:t>
            </a:r>
            <a:r>
              <a:rPr sz="2200" spc="-30" dirty="0">
                <a:latin typeface="Noto Sans"/>
                <a:cs typeface="Noto Sans"/>
              </a:rPr>
              <a:t> </a:t>
            </a:r>
            <a:r>
              <a:rPr sz="2200" spc="-10" dirty="0">
                <a:latin typeface="Noto Sans"/>
                <a:cs typeface="Noto Sans"/>
              </a:rPr>
              <a:t>RDS?</a:t>
            </a:r>
            <a:endParaRPr sz="2200">
              <a:latin typeface="Noto Sans"/>
              <a:cs typeface="Noto Sans"/>
            </a:endParaRPr>
          </a:p>
        </p:txBody>
      </p:sp>
      <p:sp>
        <p:nvSpPr>
          <p:cNvPr id="8" name="object 8"/>
          <p:cNvSpPr txBox="1"/>
          <p:nvPr/>
        </p:nvSpPr>
        <p:spPr>
          <a:xfrm>
            <a:off x="2408935" y="2958211"/>
            <a:ext cx="7051675" cy="361950"/>
          </a:xfrm>
          <a:prstGeom prst="rect">
            <a:avLst/>
          </a:prstGeom>
        </p:spPr>
        <p:txBody>
          <a:bodyPr vert="horz" wrap="square" lIns="0" tIns="13335" rIns="0" bIns="0" rtlCol="0">
            <a:spAutoFit/>
          </a:bodyPr>
          <a:lstStyle/>
          <a:p>
            <a:pPr marL="12700">
              <a:lnSpc>
                <a:spcPct val="100000"/>
              </a:lnSpc>
              <a:spcBef>
                <a:spcPts val="105"/>
              </a:spcBef>
            </a:pPr>
            <a:r>
              <a:rPr sz="2200" spc="-75" dirty="0">
                <a:latin typeface="Noto Sans"/>
                <a:cs typeface="Noto Sans"/>
              </a:rPr>
              <a:t>To </a:t>
            </a:r>
            <a:r>
              <a:rPr sz="2200" spc="-10" dirty="0">
                <a:latin typeface="Noto Sans"/>
                <a:cs typeface="Noto Sans"/>
              </a:rPr>
              <a:t>avoid </a:t>
            </a:r>
            <a:r>
              <a:rPr sz="2200" spc="-20" dirty="0">
                <a:latin typeface="Noto Sans"/>
                <a:cs typeface="Noto Sans"/>
              </a:rPr>
              <a:t>the </a:t>
            </a:r>
            <a:r>
              <a:rPr sz="2200" spc="10" dirty="0">
                <a:latin typeface="Noto Sans"/>
                <a:cs typeface="Noto Sans"/>
              </a:rPr>
              <a:t>12-36 </a:t>
            </a:r>
            <a:r>
              <a:rPr sz="2200" spc="-10" dirty="0">
                <a:latin typeface="Noto Sans"/>
                <a:cs typeface="Noto Sans"/>
              </a:rPr>
              <a:t>month commitment </a:t>
            </a:r>
            <a:r>
              <a:rPr sz="2200" spc="-40" dirty="0">
                <a:latin typeface="Noto Sans"/>
                <a:cs typeface="Noto Sans"/>
              </a:rPr>
              <a:t>AWS</a:t>
            </a:r>
            <a:r>
              <a:rPr sz="2200" spc="-55" dirty="0">
                <a:latin typeface="Noto Sans"/>
                <a:cs typeface="Noto Sans"/>
              </a:rPr>
              <a:t> </a:t>
            </a:r>
            <a:r>
              <a:rPr sz="2200" spc="-10" dirty="0">
                <a:latin typeface="Noto Sans"/>
                <a:cs typeface="Noto Sans"/>
              </a:rPr>
              <a:t>demands</a:t>
            </a:r>
            <a:endParaRPr sz="2200">
              <a:latin typeface="Noto Sans"/>
              <a:cs typeface="Noto Sans"/>
            </a:endParaRPr>
          </a:p>
        </p:txBody>
      </p:sp>
      <p:sp>
        <p:nvSpPr>
          <p:cNvPr id="9" name="object 9"/>
          <p:cNvSpPr txBox="1"/>
          <p:nvPr/>
        </p:nvSpPr>
        <p:spPr>
          <a:xfrm>
            <a:off x="2408935" y="3784219"/>
            <a:ext cx="938657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RDS performance is </a:t>
            </a:r>
            <a:r>
              <a:rPr sz="2200" spc="-30" dirty="0">
                <a:latin typeface="Noto Sans"/>
                <a:cs typeface="Noto Sans"/>
              </a:rPr>
              <a:t>significantly </a:t>
            </a:r>
            <a:r>
              <a:rPr sz="2200" spc="-15" dirty="0">
                <a:latin typeface="Noto Sans"/>
                <a:cs typeface="Noto Sans"/>
              </a:rPr>
              <a:t>slower </a:t>
            </a:r>
            <a:r>
              <a:rPr sz="2200" spc="-20" dirty="0">
                <a:latin typeface="Noto Sans"/>
                <a:cs typeface="Noto Sans"/>
              </a:rPr>
              <a:t>than </a:t>
            </a:r>
            <a:r>
              <a:rPr sz="2200" spc="-30" dirty="0">
                <a:latin typeface="Noto Sans"/>
                <a:cs typeface="Noto Sans"/>
              </a:rPr>
              <a:t>installing </a:t>
            </a:r>
            <a:r>
              <a:rPr sz="2200" spc="-10" dirty="0">
                <a:latin typeface="Noto Sans"/>
                <a:cs typeface="Noto Sans"/>
              </a:rPr>
              <a:t>your </a:t>
            </a:r>
            <a:r>
              <a:rPr sz="2200" spc="-20" dirty="0">
                <a:latin typeface="Noto Sans"/>
                <a:cs typeface="Noto Sans"/>
              </a:rPr>
              <a:t>own</a:t>
            </a:r>
            <a:r>
              <a:rPr sz="2200" spc="110" dirty="0">
                <a:latin typeface="Noto Sans"/>
                <a:cs typeface="Noto Sans"/>
              </a:rPr>
              <a:t> </a:t>
            </a:r>
            <a:r>
              <a:rPr sz="2200" spc="-5" dirty="0">
                <a:latin typeface="Noto Sans"/>
                <a:cs typeface="Noto Sans"/>
              </a:rPr>
              <a:t>RDBMS</a:t>
            </a:r>
            <a:endParaRPr sz="2200">
              <a:latin typeface="Noto Sans"/>
              <a:cs typeface="Noto Sans"/>
            </a:endParaRPr>
          </a:p>
        </p:txBody>
      </p:sp>
      <p:sp>
        <p:nvSpPr>
          <p:cNvPr id="10" name="object 10"/>
          <p:cNvSpPr txBox="1"/>
          <p:nvPr/>
        </p:nvSpPr>
        <p:spPr>
          <a:xfrm>
            <a:off x="2408935" y="4591304"/>
            <a:ext cx="7163434"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Certain </a:t>
            </a:r>
            <a:r>
              <a:rPr sz="2200" dirty="0">
                <a:latin typeface="Noto Sans"/>
                <a:cs typeface="Noto Sans"/>
              </a:rPr>
              <a:t>RDBMS </a:t>
            </a:r>
            <a:r>
              <a:rPr sz="2200" spc="-15" dirty="0">
                <a:latin typeface="Noto Sans"/>
                <a:cs typeface="Noto Sans"/>
              </a:rPr>
              <a:t>functionalities </a:t>
            </a:r>
            <a:r>
              <a:rPr sz="2200" spc="-25" dirty="0">
                <a:latin typeface="Noto Sans"/>
                <a:cs typeface="Noto Sans"/>
              </a:rPr>
              <a:t>are </a:t>
            </a:r>
            <a:r>
              <a:rPr sz="2200" spc="-10" dirty="0">
                <a:latin typeface="Noto Sans"/>
                <a:cs typeface="Noto Sans"/>
              </a:rPr>
              <a:t>not </a:t>
            </a:r>
            <a:r>
              <a:rPr sz="2200" spc="-15" dirty="0">
                <a:latin typeface="Noto Sans"/>
                <a:cs typeface="Noto Sans"/>
              </a:rPr>
              <a:t>available </a:t>
            </a:r>
            <a:r>
              <a:rPr sz="2200" dirty="0">
                <a:latin typeface="Noto Sans"/>
                <a:cs typeface="Noto Sans"/>
              </a:rPr>
              <a:t>on</a:t>
            </a:r>
            <a:r>
              <a:rPr sz="2200" spc="20" dirty="0">
                <a:latin typeface="Noto Sans"/>
                <a:cs typeface="Noto Sans"/>
              </a:rPr>
              <a:t> </a:t>
            </a:r>
            <a:r>
              <a:rPr sz="2200" spc="-5" dirty="0">
                <a:latin typeface="Noto Sans"/>
                <a:cs typeface="Noto Sans"/>
              </a:rPr>
              <a:t>RDS</a:t>
            </a:r>
            <a:endParaRPr sz="2200">
              <a:latin typeface="Noto Sans"/>
              <a:cs typeface="Noto Sans"/>
            </a:endParaRPr>
          </a:p>
        </p:txBody>
      </p:sp>
      <p:sp>
        <p:nvSpPr>
          <p:cNvPr id="11" name="object 11"/>
          <p:cNvSpPr txBox="1"/>
          <p:nvPr/>
        </p:nvSpPr>
        <p:spPr>
          <a:xfrm>
            <a:off x="2408935" y="5416118"/>
            <a:ext cx="4907280"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RDS </a:t>
            </a:r>
            <a:r>
              <a:rPr sz="2200" spc="-15" dirty="0">
                <a:latin typeface="Noto Sans"/>
                <a:cs typeface="Noto Sans"/>
              </a:rPr>
              <a:t>instances </a:t>
            </a:r>
            <a:r>
              <a:rPr sz="2200" spc="-30" dirty="0">
                <a:latin typeface="Noto Sans"/>
                <a:cs typeface="Noto Sans"/>
              </a:rPr>
              <a:t>take </a:t>
            </a:r>
            <a:r>
              <a:rPr sz="2200" spc="-10" dirty="0">
                <a:latin typeface="Noto Sans"/>
                <a:cs typeface="Noto Sans"/>
              </a:rPr>
              <a:t>too </a:t>
            </a:r>
            <a:r>
              <a:rPr sz="2200" spc="-45" dirty="0">
                <a:latin typeface="Noto Sans"/>
                <a:cs typeface="Noto Sans"/>
              </a:rPr>
              <a:t>long </a:t>
            </a:r>
            <a:r>
              <a:rPr sz="2200" spc="-15" dirty="0">
                <a:latin typeface="Noto Sans"/>
                <a:cs typeface="Noto Sans"/>
              </a:rPr>
              <a:t>to</a:t>
            </a:r>
            <a:r>
              <a:rPr sz="2200" spc="45" dirty="0">
                <a:latin typeface="Noto Sans"/>
                <a:cs typeface="Noto Sans"/>
              </a:rPr>
              <a:t> </a:t>
            </a:r>
            <a:r>
              <a:rPr sz="2200" spc="-15" dirty="0">
                <a:latin typeface="Noto Sans"/>
                <a:cs typeface="Noto Sans"/>
              </a:rPr>
              <a:t>launch</a:t>
            </a:r>
            <a:endParaRPr sz="2200">
              <a:latin typeface="Noto Sans"/>
              <a:cs typeface="Noto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2524"/>
            <a:ext cx="904335" cy="25717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4631" y="673608"/>
            <a:ext cx="15386685" cy="1734820"/>
            <a:chOff x="484631" y="673608"/>
            <a:chExt cx="15386685" cy="1734820"/>
          </a:xfrm>
        </p:grpSpPr>
        <p:sp>
          <p:nvSpPr>
            <p:cNvPr id="4" name="object 4"/>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4495"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8" name="object 8"/>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9" name="object 9"/>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10" name="object 10"/>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11" name="object 11"/>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100965"/>
            <a:chOff x="0" y="0"/>
            <a:chExt cx="10433685" cy="100965"/>
          </a:xfrm>
        </p:grpSpPr>
        <p:sp>
          <p:nvSpPr>
            <p:cNvPr id="13" name="object 13"/>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600943" y="0"/>
            <a:ext cx="5648325" cy="100965"/>
            <a:chOff x="10600943" y="0"/>
            <a:chExt cx="5648325" cy="100965"/>
          </a:xfrm>
        </p:grpSpPr>
        <p:sp>
          <p:nvSpPr>
            <p:cNvPr id="18" name="object 18"/>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1800"/>
            <a:ext cx="16267430" cy="2368550"/>
            <a:chOff x="-6095" y="6781800"/>
            <a:chExt cx="16267430" cy="2368550"/>
          </a:xfrm>
        </p:grpSpPr>
        <p:sp>
          <p:nvSpPr>
            <p:cNvPr id="21" name="object 21"/>
            <p:cNvSpPr/>
            <p:nvPr/>
          </p:nvSpPr>
          <p:spPr>
            <a:xfrm>
              <a:off x="0" y="6787895"/>
              <a:ext cx="16254984" cy="235610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3968"/>
              <a:ext cx="15484602" cy="8902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2517"/>
              <a:ext cx="1295400" cy="411477"/>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0540"/>
            <a:ext cx="14744700" cy="1276350"/>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10" dirty="0">
                <a:solidFill>
                  <a:srgbClr val="3B9F37"/>
                </a:solidFill>
                <a:latin typeface="Noto Sans"/>
                <a:cs typeface="Noto Sans"/>
              </a:rPr>
              <a:t>c)</a:t>
            </a:r>
            <a:endParaRPr sz="2200">
              <a:latin typeface="Noto Sans"/>
              <a:cs typeface="Noto Sans"/>
            </a:endParaRPr>
          </a:p>
          <a:p>
            <a:pPr marL="12700">
              <a:lnSpc>
                <a:spcPts val="2735"/>
              </a:lnSpc>
              <a:spcBef>
                <a:spcPts val="1730"/>
              </a:spcBef>
            </a:pPr>
            <a:r>
              <a:rPr sz="2400" b="1" spc="-5" dirty="0">
                <a:solidFill>
                  <a:srgbClr val="404040"/>
                </a:solidFill>
                <a:latin typeface="Noto Sans"/>
                <a:cs typeface="Noto Sans"/>
              </a:rPr>
              <a:t>RDS has to </a:t>
            </a:r>
            <a:r>
              <a:rPr sz="2400" b="1" spc="-20" dirty="0">
                <a:solidFill>
                  <a:srgbClr val="404040"/>
                </a:solidFill>
                <a:latin typeface="Noto Sans"/>
                <a:cs typeface="Noto Sans"/>
              </a:rPr>
              <a:t>remove </a:t>
            </a:r>
            <a:r>
              <a:rPr sz="2400" b="1" spc="-10" dirty="0">
                <a:solidFill>
                  <a:srgbClr val="404040"/>
                </a:solidFill>
                <a:latin typeface="Noto Sans"/>
                <a:cs typeface="Noto Sans"/>
              </a:rPr>
              <a:t>certain </a:t>
            </a:r>
            <a:r>
              <a:rPr sz="2400" b="1" spc="-5" dirty="0">
                <a:solidFill>
                  <a:srgbClr val="404040"/>
                </a:solidFill>
                <a:latin typeface="Noto Sans"/>
                <a:cs typeface="Noto Sans"/>
              </a:rPr>
              <a:t>functionalities </a:t>
            </a:r>
            <a:r>
              <a:rPr sz="2400" b="1" spc="-15" dirty="0">
                <a:solidFill>
                  <a:srgbClr val="404040"/>
                </a:solidFill>
                <a:latin typeface="Noto Sans"/>
                <a:cs typeface="Noto Sans"/>
              </a:rPr>
              <a:t>from </a:t>
            </a:r>
            <a:r>
              <a:rPr sz="2400" b="1" spc="-5" dirty="0">
                <a:solidFill>
                  <a:srgbClr val="404040"/>
                </a:solidFill>
                <a:latin typeface="Noto Sans"/>
                <a:cs typeface="Noto Sans"/>
              </a:rPr>
              <a:t>the RDBMS to </a:t>
            </a:r>
            <a:r>
              <a:rPr sz="2400" b="1" spc="-20" dirty="0">
                <a:solidFill>
                  <a:srgbClr val="404040"/>
                </a:solidFill>
                <a:latin typeface="Noto Sans"/>
                <a:cs typeface="Noto Sans"/>
              </a:rPr>
              <a:t>provide </a:t>
            </a:r>
            <a:r>
              <a:rPr sz="2400" b="1" dirty="0">
                <a:solidFill>
                  <a:srgbClr val="404040"/>
                </a:solidFill>
                <a:latin typeface="Noto Sans"/>
                <a:cs typeface="Noto Sans"/>
              </a:rPr>
              <a:t>a fully </a:t>
            </a:r>
            <a:r>
              <a:rPr sz="2400" b="1" spc="-30" dirty="0">
                <a:solidFill>
                  <a:srgbClr val="404040"/>
                </a:solidFill>
                <a:latin typeface="Noto Sans"/>
                <a:cs typeface="Noto Sans"/>
              </a:rPr>
              <a:t>managed </a:t>
            </a:r>
            <a:r>
              <a:rPr sz="2400" b="1" dirty="0">
                <a:solidFill>
                  <a:srgbClr val="404040"/>
                </a:solidFill>
                <a:latin typeface="Noto Sans"/>
                <a:cs typeface="Noto Sans"/>
              </a:rPr>
              <a:t>solution.</a:t>
            </a:r>
            <a:r>
              <a:rPr sz="2400" b="1" spc="145" dirty="0">
                <a:solidFill>
                  <a:srgbClr val="404040"/>
                </a:solidFill>
                <a:latin typeface="Noto Sans"/>
                <a:cs typeface="Noto Sans"/>
              </a:rPr>
              <a:t> </a:t>
            </a:r>
            <a:r>
              <a:rPr sz="2400" b="1" spc="-75" dirty="0">
                <a:solidFill>
                  <a:srgbClr val="404040"/>
                </a:solidFill>
                <a:latin typeface="Noto Sans"/>
                <a:cs typeface="Noto Sans"/>
              </a:rPr>
              <a:t>If</a:t>
            </a:r>
            <a:endParaRPr sz="2400">
              <a:latin typeface="Noto Sans"/>
              <a:cs typeface="Noto Sans"/>
            </a:endParaRPr>
          </a:p>
          <a:p>
            <a:pPr marL="12700">
              <a:lnSpc>
                <a:spcPts val="2735"/>
              </a:lnSpc>
            </a:pPr>
            <a:r>
              <a:rPr sz="2400" b="1" dirty="0">
                <a:solidFill>
                  <a:srgbClr val="404040"/>
                </a:solidFill>
                <a:latin typeface="Noto Sans"/>
                <a:cs typeface="Noto Sans"/>
              </a:rPr>
              <a:t>you need a </a:t>
            </a:r>
            <a:r>
              <a:rPr sz="2400" b="1" spc="-5" dirty="0">
                <a:solidFill>
                  <a:srgbClr val="404040"/>
                </a:solidFill>
                <a:latin typeface="Noto Sans"/>
                <a:cs typeface="Noto Sans"/>
              </a:rPr>
              <a:t>particular functionality that </a:t>
            </a:r>
            <a:r>
              <a:rPr sz="2400" b="1" dirty="0">
                <a:solidFill>
                  <a:srgbClr val="404040"/>
                </a:solidFill>
                <a:latin typeface="Noto Sans"/>
                <a:cs typeface="Noto Sans"/>
              </a:rPr>
              <a:t>is </a:t>
            </a:r>
            <a:r>
              <a:rPr sz="2400" b="1" spc="-15" dirty="0">
                <a:solidFill>
                  <a:srgbClr val="404040"/>
                </a:solidFill>
                <a:latin typeface="Noto Sans"/>
                <a:cs typeface="Noto Sans"/>
              </a:rPr>
              <a:t>removed, </a:t>
            </a:r>
            <a:r>
              <a:rPr sz="2400" b="1" spc="-5" dirty="0">
                <a:solidFill>
                  <a:srgbClr val="404040"/>
                </a:solidFill>
                <a:latin typeface="Noto Sans"/>
                <a:cs typeface="Noto Sans"/>
              </a:rPr>
              <a:t>then RDS </a:t>
            </a:r>
            <a:r>
              <a:rPr sz="2400" b="1" spc="5" dirty="0">
                <a:solidFill>
                  <a:srgbClr val="404040"/>
                </a:solidFill>
                <a:latin typeface="Noto Sans"/>
                <a:cs typeface="Noto Sans"/>
              </a:rPr>
              <a:t>is </a:t>
            </a:r>
            <a:r>
              <a:rPr sz="2400" b="1" spc="-5" dirty="0">
                <a:solidFill>
                  <a:srgbClr val="404040"/>
                </a:solidFill>
                <a:latin typeface="Noto Sans"/>
                <a:cs typeface="Noto Sans"/>
              </a:rPr>
              <a:t>not suitable for</a:t>
            </a:r>
            <a:r>
              <a:rPr sz="2400" b="1" spc="-15" dirty="0">
                <a:solidFill>
                  <a:srgbClr val="404040"/>
                </a:solidFill>
                <a:latin typeface="Noto Sans"/>
                <a:cs typeface="Noto Sans"/>
              </a:rPr>
              <a:t> </a:t>
            </a:r>
            <a:r>
              <a:rPr sz="2400" b="1" dirty="0">
                <a:solidFill>
                  <a:srgbClr val="404040"/>
                </a:solidFill>
                <a:latin typeface="Noto Sans"/>
                <a:cs typeface="Noto Sans"/>
              </a:rPr>
              <a:t>you.</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56</a:t>
            </a:fld>
            <a:endParaRPr spc="-5" dirty="0"/>
          </a:p>
        </p:txBody>
      </p:sp>
      <p:sp>
        <p:nvSpPr>
          <p:cNvPr id="26" name="object 26"/>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5" dirty="0">
                <a:latin typeface="Noto Sans"/>
                <a:cs typeface="Noto Sans"/>
              </a:rPr>
              <a:t>Why </a:t>
            </a:r>
            <a:r>
              <a:rPr sz="2200" spc="-10" dirty="0">
                <a:latin typeface="Noto Sans"/>
                <a:cs typeface="Noto Sans"/>
              </a:rPr>
              <a:t>would you </a:t>
            </a:r>
            <a:r>
              <a:rPr sz="2200" spc="-5" dirty="0">
                <a:latin typeface="Noto Sans"/>
                <a:cs typeface="Noto Sans"/>
              </a:rPr>
              <a:t>choose </a:t>
            </a:r>
            <a:r>
              <a:rPr sz="2200" spc="-30" dirty="0">
                <a:latin typeface="Noto Sans"/>
                <a:cs typeface="Noto Sans"/>
              </a:rPr>
              <a:t>NOT </a:t>
            </a:r>
            <a:r>
              <a:rPr sz="2200" spc="-10" dirty="0">
                <a:latin typeface="Noto Sans"/>
                <a:cs typeface="Noto Sans"/>
              </a:rPr>
              <a:t>to use</a:t>
            </a:r>
            <a:r>
              <a:rPr sz="2200" spc="-30" dirty="0">
                <a:latin typeface="Noto Sans"/>
                <a:cs typeface="Noto Sans"/>
              </a:rPr>
              <a:t> </a:t>
            </a:r>
            <a:r>
              <a:rPr sz="2200" spc="-10" dirty="0">
                <a:latin typeface="Noto Sans"/>
                <a:cs typeface="Noto Sans"/>
              </a:rPr>
              <a:t>RDS?</a:t>
            </a:r>
            <a:endParaRPr sz="2200">
              <a:latin typeface="Noto Sans"/>
              <a:cs typeface="Noto Sans"/>
            </a:endParaRPr>
          </a:p>
        </p:txBody>
      </p:sp>
      <p:sp>
        <p:nvSpPr>
          <p:cNvPr id="27" name="object 27"/>
          <p:cNvSpPr txBox="1"/>
          <p:nvPr/>
        </p:nvSpPr>
        <p:spPr>
          <a:xfrm>
            <a:off x="2408935" y="2958211"/>
            <a:ext cx="7051675" cy="361950"/>
          </a:xfrm>
          <a:prstGeom prst="rect">
            <a:avLst/>
          </a:prstGeom>
        </p:spPr>
        <p:txBody>
          <a:bodyPr vert="horz" wrap="square" lIns="0" tIns="13335" rIns="0" bIns="0" rtlCol="0">
            <a:spAutoFit/>
          </a:bodyPr>
          <a:lstStyle/>
          <a:p>
            <a:pPr marL="12700">
              <a:lnSpc>
                <a:spcPct val="100000"/>
              </a:lnSpc>
              <a:spcBef>
                <a:spcPts val="105"/>
              </a:spcBef>
            </a:pPr>
            <a:r>
              <a:rPr sz="2200" spc="-75" dirty="0">
                <a:latin typeface="Noto Sans"/>
                <a:cs typeface="Noto Sans"/>
              </a:rPr>
              <a:t>To </a:t>
            </a:r>
            <a:r>
              <a:rPr sz="2200" spc="-10" dirty="0">
                <a:latin typeface="Noto Sans"/>
                <a:cs typeface="Noto Sans"/>
              </a:rPr>
              <a:t>avoid </a:t>
            </a:r>
            <a:r>
              <a:rPr sz="2200" spc="-20" dirty="0">
                <a:latin typeface="Noto Sans"/>
                <a:cs typeface="Noto Sans"/>
              </a:rPr>
              <a:t>the </a:t>
            </a:r>
            <a:r>
              <a:rPr sz="2200" spc="10" dirty="0">
                <a:latin typeface="Noto Sans"/>
                <a:cs typeface="Noto Sans"/>
              </a:rPr>
              <a:t>12-36 </a:t>
            </a:r>
            <a:r>
              <a:rPr sz="2200" spc="-10" dirty="0">
                <a:latin typeface="Noto Sans"/>
                <a:cs typeface="Noto Sans"/>
              </a:rPr>
              <a:t>month commitment </a:t>
            </a:r>
            <a:r>
              <a:rPr sz="2200" spc="-40" dirty="0">
                <a:latin typeface="Noto Sans"/>
                <a:cs typeface="Noto Sans"/>
              </a:rPr>
              <a:t>AWS</a:t>
            </a:r>
            <a:r>
              <a:rPr sz="2200" spc="-55" dirty="0">
                <a:latin typeface="Noto Sans"/>
                <a:cs typeface="Noto Sans"/>
              </a:rPr>
              <a:t> </a:t>
            </a:r>
            <a:r>
              <a:rPr sz="2200" spc="-10" dirty="0">
                <a:latin typeface="Noto Sans"/>
                <a:cs typeface="Noto Sans"/>
              </a:rPr>
              <a:t>demands</a:t>
            </a:r>
            <a:endParaRPr sz="2200">
              <a:latin typeface="Noto Sans"/>
              <a:cs typeface="Noto Sans"/>
            </a:endParaRPr>
          </a:p>
        </p:txBody>
      </p:sp>
      <p:sp>
        <p:nvSpPr>
          <p:cNvPr id="28" name="object 28"/>
          <p:cNvSpPr txBox="1"/>
          <p:nvPr/>
        </p:nvSpPr>
        <p:spPr>
          <a:xfrm>
            <a:off x="2408935" y="3784219"/>
            <a:ext cx="938657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RDS performance is </a:t>
            </a:r>
            <a:r>
              <a:rPr sz="2200" spc="-30" dirty="0">
                <a:latin typeface="Noto Sans"/>
                <a:cs typeface="Noto Sans"/>
              </a:rPr>
              <a:t>significantly </a:t>
            </a:r>
            <a:r>
              <a:rPr sz="2200" spc="-15" dirty="0">
                <a:latin typeface="Noto Sans"/>
                <a:cs typeface="Noto Sans"/>
              </a:rPr>
              <a:t>slower </a:t>
            </a:r>
            <a:r>
              <a:rPr sz="2200" spc="-20" dirty="0">
                <a:latin typeface="Noto Sans"/>
                <a:cs typeface="Noto Sans"/>
              </a:rPr>
              <a:t>than </a:t>
            </a:r>
            <a:r>
              <a:rPr sz="2200" spc="-30" dirty="0">
                <a:latin typeface="Noto Sans"/>
                <a:cs typeface="Noto Sans"/>
              </a:rPr>
              <a:t>installing </a:t>
            </a:r>
            <a:r>
              <a:rPr sz="2200" spc="-10" dirty="0">
                <a:latin typeface="Noto Sans"/>
                <a:cs typeface="Noto Sans"/>
              </a:rPr>
              <a:t>your </a:t>
            </a:r>
            <a:r>
              <a:rPr sz="2200" spc="-20" dirty="0">
                <a:latin typeface="Noto Sans"/>
                <a:cs typeface="Noto Sans"/>
              </a:rPr>
              <a:t>own</a:t>
            </a:r>
            <a:r>
              <a:rPr sz="2200" spc="110" dirty="0">
                <a:latin typeface="Noto Sans"/>
                <a:cs typeface="Noto Sans"/>
              </a:rPr>
              <a:t> </a:t>
            </a:r>
            <a:r>
              <a:rPr sz="2200" spc="-5" dirty="0">
                <a:latin typeface="Noto Sans"/>
                <a:cs typeface="Noto Sans"/>
              </a:rPr>
              <a:t>RDBMS</a:t>
            </a:r>
            <a:endParaRPr sz="2200">
              <a:latin typeface="Noto Sans"/>
              <a:cs typeface="Noto Sans"/>
            </a:endParaRPr>
          </a:p>
        </p:txBody>
      </p:sp>
      <p:sp>
        <p:nvSpPr>
          <p:cNvPr id="29" name="object 29"/>
          <p:cNvSpPr txBox="1"/>
          <p:nvPr/>
        </p:nvSpPr>
        <p:spPr>
          <a:xfrm>
            <a:off x="2408935" y="4591304"/>
            <a:ext cx="7163434"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Noto Sans"/>
                <a:cs typeface="Noto Sans"/>
              </a:rPr>
              <a:t>Certain </a:t>
            </a:r>
            <a:r>
              <a:rPr sz="2200" dirty="0">
                <a:latin typeface="Noto Sans"/>
                <a:cs typeface="Noto Sans"/>
              </a:rPr>
              <a:t>RDBMS </a:t>
            </a:r>
            <a:r>
              <a:rPr sz="2200" spc="-15" dirty="0">
                <a:latin typeface="Noto Sans"/>
                <a:cs typeface="Noto Sans"/>
              </a:rPr>
              <a:t>functionalities </a:t>
            </a:r>
            <a:r>
              <a:rPr sz="2200" spc="-25" dirty="0">
                <a:latin typeface="Noto Sans"/>
                <a:cs typeface="Noto Sans"/>
              </a:rPr>
              <a:t>are </a:t>
            </a:r>
            <a:r>
              <a:rPr sz="2200" spc="-10" dirty="0">
                <a:latin typeface="Noto Sans"/>
                <a:cs typeface="Noto Sans"/>
              </a:rPr>
              <a:t>not </a:t>
            </a:r>
            <a:r>
              <a:rPr sz="2200" spc="-15" dirty="0">
                <a:latin typeface="Noto Sans"/>
                <a:cs typeface="Noto Sans"/>
              </a:rPr>
              <a:t>available </a:t>
            </a:r>
            <a:r>
              <a:rPr sz="2200" dirty="0">
                <a:latin typeface="Noto Sans"/>
                <a:cs typeface="Noto Sans"/>
              </a:rPr>
              <a:t>on</a:t>
            </a:r>
            <a:r>
              <a:rPr sz="2200" spc="20" dirty="0">
                <a:latin typeface="Noto Sans"/>
                <a:cs typeface="Noto Sans"/>
              </a:rPr>
              <a:t> </a:t>
            </a:r>
            <a:r>
              <a:rPr sz="2200" spc="-5" dirty="0">
                <a:latin typeface="Noto Sans"/>
                <a:cs typeface="Noto Sans"/>
              </a:rPr>
              <a:t>RDS</a:t>
            </a:r>
            <a:endParaRPr sz="2200">
              <a:latin typeface="Noto Sans"/>
              <a:cs typeface="Noto Sans"/>
            </a:endParaRPr>
          </a:p>
        </p:txBody>
      </p:sp>
      <p:sp>
        <p:nvSpPr>
          <p:cNvPr id="30" name="object 30"/>
          <p:cNvSpPr txBox="1"/>
          <p:nvPr/>
        </p:nvSpPr>
        <p:spPr>
          <a:xfrm>
            <a:off x="2408935" y="5416118"/>
            <a:ext cx="4907280" cy="362585"/>
          </a:xfrm>
          <a:prstGeom prst="rect">
            <a:avLst/>
          </a:prstGeom>
        </p:spPr>
        <p:txBody>
          <a:bodyPr vert="horz" wrap="square" lIns="0" tIns="13970" rIns="0" bIns="0" rtlCol="0">
            <a:spAutoFit/>
          </a:bodyPr>
          <a:lstStyle/>
          <a:p>
            <a:pPr marL="12700">
              <a:lnSpc>
                <a:spcPct val="100000"/>
              </a:lnSpc>
              <a:spcBef>
                <a:spcPts val="110"/>
              </a:spcBef>
            </a:pPr>
            <a:r>
              <a:rPr sz="2200" spc="-5" dirty="0">
                <a:latin typeface="Noto Sans"/>
                <a:cs typeface="Noto Sans"/>
              </a:rPr>
              <a:t>RDS </a:t>
            </a:r>
            <a:r>
              <a:rPr sz="2200" spc="-15" dirty="0">
                <a:latin typeface="Noto Sans"/>
                <a:cs typeface="Noto Sans"/>
              </a:rPr>
              <a:t>instances </a:t>
            </a:r>
            <a:r>
              <a:rPr sz="2200" spc="-30" dirty="0">
                <a:latin typeface="Noto Sans"/>
                <a:cs typeface="Noto Sans"/>
              </a:rPr>
              <a:t>take </a:t>
            </a:r>
            <a:r>
              <a:rPr sz="2200" spc="-10" dirty="0">
                <a:latin typeface="Noto Sans"/>
                <a:cs typeface="Noto Sans"/>
              </a:rPr>
              <a:t>too </a:t>
            </a:r>
            <a:r>
              <a:rPr sz="2200" spc="-45" dirty="0">
                <a:latin typeface="Noto Sans"/>
                <a:cs typeface="Noto Sans"/>
              </a:rPr>
              <a:t>long </a:t>
            </a:r>
            <a:r>
              <a:rPr sz="2200" spc="-15" dirty="0">
                <a:latin typeface="Noto Sans"/>
                <a:cs typeface="Noto Sans"/>
              </a:rPr>
              <a:t>to</a:t>
            </a:r>
            <a:r>
              <a:rPr sz="2200" spc="45" dirty="0">
                <a:latin typeface="Noto Sans"/>
                <a:cs typeface="Noto Sans"/>
              </a:rPr>
              <a:t> </a:t>
            </a:r>
            <a:r>
              <a:rPr sz="2200" spc="-15" dirty="0">
                <a:latin typeface="Noto Sans"/>
                <a:cs typeface="Noto Sans"/>
              </a:rPr>
              <a:t>launch</a:t>
            </a:r>
            <a:endParaRPr sz="2200">
              <a:latin typeface="Noto Sans"/>
              <a:cs typeface="No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51</a:t>
            </a:r>
            <a:endParaRPr sz="2450">
              <a:latin typeface="Carlito"/>
              <a:cs typeface="Carlito"/>
            </a:endParaRPr>
          </a:p>
        </p:txBody>
      </p:sp>
      <p:grpSp>
        <p:nvGrpSpPr>
          <p:cNvPr id="4" name="object 4"/>
          <p:cNvGrpSpPr/>
          <p:nvPr/>
        </p:nvGrpSpPr>
        <p:grpSpPr>
          <a:xfrm>
            <a:off x="0" y="0"/>
            <a:ext cx="16255365" cy="9144000"/>
            <a:chOff x="0" y="0"/>
            <a:chExt cx="16255365" cy="9144000"/>
          </a:xfrm>
        </p:grpSpPr>
        <p:sp>
          <p:nvSpPr>
            <p:cNvPr id="5" name="object 5"/>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7" name="object 17"/>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8" name="object 18"/>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1577290"/>
            <a:ext cx="5419725" cy="1086485"/>
          </a:xfrm>
          <a:prstGeom prst="rect">
            <a:avLst/>
          </a:prstGeom>
        </p:spPr>
        <p:txBody>
          <a:bodyPr vert="horz" wrap="square" lIns="0" tIns="89535" rIns="0" bIns="0" rtlCol="0">
            <a:spAutoFit/>
          </a:bodyPr>
          <a:lstStyle/>
          <a:p>
            <a:pPr marL="12700">
              <a:lnSpc>
                <a:spcPct val="100000"/>
              </a:lnSpc>
              <a:spcBef>
                <a:spcPts val="705"/>
              </a:spcBef>
            </a:pPr>
            <a:r>
              <a:rPr sz="3200" b="0" spc="-390" dirty="0">
                <a:solidFill>
                  <a:srgbClr val="FFFFFF"/>
                </a:solidFill>
                <a:latin typeface="Arial Black"/>
                <a:cs typeface="Arial Black"/>
              </a:rPr>
              <a:t>Amazon</a:t>
            </a:r>
            <a:r>
              <a:rPr sz="3200" b="0" spc="-190" dirty="0">
                <a:solidFill>
                  <a:srgbClr val="FFFFFF"/>
                </a:solidFill>
                <a:latin typeface="Arial Black"/>
                <a:cs typeface="Arial Black"/>
              </a:rPr>
              <a:t> </a:t>
            </a:r>
            <a:r>
              <a:rPr sz="3200" b="0" spc="-395" dirty="0">
                <a:solidFill>
                  <a:srgbClr val="FFFFFF"/>
                </a:solidFill>
                <a:latin typeface="Arial Black"/>
                <a:cs typeface="Arial Black"/>
              </a:rPr>
              <a:t>DynamoDB</a:t>
            </a:r>
            <a:endParaRPr sz="3200">
              <a:latin typeface="Arial Black"/>
              <a:cs typeface="Arial Black"/>
            </a:endParaRPr>
          </a:p>
          <a:p>
            <a:pPr marL="12700">
              <a:lnSpc>
                <a:spcPct val="100000"/>
              </a:lnSpc>
              <a:spcBef>
                <a:spcPts val="545"/>
              </a:spcBef>
            </a:pPr>
            <a:r>
              <a:rPr sz="2800" b="0" spc="-20" dirty="0">
                <a:solidFill>
                  <a:srgbClr val="0E537A"/>
                </a:solidFill>
                <a:latin typeface="Noto Sans"/>
                <a:cs typeface="Noto Sans"/>
              </a:rPr>
              <a:t>Overview </a:t>
            </a:r>
            <a:r>
              <a:rPr sz="2800" b="0" spc="-10" dirty="0">
                <a:solidFill>
                  <a:srgbClr val="0E537A"/>
                </a:solidFill>
                <a:latin typeface="Noto Sans"/>
                <a:cs typeface="Noto Sans"/>
              </a:rPr>
              <a:t>of </a:t>
            </a:r>
            <a:r>
              <a:rPr sz="2800" b="0" spc="-5" dirty="0">
                <a:solidFill>
                  <a:srgbClr val="0E537A"/>
                </a:solidFill>
                <a:latin typeface="Noto Sans"/>
                <a:cs typeface="Noto Sans"/>
              </a:rPr>
              <a:t>Amazon</a:t>
            </a:r>
            <a:r>
              <a:rPr sz="2800" b="0" spc="-150" dirty="0">
                <a:solidFill>
                  <a:srgbClr val="0E537A"/>
                </a:solidFill>
                <a:latin typeface="Noto Sans"/>
                <a:cs typeface="Noto Sans"/>
              </a:rPr>
              <a:t> </a:t>
            </a:r>
            <a:r>
              <a:rPr sz="2800" b="0" spc="-5" dirty="0">
                <a:solidFill>
                  <a:srgbClr val="0E537A"/>
                </a:solidFill>
                <a:latin typeface="Noto Sans"/>
                <a:cs typeface="Noto Sans"/>
              </a:rPr>
              <a:t>DynamoDB</a:t>
            </a:r>
            <a:endParaRPr sz="2800">
              <a:latin typeface="Noto Sans"/>
              <a:cs typeface="Noto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6726" y="283286"/>
            <a:ext cx="3626485" cy="512445"/>
          </a:xfrm>
          <a:prstGeom prst="rect">
            <a:avLst/>
          </a:prstGeom>
        </p:spPr>
        <p:txBody>
          <a:bodyPr vert="horz" wrap="square" lIns="0" tIns="12065" rIns="0" bIns="0" rtlCol="0">
            <a:spAutoFit/>
          </a:bodyPr>
          <a:lstStyle/>
          <a:p>
            <a:pPr marL="12700">
              <a:lnSpc>
                <a:spcPct val="100000"/>
              </a:lnSpc>
              <a:spcBef>
                <a:spcPts val="95"/>
              </a:spcBef>
            </a:pPr>
            <a:r>
              <a:rPr sz="3200" b="0" spc="-390" dirty="0">
                <a:latin typeface="Arial Black"/>
                <a:cs typeface="Arial Black"/>
              </a:rPr>
              <a:t>Amazon</a:t>
            </a:r>
            <a:r>
              <a:rPr sz="3200" b="0" spc="-235" dirty="0">
                <a:latin typeface="Arial Black"/>
                <a:cs typeface="Arial Black"/>
              </a:rPr>
              <a:t> </a:t>
            </a:r>
            <a:r>
              <a:rPr sz="3200" b="0" spc="-395" dirty="0">
                <a:latin typeface="Arial Black"/>
                <a:cs typeface="Arial Black"/>
              </a:rPr>
              <a:t>DynamoDB</a:t>
            </a:r>
            <a:endParaRPr sz="3200">
              <a:latin typeface="Arial Black"/>
              <a:cs typeface="Arial Black"/>
            </a:endParaRPr>
          </a:p>
        </p:txBody>
      </p:sp>
      <p:grpSp>
        <p:nvGrpSpPr>
          <p:cNvPr id="3" name="object 3"/>
          <p:cNvGrpSpPr/>
          <p:nvPr/>
        </p:nvGrpSpPr>
        <p:grpSpPr>
          <a:xfrm>
            <a:off x="6748208" y="3316160"/>
            <a:ext cx="2073275" cy="1631950"/>
            <a:chOff x="6748208" y="3316160"/>
            <a:chExt cx="2073275" cy="1631950"/>
          </a:xfrm>
        </p:grpSpPr>
        <p:sp>
          <p:nvSpPr>
            <p:cNvPr id="4" name="object 4"/>
            <p:cNvSpPr/>
            <p:nvPr/>
          </p:nvSpPr>
          <p:spPr>
            <a:xfrm>
              <a:off x="6757415" y="3325367"/>
              <a:ext cx="1095375" cy="432434"/>
            </a:xfrm>
            <a:custGeom>
              <a:avLst/>
              <a:gdLst/>
              <a:ahLst/>
              <a:cxnLst/>
              <a:rect l="l" t="t" r="r" b="b"/>
              <a:pathLst>
                <a:path w="1095375" h="432435">
                  <a:moveTo>
                    <a:pt x="0" y="0"/>
                  </a:moveTo>
                  <a:lnTo>
                    <a:pt x="558800" y="0"/>
                  </a:lnTo>
                </a:path>
                <a:path w="1095375" h="432435">
                  <a:moveTo>
                    <a:pt x="569976" y="12192"/>
                  </a:moveTo>
                  <a:lnTo>
                    <a:pt x="1095248" y="432435"/>
                  </a:lnTo>
                </a:path>
              </a:pathLst>
            </a:custGeom>
            <a:ln w="18288">
              <a:solidFill>
                <a:srgbClr val="69DDB0"/>
              </a:solidFill>
              <a:prstDash val="sysDash"/>
            </a:ln>
          </p:spPr>
          <p:txBody>
            <a:bodyPr wrap="square" lIns="0" tIns="0" rIns="0" bIns="0" rtlCol="0"/>
            <a:lstStyle/>
            <a:p>
              <a:endParaRPr/>
            </a:p>
          </p:txBody>
        </p:sp>
        <p:sp>
          <p:nvSpPr>
            <p:cNvPr id="5" name="object 5"/>
            <p:cNvSpPr/>
            <p:nvPr/>
          </p:nvSpPr>
          <p:spPr>
            <a:xfrm>
              <a:off x="8165591" y="3657599"/>
              <a:ext cx="637540" cy="960119"/>
            </a:xfrm>
            <a:custGeom>
              <a:avLst/>
              <a:gdLst/>
              <a:ahLst/>
              <a:cxnLst/>
              <a:rect l="l" t="t" r="r" b="b"/>
              <a:pathLst>
                <a:path w="637540" h="960120">
                  <a:moveTo>
                    <a:pt x="0" y="0"/>
                  </a:moveTo>
                  <a:lnTo>
                    <a:pt x="0" y="160020"/>
                  </a:lnTo>
                  <a:lnTo>
                    <a:pt x="50057" y="162655"/>
                  </a:lnTo>
                  <a:lnTo>
                    <a:pt x="99376" y="170496"/>
                  </a:lnTo>
                  <a:lnTo>
                    <a:pt x="147556" y="183446"/>
                  </a:lnTo>
                  <a:lnTo>
                    <a:pt x="194194" y="201407"/>
                  </a:lnTo>
                  <a:lnTo>
                    <a:pt x="238886" y="224282"/>
                  </a:lnTo>
                  <a:lnTo>
                    <a:pt x="279972" y="250975"/>
                  </a:lnTo>
                  <a:lnTo>
                    <a:pt x="317446" y="281116"/>
                  </a:lnTo>
                  <a:lnTo>
                    <a:pt x="351221" y="314374"/>
                  </a:lnTo>
                  <a:lnTo>
                    <a:pt x="381208" y="350418"/>
                  </a:lnTo>
                  <a:lnTo>
                    <a:pt x="407320" y="388919"/>
                  </a:lnTo>
                  <a:lnTo>
                    <a:pt x="429471" y="429546"/>
                  </a:lnTo>
                  <a:lnTo>
                    <a:pt x="447571" y="471969"/>
                  </a:lnTo>
                  <a:lnTo>
                    <a:pt x="461533" y="515858"/>
                  </a:lnTo>
                  <a:lnTo>
                    <a:pt x="471271" y="560882"/>
                  </a:lnTo>
                  <a:lnTo>
                    <a:pt x="476695" y="606711"/>
                  </a:lnTo>
                  <a:lnTo>
                    <a:pt x="477719" y="653016"/>
                  </a:lnTo>
                  <a:lnTo>
                    <a:pt x="474255" y="699466"/>
                  </a:lnTo>
                  <a:lnTo>
                    <a:pt x="466215" y="745730"/>
                  </a:lnTo>
                  <a:lnTo>
                    <a:pt x="453512" y="791479"/>
                  </a:lnTo>
                  <a:lnTo>
                    <a:pt x="436058" y="836382"/>
                  </a:lnTo>
                  <a:lnTo>
                    <a:pt x="413765" y="880110"/>
                  </a:lnTo>
                  <a:lnTo>
                    <a:pt x="551814" y="960120"/>
                  </a:lnTo>
                  <a:lnTo>
                    <a:pt x="574130" y="917652"/>
                  </a:lnTo>
                  <a:lnTo>
                    <a:pt x="593146" y="873767"/>
                  </a:lnTo>
                  <a:lnTo>
                    <a:pt x="608815" y="828665"/>
                  </a:lnTo>
                  <a:lnTo>
                    <a:pt x="621086" y="782545"/>
                  </a:lnTo>
                  <a:lnTo>
                    <a:pt x="629912" y="735607"/>
                  </a:lnTo>
                  <a:lnTo>
                    <a:pt x="635244" y="688052"/>
                  </a:lnTo>
                  <a:lnTo>
                    <a:pt x="637031" y="640079"/>
                  </a:lnTo>
                  <a:lnTo>
                    <a:pt x="635285" y="592302"/>
                  </a:lnTo>
                  <a:lnTo>
                    <a:pt x="630127" y="545479"/>
                  </a:lnTo>
                  <a:lnTo>
                    <a:pt x="621680" y="499735"/>
                  </a:lnTo>
                  <a:lnTo>
                    <a:pt x="610068" y="455193"/>
                  </a:lnTo>
                  <a:lnTo>
                    <a:pt x="595413" y="411978"/>
                  </a:lnTo>
                  <a:lnTo>
                    <a:pt x="577839" y="370211"/>
                  </a:lnTo>
                  <a:lnTo>
                    <a:pt x="557469" y="330018"/>
                  </a:lnTo>
                  <a:lnTo>
                    <a:pt x="534425" y="291522"/>
                  </a:lnTo>
                  <a:lnTo>
                    <a:pt x="508831" y="254846"/>
                  </a:lnTo>
                  <a:lnTo>
                    <a:pt x="480810" y="220115"/>
                  </a:lnTo>
                  <a:lnTo>
                    <a:pt x="450484" y="187451"/>
                  </a:lnTo>
                  <a:lnTo>
                    <a:pt x="417977" y="156980"/>
                  </a:lnTo>
                  <a:lnTo>
                    <a:pt x="383412" y="128823"/>
                  </a:lnTo>
                  <a:lnTo>
                    <a:pt x="346912" y="103105"/>
                  </a:lnTo>
                  <a:lnTo>
                    <a:pt x="308599" y="79949"/>
                  </a:lnTo>
                  <a:lnTo>
                    <a:pt x="268597" y="59480"/>
                  </a:lnTo>
                  <a:lnTo>
                    <a:pt x="227029" y="41821"/>
                  </a:lnTo>
                  <a:lnTo>
                    <a:pt x="184017" y="27095"/>
                  </a:lnTo>
                  <a:lnTo>
                    <a:pt x="139685" y="15426"/>
                  </a:lnTo>
                  <a:lnTo>
                    <a:pt x="94157" y="6938"/>
                  </a:lnTo>
                  <a:lnTo>
                    <a:pt x="47554" y="1755"/>
                  </a:lnTo>
                  <a:lnTo>
                    <a:pt x="0" y="0"/>
                  </a:lnTo>
                  <a:close/>
                </a:path>
              </a:pathLst>
            </a:custGeom>
            <a:solidFill>
              <a:srgbClr val="7DAFDE"/>
            </a:solidFill>
          </p:spPr>
          <p:txBody>
            <a:bodyPr wrap="square" lIns="0" tIns="0" rIns="0" bIns="0" rtlCol="0"/>
            <a:lstStyle/>
            <a:p>
              <a:endParaRPr/>
            </a:p>
          </p:txBody>
        </p:sp>
        <p:sp>
          <p:nvSpPr>
            <p:cNvPr id="6" name="object 6"/>
            <p:cNvSpPr/>
            <p:nvPr/>
          </p:nvSpPr>
          <p:spPr>
            <a:xfrm>
              <a:off x="7607807" y="4538471"/>
              <a:ext cx="1103630" cy="400050"/>
            </a:xfrm>
            <a:custGeom>
              <a:avLst/>
              <a:gdLst/>
              <a:ahLst/>
              <a:cxnLst/>
              <a:rect l="l" t="t" r="r" b="b"/>
              <a:pathLst>
                <a:path w="1103629" h="400050">
                  <a:moveTo>
                    <a:pt x="965453" y="0"/>
                  </a:moveTo>
                  <a:lnTo>
                    <a:pt x="938134" y="42272"/>
                  </a:lnTo>
                  <a:lnTo>
                    <a:pt x="906676" y="81265"/>
                  </a:lnTo>
                  <a:lnTo>
                    <a:pt x="871389" y="116686"/>
                  </a:lnTo>
                  <a:lnTo>
                    <a:pt x="832585" y="148242"/>
                  </a:lnTo>
                  <a:lnTo>
                    <a:pt x="790575" y="175640"/>
                  </a:lnTo>
                  <a:lnTo>
                    <a:pt x="747021" y="197997"/>
                  </a:lnTo>
                  <a:lnTo>
                    <a:pt x="702305" y="215500"/>
                  </a:lnTo>
                  <a:lnTo>
                    <a:pt x="656753" y="228238"/>
                  </a:lnTo>
                  <a:lnTo>
                    <a:pt x="610695" y="236297"/>
                  </a:lnTo>
                  <a:lnTo>
                    <a:pt x="564458" y="239765"/>
                  </a:lnTo>
                  <a:lnTo>
                    <a:pt x="518371" y="238731"/>
                  </a:lnTo>
                  <a:lnTo>
                    <a:pt x="472761" y="233281"/>
                  </a:lnTo>
                  <a:lnTo>
                    <a:pt x="427958" y="223504"/>
                  </a:lnTo>
                  <a:lnTo>
                    <a:pt x="384288" y="209486"/>
                  </a:lnTo>
                  <a:lnTo>
                    <a:pt x="342081" y="191316"/>
                  </a:lnTo>
                  <a:lnTo>
                    <a:pt x="301664" y="169081"/>
                  </a:lnTo>
                  <a:lnTo>
                    <a:pt x="263366" y="142869"/>
                  </a:lnTo>
                  <a:lnTo>
                    <a:pt x="227514" y="112767"/>
                  </a:lnTo>
                  <a:lnTo>
                    <a:pt x="194437" y="78863"/>
                  </a:lnTo>
                  <a:lnTo>
                    <a:pt x="164464" y="41245"/>
                  </a:lnTo>
                  <a:lnTo>
                    <a:pt x="137922" y="0"/>
                  </a:lnTo>
                  <a:lnTo>
                    <a:pt x="0" y="80010"/>
                  </a:lnTo>
                  <a:lnTo>
                    <a:pt x="25425" y="120660"/>
                  </a:lnTo>
                  <a:lnTo>
                    <a:pt x="53713" y="159136"/>
                  </a:lnTo>
                  <a:lnTo>
                    <a:pt x="84721" y="195299"/>
                  </a:lnTo>
                  <a:lnTo>
                    <a:pt x="118312" y="229012"/>
                  </a:lnTo>
                  <a:lnTo>
                    <a:pt x="154343" y="260137"/>
                  </a:lnTo>
                  <a:lnTo>
                    <a:pt x="192677" y="288535"/>
                  </a:lnTo>
                  <a:lnTo>
                    <a:pt x="233172" y="314070"/>
                  </a:lnTo>
                  <a:lnTo>
                    <a:pt x="275216" y="336423"/>
                  </a:lnTo>
                  <a:lnTo>
                    <a:pt x="318143" y="355332"/>
                  </a:lnTo>
                  <a:lnTo>
                    <a:pt x="361787" y="370843"/>
                  </a:lnTo>
                  <a:lnTo>
                    <a:pt x="405977" y="383001"/>
                  </a:lnTo>
                  <a:lnTo>
                    <a:pt x="450547" y="391850"/>
                  </a:lnTo>
                  <a:lnTo>
                    <a:pt x="495328" y="397437"/>
                  </a:lnTo>
                  <a:lnTo>
                    <a:pt x="540152" y="399807"/>
                  </a:lnTo>
                  <a:lnTo>
                    <a:pt x="584851" y="399004"/>
                  </a:lnTo>
                  <a:lnTo>
                    <a:pt x="629257" y="395075"/>
                  </a:lnTo>
                  <a:lnTo>
                    <a:pt x="673202" y="388063"/>
                  </a:lnTo>
                  <a:lnTo>
                    <a:pt x="716518" y="378015"/>
                  </a:lnTo>
                  <a:lnTo>
                    <a:pt x="759036" y="364976"/>
                  </a:lnTo>
                  <a:lnTo>
                    <a:pt x="800588" y="348990"/>
                  </a:lnTo>
                  <a:lnTo>
                    <a:pt x="841007" y="330104"/>
                  </a:lnTo>
                  <a:lnTo>
                    <a:pt x="880124" y="308362"/>
                  </a:lnTo>
                  <a:lnTo>
                    <a:pt x="917772" y="283810"/>
                  </a:lnTo>
                  <a:lnTo>
                    <a:pt x="953781" y="256492"/>
                  </a:lnTo>
                  <a:lnTo>
                    <a:pt x="987984" y="226455"/>
                  </a:lnTo>
                  <a:lnTo>
                    <a:pt x="1020214" y="193742"/>
                  </a:lnTo>
                  <a:lnTo>
                    <a:pt x="1050301" y="158401"/>
                  </a:lnTo>
                  <a:lnTo>
                    <a:pt x="1078077" y="120475"/>
                  </a:lnTo>
                  <a:lnTo>
                    <a:pt x="1103376" y="80010"/>
                  </a:lnTo>
                  <a:lnTo>
                    <a:pt x="965453" y="0"/>
                  </a:lnTo>
                  <a:close/>
                </a:path>
              </a:pathLst>
            </a:custGeom>
            <a:solidFill>
              <a:srgbClr val="EF9355"/>
            </a:solidFill>
          </p:spPr>
          <p:txBody>
            <a:bodyPr wrap="square" lIns="0" tIns="0" rIns="0" bIns="0" rtlCol="0"/>
            <a:lstStyle/>
            <a:p>
              <a:endParaRPr/>
            </a:p>
          </p:txBody>
        </p:sp>
        <p:sp>
          <p:nvSpPr>
            <p:cNvPr id="7" name="object 7"/>
            <p:cNvSpPr/>
            <p:nvPr/>
          </p:nvSpPr>
          <p:spPr>
            <a:xfrm>
              <a:off x="7607807" y="4538471"/>
              <a:ext cx="1103630" cy="400050"/>
            </a:xfrm>
            <a:custGeom>
              <a:avLst/>
              <a:gdLst/>
              <a:ahLst/>
              <a:cxnLst/>
              <a:rect l="l" t="t" r="r" b="b"/>
              <a:pathLst>
                <a:path w="1103629" h="400050">
                  <a:moveTo>
                    <a:pt x="1103376" y="80010"/>
                  </a:moveTo>
                  <a:lnTo>
                    <a:pt x="1078077" y="120475"/>
                  </a:lnTo>
                  <a:lnTo>
                    <a:pt x="1050301" y="158401"/>
                  </a:lnTo>
                  <a:lnTo>
                    <a:pt x="1020214" y="193742"/>
                  </a:lnTo>
                  <a:lnTo>
                    <a:pt x="987984" y="226455"/>
                  </a:lnTo>
                  <a:lnTo>
                    <a:pt x="953781" y="256492"/>
                  </a:lnTo>
                  <a:lnTo>
                    <a:pt x="917772" y="283810"/>
                  </a:lnTo>
                  <a:lnTo>
                    <a:pt x="880124" y="308362"/>
                  </a:lnTo>
                  <a:lnTo>
                    <a:pt x="841007" y="330104"/>
                  </a:lnTo>
                  <a:lnTo>
                    <a:pt x="800588" y="348990"/>
                  </a:lnTo>
                  <a:lnTo>
                    <a:pt x="759036" y="364976"/>
                  </a:lnTo>
                  <a:lnTo>
                    <a:pt x="716518" y="378015"/>
                  </a:lnTo>
                  <a:lnTo>
                    <a:pt x="673202" y="388063"/>
                  </a:lnTo>
                  <a:lnTo>
                    <a:pt x="629257" y="395075"/>
                  </a:lnTo>
                  <a:lnTo>
                    <a:pt x="584851" y="399004"/>
                  </a:lnTo>
                  <a:lnTo>
                    <a:pt x="540152" y="399807"/>
                  </a:lnTo>
                  <a:lnTo>
                    <a:pt x="495328" y="397437"/>
                  </a:lnTo>
                  <a:lnTo>
                    <a:pt x="450547" y="391850"/>
                  </a:lnTo>
                  <a:lnTo>
                    <a:pt x="405977" y="383001"/>
                  </a:lnTo>
                  <a:lnTo>
                    <a:pt x="361787" y="370843"/>
                  </a:lnTo>
                  <a:lnTo>
                    <a:pt x="318143" y="355332"/>
                  </a:lnTo>
                  <a:lnTo>
                    <a:pt x="275216" y="336423"/>
                  </a:lnTo>
                  <a:lnTo>
                    <a:pt x="233172" y="314070"/>
                  </a:lnTo>
                  <a:lnTo>
                    <a:pt x="192677" y="288535"/>
                  </a:lnTo>
                  <a:lnTo>
                    <a:pt x="154343" y="260137"/>
                  </a:lnTo>
                  <a:lnTo>
                    <a:pt x="118312" y="229012"/>
                  </a:lnTo>
                  <a:lnTo>
                    <a:pt x="84721" y="195299"/>
                  </a:lnTo>
                  <a:lnTo>
                    <a:pt x="53713" y="159136"/>
                  </a:lnTo>
                  <a:lnTo>
                    <a:pt x="25425" y="120660"/>
                  </a:lnTo>
                  <a:lnTo>
                    <a:pt x="0" y="80010"/>
                  </a:lnTo>
                  <a:lnTo>
                    <a:pt x="137922" y="0"/>
                  </a:lnTo>
                  <a:lnTo>
                    <a:pt x="164464" y="41245"/>
                  </a:lnTo>
                  <a:lnTo>
                    <a:pt x="194437" y="78863"/>
                  </a:lnTo>
                  <a:lnTo>
                    <a:pt x="227514" y="112767"/>
                  </a:lnTo>
                  <a:lnTo>
                    <a:pt x="263366" y="142869"/>
                  </a:lnTo>
                  <a:lnTo>
                    <a:pt x="301664" y="169081"/>
                  </a:lnTo>
                  <a:lnTo>
                    <a:pt x="342081" y="191316"/>
                  </a:lnTo>
                  <a:lnTo>
                    <a:pt x="384288" y="209486"/>
                  </a:lnTo>
                  <a:lnTo>
                    <a:pt x="427958" y="223504"/>
                  </a:lnTo>
                  <a:lnTo>
                    <a:pt x="472761" y="233281"/>
                  </a:lnTo>
                  <a:lnTo>
                    <a:pt x="518371" y="238731"/>
                  </a:lnTo>
                  <a:lnTo>
                    <a:pt x="564458" y="239765"/>
                  </a:lnTo>
                  <a:lnTo>
                    <a:pt x="610695" y="236297"/>
                  </a:lnTo>
                  <a:lnTo>
                    <a:pt x="656753" y="228238"/>
                  </a:lnTo>
                  <a:lnTo>
                    <a:pt x="702305" y="215500"/>
                  </a:lnTo>
                  <a:lnTo>
                    <a:pt x="747021" y="197997"/>
                  </a:lnTo>
                  <a:lnTo>
                    <a:pt x="790575" y="175640"/>
                  </a:lnTo>
                  <a:lnTo>
                    <a:pt x="832585" y="148242"/>
                  </a:lnTo>
                  <a:lnTo>
                    <a:pt x="871389" y="116686"/>
                  </a:lnTo>
                  <a:lnTo>
                    <a:pt x="906676" y="81265"/>
                  </a:lnTo>
                  <a:lnTo>
                    <a:pt x="938134" y="42272"/>
                  </a:lnTo>
                  <a:lnTo>
                    <a:pt x="965453" y="0"/>
                  </a:lnTo>
                  <a:lnTo>
                    <a:pt x="1103376" y="80010"/>
                  </a:lnTo>
                  <a:close/>
                </a:path>
              </a:pathLst>
            </a:custGeom>
            <a:ln w="12192">
              <a:solidFill>
                <a:srgbClr val="FFFFFF"/>
              </a:solidFill>
            </a:ln>
          </p:spPr>
          <p:txBody>
            <a:bodyPr wrap="square" lIns="0" tIns="0" rIns="0" bIns="0" rtlCol="0"/>
            <a:lstStyle/>
            <a:p>
              <a:endParaRPr/>
            </a:p>
          </p:txBody>
        </p:sp>
        <p:sp>
          <p:nvSpPr>
            <p:cNvPr id="8" name="object 8"/>
            <p:cNvSpPr/>
            <p:nvPr/>
          </p:nvSpPr>
          <p:spPr>
            <a:xfrm>
              <a:off x="7521693" y="3657599"/>
              <a:ext cx="638175" cy="960119"/>
            </a:xfrm>
            <a:custGeom>
              <a:avLst/>
              <a:gdLst/>
              <a:ahLst/>
              <a:cxnLst/>
              <a:rect l="l" t="t" r="r" b="b"/>
              <a:pathLst>
                <a:path w="638175" h="960120">
                  <a:moveTo>
                    <a:pt x="637801" y="0"/>
                  </a:moveTo>
                  <a:lnTo>
                    <a:pt x="589952" y="1802"/>
                  </a:lnTo>
                  <a:lnTo>
                    <a:pt x="542545" y="7175"/>
                  </a:lnTo>
                  <a:lnTo>
                    <a:pt x="495773" y="16065"/>
                  </a:lnTo>
                  <a:lnTo>
                    <a:pt x="449829" y="28418"/>
                  </a:lnTo>
                  <a:lnTo>
                    <a:pt x="404908" y="44181"/>
                  </a:lnTo>
                  <a:lnTo>
                    <a:pt x="361202" y="63301"/>
                  </a:lnTo>
                  <a:lnTo>
                    <a:pt x="318904" y="85725"/>
                  </a:lnTo>
                  <a:lnTo>
                    <a:pt x="278557" y="111134"/>
                  </a:lnTo>
                  <a:lnTo>
                    <a:pt x="240740" y="139034"/>
                  </a:lnTo>
                  <a:lnTo>
                    <a:pt x="205499" y="169258"/>
                  </a:lnTo>
                  <a:lnTo>
                    <a:pt x="172880" y="201636"/>
                  </a:lnTo>
                  <a:lnTo>
                    <a:pt x="142928" y="235998"/>
                  </a:lnTo>
                  <a:lnTo>
                    <a:pt x="115687" y="272176"/>
                  </a:lnTo>
                  <a:lnTo>
                    <a:pt x="91204" y="310001"/>
                  </a:lnTo>
                  <a:lnTo>
                    <a:pt x="69522" y="349304"/>
                  </a:lnTo>
                  <a:lnTo>
                    <a:pt x="50687" y="389917"/>
                  </a:lnTo>
                  <a:lnTo>
                    <a:pt x="34745" y="431669"/>
                  </a:lnTo>
                  <a:lnTo>
                    <a:pt x="21740" y="474392"/>
                  </a:lnTo>
                  <a:lnTo>
                    <a:pt x="11718" y="517918"/>
                  </a:lnTo>
                  <a:lnTo>
                    <a:pt x="4724" y="562076"/>
                  </a:lnTo>
                  <a:lnTo>
                    <a:pt x="803" y="606699"/>
                  </a:lnTo>
                  <a:lnTo>
                    <a:pt x="0" y="651617"/>
                  </a:lnTo>
                  <a:lnTo>
                    <a:pt x="2360" y="696662"/>
                  </a:lnTo>
                  <a:lnTo>
                    <a:pt x="7928" y="741664"/>
                  </a:lnTo>
                  <a:lnTo>
                    <a:pt x="16750" y="786454"/>
                  </a:lnTo>
                  <a:lnTo>
                    <a:pt x="28871" y="830864"/>
                  </a:lnTo>
                  <a:lnTo>
                    <a:pt x="44336" y="874724"/>
                  </a:lnTo>
                  <a:lnTo>
                    <a:pt x="63190" y="917865"/>
                  </a:lnTo>
                  <a:lnTo>
                    <a:pt x="85478" y="960120"/>
                  </a:lnTo>
                  <a:lnTo>
                    <a:pt x="223527" y="880110"/>
                  </a:lnTo>
                  <a:lnTo>
                    <a:pt x="200777" y="835188"/>
                  </a:lnTo>
                  <a:lnTo>
                    <a:pt x="182891" y="788322"/>
                  </a:lnTo>
                  <a:lnTo>
                    <a:pt x="169980" y="739914"/>
                  </a:lnTo>
                  <a:lnTo>
                    <a:pt x="162153" y="690365"/>
                  </a:lnTo>
                  <a:lnTo>
                    <a:pt x="159519" y="640079"/>
                  </a:lnTo>
                  <a:lnTo>
                    <a:pt x="161989" y="590989"/>
                  </a:lnTo>
                  <a:lnTo>
                    <a:pt x="169236" y="543317"/>
                  </a:lnTo>
                  <a:lnTo>
                    <a:pt x="181021" y="497307"/>
                  </a:lnTo>
                  <a:lnTo>
                    <a:pt x="197103" y="453199"/>
                  </a:lnTo>
                  <a:lnTo>
                    <a:pt x="217243" y="411234"/>
                  </a:lnTo>
                  <a:lnTo>
                    <a:pt x="241199" y="371653"/>
                  </a:lnTo>
                  <a:lnTo>
                    <a:pt x="268732" y="334698"/>
                  </a:lnTo>
                  <a:lnTo>
                    <a:pt x="299600" y="300608"/>
                  </a:lnTo>
                  <a:lnTo>
                    <a:pt x="333565" y="269627"/>
                  </a:lnTo>
                  <a:lnTo>
                    <a:pt x="370384" y="241994"/>
                  </a:lnTo>
                  <a:lnTo>
                    <a:pt x="409818" y="217951"/>
                  </a:lnTo>
                  <a:lnTo>
                    <a:pt x="451627" y="197739"/>
                  </a:lnTo>
                  <a:lnTo>
                    <a:pt x="495570" y="181598"/>
                  </a:lnTo>
                  <a:lnTo>
                    <a:pt x="541407" y="169771"/>
                  </a:lnTo>
                  <a:lnTo>
                    <a:pt x="588898" y="162497"/>
                  </a:lnTo>
                  <a:lnTo>
                    <a:pt x="637801" y="160020"/>
                  </a:lnTo>
                  <a:lnTo>
                    <a:pt x="637801" y="0"/>
                  </a:lnTo>
                  <a:close/>
                </a:path>
              </a:pathLst>
            </a:custGeom>
            <a:solidFill>
              <a:srgbClr val="69DDB0"/>
            </a:solidFill>
          </p:spPr>
          <p:txBody>
            <a:bodyPr wrap="square" lIns="0" tIns="0" rIns="0" bIns="0" rtlCol="0"/>
            <a:lstStyle/>
            <a:p>
              <a:endParaRPr/>
            </a:p>
          </p:txBody>
        </p:sp>
        <p:sp>
          <p:nvSpPr>
            <p:cNvPr id="9" name="object 9"/>
            <p:cNvSpPr/>
            <p:nvPr/>
          </p:nvSpPr>
          <p:spPr>
            <a:xfrm>
              <a:off x="7521693" y="3657599"/>
              <a:ext cx="638175" cy="960119"/>
            </a:xfrm>
            <a:custGeom>
              <a:avLst/>
              <a:gdLst/>
              <a:ahLst/>
              <a:cxnLst/>
              <a:rect l="l" t="t" r="r" b="b"/>
              <a:pathLst>
                <a:path w="638175" h="960120">
                  <a:moveTo>
                    <a:pt x="85478" y="960120"/>
                  </a:moveTo>
                  <a:lnTo>
                    <a:pt x="63190" y="917865"/>
                  </a:lnTo>
                  <a:lnTo>
                    <a:pt x="44336" y="874724"/>
                  </a:lnTo>
                  <a:lnTo>
                    <a:pt x="28871" y="830864"/>
                  </a:lnTo>
                  <a:lnTo>
                    <a:pt x="16750" y="786454"/>
                  </a:lnTo>
                  <a:lnTo>
                    <a:pt x="7928" y="741664"/>
                  </a:lnTo>
                  <a:lnTo>
                    <a:pt x="2360" y="696662"/>
                  </a:lnTo>
                  <a:lnTo>
                    <a:pt x="0" y="651617"/>
                  </a:lnTo>
                  <a:lnTo>
                    <a:pt x="803" y="606699"/>
                  </a:lnTo>
                  <a:lnTo>
                    <a:pt x="4724" y="562076"/>
                  </a:lnTo>
                  <a:lnTo>
                    <a:pt x="11718" y="517918"/>
                  </a:lnTo>
                  <a:lnTo>
                    <a:pt x="21740" y="474392"/>
                  </a:lnTo>
                  <a:lnTo>
                    <a:pt x="34745" y="431669"/>
                  </a:lnTo>
                  <a:lnTo>
                    <a:pt x="50687" y="389917"/>
                  </a:lnTo>
                  <a:lnTo>
                    <a:pt x="69522" y="349304"/>
                  </a:lnTo>
                  <a:lnTo>
                    <a:pt x="91204" y="310001"/>
                  </a:lnTo>
                  <a:lnTo>
                    <a:pt x="115687" y="272176"/>
                  </a:lnTo>
                  <a:lnTo>
                    <a:pt x="142928" y="235998"/>
                  </a:lnTo>
                  <a:lnTo>
                    <a:pt x="172880" y="201636"/>
                  </a:lnTo>
                  <a:lnTo>
                    <a:pt x="205499" y="169258"/>
                  </a:lnTo>
                  <a:lnTo>
                    <a:pt x="240740" y="139034"/>
                  </a:lnTo>
                  <a:lnTo>
                    <a:pt x="278557" y="111134"/>
                  </a:lnTo>
                  <a:lnTo>
                    <a:pt x="318904" y="85725"/>
                  </a:lnTo>
                  <a:lnTo>
                    <a:pt x="361202" y="63301"/>
                  </a:lnTo>
                  <a:lnTo>
                    <a:pt x="404908" y="44181"/>
                  </a:lnTo>
                  <a:lnTo>
                    <a:pt x="449829" y="28418"/>
                  </a:lnTo>
                  <a:lnTo>
                    <a:pt x="495773" y="16065"/>
                  </a:lnTo>
                  <a:lnTo>
                    <a:pt x="542545" y="7175"/>
                  </a:lnTo>
                  <a:lnTo>
                    <a:pt x="589952" y="1802"/>
                  </a:lnTo>
                  <a:lnTo>
                    <a:pt x="637801" y="0"/>
                  </a:lnTo>
                  <a:lnTo>
                    <a:pt x="637801" y="160020"/>
                  </a:lnTo>
                  <a:lnTo>
                    <a:pt x="588898" y="162497"/>
                  </a:lnTo>
                  <a:lnTo>
                    <a:pt x="541407" y="169771"/>
                  </a:lnTo>
                  <a:lnTo>
                    <a:pt x="495570" y="181598"/>
                  </a:lnTo>
                  <a:lnTo>
                    <a:pt x="451627" y="197739"/>
                  </a:lnTo>
                  <a:lnTo>
                    <a:pt x="409818" y="217951"/>
                  </a:lnTo>
                  <a:lnTo>
                    <a:pt x="370384" y="241994"/>
                  </a:lnTo>
                  <a:lnTo>
                    <a:pt x="333565" y="269627"/>
                  </a:lnTo>
                  <a:lnTo>
                    <a:pt x="299600" y="300608"/>
                  </a:lnTo>
                  <a:lnTo>
                    <a:pt x="268732" y="334698"/>
                  </a:lnTo>
                  <a:lnTo>
                    <a:pt x="241199" y="371653"/>
                  </a:lnTo>
                  <a:lnTo>
                    <a:pt x="217243" y="411234"/>
                  </a:lnTo>
                  <a:lnTo>
                    <a:pt x="197103" y="453199"/>
                  </a:lnTo>
                  <a:lnTo>
                    <a:pt x="181021" y="497307"/>
                  </a:lnTo>
                  <a:lnTo>
                    <a:pt x="169236" y="543317"/>
                  </a:lnTo>
                  <a:lnTo>
                    <a:pt x="161989" y="590989"/>
                  </a:lnTo>
                  <a:lnTo>
                    <a:pt x="159519" y="640079"/>
                  </a:lnTo>
                  <a:lnTo>
                    <a:pt x="162153" y="690365"/>
                  </a:lnTo>
                  <a:lnTo>
                    <a:pt x="169980" y="739914"/>
                  </a:lnTo>
                  <a:lnTo>
                    <a:pt x="182891" y="788322"/>
                  </a:lnTo>
                  <a:lnTo>
                    <a:pt x="200777" y="835188"/>
                  </a:lnTo>
                  <a:lnTo>
                    <a:pt x="223527" y="880110"/>
                  </a:lnTo>
                  <a:lnTo>
                    <a:pt x="85478" y="960120"/>
                  </a:lnTo>
                  <a:close/>
                </a:path>
              </a:pathLst>
            </a:custGeom>
            <a:ln w="12192">
              <a:solidFill>
                <a:srgbClr val="FFFFFF"/>
              </a:solidFill>
            </a:ln>
          </p:spPr>
          <p:txBody>
            <a:bodyPr wrap="square" lIns="0" tIns="0" rIns="0" bIns="0" rtlCol="0"/>
            <a:lstStyle/>
            <a:p>
              <a:endParaRPr/>
            </a:p>
          </p:txBody>
        </p:sp>
        <p:sp>
          <p:nvSpPr>
            <p:cNvPr id="10" name="object 10"/>
            <p:cNvSpPr/>
            <p:nvPr/>
          </p:nvSpPr>
          <p:spPr>
            <a:xfrm>
              <a:off x="8177783" y="3654551"/>
              <a:ext cx="637540" cy="957580"/>
            </a:xfrm>
            <a:custGeom>
              <a:avLst/>
              <a:gdLst/>
              <a:ahLst/>
              <a:cxnLst/>
              <a:rect l="l" t="t" r="r" b="b"/>
              <a:pathLst>
                <a:path w="637540" h="957579">
                  <a:moveTo>
                    <a:pt x="0" y="0"/>
                  </a:moveTo>
                  <a:lnTo>
                    <a:pt x="0" y="159512"/>
                  </a:lnTo>
                  <a:lnTo>
                    <a:pt x="50057" y="162146"/>
                  </a:lnTo>
                  <a:lnTo>
                    <a:pt x="99376" y="169980"/>
                  </a:lnTo>
                  <a:lnTo>
                    <a:pt x="147556" y="182911"/>
                  </a:lnTo>
                  <a:lnTo>
                    <a:pt x="194194" y="200834"/>
                  </a:lnTo>
                  <a:lnTo>
                    <a:pt x="238887" y="223647"/>
                  </a:lnTo>
                  <a:lnTo>
                    <a:pt x="279972" y="250239"/>
                  </a:lnTo>
                  <a:lnTo>
                    <a:pt x="317446" y="280269"/>
                  </a:lnTo>
                  <a:lnTo>
                    <a:pt x="351221" y="313405"/>
                  </a:lnTo>
                  <a:lnTo>
                    <a:pt x="381208" y="349321"/>
                  </a:lnTo>
                  <a:lnTo>
                    <a:pt x="407320" y="387686"/>
                  </a:lnTo>
                  <a:lnTo>
                    <a:pt x="429471" y="428172"/>
                  </a:lnTo>
                  <a:lnTo>
                    <a:pt x="447571" y="470450"/>
                  </a:lnTo>
                  <a:lnTo>
                    <a:pt x="461533" y="514191"/>
                  </a:lnTo>
                  <a:lnTo>
                    <a:pt x="471271" y="559066"/>
                  </a:lnTo>
                  <a:lnTo>
                    <a:pt x="476695" y="604746"/>
                  </a:lnTo>
                  <a:lnTo>
                    <a:pt x="477719" y="650902"/>
                  </a:lnTo>
                  <a:lnTo>
                    <a:pt x="474255" y="697206"/>
                  </a:lnTo>
                  <a:lnTo>
                    <a:pt x="466215" y="743328"/>
                  </a:lnTo>
                  <a:lnTo>
                    <a:pt x="453512" y="788939"/>
                  </a:lnTo>
                  <a:lnTo>
                    <a:pt x="436058" y="833712"/>
                  </a:lnTo>
                  <a:lnTo>
                    <a:pt x="413766" y="877315"/>
                  </a:lnTo>
                  <a:lnTo>
                    <a:pt x="551815" y="957072"/>
                  </a:lnTo>
                  <a:lnTo>
                    <a:pt x="574130" y="914727"/>
                  </a:lnTo>
                  <a:lnTo>
                    <a:pt x="593146" y="870987"/>
                  </a:lnTo>
                  <a:lnTo>
                    <a:pt x="608815" y="826043"/>
                  </a:lnTo>
                  <a:lnTo>
                    <a:pt x="621086" y="780086"/>
                  </a:lnTo>
                  <a:lnTo>
                    <a:pt x="629912" y="733307"/>
                  </a:lnTo>
                  <a:lnTo>
                    <a:pt x="635244" y="685897"/>
                  </a:lnTo>
                  <a:lnTo>
                    <a:pt x="637032" y="638048"/>
                  </a:lnTo>
                  <a:lnTo>
                    <a:pt x="635285" y="590424"/>
                  </a:lnTo>
                  <a:lnTo>
                    <a:pt x="630127" y="543752"/>
                  </a:lnTo>
                  <a:lnTo>
                    <a:pt x="621680" y="498155"/>
                  </a:lnTo>
                  <a:lnTo>
                    <a:pt x="610068" y="453756"/>
                  </a:lnTo>
                  <a:lnTo>
                    <a:pt x="595413" y="410678"/>
                  </a:lnTo>
                  <a:lnTo>
                    <a:pt x="577839" y="369045"/>
                  </a:lnTo>
                  <a:lnTo>
                    <a:pt x="557469" y="328980"/>
                  </a:lnTo>
                  <a:lnTo>
                    <a:pt x="534425" y="290606"/>
                  </a:lnTo>
                  <a:lnTo>
                    <a:pt x="508831" y="254046"/>
                  </a:lnTo>
                  <a:lnTo>
                    <a:pt x="480810" y="219425"/>
                  </a:lnTo>
                  <a:lnTo>
                    <a:pt x="450484" y="186864"/>
                  </a:lnTo>
                  <a:lnTo>
                    <a:pt x="417977" y="156488"/>
                  </a:lnTo>
                  <a:lnTo>
                    <a:pt x="383412" y="128420"/>
                  </a:lnTo>
                  <a:lnTo>
                    <a:pt x="346912" y="102783"/>
                  </a:lnTo>
                  <a:lnTo>
                    <a:pt x="308599" y="79700"/>
                  </a:lnTo>
                  <a:lnTo>
                    <a:pt x="268597" y="59295"/>
                  </a:lnTo>
                  <a:lnTo>
                    <a:pt x="227029" y="41690"/>
                  </a:lnTo>
                  <a:lnTo>
                    <a:pt x="184017" y="27011"/>
                  </a:lnTo>
                  <a:lnTo>
                    <a:pt x="139685" y="15378"/>
                  </a:lnTo>
                  <a:lnTo>
                    <a:pt x="94157" y="6917"/>
                  </a:lnTo>
                  <a:lnTo>
                    <a:pt x="47554" y="1749"/>
                  </a:lnTo>
                  <a:lnTo>
                    <a:pt x="0" y="0"/>
                  </a:lnTo>
                  <a:close/>
                </a:path>
              </a:pathLst>
            </a:custGeom>
            <a:solidFill>
              <a:srgbClr val="D9D9D9"/>
            </a:solidFill>
          </p:spPr>
          <p:txBody>
            <a:bodyPr wrap="square" lIns="0" tIns="0" rIns="0" bIns="0" rtlCol="0"/>
            <a:lstStyle/>
            <a:p>
              <a:endParaRPr/>
            </a:p>
          </p:txBody>
        </p:sp>
        <p:sp>
          <p:nvSpPr>
            <p:cNvPr id="11" name="object 11"/>
            <p:cNvSpPr/>
            <p:nvPr/>
          </p:nvSpPr>
          <p:spPr>
            <a:xfrm>
              <a:off x="8177783" y="3654551"/>
              <a:ext cx="637540" cy="957580"/>
            </a:xfrm>
            <a:custGeom>
              <a:avLst/>
              <a:gdLst/>
              <a:ahLst/>
              <a:cxnLst/>
              <a:rect l="l" t="t" r="r" b="b"/>
              <a:pathLst>
                <a:path w="637540" h="957579">
                  <a:moveTo>
                    <a:pt x="0" y="0"/>
                  </a:moveTo>
                  <a:lnTo>
                    <a:pt x="47554" y="1749"/>
                  </a:lnTo>
                  <a:lnTo>
                    <a:pt x="94157" y="6917"/>
                  </a:lnTo>
                  <a:lnTo>
                    <a:pt x="139685" y="15378"/>
                  </a:lnTo>
                  <a:lnTo>
                    <a:pt x="184017" y="27011"/>
                  </a:lnTo>
                  <a:lnTo>
                    <a:pt x="227029" y="41690"/>
                  </a:lnTo>
                  <a:lnTo>
                    <a:pt x="268597" y="59295"/>
                  </a:lnTo>
                  <a:lnTo>
                    <a:pt x="308599" y="79700"/>
                  </a:lnTo>
                  <a:lnTo>
                    <a:pt x="346912" y="102783"/>
                  </a:lnTo>
                  <a:lnTo>
                    <a:pt x="383412" y="128420"/>
                  </a:lnTo>
                  <a:lnTo>
                    <a:pt x="417977" y="156488"/>
                  </a:lnTo>
                  <a:lnTo>
                    <a:pt x="450484" y="186864"/>
                  </a:lnTo>
                  <a:lnTo>
                    <a:pt x="480810" y="219425"/>
                  </a:lnTo>
                  <a:lnTo>
                    <a:pt x="508831" y="254046"/>
                  </a:lnTo>
                  <a:lnTo>
                    <a:pt x="534425" y="290606"/>
                  </a:lnTo>
                  <a:lnTo>
                    <a:pt x="557469" y="328980"/>
                  </a:lnTo>
                  <a:lnTo>
                    <a:pt x="577839" y="369045"/>
                  </a:lnTo>
                  <a:lnTo>
                    <a:pt x="595413" y="410678"/>
                  </a:lnTo>
                  <a:lnTo>
                    <a:pt x="610068" y="453756"/>
                  </a:lnTo>
                  <a:lnTo>
                    <a:pt x="621680" y="498155"/>
                  </a:lnTo>
                  <a:lnTo>
                    <a:pt x="630127" y="543752"/>
                  </a:lnTo>
                  <a:lnTo>
                    <a:pt x="635285" y="590424"/>
                  </a:lnTo>
                  <a:lnTo>
                    <a:pt x="637032" y="638048"/>
                  </a:lnTo>
                  <a:lnTo>
                    <a:pt x="635244" y="685897"/>
                  </a:lnTo>
                  <a:lnTo>
                    <a:pt x="629912" y="733307"/>
                  </a:lnTo>
                  <a:lnTo>
                    <a:pt x="621086" y="780086"/>
                  </a:lnTo>
                  <a:lnTo>
                    <a:pt x="608815" y="826043"/>
                  </a:lnTo>
                  <a:lnTo>
                    <a:pt x="593146" y="870987"/>
                  </a:lnTo>
                  <a:lnTo>
                    <a:pt x="574130" y="914727"/>
                  </a:lnTo>
                  <a:lnTo>
                    <a:pt x="551815" y="957072"/>
                  </a:lnTo>
                  <a:lnTo>
                    <a:pt x="413766" y="877315"/>
                  </a:lnTo>
                  <a:lnTo>
                    <a:pt x="436058" y="833712"/>
                  </a:lnTo>
                  <a:lnTo>
                    <a:pt x="453512" y="788939"/>
                  </a:lnTo>
                  <a:lnTo>
                    <a:pt x="466215" y="743328"/>
                  </a:lnTo>
                  <a:lnTo>
                    <a:pt x="474255" y="697206"/>
                  </a:lnTo>
                  <a:lnTo>
                    <a:pt x="477719" y="650902"/>
                  </a:lnTo>
                  <a:lnTo>
                    <a:pt x="476695" y="604746"/>
                  </a:lnTo>
                  <a:lnTo>
                    <a:pt x="471271" y="559066"/>
                  </a:lnTo>
                  <a:lnTo>
                    <a:pt x="461533" y="514191"/>
                  </a:lnTo>
                  <a:lnTo>
                    <a:pt x="447571" y="470450"/>
                  </a:lnTo>
                  <a:lnTo>
                    <a:pt x="429471" y="428172"/>
                  </a:lnTo>
                  <a:lnTo>
                    <a:pt x="407320" y="387686"/>
                  </a:lnTo>
                  <a:lnTo>
                    <a:pt x="381208" y="349321"/>
                  </a:lnTo>
                  <a:lnTo>
                    <a:pt x="351221" y="313405"/>
                  </a:lnTo>
                  <a:lnTo>
                    <a:pt x="317446" y="280269"/>
                  </a:lnTo>
                  <a:lnTo>
                    <a:pt x="279972" y="250239"/>
                  </a:lnTo>
                  <a:lnTo>
                    <a:pt x="238887" y="223647"/>
                  </a:lnTo>
                  <a:lnTo>
                    <a:pt x="194194" y="200834"/>
                  </a:lnTo>
                  <a:lnTo>
                    <a:pt x="147556" y="182911"/>
                  </a:lnTo>
                  <a:lnTo>
                    <a:pt x="99376" y="169980"/>
                  </a:lnTo>
                  <a:lnTo>
                    <a:pt x="50057" y="162146"/>
                  </a:lnTo>
                  <a:lnTo>
                    <a:pt x="0" y="159512"/>
                  </a:lnTo>
                  <a:lnTo>
                    <a:pt x="0" y="0"/>
                  </a:lnTo>
                  <a:close/>
                </a:path>
              </a:pathLst>
            </a:custGeom>
            <a:ln w="12192">
              <a:solidFill>
                <a:srgbClr val="FFFFFF"/>
              </a:solidFill>
            </a:ln>
          </p:spPr>
          <p:txBody>
            <a:bodyPr wrap="square" lIns="0" tIns="0" rIns="0" bIns="0" rtlCol="0"/>
            <a:lstStyle/>
            <a:p>
              <a:endParaRPr/>
            </a:p>
          </p:txBody>
        </p:sp>
        <p:sp>
          <p:nvSpPr>
            <p:cNvPr id="12" name="object 12"/>
            <p:cNvSpPr/>
            <p:nvPr/>
          </p:nvSpPr>
          <p:spPr>
            <a:xfrm>
              <a:off x="7604759" y="4541519"/>
              <a:ext cx="1103630" cy="400050"/>
            </a:xfrm>
            <a:custGeom>
              <a:avLst/>
              <a:gdLst/>
              <a:ahLst/>
              <a:cxnLst/>
              <a:rect l="l" t="t" r="r" b="b"/>
              <a:pathLst>
                <a:path w="1103629" h="400050">
                  <a:moveTo>
                    <a:pt x="965454" y="0"/>
                  </a:moveTo>
                  <a:lnTo>
                    <a:pt x="938134" y="42272"/>
                  </a:lnTo>
                  <a:lnTo>
                    <a:pt x="906676" y="81265"/>
                  </a:lnTo>
                  <a:lnTo>
                    <a:pt x="871389" y="116686"/>
                  </a:lnTo>
                  <a:lnTo>
                    <a:pt x="832585" y="148242"/>
                  </a:lnTo>
                  <a:lnTo>
                    <a:pt x="790575" y="175640"/>
                  </a:lnTo>
                  <a:lnTo>
                    <a:pt x="747021" y="197997"/>
                  </a:lnTo>
                  <a:lnTo>
                    <a:pt x="702305" y="215500"/>
                  </a:lnTo>
                  <a:lnTo>
                    <a:pt x="656753" y="228238"/>
                  </a:lnTo>
                  <a:lnTo>
                    <a:pt x="610695" y="236297"/>
                  </a:lnTo>
                  <a:lnTo>
                    <a:pt x="564458" y="239765"/>
                  </a:lnTo>
                  <a:lnTo>
                    <a:pt x="518371" y="238731"/>
                  </a:lnTo>
                  <a:lnTo>
                    <a:pt x="472761" y="233281"/>
                  </a:lnTo>
                  <a:lnTo>
                    <a:pt x="427958" y="223504"/>
                  </a:lnTo>
                  <a:lnTo>
                    <a:pt x="384288" y="209486"/>
                  </a:lnTo>
                  <a:lnTo>
                    <a:pt x="342081" y="191316"/>
                  </a:lnTo>
                  <a:lnTo>
                    <a:pt x="301664" y="169081"/>
                  </a:lnTo>
                  <a:lnTo>
                    <a:pt x="263366" y="142869"/>
                  </a:lnTo>
                  <a:lnTo>
                    <a:pt x="227514" y="112767"/>
                  </a:lnTo>
                  <a:lnTo>
                    <a:pt x="194437" y="78863"/>
                  </a:lnTo>
                  <a:lnTo>
                    <a:pt x="164464" y="41245"/>
                  </a:lnTo>
                  <a:lnTo>
                    <a:pt x="137922" y="0"/>
                  </a:lnTo>
                  <a:lnTo>
                    <a:pt x="0" y="80009"/>
                  </a:lnTo>
                  <a:lnTo>
                    <a:pt x="25425" y="120660"/>
                  </a:lnTo>
                  <a:lnTo>
                    <a:pt x="53713" y="159136"/>
                  </a:lnTo>
                  <a:lnTo>
                    <a:pt x="84721" y="195299"/>
                  </a:lnTo>
                  <a:lnTo>
                    <a:pt x="118312" y="229012"/>
                  </a:lnTo>
                  <a:lnTo>
                    <a:pt x="154343" y="260137"/>
                  </a:lnTo>
                  <a:lnTo>
                    <a:pt x="192677" y="288535"/>
                  </a:lnTo>
                  <a:lnTo>
                    <a:pt x="233172" y="314070"/>
                  </a:lnTo>
                  <a:lnTo>
                    <a:pt x="275216" y="336423"/>
                  </a:lnTo>
                  <a:lnTo>
                    <a:pt x="318143" y="355332"/>
                  </a:lnTo>
                  <a:lnTo>
                    <a:pt x="361787" y="370843"/>
                  </a:lnTo>
                  <a:lnTo>
                    <a:pt x="405977" y="383001"/>
                  </a:lnTo>
                  <a:lnTo>
                    <a:pt x="450547" y="391850"/>
                  </a:lnTo>
                  <a:lnTo>
                    <a:pt x="495328" y="397437"/>
                  </a:lnTo>
                  <a:lnTo>
                    <a:pt x="540152" y="399807"/>
                  </a:lnTo>
                  <a:lnTo>
                    <a:pt x="584851" y="399004"/>
                  </a:lnTo>
                  <a:lnTo>
                    <a:pt x="629257" y="395075"/>
                  </a:lnTo>
                  <a:lnTo>
                    <a:pt x="673202" y="388063"/>
                  </a:lnTo>
                  <a:lnTo>
                    <a:pt x="716518" y="378015"/>
                  </a:lnTo>
                  <a:lnTo>
                    <a:pt x="759036" y="364976"/>
                  </a:lnTo>
                  <a:lnTo>
                    <a:pt x="800588" y="348990"/>
                  </a:lnTo>
                  <a:lnTo>
                    <a:pt x="841007" y="330104"/>
                  </a:lnTo>
                  <a:lnTo>
                    <a:pt x="880124" y="308362"/>
                  </a:lnTo>
                  <a:lnTo>
                    <a:pt x="917772" y="283810"/>
                  </a:lnTo>
                  <a:lnTo>
                    <a:pt x="953781" y="256492"/>
                  </a:lnTo>
                  <a:lnTo>
                    <a:pt x="987984" y="226455"/>
                  </a:lnTo>
                  <a:lnTo>
                    <a:pt x="1020214" y="193742"/>
                  </a:lnTo>
                  <a:lnTo>
                    <a:pt x="1050301" y="158401"/>
                  </a:lnTo>
                  <a:lnTo>
                    <a:pt x="1078077" y="120475"/>
                  </a:lnTo>
                  <a:lnTo>
                    <a:pt x="1103376" y="80009"/>
                  </a:lnTo>
                  <a:lnTo>
                    <a:pt x="965454" y="0"/>
                  </a:lnTo>
                  <a:close/>
                </a:path>
              </a:pathLst>
            </a:custGeom>
            <a:solidFill>
              <a:srgbClr val="D9D9D9"/>
            </a:solidFill>
          </p:spPr>
          <p:txBody>
            <a:bodyPr wrap="square" lIns="0" tIns="0" rIns="0" bIns="0" rtlCol="0"/>
            <a:lstStyle/>
            <a:p>
              <a:endParaRPr/>
            </a:p>
          </p:txBody>
        </p:sp>
        <p:sp>
          <p:nvSpPr>
            <p:cNvPr id="13" name="object 13"/>
            <p:cNvSpPr/>
            <p:nvPr/>
          </p:nvSpPr>
          <p:spPr>
            <a:xfrm>
              <a:off x="7604759" y="4541519"/>
              <a:ext cx="1103630" cy="400050"/>
            </a:xfrm>
            <a:custGeom>
              <a:avLst/>
              <a:gdLst/>
              <a:ahLst/>
              <a:cxnLst/>
              <a:rect l="l" t="t" r="r" b="b"/>
              <a:pathLst>
                <a:path w="1103629" h="400050">
                  <a:moveTo>
                    <a:pt x="1103376" y="80009"/>
                  </a:moveTo>
                  <a:lnTo>
                    <a:pt x="1078077" y="120475"/>
                  </a:lnTo>
                  <a:lnTo>
                    <a:pt x="1050301" y="158401"/>
                  </a:lnTo>
                  <a:lnTo>
                    <a:pt x="1020214" y="193742"/>
                  </a:lnTo>
                  <a:lnTo>
                    <a:pt x="987984" y="226455"/>
                  </a:lnTo>
                  <a:lnTo>
                    <a:pt x="953781" y="256492"/>
                  </a:lnTo>
                  <a:lnTo>
                    <a:pt x="917772" y="283810"/>
                  </a:lnTo>
                  <a:lnTo>
                    <a:pt x="880124" y="308362"/>
                  </a:lnTo>
                  <a:lnTo>
                    <a:pt x="841007" y="330104"/>
                  </a:lnTo>
                  <a:lnTo>
                    <a:pt x="800588" y="348990"/>
                  </a:lnTo>
                  <a:lnTo>
                    <a:pt x="759036" y="364976"/>
                  </a:lnTo>
                  <a:lnTo>
                    <a:pt x="716518" y="378015"/>
                  </a:lnTo>
                  <a:lnTo>
                    <a:pt x="673202" y="388063"/>
                  </a:lnTo>
                  <a:lnTo>
                    <a:pt x="629257" y="395075"/>
                  </a:lnTo>
                  <a:lnTo>
                    <a:pt x="584851" y="399004"/>
                  </a:lnTo>
                  <a:lnTo>
                    <a:pt x="540152" y="399807"/>
                  </a:lnTo>
                  <a:lnTo>
                    <a:pt x="495328" y="397437"/>
                  </a:lnTo>
                  <a:lnTo>
                    <a:pt x="450547" y="391850"/>
                  </a:lnTo>
                  <a:lnTo>
                    <a:pt x="405977" y="383001"/>
                  </a:lnTo>
                  <a:lnTo>
                    <a:pt x="361787" y="370843"/>
                  </a:lnTo>
                  <a:lnTo>
                    <a:pt x="318143" y="355332"/>
                  </a:lnTo>
                  <a:lnTo>
                    <a:pt x="275216" y="336423"/>
                  </a:lnTo>
                  <a:lnTo>
                    <a:pt x="233172" y="314070"/>
                  </a:lnTo>
                  <a:lnTo>
                    <a:pt x="192677" y="288535"/>
                  </a:lnTo>
                  <a:lnTo>
                    <a:pt x="154343" y="260137"/>
                  </a:lnTo>
                  <a:lnTo>
                    <a:pt x="118312" y="229012"/>
                  </a:lnTo>
                  <a:lnTo>
                    <a:pt x="84721" y="195299"/>
                  </a:lnTo>
                  <a:lnTo>
                    <a:pt x="53713" y="159136"/>
                  </a:lnTo>
                  <a:lnTo>
                    <a:pt x="25425" y="120660"/>
                  </a:lnTo>
                  <a:lnTo>
                    <a:pt x="0" y="80009"/>
                  </a:lnTo>
                  <a:lnTo>
                    <a:pt x="137922" y="0"/>
                  </a:lnTo>
                  <a:lnTo>
                    <a:pt x="164464" y="41245"/>
                  </a:lnTo>
                  <a:lnTo>
                    <a:pt x="194437" y="78863"/>
                  </a:lnTo>
                  <a:lnTo>
                    <a:pt x="227514" y="112767"/>
                  </a:lnTo>
                  <a:lnTo>
                    <a:pt x="263366" y="142869"/>
                  </a:lnTo>
                  <a:lnTo>
                    <a:pt x="301664" y="169081"/>
                  </a:lnTo>
                  <a:lnTo>
                    <a:pt x="342081" y="191316"/>
                  </a:lnTo>
                  <a:lnTo>
                    <a:pt x="384288" y="209486"/>
                  </a:lnTo>
                  <a:lnTo>
                    <a:pt x="427958" y="223504"/>
                  </a:lnTo>
                  <a:lnTo>
                    <a:pt x="472761" y="233281"/>
                  </a:lnTo>
                  <a:lnTo>
                    <a:pt x="518371" y="238731"/>
                  </a:lnTo>
                  <a:lnTo>
                    <a:pt x="564458" y="239765"/>
                  </a:lnTo>
                  <a:lnTo>
                    <a:pt x="610695" y="236297"/>
                  </a:lnTo>
                  <a:lnTo>
                    <a:pt x="656753" y="228238"/>
                  </a:lnTo>
                  <a:lnTo>
                    <a:pt x="702305" y="215500"/>
                  </a:lnTo>
                  <a:lnTo>
                    <a:pt x="747021" y="197997"/>
                  </a:lnTo>
                  <a:lnTo>
                    <a:pt x="790575" y="175640"/>
                  </a:lnTo>
                  <a:lnTo>
                    <a:pt x="832585" y="148242"/>
                  </a:lnTo>
                  <a:lnTo>
                    <a:pt x="871389" y="116686"/>
                  </a:lnTo>
                  <a:lnTo>
                    <a:pt x="906676" y="81265"/>
                  </a:lnTo>
                  <a:lnTo>
                    <a:pt x="938134" y="42272"/>
                  </a:lnTo>
                  <a:lnTo>
                    <a:pt x="965454" y="0"/>
                  </a:lnTo>
                  <a:lnTo>
                    <a:pt x="1103376" y="80009"/>
                  </a:lnTo>
                  <a:close/>
                </a:path>
              </a:pathLst>
            </a:custGeom>
            <a:ln w="12192">
              <a:solidFill>
                <a:srgbClr val="FFFFFF"/>
              </a:solidFill>
            </a:ln>
          </p:spPr>
          <p:txBody>
            <a:bodyPr wrap="square" lIns="0" tIns="0" rIns="0" bIns="0" rtlCol="0"/>
            <a:lstStyle/>
            <a:p>
              <a:endParaRPr/>
            </a:p>
          </p:txBody>
        </p:sp>
        <p:sp>
          <p:nvSpPr>
            <p:cNvPr id="14" name="object 14"/>
            <p:cNvSpPr/>
            <p:nvPr/>
          </p:nvSpPr>
          <p:spPr>
            <a:xfrm>
              <a:off x="7512549" y="3654551"/>
              <a:ext cx="638175" cy="957580"/>
            </a:xfrm>
            <a:custGeom>
              <a:avLst/>
              <a:gdLst/>
              <a:ahLst/>
              <a:cxnLst/>
              <a:rect l="l" t="t" r="r" b="b"/>
              <a:pathLst>
                <a:path w="638175" h="957579">
                  <a:moveTo>
                    <a:pt x="637801" y="0"/>
                  </a:moveTo>
                  <a:lnTo>
                    <a:pt x="589952" y="1795"/>
                  </a:lnTo>
                  <a:lnTo>
                    <a:pt x="542545" y="7147"/>
                  </a:lnTo>
                  <a:lnTo>
                    <a:pt x="495773" y="16005"/>
                  </a:lnTo>
                  <a:lnTo>
                    <a:pt x="449829" y="28317"/>
                  </a:lnTo>
                  <a:lnTo>
                    <a:pt x="404908" y="44033"/>
                  </a:lnTo>
                  <a:lnTo>
                    <a:pt x="361202" y="63101"/>
                  </a:lnTo>
                  <a:lnTo>
                    <a:pt x="318904" y="85471"/>
                  </a:lnTo>
                  <a:lnTo>
                    <a:pt x="278557" y="110790"/>
                  </a:lnTo>
                  <a:lnTo>
                    <a:pt x="240740" y="138595"/>
                  </a:lnTo>
                  <a:lnTo>
                    <a:pt x="205499" y="168718"/>
                  </a:lnTo>
                  <a:lnTo>
                    <a:pt x="172880" y="200989"/>
                  </a:lnTo>
                  <a:lnTo>
                    <a:pt x="142928" y="235240"/>
                  </a:lnTo>
                  <a:lnTo>
                    <a:pt x="115687" y="271302"/>
                  </a:lnTo>
                  <a:lnTo>
                    <a:pt x="91204" y="309007"/>
                  </a:lnTo>
                  <a:lnTo>
                    <a:pt x="69522" y="348187"/>
                  </a:lnTo>
                  <a:lnTo>
                    <a:pt x="50687" y="388672"/>
                  </a:lnTo>
                  <a:lnTo>
                    <a:pt x="34745" y="430294"/>
                  </a:lnTo>
                  <a:lnTo>
                    <a:pt x="21740" y="472884"/>
                  </a:lnTo>
                  <a:lnTo>
                    <a:pt x="11718" y="516274"/>
                  </a:lnTo>
                  <a:lnTo>
                    <a:pt x="4724" y="560295"/>
                  </a:lnTo>
                  <a:lnTo>
                    <a:pt x="803" y="604779"/>
                  </a:lnTo>
                  <a:lnTo>
                    <a:pt x="0" y="649557"/>
                  </a:lnTo>
                  <a:lnTo>
                    <a:pt x="2360" y="694461"/>
                  </a:lnTo>
                  <a:lnTo>
                    <a:pt x="7928" y="739321"/>
                  </a:lnTo>
                  <a:lnTo>
                    <a:pt x="16750" y="783969"/>
                  </a:lnTo>
                  <a:lnTo>
                    <a:pt x="28871" y="828237"/>
                  </a:lnTo>
                  <a:lnTo>
                    <a:pt x="44336" y="871955"/>
                  </a:lnTo>
                  <a:lnTo>
                    <a:pt x="63190" y="914957"/>
                  </a:lnTo>
                  <a:lnTo>
                    <a:pt x="85478" y="957072"/>
                  </a:lnTo>
                  <a:lnTo>
                    <a:pt x="223527" y="877315"/>
                  </a:lnTo>
                  <a:lnTo>
                    <a:pt x="200777" y="832546"/>
                  </a:lnTo>
                  <a:lnTo>
                    <a:pt x="182891" y="785833"/>
                  </a:lnTo>
                  <a:lnTo>
                    <a:pt x="169980" y="737577"/>
                  </a:lnTo>
                  <a:lnTo>
                    <a:pt x="162153" y="688181"/>
                  </a:lnTo>
                  <a:lnTo>
                    <a:pt x="159519" y="638048"/>
                  </a:lnTo>
                  <a:lnTo>
                    <a:pt x="161989" y="589120"/>
                  </a:lnTo>
                  <a:lnTo>
                    <a:pt x="169236" y="541606"/>
                  </a:lnTo>
                  <a:lnTo>
                    <a:pt x="181021" y="495746"/>
                  </a:lnTo>
                  <a:lnTo>
                    <a:pt x="197103" y="451780"/>
                  </a:lnTo>
                  <a:lnTo>
                    <a:pt x="217243" y="409949"/>
                  </a:lnTo>
                  <a:lnTo>
                    <a:pt x="241199" y="370494"/>
                  </a:lnTo>
                  <a:lnTo>
                    <a:pt x="268732" y="333655"/>
                  </a:lnTo>
                  <a:lnTo>
                    <a:pt x="299600" y="299672"/>
                  </a:lnTo>
                  <a:lnTo>
                    <a:pt x="333565" y="268786"/>
                  </a:lnTo>
                  <a:lnTo>
                    <a:pt x="370384" y="241238"/>
                  </a:lnTo>
                  <a:lnTo>
                    <a:pt x="409818" y="217268"/>
                  </a:lnTo>
                  <a:lnTo>
                    <a:pt x="451627" y="197117"/>
                  </a:lnTo>
                  <a:lnTo>
                    <a:pt x="495570" y="181026"/>
                  </a:lnTo>
                  <a:lnTo>
                    <a:pt x="541407" y="169234"/>
                  </a:lnTo>
                  <a:lnTo>
                    <a:pt x="588898" y="161982"/>
                  </a:lnTo>
                  <a:lnTo>
                    <a:pt x="637801" y="159512"/>
                  </a:lnTo>
                  <a:lnTo>
                    <a:pt x="637801" y="0"/>
                  </a:lnTo>
                  <a:close/>
                </a:path>
              </a:pathLst>
            </a:custGeom>
            <a:solidFill>
              <a:srgbClr val="D9D9D9"/>
            </a:solidFill>
          </p:spPr>
          <p:txBody>
            <a:bodyPr wrap="square" lIns="0" tIns="0" rIns="0" bIns="0" rtlCol="0"/>
            <a:lstStyle/>
            <a:p>
              <a:endParaRPr/>
            </a:p>
          </p:txBody>
        </p:sp>
        <p:sp>
          <p:nvSpPr>
            <p:cNvPr id="15" name="object 15"/>
            <p:cNvSpPr/>
            <p:nvPr/>
          </p:nvSpPr>
          <p:spPr>
            <a:xfrm>
              <a:off x="7512549" y="3654551"/>
              <a:ext cx="638175" cy="957580"/>
            </a:xfrm>
            <a:custGeom>
              <a:avLst/>
              <a:gdLst/>
              <a:ahLst/>
              <a:cxnLst/>
              <a:rect l="l" t="t" r="r" b="b"/>
              <a:pathLst>
                <a:path w="638175" h="957579">
                  <a:moveTo>
                    <a:pt x="85478" y="957072"/>
                  </a:moveTo>
                  <a:lnTo>
                    <a:pt x="63190" y="914957"/>
                  </a:lnTo>
                  <a:lnTo>
                    <a:pt x="44336" y="871955"/>
                  </a:lnTo>
                  <a:lnTo>
                    <a:pt x="28871" y="828237"/>
                  </a:lnTo>
                  <a:lnTo>
                    <a:pt x="16750" y="783969"/>
                  </a:lnTo>
                  <a:lnTo>
                    <a:pt x="7928" y="739321"/>
                  </a:lnTo>
                  <a:lnTo>
                    <a:pt x="2360" y="694461"/>
                  </a:lnTo>
                  <a:lnTo>
                    <a:pt x="0" y="649557"/>
                  </a:lnTo>
                  <a:lnTo>
                    <a:pt x="803" y="604779"/>
                  </a:lnTo>
                  <a:lnTo>
                    <a:pt x="4724" y="560295"/>
                  </a:lnTo>
                  <a:lnTo>
                    <a:pt x="11718" y="516274"/>
                  </a:lnTo>
                  <a:lnTo>
                    <a:pt x="21740" y="472884"/>
                  </a:lnTo>
                  <a:lnTo>
                    <a:pt x="34745" y="430294"/>
                  </a:lnTo>
                  <a:lnTo>
                    <a:pt x="50687" y="388672"/>
                  </a:lnTo>
                  <a:lnTo>
                    <a:pt x="69522" y="348187"/>
                  </a:lnTo>
                  <a:lnTo>
                    <a:pt x="91204" y="309007"/>
                  </a:lnTo>
                  <a:lnTo>
                    <a:pt x="115687" y="271302"/>
                  </a:lnTo>
                  <a:lnTo>
                    <a:pt x="142928" y="235240"/>
                  </a:lnTo>
                  <a:lnTo>
                    <a:pt x="172880" y="200989"/>
                  </a:lnTo>
                  <a:lnTo>
                    <a:pt x="205499" y="168718"/>
                  </a:lnTo>
                  <a:lnTo>
                    <a:pt x="240740" y="138595"/>
                  </a:lnTo>
                  <a:lnTo>
                    <a:pt x="278557" y="110790"/>
                  </a:lnTo>
                  <a:lnTo>
                    <a:pt x="318904" y="85471"/>
                  </a:lnTo>
                  <a:lnTo>
                    <a:pt x="361202" y="63101"/>
                  </a:lnTo>
                  <a:lnTo>
                    <a:pt x="404908" y="44033"/>
                  </a:lnTo>
                  <a:lnTo>
                    <a:pt x="449829" y="28317"/>
                  </a:lnTo>
                  <a:lnTo>
                    <a:pt x="495773" y="16005"/>
                  </a:lnTo>
                  <a:lnTo>
                    <a:pt x="542545" y="7147"/>
                  </a:lnTo>
                  <a:lnTo>
                    <a:pt x="589952" y="1795"/>
                  </a:lnTo>
                  <a:lnTo>
                    <a:pt x="637801" y="0"/>
                  </a:lnTo>
                  <a:lnTo>
                    <a:pt x="637801" y="159512"/>
                  </a:lnTo>
                  <a:lnTo>
                    <a:pt x="588898" y="161982"/>
                  </a:lnTo>
                  <a:lnTo>
                    <a:pt x="541407" y="169234"/>
                  </a:lnTo>
                  <a:lnTo>
                    <a:pt x="495570" y="181026"/>
                  </a:lnTo>
                  <a:lnTo>
                    <a:pt x="451627" y="197117"/>
                  </a:lnTo>
                  <a:lnTo>
                    <a:pt x="409818" y="217268"/>
                  </a:lnTo>
                  <a:lnTo>
                    <a:pt x="370384" y="241238"/>
                  </a:lnTo>
                  <a:lnTo>
                    <a:pt x="333565" y="268786"/>
                  </a:lnTo>
                  <a:lnTo>
                    <a:pt x="299600" y="299672"/>
                  </a:lnTo>
                  <a:lnTo>
                    <a:pt x="268732" y="333655"/>
                  </a:lnTo>
                  <a:lnTo>
                    <a:pt x="241199" y="370494"/>
                  </a:lnTo>
                  <a:lnTo>
                    <a:pt x="217243" y="409949"/>
                  </a:lnTo>
                  <a:lnTo>
                    <a:pt x="197103" y="451780"/>
                  </a:lnTo>
                  <a:lnTo>
                    <a:pt x="181021" y="495746"/>
                  </a:lnTo>
                  <a:lnTo>
                    <a:pt x="169236" y="541606"/>
                  </a:lnTo>
                  <a:lnTo>
                    <a:pt x="161989" y="589120"/>
                  </a:lnTo>
                  <a:lnTo>
                    <a:pt x="159519" y="638048"/>
                  </a:lnTo>
                  <a:lnTo>
                    <a:pt x="162153" y="688181"/>
                  </a:lnTo>
                  <a:lnTo>
                    <a:pt x="169980" y="737577"/>
                  </a:lnTo>
                  <a:lnTo>
                    <a:pt x="182891" y="785833"/>
                  </a:lnTo>
                  <a:lnTo>
                    <a:pt x="200777" y="832546"/>
                  </a:lnTo>
                  <a:lnTo>
                    <a:pt x="223527" y="877315"/>
                  </a:lnTo>
                  <a:lnTo>
                    <a:pt x="85478" y="957072"/>
                  </a:lnTo>
                  <a:close/>
                </a:path>
              </a:pathLst>
            </a:custGeom>
            <a:ln w="12192">
              <a:solidFill>
                <a:srgbClr val="FFFFFF"/>
              </a:solidFill>
            </a:ln>
          </p:spPr>
          <p:txBody>
            <a:bodyPr wrap="square" lIns="0" tIns="0" rIns="0" bIns="0" rtlCol="0"/>
            <a:lstStyle/>
            <a:p>
              <a:endParaRPr/>
            </a:p>
          </p:txBody>
        </p:sp>
      </p:grpSp>
      <p:sp>
        <p:nvSpPr>
          <p:cNvPr id="16" name="object 16"/>
          <p:cNvSpPr/>
          <p:nvPr/>
        </p:nvSpPr>
        <p:spPr>
          <a:xfrm>
            <a:off x="9512807" y="2639567"/>
            <a:ext cx="4937760" cy="1371600"/>
          </a:xfrm>
          <a:custGeom>
            <a:avLst/>
            <a:gdLst/>
            <a:ahLst/>
            <a:cxnLst/>
            <a:rect l="l" t="t" r="r" b="b"/>
            <a:pathLst>
              <a:path w="4937759" h="1371600">
                <a:moveTo>
                  <a:pt x="0" y="1371600"/>
                </a:moveTo>
                <a:lnTo>
                  <a:pt x="4937759" y="1371600"/>
                </a:lnTo>
                <a:lnTo>
                  <a:pt x="4937759" y="0"/>
                </a:lnTo>
                <a:lnTo>
                  <a:pt x="0" y="0"/>
                </a:lnTo>
                <a:lnTo>
                  <a:pt x="0" y="1371600"/>
                </a:lnTo>
                <a:close/>
              </a:path>
            </a:pathLst>
          </a:custGeom>
          <a:ln w="18288">
            <a:solidFill>
              <a:srgbClr val="7DAFDE"/>
            </a:solidFill>
          </a:ln>
        </p:spPr>
        <p:txBody>
          <a:bodyPr wrap="square" lIns="0" tIns="0" rIns="0" bIns="0" rtlCol="0"/>
          <a:lstStyle/>
          <a:p>
            <a:endParaRPr/>
          </a:p>
        </p:txBody>
      </p:sp>
      <p:sp>
        <p:nvSpPr>
          <p:cNvPr id="17" name="object 17"/>
          <p:cNvSpPr txBox="1"/>
          <p:nvPr/>
        </p:nvSpPr>
        <p:spPr>
          <a:xfrm>
            <a:off x="8924035" y="2959354"/>
            <a:ext cx="5247005" cy="697230"/>
          </a:xfrm>
          <a:prstGeom prst="rect">
            <a:avLst/>
          </a:prstGeom>
        </p:spPr>
        <p:txBody>
          <a:bodyPr vert="horz" wrap="square" lIns="0" tIns="13335" rIns="0" bIns="0" rtlCol="0">
            <a:spAutoFit/>
          </a:bodyPr>
          <a:lstStyle/>
          <a:p>
            <a:pPr marL="12700">
              <a:lnSpc>
                <a:spcPct val="100000"/>
              </a:lnSpc>
              <a:spcBef>
                <a:spcPts val="105"/>
              </a:spcBef>
              <a:tabLst>
                <a:tab pos="640715" algn="l"/>
                <a:tab pos="883285" algn="l"/>
              </a:tabLst>
            </a:pPr>
            <a:r>
              <a:rPr sz="2200" u="heavy" dirty="0">
                <a:solidFill>
                  <a:srgbClr val="404040"/>
                </a:solidFill>
                <a:uFill>
                  <a:solidFill>
                    <a:srgbClr val="7DAFDE"/>
                  </a:solidFill>
                </a:uFill>
                <a:latin typeface="Noto Sans"/>
                <a:cs typeface="Noto Sans"/>
              </a:rPr>
              <a:t> 	</a:t>
            </a:r>
            <a:r>
              <a:rPr sz="2200" dirty="0">
                <a:solidFill>
                  <a:srgbClr val="404040"/>
                </a:solidFill>
                <a:latin typeface="Noto Sans"/>
                <a:cs typeface="Noto Sans"/>
              </a:rPr>
              <a:t>	</a:t>
            </a:r>
            <a:r>
              <a:rPr sz="2200" spc="-15" dirty="0">
                <a:solidFill>
                  <a:srgbClr val="404040"/>
                </a:solidFill>
                <a:latin typeface="Noto Sans"/>
                <a:cs typeface="Noto Sans"/>
              </a:rPr>
              <a:t>Fast and </a:t>
            </a:r>
            <a:r>
              <a:rPr sz="2200" spc="-20" dirty="0">
                <a:solidFill>
                  <a:srgbClr val="404040"/>
                </a:solidFill>
                <a:latin typeface="Noto Sans"/>
                <a:cs typeface="Noto Sans"/>
              </a:rPr>
              <a:t>flexible </a:t>
            </a:r>
            <a:r>
              <a:rPr sz="2200" spc="-5" dirty="0">
                <a:solidFill>
                  <a:srgbClr val="404040"/>
                </a:solidFill>
                <a:latin typeface="Noto Sans"/>
                <a:cs typeface="Noto Sans"/>
              </a:rPr>
              <a:t>NoSQL</a:t>
            </a:r>
            <a:r>
              <a:rPr sz="2200" spc="35" dirty="0">
                <a:solidFill>
                  <a:srgbClr val="404040"/>
                </a:solidFill>
                <a:latin typeface="Noto Sans"/>
                <a:cs typeface="Noto Sans"/>
              </a:rPr>
              <a:t> </a:t>
            </a:r>
            <a:r>
              <a:rPr sz="2200" spc="-15" dirty="0">
                <a:solidFill>
                  <a:srgbClr val="404040"/>
                </a:solidFill>
                <a:latin typeface="Noto Sans"/>
                <a:cs typeface="Noto Sans"/>
              </a:rPr>
              <a:t>database</a:t>
            </a:r>
            <a:endParaRPr sz="2200">
              <a:latin typeface="Noto Sans"/>
              <a:cs typeface="Noto Sans"/>
            </a:endParaRPr>
          </a:p>
          <a:p>
            <a:pPr marL="2602865">
              <a:lnSpc>
                <a:spcPct val="100000"/>
              </a:lnSpc>
            </a:pPr>
            <a:r>
              <a:rPr sz="2200" spc="-10" dirty="0">
                <a:solidFill>
                  <a:srgbClr val="404040"/>
                </a:solidFill>
                <a:latin typeface="Noto Sans"/>
                <a:cs typeface="Noto Sans"/>
              </a:rPr>
              <a:t>service</a:t>
            </a:r>
            <a:endParaRPr sz="2200">
              <a:latin typeface="Noto Sans"/>
              <a:cs typeface="Noto Sans"/>
            </a:endParaRPr>
          </a:p>
        </p:txBody>
      </p:sp>
      <p:sp>
        <p:nvSpPr>
          <p:cNvPr id="18" name="object 18"/>
          <p:cNvSpPr txBox="1"/>
          <p:nvPr/>
        </p:nvSpPr>
        <p:spPr>
          <a:xfrm>
            <a:off x="5699759" y="5504688"/>
            <a:ext cx="4937760" cy="1371600"/>
          </a:xfrm>
          <a:prstGeom prst="rect">
            <a:avLst/>
          </a:prstGeom>
          <a:ln w="18288">
            <a:solidFill>
              <a:srgbClr val="EF9355"/>
            </a:solidFill>
          </a:ln>
        </p:spPr>
        <p:txBody>
          <a:bodyPr vert="horz" wrap="square" lIns="0" tIns="161290" rIns="0" bIns="0" rtlCol="0">
            <a:spAutoFit/>
          </a:bodyPr>
          <a:lstStyle/>
          <a:p>
            <a:pPr marL="95885" marR="85090" indent="-5715" algn="ctr">
              <a:lnSpc>
                <a:spcPct val="100000"/>
              </a:lnSpc>
              <a:spcBef>
                <a:spcPts val="1270"/>
              </a:spcBef>
            </a:pPr>
            <a:r>
              <a:rPr sz="2200" spc="-20" dirty="0">
                <a:solidFill>
                  <a:srgbClr val="404040"/>
                </a:solidFill>
                <a:latin typeface="Noto Sans"/>
                <a:cs typeface="Noto Sans"/>
              </a:rPr>
              <a:t>Fully </a:t>
            </a:r>
            <a:r>
              <a:rPr sz="2200" spc="-30" dirty="0">
                <a:solidFill>
                  <a:srgbClr val="404040"/>
                </a:solidFill>
                <a:latin typeface="Noto Sans"/>
                <a:cs typeface="Noto Sans"/>
              </a:rPr>
              <a:t>managed </a:t>
            </a:r>
            <a:r>
              <a:rPr sz="2200" spc="-5" dirty="0">
                <a:solidFill>
                  <a:srgbClr val="404040"/>
                </a:solidFill>
                <a:latin typeface="Noto Sans"/>
                <a:cs typeface="Noto Sans"/>
              </a:rPr>
              <a:t>NoSQL </a:t>
            </a:r>
            <a:r>
              <a:rPr sz="2200" spc="-15" dirty="0">
                <a:solidFill>
                  <a:srgbClr val="404040"/>
                </a:solidFill>
                <a:latin typeface="Noto Sans"/>
                <a:cs typeface="Noto Sans"/>
              </a:rPr>
              <a:t>database  suitable </a:t>
            </a:r>
            <a:r>
              <a:rPr sz="2200" spc="-5" dirty="0">
                <a:solidFill>
                  <a:srgbClr val="404040"/>
                </a:solidFill>
                <a:latin typeface="Noto Sans"/>
                <a:cs typeface="Noto Sans"/>
              </a:rPr>
              <a:t>for </a:t>
            </a:r>
            <a:r>
              <a:rPr sz="2200" spc="-10" dirty="0">
                <a:solidFill>
                  <a:srgbClr val="404040"/>
                </a:solidFill>
                <a:latin typeface="Noto Sans"/>
                <a:cs typeface="Noto Sans"/>
              </a:rPr>
              <a:t>document </a:t>
            </a:r>
            <a:r>
              <a:rPr sz="2200" spc="-15" dirty="0">
                <a:solidFill>
                  <a:srgbClr val="404040"/>
                </a:solidFill>
                <a:latin typeface="Noto Sans"/>
                <a:cs typeface="Noto Sans"/>
              </a:rPr>
              <a:t>and </a:t>
            </a:r>
            <a:r>
              <a:rPr sz="2200" spc="-20" dirty="0">
                <a:solidFill>
                  <a:srgbClr val="404040"/>
                </a:solidFill>
                <a:latin typeface="Noto Sans"/>
                <a:cs typeface="Noto Sans"/>
              </a:rPr>
              <a:t>key-value  </a:t>
            </a:r>
            <a:r>
              <a:rPr sz="2200" spc="-15" dirty="0">
                <a:solidFill>
                  <a:srgbClr val="404040"/>
                </a:solidFill>
                <a:latin typeface="Noto Sans"/>
                <a:cs typeface="Noto Sans"/>
              </a:rPr>
              <a:t>store</a:t>
            </a:r>
            <a:r>
              <a:rPr sz="2200" spc="-45" dirty="0">
                <a:solidFill>
                  <a:srgbClr val="404040"/>
                </a:solidFill>
                <a:latin typeface="Noto Sans"/>
                <a:cs typeface="Noto Sans"/>
              </a:rPr>
              <a:t> </a:t>
            </a:r>
            <a:r>
              <a:rPr sz="2200" spc="-5" dirty="0">
                <a:solidFill>
                  <a:srgbClr val="404040"/>
                </a:solidFill>
                <a:latin typeface="Noto Sans"/>
                <a:cs typeface="Noto Sans"/>
              </a:rPr>
              <a:t>models</a:t>
            </a:r>
            <a:endParaRPr sz="2200">
              <a:latin typeface="Noto Sans"/>
              <a:cs typeface="Noto Sans"/>
            </a:endParaRPr>
          </a:p>
        </p:txBody>
      </p:sp>
      <p:sp>
        <p:nvSpPr>
          <p:cNvPr id="19" name="object 19"/>
          <p:cNvSpPr txBox="1"/>
          <p:nvPr/>
        </p:nvSpPr>
        <p:spPr>
          <a:xfrm>
            <a:off x="1828800" y="2627376"/>
            <a:ext cx="4937760" cy="1371600"/>
          </a:xfrm>
          <a:prstGeom prst="rect">
            <a:avLst/>
          </a:prstGeom>
          <a:ln w="18288">
            <a:solidFill>
              <a:srgbClr val="69DDB0"/>
            </a:solidFill>
          </a:ln>
        </p:spPr>
        <p:txBody>
          <a:bodyPr vert="horz" wrap="square" lIns="0" tIns="328930" rIns="0" bIns="0" rtlCol="0">
            <a:spAutoFit/>
          </a:bodyPr>
          <a:lstStyle/>
          <a:p>
            <a:pPr marL="702945" marR="366395" indent="-344805">
              <a:lnSpc>
                <a:spcPct val="100000"/>
              </a:lnSpc>
              <a:spcBef>
                <a:spcPts val="2590"/>
              </a:spcBef>
            </a:pPr>
            <a:r>
              <a:rPr sz="2200" spc="-10" dirty="0">
                <a:solidFill>
                  <a:srgbClr val="404040"/>
                </a:solidFill>
                <a:latin typeface="Noto Sans"/>
                <a:cs typeface="Noto Sans"/>
              </a:rPr>
              <a:t>Perfect </a:t>
            </a:r>
            <a:r>
              <a:rPr sz="2200" spc="-5" dirty="0">
                <a:solidFill>
                  <a:srgbClr val="404040"/>
                </a:solidFill>
                <a:latin typeface="Noto Sans"/>
                <a:cs typeface="Noto Sans"/>
              </a:rPr>
              <a:t>for </a:t>
            </a:r>
            <a:r>
              <a:rPr sz="2200" spc="-15" dirty="0">
                <a:solidFill>
                  <a:srgbClr val="404040"/>
                </a:solidFill>
                <a:latin typeface="Noto Sans"/>
                <a:cs typeface="Noto Sans"/>
              </a:rPr>
              <a:t>mobile, </a:t>
            </a:r>
            <a:r>
              <a:rPr sz="2200" spc="-20" dirty="0">
                <a:solidFill>
                  <a:srgbClr val="404040"/>
                </a:solidFill>
                <a:latin typeface="Noto Sans"/>
                <a:cs typeface="Noto Sans"/>
              </a:rPr>
              <a:t>web, </a:t>
            </a:r>
            <a:r>
              <a:rPr sz="2200" spc="-60" dirty="0">
                <a:solidFill>
                  <a:srgbClr val="404040"/>
                </a:solidFill>
                <a:latin typeface="Noto Sans"/>
                <a:cs typeface="Noto Sans"/>
              </a:rPr>
              <a:t>gaming,  </a:t>
            </a:r>
            <a:r>
              <a:rPr sz="2200" spc="-15" dirty="0">
                <a:solidFill>
                  <a:srgbClr val="404040"/>
                </a:solidFill>
                <a:latin typeface="Noto Sans"/>
                <a:cs typeface="Noto Sans"/>
              </a:rPr>
              <a:t>and </a:t>
            </a:r>
            <a:r>
              <a:rPr sz="2200" spc="-25" dirty="0">
                <a:solidFill>
                  <a:srgbClr val="404040"/>
                </a:solidFill>
                <a:latin typeface="Noto Sans"/>
                <a:cs typeface="Noto Sans"/>
              </a:rPr>
              <a:t>advertising</a:t>
            </a:r>
            <a:r>
              <a:rPr sz="2200" spc="5" dirty="0">
                <a:solidFill>
                  <a:srgbClr val="404040"/>
                </a:solidFill>
                <a:latin typeface="Noto Sans"/>
                <a:cs typeface="Noto Sans"/>
              </a:rPr>
              <a:t> </a:t>
            </a:r>
            <a:r>
              <a:rPr sz="2200" spc="-25" dirty="0">
                <a:solidFill>
                  <a:srgbClr val="404040"/>
                </a:solidFill>
                <a:latin typeface="Noto Sans"/>
                <a:cs typeface="Noto Sans"/>
              </a:rPr>
              <a:t>technology</a:t>
            </a:r>
            <a:endParaRPr sz="2200">
              <a:latin typeface="Noto Sans"/>
              <a:cs typeface="Noto Sans"/>
            </a:endParaRPr>
          </a:p>
        </p:txBody>
      </p:sp>
      <p:grpSp>
        <p:nvGrpSpPr>
          <p:cNvPr id="20" name="object 20"/>
          <p:cNvGrpSpPr/>
          <p:nvPr/>
        </p:nvGrpSpPr>
        <p:grpSpPr>
          <a:xfrm>
            <a:off x="7879080" y="3325367"/>
            <a:ext cx="1057275" cy="2173605"/>
            <a:chOff x="7879080" y="3325367"/>
            <a:chExt cx="1057275" cy="2173605"/>
          </a:xfrm>
        </p:grpSpPr>
        <p:sp>
          <p:nvSpPr>
            <p:cNvPr id="21" name="object 21"/>
            <p:cNvSpPr/>
            <p:nvPr/>
          </p:nvSpPr>
          <p:spPr>
            <a:xfrm>
              <a:off x="8159496" y="4943855"/>
              <a:ext cx="0" cy="554990"/>
            </a:xfrm>
            <a:custGeom>
              <a:avLst/>
              <a:gdLst/>
              <a:ahLst/>
              <a:cxnLst/>
              <a:rect l="l" t="t" r="r" b="b"/>
              <a:pathLst>
                <a:path h="554989">
                  <a:moveTo>
                    <a:pt x="0" y="0"/>
                  </a:moveTo>
                  <a:lnTo>
                    <a:pt x="0" y="554990"/>
                  </a:lnTo>
                </a:path>
              </a:pathLst>
            </a:custGeom>
            <a:ln w="18288">
              <a:solidFill>
                <a:srgbClr val="EF9355"/>
              </a:solidFill>
              <a:prstDash val="sysDash"/>
            </a:ln>
          </p:spPr>
          <p:txBody>
            <a:bodyPr wrap="square" lIns="0" tIns="0" rIns="0" bIns="0" rtlCol="0"/>
            <a:lstStyle/>
            <a:p>
              <a:endParaRPr/>
            </a:p>
          </p:txBody>
        </p:sp>
        <p:sp>
          <p:nvSpPr>
            <p:cNvPr id="22" name="object 22"/>
            <p:cNvSpPr/>
            <p:nvPr/>
          </p:nvSpPr>
          <p:spPr>
            <a:xfrm>
              <a:off x="8516112" y="3334511"/>
              <a:ext cx="410845" cy="410845"/>
            </a:xfrm>
            <a:custGeom>
              <a:avLst/>
              <a:gdLst/>
              <a:ahLst/>
              <a:cxnLst/>
              <a:rect l="l" t="t" r="r" b="b"/>
              <a:pathLst>
                <a:path w="410845" h="410845">
                  <a:moveTo>
                    <a:pt x="410591" y="0"/>
                  </a:moveTo>
                  <a:lnTo>
                    <a:pt x="0" y="410590"/>
                  </a:lnTo>
                </a:path>
              </a:pathLst>
            </a:custGeom>
            <a:ln w="18288">
              <a:solidFill>
                <a:srgbClr val="7DAFDE"/>
              </a:solidFill>
              <a:prstDash val="sysDash"/>
            </a:ln>
          </p:spPr>
          <p:txBody>
            <a:bodyPr wrap="square" lIns="0" tIns="0" rIns="0" bIns="0" rtlCol="0"/>
            <a:lstStyle/>
            <a:p>
              <a:endParaRPr/>
            </a:p>
          </p:txBody>
        </p:sp>
        <p:sp>
          <p:nvSpPr>
            <p:cNvPr id="23" name="object 23"/>
            <p:cNvSpPr/>
            <p:nvPr/>
          </p:nvSpPr>
          <p:spPr>
            <a:xfrm>
              <a:off x="7879080" y="3977639"/>
              <a:ext cx="554735" cy="624839"/>
            </a:xfrm>
            <a:prstGeom prst="rect">
              <a:avLst/>
            </a:prstGeom>
            <a:blipFill>
              <a:blip r:embed="rId2" cstate="print"/>
              <a:stretch>
                <a:fillRect/>
              </a:stretch>
            </a:blipFill>
          </p:spPr>
          <p:txBody>
            <a:bodyPr wrap="square" lIns="0" tIns="0" rIns="0" bIns="0" rtlCol="0"/>
            <a:lstStyle/>
            <a:p>
              <a:endParaRPr/>
            </a:p>
          </p:txBody>
        </p:sp>
      </p:grpSp>
      <p:sp>
        <p:nvSpPr>
          <p:cNvPr id="24" name="object 24"/>
          <p:cNvSpPr/>
          <p:nvPr/>
        </p:nvSpPr>
        <p:spPr>
          <a:xfrm>
            <a:off x="6010655" y="710183"/>
            <a:ext cx="4172711" cy="256031"/>
          </a:xfrm>
          <a:prstGeom prst="rect">
            <a:avLst/>
          </a:prstGeom>
          <a:blipFill>
            <a:blip r:embed="rId3" cstate="print"/>
            <a:stretch>
              <a:fillRect/>
            </a:stretch>
          </a:blipFill>
        </p:spPr>
        <p:txBody>
          <a:bodyPr wrap="square" lIns="0" tIns="0" rIns="0" bIns="0" rtlCol="0"/>
          <a:lstStyle/>
          <a:p>
            <a:endParaRPr/>
          </a:p>
        </p:txBody>
      </p:sp>
      <p:sp>
        <p:nvSpPr>
          <p:cNvPr id="25" name="object 25"/>
          <p:cNvSpPr txBox="1"/>
          <p:nvPr/>
        </p:nvSpPr>
        <p:spPr>
          <a:xfrm>
            <a:off x="6016244" y="1220165"/>
            <a:ext cx="4258945" cy="362585"/>
          </a:xfrm>
          <a:prstGeom prst="rect">
            <a:avLst/>
          </a:prstGeom>
        </p:spPr>
        <p:txBody>
          <a:bodyPr vert="horz" wrap="square" lIns="0" tIns="13970" rIns="0" bIns="0" rtlCol="0">
            <a:spAutoFit/>
          </a:bodyPr>
          <a:lstStyle/>
          <a:p>
            <a:pPr marL="12700">
              <a:lnSpc>
                <a:spcPct val="100000"/>
              </a:lnSpc>
              <a:spcBef>
                <a:spcPts val="110"/>
              </a:spcBef>
            </a:pPr>
            <a:r>
              <a:rPr sz="2200" spc="-15" dirty="0">
                <a:solidFill>
                  <a:srgbClr val="404040"/>
                </a:solidFill>
                <a:latin typeface="Noto Sans"/>
                <a:cs typeface="Noto Sans"/>
              </a:rPr>
              <a:t>Features </a:t>
            </a:r>
            <a:r>
              <a:rPr sz="2200" dirty="0">
                <a:solidFill>
                  <a:srgbClr val="404040"/>
                </a:solidFill>
                <a:latin typeface="Noto Sans"/>
                <a:cs typeface="Noto Sans"/>
              </a:rPr>
              <a:t>of </a:t>
            </a:r>
            <a:r>
              <a:rPr sz="2200" spc="-10" dirty="0">
                <a:solidFill>
                  <a:srgbClr val="404040"/>
                </a:solidFill>
                <a:latin typeface="Noto Sans"/>
                <a:cs typeface="Noto Sans"/>
              </a:rPr>
              <a:t>Amazon</a:t>
            </a:r>
            <a:r>
              <a:rPr sz="2200" spc="-114" dirty="0">
                <a:solidFill>
                  <a:srgbClr val="404040"/>
                </a:solidFill>
                <a:latin typeface="Noto Sans"/>
                <a:cs typeface="Noto Sans"/>
              </a:rPr>
              <a:t> </a:t>
            </a:r>
            <a:r>
              <a:rPr sz="2200" spc="-5" dirty="0">
                <a:solidFill>
                  <a:srgbClr val="404040"/>
                </a:solidFill>
                <a:latin typeface="Noto Sans"/>
                <a:cs typeface="Noto Sans"/>
              </a:rPr>
              <a:t>DynamoDB:</a:t>
            </a:r>
            <a:endParaRPr sz="2200">
              <a:latin typeface="Noto Sans"/>
              <a:cs typeface="Noto Sans"/>
            </a:endParaRPr>
          </a:p>
        </p:txBody>
      </p:sp>
      <p:sp>
        <p:nvSpPr>
          <p:cNvPr id="26" name="object 26"/>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58</a:t>
            </a:fld>
            <a:endParaRPr spc="-5"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45328" y="283286"/>
            <a:ext cx="5173345" cy="512445"/>
          </a:xfrm>
          <a:prstGeom prst="rect">
            <a:avLst/>
          </a:prstGeom>
        </p:spPr>
        <p:txBody>
          <a:bodyPr vert="horz" wrap="square" lIns="0" tIns="12065" rIns="0" bIns="0" rtlCol="0">
            <a:spAutoFit/>
          </a:bodyPr>
          <a:lstStyle/>
          <a:p>
            <a:pPr marL="12700">
              <a:lnSpc>
                <a:spcPct val="100000"/>
              </a:lnSpc>
              <a:spcBef>
                <a:spcPts val="95"/>
              </a:spcBef>
            </a:pPr>
            <a:r>
              <a:rPr sz="3200" b="0" spc="-385" dirty="0">
                <a:latin typeface="Arial Black"/>
                <a:cs typeface="Arial Black"/>
              </a:rPr>
              <a:t>Amazon </a:t>
            </a:r>
            <a:r>
              <a:rPr sz="3200" b="0" spc="-395" dirty="0">
                <a:latin typeface="Arial Black"/>
                <a:cs typeface="Arial Black"/>
              </a:rPr>
              <a:t>DynamoDB</a:t>
            </a:r>
            <a:r>
              <a:rPr sz="3200" b="0" spc="40" dirty="0">
                <a:latin typeface="Arial Black"/>
                <a:cs typeface="Arial Black"/>
              </a:rPr>
              <a:t> </a:t>
            </a:r>
            <a:r>
              <a:rPr sz="3200" b="0" spc="-425" dirty="0">
                <a:latin typeface="Arial Black"/>
                <a:cs typeface="Arial Black"/>
              </a:rPr>
              <a:t>Benefits</a:t>
            </a:r>
            <a:endParaRPr sz="3200">
              <a:latin typeface="Arial Black"/>
              <a:cs typeface="Arial Black"/>
            </a:endParaRPr>
          </a:p>
        </p:txBody>
      </p:sp>
      <p:grpSp>
        <p:nvGrpSpPr>
          <p:cNvPr id="3" name="object 3"/>
          <p:cNvGrpSpPr/>
          <p:nvPr/>
        </p:nvGrpSpPr>
        <p:grpSpPr>
          <a:xfrm>
            <a:off x="6269735" y="3008376"/>
            <a:ext cx="3411220" cy="2603500"/>
            <a:chOff x="6269735" y="3008376"/>
            <a:chExt cx="3411220" cy="2603500"/>
          </a:xfrm>
        </p:grpSpPr>
        <p:sp>
          <p:nvSpPr>
            <p:cNvPr id="4" name="object 4"/>
            <p:cNvSpPr/>
            <p:nvPr/>
          </p:nvSpPr>
          <p:spPr>
            <a:xfrm>
              <a:off x="7586471" y="3813048"/>
              <a:ext cx="810768" cy="9144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51903" y="3136900"/>
              <a:ext cx="2277110" cy="2273300"/>
            </a:xfrm>
            <a:custGeom>
              <a:avLst/>
              <a:gdLst/>
              <a:ahLst/>
              <a:cxnLst/>
              <a:rect l="l" t="t" r="r" b="b"/>
              <a:pathLst>
                <a:path w="2277109" h="2273300">
                  <a:moveTo>
                    <a:pt x="1327905" y="2260600"/>
                  </a:moveTo>
                  <a:lnTo>
                    <a:pt x="948950" y="2260600"/>
                  </a:lnTo>
                  <a:lnTo>
                    <a:pt x="995468" y="2273300"/>
                  </a:lnTo>
                  <a:lnTo>
                    <a:pt x="1281387" y="2273300"/>
                  </a:lnTo>
                  <a:lnTo>
                    <a:pt x="1327905" y="2260600"/>
                  </a:lnTo>
                  <a:close/>
                </a:path>
                <a:path w="2277109" h="2273300">
                  <a:moveTo>
                    <a:pt x="1327905" y="12700"/>
                  </a:moveTo>
                  <a:lnTo>
                    <a:pt x="948950" y="12700"/>
                  </a:lnTo>
                  <a:lnTo>
                    <a:pt x="903064" y="25400"/>
                  </a:lnTo>
                  <a:lnTo>
                    <a:pt x="726640" y="76200"/>
                  </a:lnTo>
                  <a:lnTo>
                    <a:pt x="684509" y="101600"/>
                  </a:lnTo>
                  <a:lnTo>
                    <a:pt x="643246" y="114300"/>
                  </a:lnTo>
                  <a:lnTo>
                    <a:pt x="602892" y="139700"/>
                  </a:lnTo>
                  <a:lnTo>
                    <a:pt x="563484" y="152400"/>
                  </a:lnTo>
                  <a:lnTo>
                    <a:pt x="525064" y="177800"/>
                  </a:lnTo>
                  <a:lnTo>
                    <a:pt x="487668" y="203200"/>
                  </a:lnTo>
                  <a:lnTo>
                    <a:pt x="451338" y="228600"/>
                  </a:lnTo>
                  <a:lnTo>
                    <a:pt x="416112" y="266700"/>
                  </a:lnTo>
                  <a:lnTo>
                    <a:pt x="382030" y="292100"/>
                  </a:lnTo>
                  <a:lnTo>
                    <a:pt x="349130" y="317500"/>
                  </a:lnTo>
                  <a:lnTo>
                    <a:pt x="317453" y="355600"/>
                  </a:lnTo>
                  <a:lnTo>
                    <a:pt x="287037" y="381000"/>
                  </a:lnTo>
                  <a:lnTo>
                    <a:pt x="257921" y="419100"/>
                  </a:lnTo>
                  <a:lnTo>
                    <a:pt x="230145" y="457200"/>
                  </a:lnTo>
                  <a:lnTo>
                    <a:pt x="203749" y="495300"/>
                  </a:lnTo>
                  <a:lnTo>
                    <a:pt x="178770" y="533400"/>
                  </a:lnTo>
                  <a:lnTo>
                    <a:pt x="155250" y="571500"/>
                  </a:lnTo>
                  <a:lnTo>
                    <a:pt x="133226" y="609600"/>
                  </a:lnTo>
                  <a:lnTo>
                    <a:pt x="112739" y="647700"/>
                  </a:lnTo>
                  <a:lnTo>
                    <a:pt x="93827" y="685800"/>
                  </a:lnTo>
                  <a:lnTo>
                    <a:pt x="76530" y="723900"/>
                  </a:lnTo>
                  <a:lnTo>
                    <a:pt x="60887" y="774700"/>
                  </a:lnTo>
                  <a:lnTo>
                    <a:pt x="46937" y="812800"/>
                  </a:lnTo>
                  <a:lnTo>
                    <a:pt x="34720" y="863600"/>
                  </a:lnTo>
                  <a:lnTo>
                    <a:pt x="24275" y="901700"/>
                  </a:lnTo>
                  <a:lnTo>
                    <a:pt x="15640" y="952500"/>
                  </a:lnTo>
                  <a:lnTo>
                    <a:pt x="8856" y="1003300"/>
                  </a:lnTo>
                  <a:lnTo>
                    <a:pt x="3962" y="1041400"/>
                  </a:lnTo>
                  <a:lnTo>
                    <a:pt x="997" y="1092200"/>
                  </a:lnTo>
                  <a:lnTo>
                    <a:pt x="0" y="1143000"/>
                  </a:lnTo>
                  <a:lnTo>
                    <a:pt x="997" y="1193800"/>
                  </a:lnTo>
                  <a:lnTo>
                    <a:pt x="3962" y="1231900"/>
                  </a:lnTo>
                  <a:lnTo>
                    <a:pt x="8856" y="1282700"/>
                  </a:lnTo>
                  <a:lnTo>
                    <a:pt x="15640" y="1333500"/>
                  </a:lnTo>
                  <a:lnTo>
                    <a:pt x="24275" y="1371600"/>
                  </a:lnTo>
                  <a:lnTo>
                    <a:pt x="34720" y="1422400"/>
                  </a:lnTo>
                  <a:lnTo>
                    <a:pt x="46937" y="1460500"/>
                  </a:lnTo>
                  <a:lnTo>
                    <a:pt x="60887" y="1511300"/>
                  </a:lnTo>
                  <a:lnTo>
                    <a:pt x="76530" y="1549400"/>
                  </a:lnTo>
                  <a:lnTo>
                    <a:pt x="93827" y="1600200"/>
                  </a:lnTo>
                  <a:lnTo>
                    <a:pt x="112739" y="1638300"/>
                  </a:lnTo>
                  <a:lnTo>
                    <a:pt x="133226" y="1676400"/>
                  </a:lnTo>
                  <a:lnTo>
                    <a:pt x="155250" y="1714500"/>
                  </a:lnTo>
                  <a:lnTo>
                    <a:pt x="178770" y="1752600"/>
                  </a:lnTo>
                  <a:lnTo>
                    <a:pt x="203749" y="1790700"/>
                  </a:lnTo>
                  <a:lnTo>
                    <a:pt x="230145" y="1828800"/>
                  </a:lnTo>
                  <a:lnTo>
                    <a:pt x="257921" y="1866900"/>
                  </a:lnTo>
                  <a:lnTo>
                    <a:pt x="287037" y="1892300"/>
                  </a:lnTo>
                  <a:lnTo>
                    <a:pt x="317453" y="1930400"/>
                  </a:lnTo>
                  <a:lnTo>
                    <a:pt x="349130" y="1968500"/>
                  </a:lnTo>
                  <a:lnTo>
                    <a:pt x="382030" y="1993900"/>
                  </a:lnTo>
                  <a:lnTo>
                    <a:pt x="416112" y="2019300"/>
                  </a:lnTo>
                  <a:lnTo>
                    <a:pt x="451338" y="2044700"/>
                  </a:lnTo>
                  <a:lnTo>
                    <a:pt x="487668" y="2070100"/>
                  </a:lnTo>
                  <a:lnTo>
                    <a:pt x="525064" y="2095500"/>
                  </a:lnTo>
                  <a:lnTo>
                    <a:pt x="563484" y="2120900"/>
                  </a:lnTo>
                  <a:lnTo>
                    <a:pt x="602892" y="2146300"/>
                  </a:lnTo>
                  <a:lnTo>
                    <a:pt x="643246" y="2171700"/>
                  </a:lnTo>
                  <a:lnTo>
                    <a:pt x="726640" y="2197100"/>
                  </a:lnTo>
                  <a:lnTo>
                    <a:pt x="769600" y="2222500"/>
                  </a:lnTo>
                  <a:lnTo>
                    <a:pt x="903064" y="2260600"/>
                  </a:lnTo>
                  <a:lnTo>
                    <a:pt x="1373791" y="2260600"/>
                  </a:lnTo>
                  <a:lnTo>
                    <a:pt x="1507255" y="2222500"/>
                  </a:lnTo>
                  <a:lnTo>
                    <a:pt x="1550215" y="2197100"/>
                  </a:lnTo>
                  <a:lnTo>
                    <a:pt x="1633609" y="2171700"/>
                  </a:lnTo>
                  <a:lnTo>
                    <a:pt x="1673963" y="2146300"/>
                  </a:lnTo>
                  <a:lnTo>
                    <a:pt x="1089960" y="2146300"/>
                  </a:lnTo>
                  <a:lnTo>
                    <a:pt x="1042084" y="2133600"/>
                  </a:lnTo>
                  <a:lnTo>
                    <a:pt x="994851" y="2133600"/>
                  </a:lnTo>
                  <a:lnTo>
                    <a:pt x="902528" y="2108200"/>
                  </a:lnTo>
                  <a:lnTo>
                    <a:pt x="857543" y="2108200"/>
                  </a:lnTo>
                  <a:lnTo>
                    <a:pt x="813413" y="2082800"/>
                  </a:lnTo>
                  <a:lnTo>
                    <a:pt x="727926" y="2057400"/>
                  </a:lnTo>
                  <a:lnTo>
                    <a:pt x="686675" y="2032000"/>
                  </a:lnTo>
                  <a:lnTo>
                    <a:pt x="646489" y="2019300"/>
                  </a:lnTo>
                  <a:lnTo>
                    <a:pt x="607420" y="1993900"/>
                  </a:lnTo>
                  <a:lnTo>
                    <a:pt x="569522" y="1968500"/>
                  </a:lnTo>
                  <a:lnTo>
                    <a:pt x="532848" y="1943100"/>
                  </a:lnTo>
                  <a:lnTo>
                    <a:pt x="497449" y="1905000"/>
                  </a:lnTo>
                  <a:lnTo>
                    <a:pt x="463378" y="1879600"/>
                  </a:lnTo>
                  <a:lnTo>
                    <a:pt x="430688" y="1854200"/>
                  </a:lnTo>
                  <a:lnTo>
                    <a:pt x="399432" y="1816100"/>
                  </a:lnTo>
                  <a:lnTo>
                    <a:pt x="369663" y="1778000"/>
                  </a:lnTo>
                  <a:lnTo>
                    <a:pt x="341432" y="1752600"/>
                  </a:lnTo>
                  <a:lnTo>
                    <a:pt x="314793" y="1714500"/>
                  </a:lnTo>
                  <a:lnTo>
                    <a:pt x="289798" y="1676400"/>
                  </a:lnTo>
                  <a:lnTo>
                    <a:pt x="266501" y="1638300"/>
                  </a:lnTo>
                  <a:lnTo>
                    <a:pt x="244953" y="1587500"/>
                  </a:lnTo>
                  <a:lnTo>
                    <a:pt x="225207" y="1549400"/>
                  </a:lnTo>
                  <a:lnTo>
                    <a:pt x="207316" y="1511300"/>
                  </a:lnTo>
                  <a:lnTo>
                    <a:pt x="191333" y="1460500"/>
                  </a:lnTo>
                  <a:lnTo>
                    <a:pt x="177310" y="1422400"/>
                  </a:lnTo>
                  <a:lnTo>
                    <a:pt x="165300" y="1371600"/>
                  </a:lnTo>
                  <a:lnTo>
                    <a:pt x="155356" y="1333500"/>
                  </a:lnTo>
                  <a:lnTo>
                    <a:pt x="147529" y="1282700"/>
                  </a:lnTo>
                  <a:lnTo>
                    <a:pt x="141874" y="1231900"/>
                  </a:lnTo>
                  <a:lnTo>
                    <a:pt x="138442" y="1193800"/>
                  </a:lnTo>
                  <a:lnTo>
                    <a:pt x="137287" y="1143000"/>
                  </a:lnTo>
                  <a:lnTo>
                    <a:pt x="138442" y="1092200"/>
                  </a:lnTo>
                  <a:lnTo>
                    <a:pt x="141874" y="1041400"/>
                  </a:lnTo>
                  <a:lnTo>
                    <a:pt x="147529" y="1003300"/>
                  </a:lnTo>
                  <a:lnTo>
                    <a:pt x="155356" y="952500"/>
                  </a:lnTo>
                  <a:lnTo>
                    <a:pt x="165300" y="901700"/>
                  </a:lnTo>
                  <a:lnTo>
                    <a:pt x="177310" y="863600"/>
                  </a:lnTo>
                  <a:lnTo>
                    <a:pt x="191333" y="812800"/>
                  </a:lnTo>
                  <a:lnTo>
                    <a:pt x="207316" y="774700"/>
                  </a:lnTo>
                  <a:lnTo>
                    <a:pt x="225207" y="736600"/>
                  </a:lnTo>
                  <a:lnTo>
                    <a:pt x="244953" y="685800"/>
                  </a:lnTo>
                  <a:lnTo>
                    <a:pt x="266501" y="647700"/>
                  </a:lnTo>
                  <a:lnTo>
                    <a:pt x="289798" y="609600"/>
                  </a:lnTo>
                  <a:lnTo>
                    <a:pt x="314793" y="571500"/>
                  </a:lnTo>
                  <a:lnTo>
                    <a:pt x="341432" y="533400"/>
                  </a:lnTo>
                  <a:lnTo>
                    <a:pt x="369663" y="495300"/>
                  </a:lnTo>
                  <a:lnTo>
                    <a:pt x="399432" y="469900"/>
                  </a:lnTo>
                  <a:lnTo>
                    <a:pt x="430688" y="431800"/>
                  </a:lnTo>
                  <a:lnTo>
                    <a:pt x="463378" y="406400"/>
                  </a:lnTo>
                  <a:lnTo>
                    <a:pt x="497449" y="368300"/>
                  </a:lnTo>
                  <a:lnTo>
                    <a:pt x="532848" y="342900"/>
                  </a:lnTo>
                  <a:lnTo>
                    <a:pt x="569522" y="317500"/>
                  </a:lnTo>
                  <a:lnTo>
                    <a:pt x="607420" y="292100"/>
                  </a:lnTo>
                  <a:lnTo>
                    <a:pt x="646489" y="266700"/>
                  </a:lnTo>
                  <a:lnTo>
                    <a:pt x="686675" y="254000"/>
                  </a:lnTo>
                  <a:lnTo>
                    <a:pt x="727926" y="228600"/>
                  </a:lnTo>
                  <a:lnTo>
                    <a:pt x="770189" y="215900"/>
                  </a:lnTo>
                  <a:lnTo>
                    <a:pt x="813413" y="190500"/>
                  </a:lnTo>
                  <a:lnTo>
                    <a:pt x="948315" y="152400"/>
                  </a:lnTo>
                  <a:lnTo>
                    <a:pt x="994851" y="152400"/>
                  </a:lnTo>
                  <a:lnTo>
                    <a:pt x="1042084" y="139700"/>
                  </a:lnTo>
                  <a:lnTo>
                    <a:pt x="1673963" y="139700"/>
                  </a:lnTo>
                  <a:lnTo>
                    <a:pt x="1633609" y="114300"/>
                  </a:lnTo>
                  <a:lnTo>
                    <a:pt x="1592346" y="101600"/>
                  </a:lnTo>
                  <a:lnTo>
                    <a:pt x="1550215" y="76200"/>
                  </a:lnTo>
                  <a:lnTo>
                    <a:pt x="1373791" y="25400"/>
                  </a:lnTo>
                  <a:lnTo>
                    <a:pt x="1327905" y="12700"/>
                  </a:lnTo>
                  <a:close/>
                </a:path>
                <a:path w="2277109" h="2273300">
                  <a:moveTo>
                    <a:pt x="1673963" y="139700"/>
                  </a:moveTo>
                  <a:lnTo>
                    <a:pt x="1234771" y="139700"/>
                  </a:lnTo>
                  <a:lnTo>
                    <a:pt x="1282004" y="152400"/>
                  </a:lnTo>
                  <a:lnTo>
                    <a:pt x="1328540" y="152400"/>
                  </a:lnTo>
                  <a:lnTo>
                    <a:pt x="1463442" y="190500"/>
                  </a:lnTo>
                  <a:lnTo>
                    <a:pt x="1506666" y="215900"/>
                  </a:lnTo>
                  <a:lnTo>
                    <a:pt x="1548929" y="228600"/>
                  </a:lnTo>
                  <a:lnTo>
                    <a:pt x="1590180" y="254000"/>
                  </a:lnTo>
                  <a:lnTo>
                    <a:pt x="1630366" y="266700"/>
                  </a:lnTo>
                  <a:lnTo>
                    <a:pt x="1669435" y="292100"/>
                  </a:lnTo>
                  <a:lnTo>
                    <a:pt x="1707333" y="317500"/>
                  </a:lnTo>
                  <a:lnTo>
                    <a:pt x="1744007" y="342900"/>
                  </a:lnTo>
                  <a:lnTo>
                    <a:pt x="1779406" y="368300"/>
                  </a:lnTo>
                  <a:lnTo>
                    <a:pt x="1813477" y="406400"/>
                  </a:lnTo>
                  <a:lnTo>
                    <a:pt x="1846167" y="431800"/>
                  </a:lnTo>
                  <a:lnTo>
                    <a:pt x="1877423" y="469900"/>
                  </a:lnTo>
                  <a:lnTo>
                    <a:pt x="1907192" y="495300"/>
                  </a:lnTo>
                  <a:lnTo>
                    <a:pt x="1935423" y="533400"/>
                  </a:lnTo>
                  <a:lnTo>
                    <a:pt x="1962062" y="571500"/>
                  </a:lnTo>
                  <a:lnTo>
                    <a:pt x="1987057" y="609600"/>
                  </a:lnTo>
                  <a:lnTo>
                    <a:pt x="2010354" y="647700"/>
                  </a:lnTo>
                  <a:lnTo>
                    <a:pt x="2031902" y="685800"/>
                  </a:lnTo>
                  <a:lnTo>
                    <a:pt x="2051648" y="736600"/>
                  </a:lnTo>
                  <a:lnTo>
                    <a:pt x="2069539" y="774700"/>
                  </a:lnTo>
                  <a:lnTo>
                    <a:pt x="2085522" y="812800"/>
                  </a:lnTo>
                  <a:lnTo>
                    <a:pt x="2099545" y="863600"/>
                  </a:lnTo>
                  <a:lnTo>
                    <a:pt x="2111555" y="901700"/>
                  </a:lnTo>
                  <a:lnTo>
                    <a:pt x="2121499" y="952500"/>
                  </a:lnTo>
                  <a:lnTo>
                    <a:pt x="2129326" y="1003300"/>
                  </a:lnTo>
                  <a:lnTo>
                    <a:pt x="2134981" y="1041400"/>
                  </a:lnTo>
                  <a:lnTo>
                    <a:pt x="2138413" y="1092200"/>
                  </a:lnTo>
                  <a:lnTo>
                    <a:pt x="2139569" y="1143000"/>
                  </a:lnTo>
                  <a:lnTo>
                    <a:pt x="2138413" y="1193800"/>
                  </a:lnTo>
                  <a:lnTo>
                    <a:pt x="2134981" y="1231900"/>
                  </a:lnTo>
                  <a:lnTo>
                    <a:pt x="2129326" y="1282700"/>
                  </a:lnTo>
                  <a:lnTo>
                    <a:pt x="2121499" y="1333500"/>
                  </a:lnTo>
                  <a:lnTo>
                    <a:pt x="2111555" y="1371600"/>
                  </a:lnTo>
                  <a:lnTo>
                    <a:pt x="2099545" y="1422400"/>
                  </a:lnTo>
                  <a:lnTo>
                    <a:pt x="2085522" y="1460500"/>
                  </a:lnTo>
                  <a:lnTo>
                    <a:pt x="2069539" y="1511300"/>
                  </a:lnTo>
                  <a:lnTo>
                    <a:pt x="2051648" y="1549400"/>
                  </a:lnTo>
                  <a:lnTo>
                    <a:pt x="2031902" y="1587500"/>
                  </a:lnTo>
                  <a:lnTo>
                    <a:pt x="2010354" y="1638300"/>
                  </a:lnTo>
                  <a:lnTo>
                    <a:pt x="1987057" y="1676400"/>
                  </a:lnTo>
                  <a:lnTo>
                    <a:pt x="1962062" y="1714500"/>
                  </a:lnTo>
                  <a:lnTo>
                    <a:pt x="1935423" y="1752600"/>
                  </a:lnTo>
                  <a:lnTo>
                    <a:pt x="1907192" y="1778000"/>
                  </a:lnTo>
                  <a:lnTo>
                    <a:pt x="1877423" y="1816100"/>
                  </a:lnTo>
                  <a:lnTo>
                    <a:pt x="1846167" y="1854200"/>
                  </a:lnTo>
                  <a:lnTo>
                    <a:pt x="1813477" y="1879600"/>
                  </a:lnTo>
                  <a:lnTo>
                    <a:pt x="1779406" y="1905000"/>
                  </a:lnTo>
                  <a:lnTo>
                    <a:pt x="1744007" y="1943100"/>
                  </a:lnTo>
                  <a:lnTo>
                    <a:pt x="1707333" y="1968500"/>
                  </a:lnTo>
                  <a:lnTo>
                    <a:pt x="1669435" y="1993900"/>
                  </a:lnTo>
                  <a:lnTo>
                    <a:pt x="1630366" y="2019300"/>
                  </a:lnTo>
                  <a:lnTo>
                    <a:pt x="1590180" y="2032000"/>
                  </a:lnTo>
                  <a:lnTo>
                    <a:pt x="1548929" y="2057400"/>
                  </a:lnTo>
                  <a:lnTo>
                    <a:pt x="1463442" y="2082800"/>
                  </a:lnTo>
                  <a:lnTo>
                    <a:pt x="1419312" y="2108200"/>
                  </a:lnTo>
                  <a:lnTo>
                    <a:pt x="1374327" y="2108200"/>
                  </a:lnTo>
                  <a:lnTo>
                    <a:pt x="1282004" y="2133600"/>
                  </a:lnTo>
                  <a:lnTo>
                    <a:pt x="1234771" y="2133600"/>
                  </a:lnTo>
                  <a:lnTo>
                    <a:pt x="1186895" y="2146300"/>
                  </a:lnTo>
                  <a:lnTo>
                    <a:pt x="1673963" y="2146300"/>
                  </a:lnTo>
                  <a:lnTo>
                    <a:pt x="1713371" y="2120900"/>
                  </a:lnTo>
                  <a:lnTo>
                    <a:pt x="1751791" y="2095500"/>
                  </a:lnTo>
                  <a:lnTo>
                    <a:pt x="1789187" y="2070100"/>
                  </a:lnTo>
                  <a:lnTo>
                    <a:pt x="1825517" y="2044700"/>
                  </a:lnTo>
                  <a:lnTo>
                    <a:pt x="1860743" y="2019300"/>
                  </a:lnTo>
                  <a:lnTo>
                    <a:pt x="1894825" y="1993900"/>
                  </a:lnTo>
                  <a:lnTo>
                    <a:pt x="1927725" y="1968500"/>
                  </a:lnTo>
                  <a:lnTo>
                    <a:pt x="1959402" y="1930400"/>
                  </a:lnTo>
                  <a:lnTo>
                    <a:pt x="1989818" y="1892300"/>
                  </a:lnTo>
                  <a:lnTo>
                    <a:pt x="2018934" y="1866900"/>
                  </a:lnTo>
                  <a:lnTo>
                    <a:pt x="2046710" y="1828800"/>
                  </a:lnTo>
                  <a:lnTo>
                    <a:pt x="2073106" y="1790700"/>
                  </a:lnTo>
                  <a:lnTo>
                    <a:pt x="2098085" y="1752600"/>
                  </a:lnTo>
                  <a:lnTo>
                    <a:pt x="2121605" y="1714500"/>
                  </a:lnTo>
                  <a:lnTo>
                    <a:pt x="2143629" y="1676400"/>
                  </a:lnTo>
                  <a:lnTo>
                    <a:pt x="2164116" y="1638300"/>
                  </a:lnTo>
                  <a:lnTo>
                    <a:pt x="2183028" y="1600200"/>
                  </a:lnTo>
                  <a:lnTo>
                    <a:pt x="2200325" y="1549400"/>
                  </a:lnTo>
                  <a:lnTo>
                    <a:pt x="2215968" y="1511300"/>
                  </a:lnTo>
                  <a:lnTo>
                    <a:pt x="2229918" y="1460500"/>
                  </a:lnTo>
                  <a:lnTo>
                    <a:pt x="2242135" y="1422400"/>
                  </a:lnTo>
                  <a:lnTo>
                    <a:pt x="2252580" y="1371600"/>
                  </a:lnTo>
                  <a:lnTo>
                    <a:pt x="2261215" y="1333500"/>
                  </a:lnTo>
                  <a:lnTo>
                    <a:pt x="2267999" y="1282700"/>
                  </a:lnTo>
                  <a:lnTo>
                    <a:pt x="2272893" y="1231900"/>
                  </a:lnTo>
                  <a:lnTo>
                    <a:pt x="2275858" y="1193800"/>
                  </a:lnTo>
                  <a:lnTo>
                    <a:pt x="2276855" y="1143000"/>
                  </a:lnTo>
                  <a:lnTo>
                    <a:pt x="2275858" y="1092200"/>
                  </a:lnTo>
                  <a:lnTo>
                    <a:pt x="2272893" y="1041400"/>
                  </a:lnTo>
                  <a:lnTo>
                    <a:pt x="2267999" y="1003300"/>
                  </a:lnTo>
                  <a:lnTo>
                    <a:pt x="2261215" y="952500"/>
                  </a:lnTo>
                  <a:lnTo>
                    <a:pt x="2252580" y="901700"/>
                  </a:lnTo>
                  <a:lnTo>
                    <a:pt x="2242135" y="863600"/>
                  </a:lnTo>
                  <a:lnTo>
                    <a:pt x="2229918" y="812800"/>
                  </a:lnTo>
                  <a:lnTo>
                    <a:pt x="2215968" y="774700"/>
                  </a:lnTo>
                  <a:lnTo>
                    <a:pt x="2200325" y="723900"/>
                  </a:lnTo>
                  <a:lnTo>
                    <a:pt x="2183028" y="685800"/>
                  </a:lnTo>
                  <a:lnTo>
                    <a:pt x="2164116" y="647700"/>
                  </a:lnTo>
                  <a:lnTo>
                    <a:pt x="2143629" y="609600"/>
                  </a:lnTo>
                  <a:lnTo>
                    <a:pt x="2121605" y="571500"/>
                  </a:lnTo>
                  <a:lnTo>
                    <a:pt x="2098085" y="533400"/>
                  </a:lnTo>
                  <a:lnTo>
                    <a:pt x="2073106" y="495300"/>
                  </a:lnTo>
                  <a:lnTo>
                    <a:pt x="2046710" y="457200"/>
                  </a:lnTo>
                  <a:lnTo>
                    <a:pt x="2018934" y="419100"/>
                  </a:lnTo>
                  <a:lnTo>
                    <a:pt x="1989818" y="381000"/>
                  </a:lnTo>
                  <a:lnTo>
                    <a:pt x="1959402" y="355600"/>
                  </a:lnTo>
                  <a:lnTo>
                    <a:pt x="1927725" y="317500"/>
                  </a:lnTo>
                  <a:lnTo>
                    <a:pt x="1894825" y="292100"/>
                  </a:lnTo>
                  <a:lnTo>
                    <a:pt x="1860743" y="266700"/>
                  </a:lnTo>
                  <a:lnTo>
                    <a:pt x="1825517" y="228600"/>
                  </a:lnTo>
                  <a:lnTo>
                    <a:pt x="1789187" y="203200"/>
                  </a:lnTo>
                  <a:lnTo>
                    <a:pt x="1751791" y="177800"/>
                  </a:lnTo>
                  <a:lnTo>
                    <a:pt x="1713371" y="152400"/>
                  </a:lnTo>
                  <a:lnTo>
                    <a:pt x="1673963" y="139700"/>
                  </a:lnTo>
                  <a:close/>
                </a:path>
                <a:path w="2277109" h="2273300">
                  <a:moveTo>
                    <a:pt x="1186609" y="0"/>
                  </a:moveTo>
                  <a:lnTo>
                    <a:pt x="1090246" y="0"/>
                  </a:lnTo>
                  <a:lnTo>
                    <a:pt x="1042580" y="12700"/>
                  </a:lnTo>
                  <a:lnTo>
                    <a:pt x="1234275" y="12700"/>
                  </a:lnTo>
                  <a:lnTo>
                    <a:pt x="1186609" y="0"/>
                  </a:lnTo>
                  <a:close/>
                </a:path>
              </a:pathLst>
            </a:custGeom>
            <a:solidFill>
              <a:srgbClr val="7E7E7E"/>
            </a:solidFill>
          </p:spPr>
          <p:txBody>
            <a:bodyPr wrap="square" lIns="0" tIns="0" rIns="0" bIns="0" rtlCol="0"/>
            <a:lstStyle/>
            <a:p>
              <a:endParaRPr/>
            </a:p>
          </p:txBody>
        </p:sp>
        <p:sp>
          <p:nvSpPr>
            <p:cNvPr id="6" name="object 6"/>
            <p:cNvSpPr/>
            <p:nvPr/>
          </p:nvSpPr>
          <p:spPr>
            <a:xfrm>
              <a:off x="7109459" y="3390900"/>
              <a:ext cx="249936" cy="24993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109459" y="3390900"/>
              <a:ext cx="250190" cy="250190"/>
            </a:xfrm>
            <a:custGeom>
              <a:avLst/>
              <a:gdLst/>
              <a:ahLst/>
              <a:cxnLst/>
              <a:rect l="l" t="t" r="r" b="b"/>
              <a:pathLst>
                <a:path w="250190" h="250189">
                  <a:moveTo>
                    <a:pt x="213360" y="36575"/>
                  </a:moveTo>
                  <a:lnTo>
                    <a:pt x="240792" y="77950"/>
                  </a:lnTo>
                  <a:lnTo>
                    <a:pt x="249936" y="124967"/>
                  </a:lnTo>
                  <a:lnTo>
                    <a:pt x="240792" y="171985"/>
                  </a:lnTo>
                  <a:lnTo>
                    <a:pt x="213360" y="213359"/>
                  </a:lnTo>
                  <a:lnTo>
                    <a:pt x="171985" y="240791"/>
                  </a:lnTo>
                  <a:lnTo>
                    <a:pt x="124968" y="249935"/>
                  </a:lnTo>
                  <a:lnTo>
                    <a:pt x="77950" y="240791"/>
                  </a:lnTo>
                  <a:lnTo>
                    <a:pt x="36575" y="213359"/>
                  </a:lnTo>
                  <a:lnTo>
                    <a:pt x="9144" y="171985"/>
                  </a:lnTo>
                  <a:lnTo>
                    <a:pt x="0" y="124967"/>
                  </a:lnTo>
                  <a:lnTo>
                    <a:pt x="9144" y="77950"/>
                  </a:lnTo>
                  <a:lnTo>
                    <a:pt x="36575" y="36575"/>
                  </a:lnTo>
                  <a:lnTo>
                    <a:pt x="77950" y="9143"/>
                  </a:lnTo>
                  <a:lnTo>
                    <a:pt x="124968" y="0"/>
                  </a:lnTo>
                  <a:lnTo>
                    <a:pt x="171985" y="9143"/>
                  </a:lnTo>
                  <a:lnTo>
                    <a:pt x="213360" y="36575"/>
                  </a:lnTo>
                </a:path>
              </a:pathLst>
            </a:custGeom>
            <a:ln w="27432">
              <a:solidFill>
                <a:srgbClr val="DEEBF7"/>
              </a:solidFill>
            </a:ln>
          </p:spPr>
          <p:txBody>
            <a:bodyPr wrap="square" lIns="0" tIns="0" rIns="0" bIns="0" rtlCol="0"/>
            <a:lstStyle/>
            <a:p>
              <a:endParaRPr/>
            </a:p>
          </p:txBody>
        </p:sp>
        <p:sp>
          <p:nvSpPr>
            <p:cNvPr id="8" name="object 8"/>
            <p:cNvSpPr/>
            <p:nvPr/>
          </p:nvSpPr>
          <p:spPr>
            <a:xfrm>
              <a:off x="7109459" y="4905629"/>
              <a:ext cx="249936" cy="24714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109459" y="4905629"/>
              <a:ext cx="250190" cy="247650"/>
            </a:xfrm>
            <a:custGeom>
              <a:avLst/>
              <a:gdLst/>
              <a:ahLst/>
              <a:cxnLst/>
              <a:rect l="l" t="t" r="r" b="b"/>
              <a:pathLst>
                <a:path w="250190" h="247650">
                  <a:moveTo>
                    <a:pt x="36575" y="36194"/>
                  </a:moveTo>
                  <a:lnTo>
                    <a:pt x="77950" y="9048"/>
                  </a:lnTo>
                  <a:lnTo>
                    <a:pt x="124968" y="0"/>
                  </a:lnTo>
                  <a:lnTo>
                    <a:pt x="171985" y="9048"/>
                  </a:lnTo>
                  <a:lnTo>
                    <a:pt x="213360" y="36194"/>
                  </a:lnTo>
                  <a:lnTo>
                    <a:pt x="240792" y="77073"/>
                  </a:lnTo>
                  <a:lnTo>
                    <a:pt x="249936" y="123570"/>
                  </a:lnTo>
                  <a:lnTo>
                    <a:pt x="240792" y="170068"/>
                  </a:lnTo>
                  <a:lnTo>
                    <a:pt x="213360" y="210946"/>
                  </a:lnTo>
                  <a:lnTo>
                    <a:pt x="171985" y="238093"/>
                  </a:lnTo>
                  <a:lnTo>
                    <a:pt x="124968" y="247141"/>
                  </a:lnTo>
                  <a:lnTo>
                    <a:pt x="77950" y="238093"/>
                  </a:lnTo>
                  <a:lnTo>
                    <a:pt x="36575" y="210946"/>
                  </a:lnTo>
                  <a:lnTo>
                    <a:pt x="9144" y="170068"/>
                  </a:lnTo>
                  <a:lnTo>
                    <a:pt x="0" y="123570"/>
                  </a:lnTo>
                  <a:lnTo>
                    <a:pt x="9144" y="77073"/>
                  </a:lnTo>
                  <a:lnTo>
                    <a:pt x="36575" y="36194"/>
                  </a:lnTo>
                </a:path>
              </a:pathLst>
            </a:custGeom>
            <a:ln w="27432">
              <a:solidFill>
                <a:srgbClr val="FFF1CC"/>
              </a:solidFill>
            </a:ln>
          </p:spPr>
          <p:txBody>
            <a:bodyPr wrap="square" lIns="0" tIns="0" rIns="0" bIns="0" rtlCol="0"/>
            <a:lstStyle/>
            <a:p>
              <a:endParaRPr/>
            </a:p>
          </p:txBody>
        </p:sp>
        <p:sp>
          <p:nvSpPr>
            <p:cNvPr id="10" name="object 10"/>
            <p:cNvSpPr/>
            <p:nvPr/>
          </p:nvSpPr>
          <p:spPr>
            <a:xfrm>
              <a:off x="8624315" y="4905629"/>
              <a:ext cx="249935" cy="247141"/>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624315" y="4905629"/>
              <a:ext cx="250190" cy="247650"/>
            </a:xfrm>
            <a:custGeom>
              <a:avLst/>
              <a:gdLst/>
              <a:ahLst/>
              <a:cxnLst/>
              <a:rect l="l" t="t" r="r" b="b"/>
              <a:pathLst>
                <a:path w="250190" h="247650">
                  <a:moveTo>
                    <a:pt x="36575" y="210946"/>
                  </a:moveTo>
                  <a:lnTo>
                    <a:pt x="9144" y="170068"/>
                  </a:lnTo>
                  <a:lnTo>
                    <a:pt x="0" y="123570"/>
                  </a:lnTo>
                  <a:lnTo>
                    <a:pt x="9144" y="77073"/>
                  </a:lnTo>
                  <a:lnTo>
                    <a:pt x="36575" y="36194"/>
                  </a:lnTo>
                  <a:lnTo>
                    <a:pt x="77950" y="9048"/>
                  </a:lnTo>
                  <a:lnTo>
                    <a:pt x="124968" y="0"/>
                  </a:lnTo>
                  <a:lnTo>
                    <a:pt x="171985" y="9048"/>
                  </a:lnTo>
                  <a:lnTo>
                    <a:pt x="213359" y="36194"/>
                  </a:lnTo>
                  <a:lnTo>
                    <a:pt x="240791" y="77073"/>
                  </a:lnTo>
                  <a:lnTo>
                    <a:pt x="249935" y="123570"/>
                  </a:lnTo>
                  <a:lnTo>
                    <a:pt x="240791" y="170068"/>
                  </a:lnTo>
                  <a:lnTo>
                    <a:pt x="213359" y="210946"/>
                  </a:lnTo>
                  <a:lnTo>
                    <a:pt x="171985" y="238093"/>
                  </a:lnTo>
                  <a:lnTo>
                    <a:pt x="124967" y="247141"/>
                  </a:lnTo>
                  <a:lnTo>
                    <a:pt x="77950" y="238093"/>
                  </a:lnTo>
                  <a:lnTo>
                    <a:pt x="36575" y="210946"/>
                  </a:lnTo>
                </a:path>
              </a:pathLst>
            </a:custGeom>
            <a:ln w="27432">
              <a:solidFill>
                <a:srgbClr val="ECECEC"/>
              </a:solidFill>
            </a:ln>
          </p:spPr>
          <p:txBody>
            <a:bodyPr wrap="square" lIns="0" tIns="0" rIns="0" bIns="0" rtlCol="0"/>
            <a:lstStyle/>
            <a:p>
              <a:endParaRPr/>
            </a:p>
          </p:txBody>
        </p:sp>
        <p:sp>
          <p:nvSpPr>
            <p:cNvPr id="12" name="object 12"/>
            <p:cNvSpPr/>
            <p:nvPr/>
          </p:nvSpPr>
          <p:spPr>
            <a:xfrm>
              <a:off x="8624315" y="3390900"/>
              <a:ext cx="249935" cy="249935"/>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624315" y="3390900"/>
              <a:ext cx="250190" cy="250190"/>
            </a:xfrm>
            <a:custGeom>
              <a:avLst/>
              <a:gdLst/>
              <a:ahLst/>
              <a:cxnLst/>
              <a:rect l="l" t="t" r="r" b="b"/>
              <a:pathLst>
                <a:path w="250190" h="250189">
                  <a:moveTo>
                    <a:pt x="213359" y="213359"/>
                  </a:moveTo>
                  <a:lnTo>
                    <a:pt x="171985" y="240791"/>
                  </a:lnTo>
                  <a:lnTo>
                    <a:pt x="124967" y="249935"/>
                  </a:lnTo>
                  <a:lnTo>
                    <a:pt x="77950" y="240791"/>
                  </a:lnTo>
                  <a:lnTo>
                    <a:pt x="36575" y="213359"/>
                  </a:lnTo>
                  <a:lnTo>
                    <a:pt x="9144" y="171985"/>
                  </a:lnTo>
                  <a:lnTo>
                    <a:pt x="0" y="124967"/>
                  </a:lnTo>
                  <a:lnTo>
                    <a:pt x="9144" y="77950"/>
                  </a:lnTo>
                  <a:lnTo>
                    <a:pt x="36575" y="36575"/>
                  </a:lnTo>
                  <a:lnTo>
                    <a:pt x="77950" y="9143"/>
                  </a:lnTo>
                  <a:lnTo>
                    <a:pt x="124968" y="0"/>
                  </a:lnTo>
                  <a:lnTo>
                    <a:pt x="171985" y="9143"/>
                  </a:lnTo>
                  <a:lnTo>
                    <a:pt x="213359" y="36575"/>
                  </a:lnTo>
                  <a:lnTo>
                    <a:pt x="240791" y="77950"/>
                  </a:lnTo>
                  <a:lnTo>
                    <a:pt x="249935" y="124967"/>
                  </a:lnTo>
                  <a:lnTo>
                    <a:pt x="240791" y="171985"/>
                  </a:lnTo>
                  <a:lnTo>
                    <a:pt x="213359" y="213359"/>
                  </a:lnTo>
                </a:path>
              </a:pathLst>
            </a:custGeom>
            <a:ln w="27432">
              <a:solidFill>
                <a:srgbClr val="FAE4D5"/>
              </a:solidFill>
            </a:ln>
          </p:spPr>
          <p:txBody>
            <a:bodyPr wrap="square" lIns="0" tIns="0" rIns="0" bIns="0" rtlCol="0"/>
            <a:lstStyle/>
            <a:p>
              <a:endParaRPr/>
            </a:p>
          </p:txBody>
        </p:sp>
        <p:sp>
          <p:nvSpPr>
            <p:cNvPr id="14" name="object 14"/>
            <p:cNvSpPr/>
            <p:nvPr/>
          </p:nvSpPr>
          <p:spPr>
            <a:xfrm>
              <a:off x="6269735" y="3038856"/>
              <a:ext cx="817880" cy="375285"/>
            </a:xfrm>
            <a:custGeom>
              <a:avLst/>
              <a:gdLst/>
              <a:ahLst/>
              <a:cxnLst/>
              <a:rect l="l" t="t" r="r" b="b"/>
              <a:pathLst>
                <a:path w="817879" h="375285">
                  <a:moveTo>
                    <a:pt x="449834" y="0"/>
                  </a:moveTo>
                  <a:lnTo>
                    <a:pt x="0" y="0"/>
                  </a:lnTo>
                  <a:lnTo>
                    <a:pt x="0" y="19939"/>
                  </a:lnTo>
                  <a:lnTo>
                    <a:pt x="443103" y="19939"/>
                  </a:lnTo>
                  <a:lnTo>
                    <a:pt x="712978" y="288290"/>
                  </a:lnTo>
                  <a:lnTo>
                    <a:pt x="706116" y="306574"/>
                  </a:lnTo>
                  <a:lnTo>
                    <a:pt x="705516" y="325500"/>
                  </a:lnTo>
                  <a:lnTo>
                    <a:pt x="711156" y="343189"/>
                  </a:lnTo>
                  <a:lnTo>
                    <a:pt x="723011" y="357759"/>
                  </a:lnTo>
                  <a:lnTo>
                    <a:pt x="740638" y="370832"/>
                  </a:lnTo>
                  <a:lnTo>
                    <a:pt x="761730" y="375189"/>
                  </a:lnTo>
                  <a:lnTo>
                    <a:pt x="783464" y="370832"/>
                  </a:lnTo>
                  <a:lnTo>
                    <a:pt x="803020" y="357759"/>
                  </a:lnTo>
                  <a:lnTo>
                    <a:pt x="814183" y="338337"/>
                  </a:lnTo>
                  <a:lnTo>
                    <a:pt x="817546" y="316404"/>
                  </a:lnTo>
                  <a:lnTo>
                    <a:pt x="812790" y="294447"/>
                  </a:lnTo>
                  <a:lnTo>
                    <a:pt x="799591" y="274955"/>
                  </a:lnTo>
                  <a:lnTo>
                    <a:pt x="782500" y="263810"/>
                  </a:lnTo>
                  <a:lnTo>
                    <a:pt x="762587" y="260096"/>
                  </a:lnTo>
                  <a:lnTo>
                    <a:pt x="742031" y="263810"/>
                  </a:lnTo>
                  <a:lnTo>
                    <a:pt x="723011" y="274955"/>
                  </a:lnTo>
                  <a:lnTo>
                    <a:pt x="449834" y="0"/>
                  </a:lnTo>
                  <a:close/>
                </a:path>
              </a:pathLst>
            </a:custGeom>
            <a:solidFill>
              <a:srgbClr val="5B9BD4"/>
            </a:solidFill>
          </p:spPr>
          <p:txBody>
            <a:bodyPr wrap="square" lIns="0" tIns="0" rIns="0" bIns="0" rtlCol="0"/>
            <a:lstStyle/>
            <a:p>
              <a:endParaRPr/>
            </a:p>
          </p:txBody>
        </p:sp>
        <p:sp>
          <p:nvSpPr>
            <p:cNvPr id="15" name="object 15"/>
            <p:cNvSpPr/>
            <p:nvPr/>
          </p:nvSpPr>
          <p:spPr>
            <a:xfrm>
              <a:off x="8862901" y="3008376"/>
              <a:ext cx="817880" cy="375285"/>
            </a:xfrm>
            <a:custGeom>
              <a:avLst/>
              <a:gdLst/>
              <a:ahLst/>
              <a:cxnLst/>
              <a:rect l="l" t="t" r="r" b="b"/>
              <a:pathLst>
                <a:path w="817879" h="375285">
                  <a:moveTo>
                    <a:pt x="817546" y="0"/>
                  </a:moveTo>
                  <a:lnTo>
                    <a:pt x="367712" y="0"/>
                  </a:lnTo>
                  <a:lnTo>
                    <a:pt x="94535" y="274954"/>
                  </a:lnTo>
                  <a:lnTo>
                    <a:pt x="75515" y="263810"/>
                  </a:lnTo>
                  <a:lnTo>
                    <a:pt x="54959" y="260096"/>
                  </a:lnTo>
                  <a:lnTo>
                    <a:pt x="35046" y="263810"/>
                  </a:lnTo>
                  <a:lnTo>
                    <a:pt x="17954" y="274954"/>
                  </a:lnTo>
                  <a:lnTo>
                    <a:pt x="4756" y="294447"/>
                  </a:lnTo>
                  <a:lnTo>
                    <a:pt x="0" y="316404"/>
                  </a:lnTo>
                  <a:lnTo>
                    <a:pt x="3363" y="338337"/>
                  </a:lnTo>
                  <a:lnTo>
                    <a:pt x="14525" y="357759"/>
                  </a:lnTo>
                  <a:lnTo>
                    <a:pt x="34081" y="370832"/>
                  </a:lnTo>
                  <a:lnTo>
                    <a:pt x="55816" y="375189"/>
                  </a:lnTo>
                  <a:lnTo>
                    <a:pt x="76908" y="370832"/>
                  </a:lnTo>
                  <a:lnTo>
                    <a:pt x="94535" y="357759"/>
                  </a:lnTo>
                  <a:lnTo>
                    <a:pt x="106390" y="343189"/>
                  </a:lnTo>
                  <a:lnTo>
                    <a:pt x="112029" y="325500"/>
                  </a:lnTo>
                  <a:lnTo>
                    <a:pt x="111430" y="306574"/>
                  </a:lnTo>
                  <a:lnTo>
                    <a:pt x="104568" y="288289"/>
                  </a:lnTo>
                  <a:lnTo>
                    <a:pt x="374443" y="19938"/>
                  </a:lnTo>
                  <a:lnTo>
                    <a:pt x="817546" y="19938"/>
                  </a:lnTo>
                  <a:lnTo>
                    <a:pt x="817546" y="0"/>
                  </a:lnTo>
                  <a:close/>
                </a:path>
              </a:pathLst>
            </a:custGeom>
            <a:solidFill>
              <a:srgbClr val="EC7C30"/>
            </a:solidFill>
          </p:spPr>
          <p:txBody>
            <a:bodyPr wrap="square" lIns="0" tIns="0" rIns="0" bIns="0" rtlCol="0"/>
            <a:lstStyle/>
            <a:p>
              <a:endParaRPr/>
            </a:p>
          </p:txBody>
        </p:sp>
        <p:sp>
          <p:nvSpPr>
            <p:cNvPr id="16" name="object 16"/>
            <p:cNvSpPr/>
            <p:nvPr/>
          </p:nvSpPr>
          <p:spPr>
            <a:xfrm>
              <a:off x="6297167" y="5236178"/>
              <a:ext cx="817880" cy="375285"/>
            </a:xfrm>
            <a:custGeom>
              <a:avLst/>
              <a:gdLst/>
              <a:ahLst/>
              <a:cxnLst/>
              <a:rect l="l" t="t" r="r" b="b"/>
              <a:pathLst>
                <a:path w="817879" h="375285">
                  <a:moveTo>
                    <a:pt x="761730" y="0"/>
                  </a:moveTo>
                  <a:lnTo>
                    <a:pt x="740638" y="4357"/>
                  </a:lnTo>
                  <a:lnTo>
                    <a:pt x="723011" y="17430"/>
                  </a:lnTo>
                  <a:lnTo>
                    <a:pt x="711156" y="32000"/>
                  </a:lnTo>
                  <a:lnTo>
                    <a:pt x="705516" y="49688"/>
                  </a:lnTo>
                  <a:lnTo>
                    <a:pt x="706116" y="68615"/>
                  </a:lnTo>
                  <a:lnTo>
                    <a:pt x="712978" y="86899"/>
                  </a:lnTo>
                  <a:lnTo>
                    <a:pt x="443103" y="355250"/>
                  </a:lnTo>
                  <a:lnTo>
                    <a:pt x="0" y="355250"/>
                  </a:lnTo>
                  <a:lnTo>
                    <a:pt x="0" y="375189"/>
                  </a:lnTo>
                  <a:lnTo>
                    <a:pt x="449834" y="375189"/>
                  </a:lnTo>
                  <a:lnTo>
                    <a:pt x="723011" y="100234"/>
                  </a:lnTo>
                  <a:lnTo>
                    <a:pt x="742031" y="111378"/>
                  </a:lnTo>
                  <a:lnTo>
                    <a:pt x="762587" y="115093"/>
                  </a:lnTo>
                  <a:lnTo>
                    <a:pt x="782500" y="111378"/>
                  </a:lnTo>
                  <a:lnTo>
                    <a:pt x="799591" y="100234"/>
                  </a:lnTo>
                  <a:lnTo>
                    <a:pt x="812790" y="80742"/>
                  </a:lnTo>
                  <a:lnTo>
                    <a:pt x="817546" y="58785"/>
                  </a:lnTo>
                  <a:lnTo>
                    <a:pt x="814183" y="36851"/>
                  </a:lnTo>
                  <a:lnTo>
                    <a:pt x="803021" y="17430"/>
                  </a:lnTo>
                  <a:lnTo>
                    <a:pt x="783464" y="4357"/>
                  </a:lnTo>
                  <a:lnTo>
                    <a:pt x="761730" y="0"/>
                  </a:lnTo>
                  <a:close/>
                </a:path>
              </a:pathLst>
            </a:custGeom>
            <a:solidFill>
              <a:srgbClr val="6FAC46"/>
            </a:solidFill>
          </p:spPr>
          <p:txBody>
            <a:bodyPr wrap="square" lIns="0" tIns="0" rIns="0" bIns="0" rtlCol="0"/>
            <a:lstStyle/>
            <a:p>
              <a:endParaRPr/>
            </a:p>
          </p:txBody>
        </p:sp>
        <p:sp>
          <p:nvSpPr>
            <p:cNvPr id="17" name="object 17"/>
            <p:cNvSpPr/>
            <p:nvPr/>
          </p:nvSpPr>
          <p:spPr>
            <a:xfrm>
              <a:off x="8862901" y="5156930"/>
              <a:ext cx="817880" cy="375285"/>
            </a:xfrm>
            <a:custGeom>
              <a:avLst/>
              <a:gdLst/>
              <a:ahLst/>
              <a:cxnLst/>
              <a:rect l="l" t="t" r="r" b="b"/>
              <a:pathLst>
                <a:path w="817879" h="375285">
                  <a:moveTo>
                    <a:pt x="55816" y="0"/>
                  </a:moveTo>
                  <a:lnTo>
                    <a:pt x="34081" y="4357"/>
                  </a:lnTo>
                  <a:lnTo>
                    <a:pt x="14525" y="17430"/>
                  </a:lnTo>
                  <a:lnTo>
                    <a:pt x="3363" y="36851"/>
                  </a:lnTo>
                  <a:lnTo>
                    <a:pt x="0" y="58785"/>
                  </a:lnTo>
                  <a:lnTo>
                    <a:pt x="4756" y="80742"/>
                  </a:lnTo>
                  <a:lnTo>
                    <a:pt x="17954" y="100234"/>
                  </a:lnTo>
                  <a:lnTo>
                    <a:pt x="35046" y="111378"/>
                  </a:lnTo>
                  <a:lnTo>
                    <a:pt x="54959" y="115093"/>
                  </a:lnTo>
                  <a:lnTo>
                    <a:pt x="75515" y="111378"/>
                  </a:lnTo>
                  <a:lnTo>
                    <a:pt x="94535" y="100234"/>
                  </a:lnTo>
                  <a:lnTo>
                    <a:pt x="367712" y="375189"/>
                  </a:lnTo>
                  <a:lnTo>
                    <a:pt x="817546" y="375189"/>
                  </a:lnTo>
                  <a:lnTo>
                    <a:pt x="817546" y="355250"/>
                  </a:lnTo>
                  <a:lnTo>
                    <a:pt x="374443" y="355250"/>
                  </a:lnTo>
                  <a:lnTo>
                    <a:pt x="104568" y="86899"/>
                  </a:lnTo>
                  <a:lnTo>
                    <a:pt x="111430" y="68615"/>
                  </a:lnTo>
                  <a:lnTo>
                    <a:pt x="112029" y="49688"/>
                  </a:lnTo>
                  <a:lnTo>
                    <a:pt x="106390" y="32000"/>
                  </a:lnTo>
                  <a:lnTo>
                    <a:pt x="94535" y="17430"/>
                  </a:lnTo>
                  <a:lnTo>
                    <a:pt x="76908" y="4357"/>
                  </a:lnTo>
                  <a:lnTo>
                    <a:pt x="55816" y="0"/>
                  </a:lnTo>
                  <a:close/>
                </a:path>
              </a:pathLst>
            </a:custGeom>
            <a:solidFill>
              <a:srgbClr val="A4A4A4"/>
            </a:solidFill>
          </p:spPr>
          <p:txBody>
            <a:bodyPr wrap="square" lIns="0" tIns="0" rIns="0" bIns="0" rtlCol="0"/>
            <a:lstStyle/>
            <a:p>
              <a:endParaRPr/>
            </a:p>
          </p:txBody>
        </p:sp>
      </p:grpSp>
      <p:sp>
        <p:nvSpPr>
          <p:cNvPr id="18" name="object 18"/>
          <p:cNvSpPr txBox="1"/>
          <p:nvPr/>
        </p:nvSpPr>
        <p:spPr>
          <a:xfrm>
            <a:off x="9760711" y="2871977"/>
            <a:ext cx="2569845"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Always </a:t>
            </a:r>
            <a:r>
              <a:rPr sz="2000" spc="-20" dirty="0">
                <a:solidFill>
                  <a:srgbClr val="404040"/>
                </a:solidFill>
                <a:latin typeface="Noto Sans"/>
                <a:cs typeface="Noto Sans"/>
              </a:rPr>
              <a:t>stored </a:t>
            </a:r>
            <a:r>
              <a:rPr sz="2000" spc="-15" dirty="0">
                <a:solidFill>
                  <a:srgbClr val="404040"/>
                </a:solidFill>
                <a:latin typeface="Noto Sans"/>
                <a:cs typeface="Noto Sans"/>
              </a:rPr>
              <a:t>on</a:t>
            </a:r>
            <a:r>
              <a:rPr sz="2000" spc="-10" dirty="0">
                <a:solidFill>
                  <a:srgbClr val="404040"/>
                </a:solidFill>
                <a:latin typeface="Noto Sans"/>
                <a:cs typeface="Noto Sans"/>
              </a:rPr>
              <a:t> </a:t>
            </a:r>
            <a:r>
              <a:rPr sz="2000" spc="-5" dirty="0">
                <a:solidFill>
                  <a:srgbClr val="404040"/>
                </a:solidFill>
                <a:latin typeface="Noto Sans"/>
                <a:cs typeface="Noto Sans"/>
              </a:rPr>
              <a:t>SSD</a:t>
            </a:r>
            <a:endParaRPr sz="2000">
              <a:latin typeface="Noto Sans"/>
              <a:cs typeface="Noto Sans"/>
            </a:endParaRPr>
          </a:p>
        </p:txBody>
      </p:sp>
      <p:sp>
        <p:nvSpPr>
          <p:cNvPr id="19" name="object 19"/>
          <p:cNvSpPr txBox="1"/>
          <p:nvPr/>
        </p:nvSpPr>
        <p:spPr>
          <a:xfrm>
            <a:off x="9760711" y="5380481"/>
            <a:ext cx="2775585" cy="329565"/>
          </a:xfrm>
          <a:prstGeom prst="rect">
            <a:avLst/>
          </a:prstGeom>
        </p:spPr>
        <p:txBody>
          <a:bodyPr vert="horz" wrap="square" lIns="0" tIns="11430" rIns="0" bIns="0" rtlCol="0">
            <a:spAutoFit/>
          </a:bodyPr>
          <a:lstStyle/>
          <a:p>
            <a:pPr marL="12700">
              <a:lnSpc>
                <a:spcPct val="100000"/>
              </a:lnSpc>
              <a:spcBef>
                <a:spcPts val="90"/>
              </a:spcBef>
            </a:pPr>
            <a:r>
              <a:rPr sz="2000" spc="-55" dirty="0">
                <a:solidFill>
                  <a:srgbClr val="404040"/>
                </a:solidFill>
                <a:latin typeface="Noto Sans"/>
                <a:cs typeface="Noto Sans"/>
              </a:rPr>
              <a:t>High </a:t>
            </a:r>
            <a:r>
              <a:rPr sz="2000" spc="-20" dirty="0">
                <a:solidFill>
                  <a:srgbClr val="404040"/>
                </a:solidFill>
                <a:latin typeface="Noto Sans"/>
                <a:cs typeface="Noto Sans"/>
              </a:rPr>
              <a:t>availability</a:t>
            </a:r>
            <a:r>
              <a:rPr sz="2000" spc="85" dirty="0">
                <a:solidFill>
                  <a:srgbClr val="404040"/>
                </a:solidFill>
                <a:latin typeface="Noto Sans"/>
                <a:cs typeface="Noto Sans"/>
              </a:rPr>
              <a:t> </a:t>
            </a:r>
            <a:r>
              <a:rPr sz="2000" spc="-15" dirty="0">
                <a:solidFill>
                  <a:srgbClr val="404040"/>
                </a:solidFill>
                <a:latin typeface="Noto Sans"/>
                <a:cs typeface="Noto Sans"/>
              </a:rPr>
              <a:t>built-in</a:t>
            </a:r>
            <a:endParaRPr sz="2000">
              <a:latin typeface="Noto Sans"/>
              <a:cs typeface="Noto Sans"/>
            </a:endParaRPr>
          </a:p>
        </p:txBody>
      </p:sp>
      <p:sp>
        <p:nvSpPr>
          <p:cNvPr id="20" name="object 20"/>
          <p:cNvSpPr txBox="1"/>
          <p:nvPr/>
        </p:nvSpPr>
        <p:spPr>
          <a:xfrm>
            <a:off x="2149601" y="2908503"/>
            <a:ext cx="4034154"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Suited for </a:t>
            </a:r>
            <a:r>
              <a:rPr sz="2000" spc="-25" dirty="0">
                <a:solidFill>
                  <a:srgbClr val="404040"/>
                </a:solidFill>
                <a:latin typeface="Noto Sans"/>
                <a:cs typeface="Noto Sans"/>
              </a:rPr>
              <a:t>read </a:t>
            </a:r>
            <a:r>
              <a:rPr sz="2000" spc="-15" dirty="0">
                <a:solidFill>
                  <a:srgbClr val="404040"/>
                </a:solidFill>
                <a:latin typeface="Noto Sans"/>
                <a:cs typeface="Noto Sans"/>
              </a:rPr>
              <a:t>heavy</a:t>
            </a:r>
            <a:r>
              <a:rPr sz="2000" spc="35" dirty="0">
                <a:solidFill>
                  <a:srgbClr val="404040"/>
                </a:solidFill>
                <a:latin typeface="Noto Sans"/>
                <a:cs typeface="Noto Sans"/>
              </a:rPr>
              <a:t> </a:t>
            </a:r>
            <a:r>
              <a:rPr sz="2000" spc="-15" dirty="0">
                <a:solidFill>
                  <a:srgbClr val="404040"/>
                </a:solidFill>
                <a:latin typeface="Noto Sans"/>
                <a:cs typeface="Noto Sans"/>
              </a:rPr>
              <a:t>applications</a:t>
            </a:r>
            <a:endParaRPr sz="2000">
              <a:latin typeface="Noto Sans"/>
              <a:cs typeface="Noto Sans"/>
            </a:endParaRPr>
          </a:p>
        </p:txBody>
      </p:sp>
      <p:sp>
        <p:nvSpPr>
          <p:cNvPr id="21" name="object 21"/>
          <p:cNvSpPr txBox="1"/>
          <p:nvPr/>
        </p:nvSpPr>
        <p:spPr>
          <a:xfrm>
            <a:off x="4279519" y="5477713"/>
            <a:ext cx="1937385"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Fast and</a:t>
            </a:r>
            <a:r>
              <a:rPr sz="2000" spc="-40" dirty="0">
                <a:solidFill>
                  <a:srgbClr val="404040"/>
                </a:solidFill>
                <a:latin typeface="Noto Sans"/>
                <a:cs typeface="Noto Sans"/>
              </a:rPr>
              <a:t> </a:t>
            </a:r>
            <a:r>
              <a:rPr sz="2000" spc="-20" dirty="0">
                <a:solidFill>
                  <a:srgbClr val="404040"/>
                </a:solidFill>
                <a:latin typeface="Noto Sans"/>
                <a:cs typeface="Noto Sans"/>
              </a:rPr>
              <a:t>flexible</a:t>
            </a:r>
            <a:endParaRPr sz="2000">
              <a:latin typeface="Noto Sans"/>
              <a:cs typeface="Noto Sans"/>
            </a:endParaRPr>
          </a:p>
        </p:txBody>
      </p:sp>
      <p:sp>
        <p:nvSpPr>
          <p:cNvPr id="22" name="object 22"/>
          <p:cNvSpPr/>
          <p:nvPr/>
        </p:nvSpPr>
        <p:spPr>
          <a:xfrm>
            <a:off x="5114544" y="710183"/>
            <a:ext cx="5974080" cy="256031"/>
          </a:xfrm>
          <a:prstGeom prst="rect">
            <a:avLst/>
          </a:prstGeom>
          <a:blipFill>
            <a:blip r:embed="rId7" cstate="print"/>
            <a:stretch>
              <a:fillRect/>
            </a:stretch>
          </a:blipFill>
        </p:spPr>
        <p:txBody>
          <a:bodyPr wrap="square" lIns="0" tIns="0" rIns="0" bIns="0" rtlCol="0"/>
          <a:lstStyle/>
          <a:p>
            <a:endParaRPr/>
          </a:p>
        </p:txBody>
      </p:sp>
      <p:sp>
        <p:nvSpPr>
          <p:cNvPr id="23" name="object 23"/>
          <p:cNvSpPr txBox="1"/>
          <p:nvPr/>
        </p:nvSpPr>
        <p:spPr>
          <a:xfrm>
            <a:off x="6046723" y="1220165"/>
            <a:ext cx="4197350" cy="362585"/>
          </a:xfrm>
          <a:prstGeom prst="rect">
            <a:avLst/>
          </a:prstGeom>
        </p:spPr>
        <p:txBody>
          <a:bodyPr vert="horz" wrap="square" lIns="0" tIns="13970" rIns="0" bIns="0" rtlCol="0">
            <a:spAutoFit/>
          </a:bodyPr>
          <a:lstStyle/>
          <a:p>
            <a:pPr marL="12700">
              <a:lnSpc>
                <a:spcPct val="100000"/>
              </a:lnSpc>
              <a:spcBef>
                <a:spcPts val="110"/>
              </a:spcBef>
            </a:pPr>
            <a:r>
              <a:rPr sz="2200" spc="-10" dirty="0">
                <a:solidFill>
                  <a:srgbClr val="404040"/>
                </a:solidFill>
                <a:latin typeface="Noto Sans"/>
                <a:cs typeface="Noto Sans"/>
              </a:rPr>
              <a:t>Benefits </a:t>
            </a:r>
            <a:r>
              <a:rPr sz="2200" dirty="0">
                <a:solidFill>
                  <a:srgbClr val="404040"/>
                </a:solidFill>
                <a:latin typeface="Noto Sans"/>
                <a:cs typeface="Noto Sans"/>
              </a:rPr>
              <a:t>of </a:t>
            </a:r>
            <a:r>
              <a:rPr sz="2200" spc="-10" dirty="0">
                <a:solidFill>
                  <a:srgbClr val="404040"/>
                </a:solidFill>
                <a:latin typeface="Noto Sans"/>
                <a:cs typeface="Noto Sans"/>
              </a:rPr>
              <a:t>Amazon</a:t>
            </a:r>
            <a:r>
              <a:rPr sz="2200" spc="-114" dirty="0">
                <a:solidFill>
                  <a:srgbClr val="404040"/>
                </a:solidFill>
                <a:latin typeface="Noto Sans"/>
                <a:cs typeface="Noto Sans"/>
              </a:rPr>
              <a:t> </a:t>
            </a:r>
            <a:r>
              <a:rPr sz="2200" spc="-5" dirty="0">
                <a:solidFill>
                  <a:srgbClr val="404040"/>
                </a:solidFill>
                <a:latin typeface="Noto Sans"/>
                <a:cs typeface="Noto Sans"/>
              </a:rPr>
              <a:t>DynamoDB:</a:t>
            </a:r>
            <a:endParaRPr sz="22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59</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8227" y="283286"/>
            <a:ext cx="941069" cy="512445"/>
          </a:xfrm>
          <a:prstGeom prst="rect">
            <a:avLst/>
          </a:prstGeom>
        </p:spPr>
        <p:txBody>
          <a:bodyPr vert="horz" wrap="square" lIns="0" tIns="12065" rIns="0" bIns="0" rtlCol="0">
            <a:spAutoFit/>
          </a:bodyPr>
          <a:lstStyle/>
          <a:p>
            <a:pPr marL="12700">
              <a:lnSpc>
                <a:spcPct val="100000"/>
              </a:lnSpc>
              <a:spcBef>
                <a:spcPts val="95"/>
              </a:spcBef>
            </a:pPr>
            <a:r>
              <a:rPr sz="3200" b="0" spc="-260" dirty="0">
                <a:latin typeface="Arial Black"/>
                <a:cs typeface="Arial Black"/>
              </a:rPr>
              <a:t>O</a:t>
            </a:r>
            <a:r>
              <a:rPr sz="3200" b="0" spc="-805" dirty="0">
                <a:latin typeface="Arial Black"/>
                <a:cs typeface="Arial Black"/>
              </a:rPr>
              <a:t>L</a:t>
            </a:r>
            <a:r>
              <a:rPr sz="3200" b="0" spc="-580" dirty="0">
                <a:latin typeface="Arial Black"/>
                <a:cs typeface="Arial Black"/>
              </a:rPr>
              <a:t>TP</a:t>
            </a:r>
            <a:endParaRPr sz="3200">
              <a:latin typeface="Arial Black"/>
              <a:cs typeface="Arial Black"/>
            </a:endParaRPr>
          </a:p>
        </p:txBody>
      </p:sp>
      <p:sp>
        <p:nvSpPr>
          <p:cNvPr id="3" name="object 3"/>
          <p:cNvSpPr txBox="1"/>
          <p:nvPr/>
        </p:nvSpPr>
        <p:spPr>
          <a:xfrm>
            <a:off x="1374394" y="1201862"/>
            <a:ext cx="13465810" cy="1666875"/>
          </a:xfrm>
          <a:prstGeom prst="rect">
            <a:avLst/>
          </a:prstGeom>
        </p:spPr>
        <p:txBody>
          <a:bodyPr vert="horz" wrap="square" lIns="0" tIns="37465" rIns="0" bIns="0" rtlCol="0">
            <a:spAutoFit/>
          </a:bodyPr>
          <a:lstStyle/>
          <a:p>
            <a:pPr marL="12700">
              <a:lnSpc>
                <a:spcPct val="100000"/>
              </a:lnSpc>
              <a:spcBef>
                <a:spcPts val="295"/>
              </a:spcBef>
            </a:pPr>
            <a:r>
              <a:rPr sz="2200" spc="-15" dirty="0">
                <a:solidFill>
                  <a:srgbClr val="404040"/>
                </a:solidFill>
                <a:latin typeface="Noto Sans"/>
                <a:cs typeface="Noto Sans"/>
              </a:rPr>
              <a:t>Relational databases </a:t>
            </a:r>
            <a:r>
              <a:rPr sz="2200" spc="-25" dirty="0">
                <a:solidFill>
                  <a:srgbClr val="404040"/>
                </a:solidFill>
                <a:latin typeface="Noto Sans"/>
                <a:cs typeface="Noto Sans"/>
              </a:rPr>
              <a:t>are </a:t>
            </a:r>
            <a:r>
              <a:rPr sz="2200" spc="-15" dirty="0">
                <a:solidFill>
                  <a:srgbClr val="404040"/>
                </a:solidFill>
                <a:latin typeface="Noto Sans"/>
                <a:cs typeface="Noto Sans"/>
              </a:rPr>
              <a:t>mainly </a:t>
            </a:r>
            <a:r>
              <a:rPr sz="2200" spc="-5" dirty="0">
                <a:solidFill>
                  <a:srgbClr val="404040"/>
                </a:solidFill>
                <a:latin typeface="Noto Sans"/>
                <a:cs typeface="Noto Sans"/>
              </a:rPr>
              <a:t>used for </a:t>
            </a:r>
            <a:r>
              <a:rPr sz="2200" spc="-15" dirty="0">
                <a:solidFill>
                  <a:srgbClr val="404040"/>
                </a:solidFill>
                <a:latin typeface="Noto Sans"/>
                <a:cs typeface="Noto Sans"/>
              </a:rPr>
              <a:t>OLTP (Online </a:t>
            </a:r>
            <a:r>
              <a:rPr sz="2200" spc="-25" dirty="0">
                <a:solidFill>
                  <a:srgbClr val="404040"/>
                </a:solidFill>
                <a:latin typeface="Noto Sans"/>
                <a:cs typeface="Noto Sans"/>
              </a:rPr>
              <a:t>Transaction </a:t>
            </a:r>
            <a:r>
              <a:rPr sz="2200" spc="-30" dirty="0">
                <a:solidFill>
                  <a:srgbClr val="404040"/>
                </a:solidFill>
                <a:latin typeface="Noto Sans"/>
                <a:cs typeface="Noto Sans"/>
              </a:rPr>
              <a:t>Processing), </a:t>
            </a:r>
            <a:r>
              <a:rPr sz="2200" spc="-15" dirty="0">
                <a:solidFill>
                  <a:srgbClr val="404040"/>
                </a:solidFill>
                <a:latin typeface="Noto Sans"/>
                <a:cs typeface="Noto Sans"/>
              </a:rPr>
              <a:t>which </a:t>
            </a:r>
            <a:r>
              <a:rPr sz="2200" spc="-10" dirty="0">
                <a:solidFill>
                  <a:srgbClr val="404040"/>
                </a:solidFill>
                <a:latin typeface="Noto Sans"/>
                <a:cs typeface="Noto Sans"/>
              </a:rPr>
              <a:t>involves</a:t>
            </a:r>
            <a:r>
              <a:rPr sz="2200" spc="200" dirty="0">
                <a:solidFill>
                  <a:srgbClr val="404040"/>
                </a:solidFill>
                <a:latin typeface="Noto Sans"/>
                <a:cs typeface="Noto Sans"/>
              </a:rPr>
              <a:t> </a:t>
            </a:r>
            <a:r>
              <a:rPr sz="2200" spc="-10" dirty="0">
                <a:solidFill>
                  <a:srgbClr val="404040"/>
                </a:solidFill>
                <a:latin typeface="Noto Sans"/>
                <a:cs typeface="Noto Sans"/>
              </a:rPr>
              <a:t>business</a:t>
            </a:r>
            <a:endParaRPr sz="2200">
              <a:latin typeface="Noto Sans"/>
              <a:cs typeface="Noto Sans"/>
            </a:endParaRPr>
          </a:p>
          <a:p>
            <a:pPr marL="12700">
              <a:lnSpc>
                <a:spcPct val="100000"/>
              </a:lnSpc>
              <a:spcBef>
                <a:spcPts val="195"/>
              </a:spcBef>
            </a:pPr>
            <a:r>
              <a:rPr sz="2200" spc="-20" dirty="0">
                <a:solidFill>
                  <a:srgbClr val="404040"/>
                </a:solidFill>
                <a:latin typeface="Noto Sans"/>
                <a:cs typeface="Noto Sans"/>
              </a:rPr>
              <a:t>transactional </a:t>
            </a:r>
            <a:r>
              <a:rPr sz="2200" spc="-25" dirty="0">
                <a:solidFill>
                  <a:srgbClr val="404040"/>
                </a:solidFill>
                <a:latin typeface="Noto Sans"/>
                <a:cs typeface="Noto Sans"/>
              </a:rPr>
              <a:t>processing </a:t>
            </a:r>
            <a:r>
              <a:rPr sz="2200" spc="-45" dirty="0">
                <a:solidFill>
                  <a:srgbClr val="404040"/>
                </a:solidFill>
                <a:latin typeface="Noto Sans"/>
                <a:cs typeface="Noto Sans"/>
              </a:rPr>
              <a:t>using </a:t>
            </a:r>
            <a:r>
              <a:rPr sz="2200" spc="-20" dirty="0">
                <a:solidFill>
                  <a:srgbClr val="404040"/>
                </a:solidFill>
                <a:latin typeface="Noto Sans"/>
                <a:cs typeface="Noto Sans"/>
              </a:rPr>
              <a:t>real </a:t>
            </a:r>
            <a:r>
              <a:rPr sz="2200" spc="-15" dirty="0">
                <a:solidFill>
                  <a:srgbClr val="404040"/>
                </a:solidFill>
                <a:latin typeface="Noto Sans"/>
                <a:cs typeface="Noto Sans"/>
              </a:rPr>
              <a:t>time</a:t>
            </a:r>
            <a:r>
              <a:rPr sz="2200" spc="55" dirty="0">
                <a:solidFill>
                  <a:srgbClr val="404040"/>
                </a:solidFill>
                <a:latin typeface="Noto Sans"/>
                <a:cs typeface="Noto Sans"/>
              </a:rPr>
              <a:t> </a:t>
            </a:r>
            <a:r>
              <a:rPr sz="2200" spc="-15" dirty="0">
                <a:solidFill>
                  <a:srgbClr val="404040"/>
                </a:solidFill>
                <a:latin typeface="Noto Sans"/>
                <a:cs typeface="Noto Sans"/>
              </a:rPr>
              <a:t>data.</a:t>
            </a:r>
            <a:endParaRPr sz="2200">
              <a:latin typeface="Noto Sans"/>
              <a:cs typeface="Noto Sans"/>
            </a:endParaRPr>
          </a:p>
          <a:p>
            <a:pPr>
              <a:lnSpc>
                <a:spcPct val="100000"/>
              </a:lnSpc>
              <a:spcBef>
                <a:spcPts val="45"/>
              </a:spcBef>
            </a:pPr>
            <a:endParaRPr sz="3350">
              <a:latin typeface="Noto Sans"/>
              <a:cs typeface="Noto Sans"/>
            </a:endParaRPr>
          </a:p>
          <a:p>
            <a:pPr marL="12700">
              <a:lnSpc>
                <a:spcPct val="100000"/>
              </a:lnSpc>
            </a:pPr>
            <a:r>
              <a:rPr sz="2200" spc="-10" dirty="0">
                <a:solidFill>
                  <a:srgbClr val="404040"/>
                </a:solidFill>
                <a:latin typeface="Noto Sans"/>
                <a:cs typeface="Noto Sans"/>
              </a:rPr>
              <a:t>An </a:t>
            </a:r>
            <a:r>
              <a:rPr sz="2200" spc="-15" dirty="0">
                <a:solidFill>
                  <a:srgbClr val="404040"/>
                </a:solidFill>
                <a:latin typeface="Noto Sans"/>
                <a:cs typeface="Noto Sans"/>
              </a:rPr>
              <a:t>example </a:t>
            </a:r>
            <a:r>
              <a:rPr sz="2200" spc="-5" dirty="0">
                <a:solidFill>
                  <a:srgbClr val="404040"/>
                </a:solidFill>
                <a:latin typeface="Noto Sans"/>
                <a:cs typeface="Noto Sans"/>
              </a:rPr>
              <a:t>of </a:t>
            </a:r>
            <a:r>
              <a:rPr sz="2200" spc="-10" dirty="0">
                <a:solidFill>
                  <a:srgbClr val="404040"/>
                </a:solidFill>
                <a:latin typeface="Noto Sans"/>
                <a:cs typeface="Noto Sans"/>
              </a:rPr>
              <a:t>an </a:t>
            </a:r>
            <a:r>
              <a:rPr sz="2200" spc="-15" dirty="0">
                <a:solidFill>
                  <a:srgbClr val="404040"/>
                </a:solidFill>
                <a:latin typeface="Noto Sans"/>
                <a:cs typeface="Noto Sans"/>
              </a:rPr>
              <a:t>OLTP database </a:t>
            </a:r>
            <a:r>
              <a:rPr sz="2200" spc="-5" dirty="0">
                <a:solidFill>
                  <a:srgbClr val="404040"/>
                </a:solidFill>
                <a:latin typeface="Noto Sans"/>
                <a:cs typeface="Noto Sans"/>
              </a:rPr>
              <a:t>is </a:t>
            </a:r>
            <a:r>
              <a:rPr sz="2200" spc="-10" dirty="0">
                <a:solidFill>
                  <a:srgbClr val="404040"/>
                </a:solidFill>
                <a:latin typeface="Noto Sans"/>
                <a:cs typeface="Noto Sans"/>
              </a:rPr>
              <a:t>a </a:t>
            </a:r>
            <a:r>
              <a:rPr sz="2200" spc="-15" dirty="0">
                <a:solidFill>
                  <a:srgbClr val="404040"/>
                </a:solidFill>
                <a:latin typeface="Noto Sans"/>
                <a:cs typeface="Noto Sans"/>
              </a:rPr>
              <a:t>database </a:t>
            </a:r>
            <a:r>
              <a:rPr sz="2200" spc="-20" dirty="0">
                <a:solidFill>
                  <a:srgbClr val="404040"/>
                </a:solidFill>
                <a:latin typeface="Noto Sans"/>
                <a:cs typeface="Noto Sans"/>
              </a:rPr>
              <a:t>that </a:t>
            </a:r>
            <a:r>
              <a:rPr sz="2200" spc="-15" dirty="0">
                <a:solidFill>
                  <a:srgbClr val="404040"/>
                </a:solidFill>
                <a:latin typeface="Noto Sans"/>
                <a:cs typeface="Noto Sans"/>
              </a:rPr>
              <a:t>stores </a:t>
            </a:r>
            <a:r>
              <a:rPr sz="2200" spc="-20" dirty="0">
                <a:solidFill>
                  <a:srgbClr val="404040"/>
                </a:solidFill>
                <a:latin typeface="Noto Sans"/>
                <a:cs typeface="Noto Sans"/>
              </a:rPr>
              <a:t>the </a:t>
            </a:r>
            <a:r>
              <a:rPr sz="2200" spc="-15" dirty="0">
                <a:solidFill>
                  <a:srgbClr val="404040"/>
                </a:solidFill>
                <a:latin typeface="Noto Sans"/>
                <a:cs typeface="Noto Sans"/>
              </a:rPr>
              <a:t>transactions </a:t>
            </a:r>
            <a:r>
              <a:rPr sz="2200" spc="-5" dirty="0">
                <a:solidFill>
                  <a:srgbClr val="404040"/>
                </a:solidFill>
                <a:latin typeface="Noto Sans"/>
                <a:cs typeface="Noto Sans"/>
              </a:rPr>
              <a:t>for </a:t>
            </a:r>
            <a:r>
              <a:rPr sz="2200" spc="-10" dirty="0">
                <a:solidFill>
                  <a:srgbClr val="404040"/>
                </a:solidFill>
                <a:latin typeface="Noto Sans"/>
                <a:cs typeface="Noto Sans"/>
              </a:rPr>
              <a:t>an</a:t>
            </a:r>
            <a:r>
              <a:rPr sz="2200" spc="55" dirty="0">
                <a:solidFill>
                  <a:srgbClr val="404040"/>
                </a:solidFill>
                <a:latin typeface="Noto Sans"/>
                <a:cs typeface="Noto Sans"/>
              </a:rPr>
              <a:t> </a:t>
            </a:r>
            <a:r>
              <a:rPr sz="2200" spc="-50" dirty="0">
                <a:solidFill>
                  <a:srgbClr val="404040"/>
                </a:solidFill>
                <a:latin typeface="Noto Sans"/>
                <a:cs typeface="Noto Sans"/>
              </a:rPr>
              <a:t>ATM.</a:t>
            </a:r>
            <a:endParaRPr sz="2200">
              <a:latin typeface="Noto Sans"/>
              <a:cs typeface="Noto Sans"/>
            </a:endParaRPr>
          </a:p>
        </p:txBody>
      </p:sp>
      <p:sp>
        <p:nvSpPr>
          <p:cNvPr id="4" name="object 4"/>
          <p:cNvSpPr/>
          <p:nvPr/>
        </p:nvSpPr>
        <p:spPr>
          <a:xfrm>
            <a:off x="7580376" y="710183"/>
            <a:ext cx="1124712" cy="25603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854442" y="6118605"/>
            <a:ext cx="537210" cy="329565"/>
          </a:xfrm>
          <a:prstGeom prst="rect">
            <a:avLst/>
          </a:prstGeom>
        </p:spPr>
        <p:txBody>
          <a:bodyPr vert="horz" wrap="square" lIns="0" tIns="11430" rIns="0" bIns="0" rtlCol="0">
            <a:spAutoFit/>
          </a:bodyPr>
          <a:lstStyle/>
          <a:p>
            <a:pPr marL="12700">
              <a:lnSpc>
                <a:spcPct val="100000"/>
              </a:lnSpc>
              <a:spcBef>
                <a:spcPts val="90"/>
              </a:spcBef>
            </a:pPr>
            <a:r>
              <a:rPr sz="2000" spc="-155" dirty="0">
                <a:solidFill>
                  <a:srgbClr val="404040"/>
                </a:solidFill>
                <a:latin typeface="Noto Sans"/>
                <a:cs typeface="Noto Sans"/>
              </a:rPr>
              <a:t>A</a:t>
            </a:r>
            <a:r>
              <a:rPr sz="2000" spc="-20" dirty="0">
                <a:solidFill>
                  <a:srgbClr val="404040"/>
                </a:solidFill>
                <a:latin typeface="Noto Sans"/>
                <a:cs typeface="Noto Sans"/>
              </a:rPr>
              <a:t>TM</a:t>
            </a:r>
            <a:endParaRPr sz="2000">
              <a:latin typeface="Noto Sans"/>
              <a:cs typeface="Noto Sans"/>
            </a:endParaRPr>
          </a:p>
        </p:txBody>
      </p:sp>
      <p:sp>
        <p:nvSpPr>
          <p:cNvPr id="6" name="object 6"/>
          <p:cNvSpPr/>
          <p:nvPr/>
        </p:nvSpPr>
        <p:spPr>
          <a:xfrm>
            <a:off x="7467600" y="3108960"/>
            <a:ext cx="1313688" cy="2990088"/>
          </a:xfrm>
          <a:prstGeom prst="rect">
            <a:avLst/>
          </a:prstGeom>
          <a:blipFill>
            <a:blip r:embed="rId3"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3649853" y="7100569"/>
          <a:ext cx="8956039" cy="767118"/>
        </p:xfrm>
        <a:graphic>
          <a:graphicData uri="http://schemas.openxmlformats.org/drawingml/2006/table">
            <a:tbl>
              <a:tblPr firstRow="1" bandRow="1">
                <a:tableStyleId>{2D5ABB26-0587-4C30-8999-92F81FD0307C}</a:tableStyleId>
              </a:tblPr>
              <a:tblGrid>
                <a:gridCol w="2239010">
                  <a:extLst>
                    <a:ext uri="{9D8B030D-6E8A-4147-A177-3AD203B41FA5}">
                      <a16:colId xmlns:a16="http://schemas.microsoft.com/office/drawing/2014/main" xmlns="" val="20000"/>
                    </a:ext>
                  </a:extLst>
                </a:gridCol>
                <a:gridCol w="2239010">
                  <a:extLst>
                    <a:ext uri="{9D8B030D-6E8A-4147-A177-3AD203B41FA5}">
                      <a16:colId xmlns:a16="http://schemas.microsoft.com/office/drawing/2014/main" xmlns="" val="20001"/>
                    </a:ext>
                  </a:extLst>
                </a:gridCol>
                <a:gridCol w="2239010">
                  <a:extLst>
                    <a:ext uri="{9D8B030D-6E8A-4147-A177-3AD203B41FA5}">
                      <a16:colId xmlns:a16="http://schemas.microsoft.com/office/drawing/2014/main" xmlns="" val="20002"/>
                    </a:ext>
                  </a:extLst>
                </a:gridCol>
                <a:gridCol w="2239009">
                  <a:extLst>
                    <a:ext uri="{9D8B030D-6E8A-4147-A177-3AD203B41FA5}">
                      <a16:colId xmlns:a16="http://schemas.microsoft.com/office/drawing/2014/main" xmlns="" val="20003"/>
                    </a:ext>
                  </a:extLst>
                </a:gridCol>
              </a:tblGrid>
              <a:tr h="396240">
                <a:tc>
                  <a:txBody>
                    <a:bodyPr/>
                    <a:lstStyle/>
                    <a:p>
                      <a:pPr marL="1270" algn="ctr">
                        <a:lnSpc>
                          <a:spcPct val="100000"/>
                        </a:lnSpc>
                        <a:spcBef>
                          <a:spcPts val="250"/>
                        </a:spcBef>
                      </a:pPr>
                      <a:r>
                        <a:rPr sz="2000" b="1" spc="-10" dirty="0">
                          <a:solidFill>
                            <a:srgbClr val="FFFFFF"/>
                          </a:solidFill>
                          <a:latin typeface="Noto Sans"/>
                          <a:cs typeface="Noto Sans"/>
                        </a:rPr>
                        <a:t>Name</a:t>
                      </a:r>
                      <a:endParaRPr sz="2000">
                        <a:latin typeface="Noto Sans"/>
                        <a:cs typeface="Noto Sans"/>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tc>
                  <a:txBody>
                    <a:bodyPr/>
                    <a:lstStyle/>
                    <a:p>
                      <a:pPr marL="2540" algn="ctr">
                        <a:lnSpc>
                          <a:spcPct val="100000"/>
                        </a:lnSpc>
                        <a:spcBef>
                          <a:spcPts val="250"/>
                        </a:spcBef>
                      </a:pPr>
                      <a:r>
                        <a:rPr sz="2000" b="1" spc="-10" dirty="0">
                          <a:solidFill>
                            <a:srgbClr val="FFFFFF"/>
                          </a:solidFill>
                          <a:latin typeface="Noto Sans"/>
                          <a:cs typeface="Noto Sans"/>
                        </a:rPr>
                        <a:t>Time</a:t>
                      </a:r>
                      <a:endParaRPr sz="2000">
                        <a:latin typeface="Noto Sans"/>
                        <a:cs typeface="Noto Sans"/>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tc>
                  <a:txBody>
                    <a:bodyPr/>
                    <a:lstStyle/>
                    <a:p>
                      <a:pPr marL="2540" algn="ctr">
                        <a:lnSpc>
                          <a:spcPct val="100000"/>
                        </a:lnSpc>
                        <a:spcBef>
                          <a:spcPts val="250"/>
                        </a:spcBef>
                      </a:pPr>
                      <a:r>
                        <a:rPr sz="2000" b="1" spc="-10" dirty="0">
                          <a:solidFill>
                            <a:srgbClr val="FFFFFF"/>
                          </a:solidFill>
                          <a:latin typeface="Noto Sans"/>
                          <a:cs typeface="Noto Sans"/>
                        </a:rPr>
                        <a:t>Amount</a:t>
                      </a:r>
                      <a:endParaRPr sz="2000">
                        <a:latin typeface="Noto Sans"/>
                        <a:cs typeface="Noto Sans"/>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tc>
                  <a:txBody>
                    <a:bodyPr/>
                    <a:lstStyle/>
                    <a:p>
                      <a:pPr algn="ctr">
                        <a:lnSpc>
                          <a:spcPct val="100000"/>
                        </a:lnSpc>
                        <a:spcBef>
                          <a:spcPts val="250"/>
                        </a:spcBef>
                      </a:pPr>
                      <a:r>
                        <a:rPr sz="2000" b="1" spc="-10" dirty="0">
                          <a:solidFill>
                            <a:srgbClr val="FFFFFF"/>
                          </a:solidFill>
                          <a:latin typeface="Noto Sans"/>
                          <a:cs typeface="Noto Sans"/>
                        </a:rPr>
                        <a:t>Account</a:t>
                      </a:r>
                      <a:r>
                        <a:rPr sz="2000" b="1" spc="-30" dirty="0">
                          <a:solidFill>
                            <a:srgbClr val="FFFFFF"/>
                          </a:solidFill>
                          <a:latin typeface="Noto Sans"/>
                          <a:cs typeface="Noto Sans"/>
                        </a:rPr>
                        <a:t> </a:t>
                      </a:r>
                      <a:r>
                        <a:rPr sz="2000" b="1" spc="-15" dirty="0">
                          <a:solidFill>
                            <a:srgbClr val="FFFFFF"/>
                          </a:solidFill>
                          <a:latin typeface="Noto Sans"/>
                          <a:cs typeface="Noto Sans"/>
                        </a:rPr>
                        <a:t>No:</a:t>
                      </a:r>
                      <a:endParaRPr sz="2000">
                        <a:latin typeface="Noto Sans"/>
                        <a:cs typeface="Noto Sans"/>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7E7E"/>
                    </a:solidFill>
                  </a:tcPr>
                </a:tc>
                <a:extLst>
                  <a:ext uri="{0D108BD9-81ED-4DB2-BD59-A6C34878D82A}">
                    <a16:rowId xmlns:a16="http://schemas.microsoft.com/office/drawing/2014/main" xmlns="" val="10000"/>
                  </a:ext>
                </a:extLst>
              </a:tr>
              <a:tr h="370878">
                <a:tc>
                  <a:txBody>
                    <a:bodyPr/>
                    <a:lstStyle/>
                    <a:p>
                      <a:pPr marL="635" algn="ctr">
                        <a:lnSpc>
                          <a:spcPct val="100000"/>
                        </a:lnSpc>
                        <a:spcBef>
                          <a:spcPts val="300"/>
                        </a:spcBef>
                      </a:pPr>
                      <a:r>
                        <a:rPr sz="1800" spc="-5" dirty="0">
                          <a:latin typeface="Noto Sans"/>
                          <a:cs typeface="Noto Sans"/>
                        </a:rPr>
                        <a:t>David</a:t>
                      </a:r>
                      <a:endParaRPr sz="1800">
                        <a:latin typeface="Noto Sans"/>
                        <a:cs typeface="Noto Sans"/>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tc>
                  <a:txBody>
                    <a:bodyPr/>
                    <a:lstStyle/>
                    <a:p>
                      <a:pPr marL="623570">
                        <a:lnSpc>
                          <a:spcPct val="100000"/>
                        </a:lnSpc>
                        <a:spcBef>
                          <a:spcPts val="300"/>
                        </a:spcBef>
                      </a:pPr>
                      <a:r>
                        <a:rPr sz="1800" spc="-5" dirty="0">
                          <a:latin typeface="Noto Sans"/>
                          <a:cs typeface="Noto Sans"/>
                        </a:rPr>
                        <a:t>11.30</a:t>
                      </a:r>
                      <a:r>
                        <a:rPr sz="1800" spc="-40" dirty="0">
                          <a:latin typeface="Noto Sans"/>
                          <a:cs typeface="Noto Sans"/>
                        </a:rPr>
                        <a:t> </a:t>
                      </a:r>
                      <a:r>
                        <a:rPr sz="1800" spc="-20" dirty="0">
                          <a:latin typeface="Noto Sans"/>
                          <a:cs typeface="Noto Sans"/>
                        </a:rPr>
                        <a:t>AM</a:t>
                      </a:r>
                      <a:endParaRPr sz="1800">
                        <a:latin typeface="Noto Sans"/>
                        <a:cs typeface="Noto Sans"/>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tc>
                  <a:txBody>
                    <a:bodyPr/>
                    <a:lstStyle/>
                    <a:p>
                      <a:pPr algn="ctr">
                        <a:lnSpc>
                          <a:spcPct val="100000"/>
                        </a:lnSpc>
                        <a:spcBef>
                          <a:spcPts val="300"/>
                        </a:spcBef>
                      </a:pPr>
                      <a:r>
                        <a:rPr sz="1800" dirty="0">
                          <a:latin typeface="Noto Sans"/>
                          <a:cs typeface="Noto Sans"/>
                        </a:rPr>
                        <a:t>500</a:t>
                      </a:r>
                      <a:endParaRPr sz="1800">
                        <a:latin typeface="Noto Sans"/>
                        <a:cs typeface="Noto Sans"/>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tc>
                  <a:txBody>
                    <a:bodyPr/>
                    <a:lstStyle/>
                    <a:p>
                      <a:pPr marL="4445" algn="ctr">
                        <a:lnSpc>
                          <a:spcPct val="100000"/>
                        </a:lnSpc>
                        <a:spcBef>
                          <a:spcPts val="300"/>
                        </a:spcBef>
                      </a:pPr>
                      <a:r>
                        <a:rPr sz="1800" dirty="0">
                          <a:latin typeface="Noto Sans"/>
                          <a:cs typeface="Noto Sans"/>
                        </a:rPr>
                        <a:t>12345678</a:t>
                      </a:r>
                      <a:endParaRPr sz="1800">
                        <a:latin typeface="Noto Sans"/>
                        <a:cs typeface="Noto Sans"/>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EBEBE"/>
                    </a:solidFill>
                  </a:tcPr>
                </a:tc>
                <a:extLst>
                  <a:ext uri="{0D108BD9-81ED-4DB2-BD59-A6C34878D82A}">
                    <a16:rowId xmlns:a16="http://schemas.microsoft.com/office/drawing/2014/main" xmlns="" val="10001"/>
                  </a:ext>
                </a:extLst>
              </a:tr>
            </a:tbl>
          </a:graphicData>
        </a:graphic>
      </p:graphicFrame>
      <p:sp>
        <p:nvSpPr>
          <p:cNvPr id="8" name="object 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9" name="object 9"/>
          <p:cNvSpPr txBox="1"/>
          <p:nvPr/>
        </p:nvSpPr>
        <p:spPr>
          <a:xfrm>
            <a:off x="7540752" y="8817356"/>
            <a:ext cx="23431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6</a:t>
            </a:fld>
            <a:endParaRPr sz="2450">
              <a:latin typeface="Carlito"/>
              <a:cs typeface="Carlito"/>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7518" y="283286"/>
            <a:ext cx="3141980" cy="512445"/>
          </a:xfrm>
          <a:prstGeom prst="rect">
            <a:avLst/>
          </a:prstGeom>
        </p:spPr>
        <p:txBody>
          <a:bodyPr vert="horz" wrap="square" lIns="0" tIns="12065" rIns="0" bIns="0" rtlCol="0">
            <a:spAutoFit/>
          </a:bodyPr>
          <a:lstStyle/>
          <a:p>
            <a:pPr marL="12700">
              <a:lnSpc>
                <a:spcPct val="100000"/>
              </a:lnSpc>
              <a:spcBef>
                <a:spcPts val="95"/>
              </a:spcBef>
            </a:pPr>
            <a:r>
              <a:rPr sz="3200" b="0" spc="-475" dirty="0">
                <a:latin typeface="Arial Black"/>
                <a:cs typeface="Arial Black"/>
              </a:rPr>
              <a:t>Read</a:t>
            </a:r>
            <a:r>
              <a:rPr sz="3200" b="0" spc="-270" dirty="0">
                <a:latin typeface="Arial Black"/>
                <a:cs typeface="Arial Black"/>
              </a:rPr>
              <a:t> </a:t>
            </a:r>
            <a:r>
              <a:rPr sz="3200" b="0" spc="-445" dirty="0">
                <a:latin typeface="Arial Black"/>
                <a:cs typeface="Arial Black"/>
              </a:rPr>
              <a:t>Consistency</a:t>
            </a:r>
            <a:endParaRPr sz="3200">
              <a:latin typeface="Arial Black"/>
              <a:cs typeface="Arial Black"/>
            </a:endParaRPr>
          </a:p>
        </p:txBody>
      </p:sp>
      <p:sp>
        <p:nvSpPr>
          <p:cNvPr id="3" name="object 3"/>
          <p:cNvSpPr/>
          <p:nvPr/>
        </p:nvSpPr>
        <p:spPr>
          <a:xfrm>
            <a:off x="5355335" y="4163567"/>
            <a:ext cx="5096510" cy="475615"/>
          </a:xfrm>
          <a:custGeom>
            <a:avLst/>
            <a:gdLst/>
            <a:ahLst/>
            <a:cxnLst/>
            <a:rect l="l" t="t" r="r" b="b"/>
            <a:pathLst>
              <a:path w="5096509" h="475614">
                <a:moveTo>
                  <a:pt x="0" y="79248"/>
                </a:moveTo>
                <a:lnTo>
                  <a:pt x="6221" y="48381"/>
                </a:lnTo>
                <a:lnTo>
                  <a:pt x="23193" y="23193"/>
                </a:lnTo>
                <a:lnTo>
                  <a:pt x="48381" y="6221"/>
                </a:lnTo>
                <a:lnTo>
                  <a:pt x="79248" y="0"/>
                </a:lnTo>
                <a:lnTo>
                  <a:pt x="5017008" y="0"/>
                </a:lnTo>
                <a:lnTo>
                  <a:pt x="5047874" y="6221"/>
                </a:lnTo>
                <a:lnTo>
                  <a:pt x="5073062" y="23193"/>
                </a:lnTo>
                <a:lnTo>
                  <a:pt x="5090034" y="48381"/>
                </a:lnTo>
                <a:lnTo>
                  <a:pt x="5096256" y="79248"/>
                </a:lnTo>
                <a:lnTo>
                  <a:pt x="5096256" y="396240"/>
                </a:lnTo>
                <a:lnTo>
                  <a:pt x="5090034" y="427106"/>
                </a:lnTo>
                <a:lnTo>
                  <a:pt x="5073062" y="452294"/>
                </a:lnTo>
                <a:lnTo>
                  <a:pt x="5047874" y="469266"/>
                </a:lnTo>
                <a:lnTo>
                  <a:pt x="5017008" y="475488"/>
                </a:lnTo>
                <a:lnTo>
                  <a:pt x="79248" y="475488"/>
                </a:lnTo>
                <a:lnTo>
                  <a:pt x="48381" y="469266"/>
                </a:lnTo>
                <a:lnTo>
                  <a:pt x="23193" y="452294"/>
                </a:lnTo>
                <a:lnTo>
                  <a:pt x="6221" y="427106"/>
                </a:lnTo>
                <a:lnTo>
                  <a:pt x="0" y="396240"/>
                </a:lnTo>
                <a:lnTo>
                  <a:pt x="0" y="79248"/>
                </a:lnTo>
                <a:close/>
              </a:path>
            </a:pathLst>
          </a:custGeom>
          <a:ln w="12192">
            <a:solidFill>
              <a:srgbClr val="EC7C30"/>
            </a:solidFill>
          </a:ln>
        </p:spPr>
        <p:txBody>
          <a:bodyPr wrap="square" lIns="0" tIns="0" rIns="0" bIns="0" rtlCol="0"/>
          <a:lstStyle/>
          <a:p>
            <a:endParaRPr/>
          </a:p>
        </p:txBody>
      </p:sp>
      <p:sp>
        <p:nvSpPr>
          <p:cNvPr id="4" name="object 4"/>
          <p:cNvSpPr txBox="1"/>
          <p:nvPr/>
        </p:nvSpPr>
        <p:spPr>
          <a:xfrm>
            <a:off x="6767321" y="4202684"/>
            <a:ext cx="2271395" cy="361950"/>
          </a:xfrm>
          <a:prstGeom prst="rect">
            <a:avLst/>
          </a:prstGeom>
        </p:spPr>
        <p:txBody>
          <a:bodyPr vert="horz" wrap="square" lIns="0" tIns="13335" rIns="0" bIns="0" rtlCol="0">
            <a:spAutoFit/>
          </a:bodyPr>
          <a:lstStyle/>
          <a:p>
            <a:pPr marL="12700">
              <a:lnSpc>
                <a:spcPct val="100000"/>
              </a:lnSpc>
              <a:spcBef>
                <a:spcPts val="105"/>
              </a:spcBef>
            </a:pPr>
            <a:r>
              <a:rPr sz="2200" spc="-5" dirty="0">
                <a:solidFill>
                  <a:srgbClr val="404040"/>
                </a:solidFill>
                <a:latin typeface="Noto Sans"/>
                <a:cs typeface="Noto Sans"/>
              </a:rPr>
              <a:t>Read</a:t>
            </a:r>
            <a:r>
              <a:rPr sz="2200" spc="-45" dirty="0">
                <a:solidFill>
                  <a:srgbClr val="404040"/>
                </a:solidFill>
                <a:latin typeface="Noto Sans"/>
                <a:cs typeface="Noto Sans"/>
              </a:rPr>
              <a:t> </a:t>
            </a:r>
            <a:r>
              <a:rPr sz="2200" spc="-15" dirty="0">
                <a:solidFill>
                  <a:srgbClr val="404040"/>
                </a:solidFill>
                <a:latin typeface="Noto Sans"/>
                <a:cs typeface="Noto Sans"/>
              </a:rPr>
              <a:t>consistency</a:t>
            </a:r>
            <a:endParaRPr sz="2200">
              <a:latin typeface="Noto Sans"/>
              <a:cs typeface="Noto Sans"/>
            </a:endParaRPr>
          </a:p>
        </p:txBody>
      </p:sp>
      <p:sp>
        <p:nvSpPr>
          <p:cNvPr id="5" name="object 5"/>
          <p:cNvSpPr/>
          <p:nvPr/>
        </p:nvSpPr>
        <p:spPr>
          <a:xfrm>
            <a:off x="2584704" y="5876544"/>
            <a:ext cx="5093335" cy="454659"/>
          </a:xfrm>
          <a:custGeom>
            <a:avLst/>
            <a:gdLst/>
            <a:ahLst/>
            <a:cxnLst/>
            <a:rect l="l" t="t" r="r" b="b"/>
            <a:pathLst>
              <a:path w="5093334" h="454660">
                <a:moveTo>
                  <a:pt x="0" y="37845"/>
                </a:moveTo>
                <a:lnTo>
                  <a:pt x="2984" y="23145"/>
                </a:lnTo>
                <a:lnTo>
                  <a:pt x="11112" y="11112"/>
                </a:lnTo>
                <a:lnTo>
                  <a:pt x="23145" y="2984"/>
                </a:lnTo>
                <a:lnTo>
                  <a:pt x="37845" y="0"/>
                </a:lnTo>
                <a:lnTo>
                  <a:pt x="5055362" y="0"/>
                </a:lnTo>
                <a:lnTo>
                  <a:pt x="5070062" y="2984"/>
                </a:lnTo>
                <a:lnTo>
                  <a:pt x="5082095" y="11112"/>
                </a:lnTo>
                <a:lnTo>
                  <a:pt x="5090223" y="23145"/>
                </a:lnTo>
                <a:lnTo>
                  <a:pt x="5093208" y="37845"/>
                </a:lnTo>
                <a:lnTo>
                  <a:pt x="5093208" y="416305"/>
                </a:lnTo>
                <a:lnTo>
                  <a:pt x="5090223" y="431006"/>
                </a:lnTo>
                <a:lnTo>
                  <a:pt x="5082095" y="443039"/>
                </a:lnTo>
                <a:lnTo>
                  <a:pt x="5070062" y="451167"/>
                </a:lnTo>
                <a:lnTo>
                  <a:pt x="5055362" y="454151"/>
                </a:lnTo>
                <a:lnTo>
                  <a:pt x="37845" y="454151"/>
                </a:lnTo>
                <a:lnTo>
                  <a:pt x="23145" y="451167"/>
                </a:lnTo>
                <a:lnTo>
                  <a:pt x="11112" y="443039"/>
                </a:lnTo>
                <a:lnTo>
                  <a:pt x="2984" y="431006"/>
                </a:lnTo>
                <a:lnTo>
                  <a:pt x="0" y="416305"/>
                </a:lnTo>
                <a:lnTo>
                  <a:pt x="0" y="37845"/>
                </a:lnTo>
                <a:close/>
              </a:path>
            </a:pathLst>
          </a:custGeom>
          <a:ln w="12192">
            <a:solidFill>
              <a:srgbClr val="EC7C30"/>
            </a:solidFill>
          </a:ln>
        </p:spPr>
        <p:txBody>
          <a:bodyPr wrap="square" lIns="0" tIns="0" rIns="0" bIns="0" rtlCol="0"/>
          <a:lstStyle/>
          <a:p>
            <a:endParaRPr/>
          </a:p>
        </p:txBody>
      </p:sp>
      <p:sp>
        <p:nvSpPr>
          <p:cNvPr id="6" name="object 6"/>
          <p:cNvSpPr txBox="1"/>
          <p:nvPr/>
        </p:nvSpPr>
        <p:spPr>
          <a:xfrm>
            <a:off x="3344671" y="5905880"/>
            <a:ext cx="3568700" cy="361950"/>
          </a:xfrm>
          <a:prstGeom prst="rect">
            <a:avLst/>
          </a:prstGeom>
        </p:spPr>
        <p:txBody>
          <a:bodyPr vert="horz" wrap="square" lIns="0" tIns="13335" rIns="0" bIns="0" rtlCol="0">
            <a:spAutoFit/>
          </a:bodyPr>
          <a:lstStyle/>
          <a:p>
            <a:pPr marL="12700">
              <a:lnSpc>
                <a:spcPct val="100000"/>
              </a:lnSpc>
              <a:spcBef>
                <a:spcPts val="105"/>
              </a:spcBef>
            </a:pPr>
            <a:r>
              <a:rPr sz="2200" spc="-15" dirty="0">
                <a:solidFill>
                  <a:srgbClr val="404040"/>
                </a:solidFill>
                <a:latin typeface="Noto Sans"/>
                <a:cs typeface="Noto Sans"/>
              </a:rPr>
              <a:t>Eventually consistent</a:t>
            </a:r>
            <a:r>
              <a:rPr sz="2200" spc="-20" dirty="0">
                <a:solidFill>
                  <a:srgbClr val="404040"/>
                </a:solidFill>
                <a:latin typeface="Noto Sans"/>
                <a:cs typeface="Noto Sans"/>
              </a:rPr>
              <a:t> </a:t>
            </a:r>
            <a:r>
              <a:rPr sz="2200" spc="-15" dirty="0">
                <a:solidFill>
                  <a:srgbClr val="404040"/>
                </a:solidFill>
                <a:latin typeface="Noto Sans"/>
                <a:cs typeface="Noto Sans"/>
              </a:rPr>
              <a:t>reads</a:t>
            </a:r>
            <a:endParaRPr sz="2200">
              <a:latin typeface="Noto Sans"/>
              <a:cs typeface="Noto Sans"/>
            </a:endParaRPr>
          </a:p>
        </p:txBody>
      </p:sp>
      <p:sp>
        <p:nvSpPr>
          <p:cNvPr id="7" name="object 7"/>
          <p:cNvSpPr/>
          <p:nvPr/>
        </p:nvSpPr>
        <p:spPr>
          <a:xfrm>
            <a:off x="8129016" y="5846064"/>
            <a:ext cx="5093335" cy="475615"/>
          </a:xfrm>
          <a:custGeom>
            <a:avLst/>
            <a:gdLst/>
            <a:ahLst/>
            <a:cxnLst/>
            <a:rect l="l" t="t" r="r" b="b"/>
            <a:pathLst>
              <a:path w="5093334" h="475614">
                <a:moveTo>
                  <a:pt x="0" y="48894"/>
                </a:moveTo>
                <a:lnTo>
                  <a:pt x="3835" y="29843"/>
                </a:lnTo>
                <a:lnTo>
                  <a:pt x="14303" y="14303"/>
                </a:lnTo>
                <a:lnTo>
                  <a:pt x="29843" y="3835"/>
                </a:lnTo>
                <a:lnTo>
                  <a:pt x="48894" y="0"/>
                </a:lnTo>
                <a:lnTo>
                  <a:pt x="5044312" y="0"/>
                </a:lnTo>
                <a:lnTo>
                  <a:pt x="5063364" y="3835"/>
                </a:lnTo>
                <a:lnTo>
                  <a:pt x="5078904" y="14303"/>
                </a:lnTo>
                <a:lnTo>
                  <a:pt x="5089372" y="29843"/>
                </a:lnTo>
                <a:lnTo>
                  <a:pt x="5093207" y="48894"/>
                </a:lnTo>
                <a:lnTo>
                  <a:pt x="5093207" y="426593"/>
                </a:lnTo>
                <a:lnTo>
                  <a:pt x="5089372" y="445644"/>
                </a:lnTo>
                <a:lnTo>
                  <a:pt x="5078904" y="461184"/>
                </a:lnTo>
                <a:lnTo>
                  <a:pt x="5063364" y="471652"/>
                </a:lnTo>
                <a:lnTo>
                  <a:pt x="5044312" y="475488"/>
                </a:lnTo>
                <a:lnTo>
                  <a:pt x="48894" y="475488"/>
                </a:lnTo>
                <a:lnTo>
                  <a:pt x="29843" y="471652"/>
                </a:lnTo>
                <a:lnTo>
                  <a:pt x="14303" y="461184"/>
                </a:lnTo>
                <a:lnTo>
                  <a:pt x="3835" y="445644"/>
                </a:lnTo>
                <a:lnTo>
                  <a:pt x="0" y="426593"/>
                </a:lnTo>
                <a:lnTo>
                  <a:pt x="0" y="48894"/>
                </a:lnTo>
                <a:close/>
              </a:path>
            </a:pathLst>
          </a:custGeom>
          <a:ln w="12192">
            <a:solidFill>
              <a:srgbClr val="EC7C30"/>
            </a:solidFill>
          </a:ln>
        </p:spPr>
        <p:txBody>
          <a:bodyPr wrap="square" lIns="0" tIns="0" rIns="0" bIns="0" rtlCol="0"/>
          <a:lstStyle/>
          <a:p>
            <a:endParaRPr/>
          </a:p>
        </p:txBody>
      </p:sp>
      <p:sp>
        <p:nvSpPr>
          <p:cNvPr id="8" name="object 8"/>
          <p:cNvSpPr txBox="1"/>
          <p:nvPr/>
        </p:nvSpPr>
        <p:spPr>
          <a:xfrm>
            <a:off x="8142263" y="5876671"/>
            <a:ext cx="5067300" cy="361950"/>
          </a:xfrm>
          <a:prstGeom prst="rect">
            <a:avLst/>
          </a:prstGeom>
        </p:spPr>
        <p:txBody>
          <a:bodyPr vert="horz" wrap="square" lIns="0" tIns="13335" rIns="0" bIns="0" rtlCol="0">
            <a:spAutoFit/>
          </a:bodyPr>
          <a:lstStyle/>
          <a:p>
            <a:pPr algn="ctr">
              <a:lnSpc>
                <a:spcPct val="100000"/>
              </a:lnSpc>
              <a:spcBef>
                <a:spcPts val="105"/>
              </a:spcBef>
            </a:pPr>
            <a:r>
              <a:rPr sz="2200" spc="-35" dirty="0">
                <a:solidFill>
                  <a:srgbClr val="404040"/>
                </a:solidFill>
                <a:latin typeface="Noto Sans"/>
                <a:cs typeface="Noto Sans"/>
              </a:rPr>
              <a:t>Strongly </a:t>
            </a:r>
            <a:r>
              <a:rPr sz="2200" spc="-15" dirty="0">
                <a:solidFill>
                  <a:srgbClr val="404040"/>
                </a:solidFill>
                <a:latin typeface="Noto Sans"/>
                <a:cs typeface="Noto Sans"/>
              </a:rPr>
              <a:t>consistent</a:t>
            </a:r>
            <a:r>
              <a:rPr sz="2200" dirty="0">
                <a:solidFill>
                  <a:srgbClr val="404040"/>
                </a:solidFill>
                <a:latin typeface="Noto Sans"/>
                <a:cs typeface="Noto Sans"/>
              </a:rPr>
              <a:t> </a:t>
            </a:r>
            <a:r>
              <a:rPr sz="2200" spc="-15" dirty="0">
                <a:solidFill>
                  <a:srgbClr val="404040"/>
                </a:solidFill>
                <a:latin typeface="Noto Sans"/>
                <a:cs typeface="Noto Sans"/>
              </a:rPr>
              <a:t>reads</a:t>
            </a:r>
            <a:endParaRPr sz="2200">
              <a:latin typeface="Noto Sans"/>
              <a:cs typeface="Noto Sans"/>
            </a:endParaRPr>
          </a:p>
        </p:txBody>
      </p:sp>
      <p:grpSp>
        <p:nvGrpSpPr>
          <p:cNvPr id="9" name="object 9"/>
          <p:cNvGrpSpPr/>
          <p:nvPr/>
        </p:nvGrpSpPr>
        <p:grpSpPr>
          <a:xfrm>
            <a:off x="5079491" y="4648200"/>
            <a:ext cx="5645150" cy="1170940"/>
            <a:chOff x="5079491" y="4648200"/>
            <a:chExt cx="5645150" cy="1170940"/>
          </a:xfrm>
        </p:grpSpPr>
        <p:sp>
          <p:nvSpPr>
            <p:cNvPr id="10" name="object 10"/>
            <p:cNvSpPr/>
            <p:nvPr/>
          </p:nvSpPr>
          <p:spPr>
            <a:xfrm>
              <a:off x="7903463" y="4648200"/>
              <a:ext cx="0" cy="618490"/>
            </a:xfrm>
            <a:custGeom>
              <a:avLst/>
              <a:gdLst/>
              <a:ahLst/>
              <a:cxnLst/>
              <a:rect l="l" t="t" r="r" b="b"/>
              <a:pathLst>
                <a:path h="618489">
                  <a:moveTo>
                    <a:pt x="0" y="0"/>
                  </a:moveTo>
                  <a:lnTo>
                    <a:pt x="0" y="617982"/>
                  </a:lnTo>
                </a:path>
              </a:pathLst>
            </a:custGeom>
            <a:ln w="12192">
              <a:solidFill>
                <a:srgbClr val="EC7C30"/>
              </a:solidFill>
            </a:ln>
          </p:spPr>
          <p:txBody>
            <a:bodyPr wrap="square" lIns="0" tIns="0" rIns="0" bIns="0" rtlCol="0"/>
            <a:lstStyle/>
            <a:p>
              <a:endParaRPr/>
            </a:p>
          </p:txBody>
        </p:sp>
        <p:sp>
          <p:nvSpPr>
            <p:cNvPr id="11" name="object 11"/>
            <p:cNvSpPr/>
            <p:nvPr/>
          </p:nvSpPr>
          <p:spPr>
            <a:xfrm>
              <a:off x="5079491" y="5269991"/>
              <a:ext cx="76200" cy="548640"/>
            </a:xfrm>
            <a:custGeom>
              <a:avLst/>
              <a:gdLst/>
              <a:ahLst/>
              <a:cxnLst/>
              <a:rect l="l" t="t" r="r" b="b"/>
              <a:pathLst>
                <a:path w="76200" h="548639">
                  <a:moveTo>
                    <a:pt x="31750" y="472440"/>
                  </a:moveTo>
                  <a:lnTo>
                    <a:pt x="0" y="472440"/>
                  </a:lnTo>
                  <a:lnTo>
                    <a:pt x="38100" y="548640"/>
                  </a:lnTo>
                  <a:lnTo>
                    <a:pt x="69850" y="485140"/>
                  </a:lnTo>
                  <a:lnTo>
                    <a:pt x="31750" y="485140"/>
                  </a:lnTo>
                  <a:lnTo>
                    <a:pt x="31750" y="472440"/>
                  </a:lnTo>
                  <a:close/>
                </a:path>
                <a:path w="76200" h="548639">
                  <a:moveTo>
                    <a:pt x="44450" y="0"/>
                  </a:moveTo>
                  <a:lnTo>
                    <a:pt x="31750" y="0"/>
                  </a:lnTo>
                  <a:lnTo>
                    <a:pt x="31750" y="485140"/>
                  </a:lnTo>
                  <a:lnTo>
                    <a:pt x="44450" y="485140"/>
                  </a:lnTo>
                  <a:lnTo>
                    <a:pt x="44450" y="0"/>
                  </a:lnTo>
                  <a:close/>
                </a:path>
                <a:path w="76200" h="548639">
                  <a:moveTo>
                    <a:pt x="76200" y="472440"/>
                  </a:moveTo>
                  <a:lnTo>
                    <a:pt x="44450" y="472440"/>
                  </a:lnTo>
                  <a:lnTo>
                    <a:pt x="44450" y="485140"/>
                  </a:lnTo>
                  <a:lnTo>
                    <a:pt x="69850" y="485140"/>
                  </a:lnTo>
                  <a:lnTo>
                    <a:pt x="76200" y="472440"/>
                  </a:lnTo>
                  <a:close/>
                </a:path>
              </a:pathLst>
            </a:custGeom>
            <a:solidFill>
              <a:srgbClr val="EC7C30"/>
            </a:solidFill>
          </p:spPr>
          <p:txBody>
            <a:bodyPr wrap="square" lIns="0" tIns="0" rIns="0" bIns="0" rtlCol="0"/>
            <a:lstStyle/>
            <a:p>
              <a:endParaRPr/>
            </a:p>
          </p:txBody>
        </p:sp>
        <p:sp>
          <p:nvSpPr>
            <p:cNvPr id="12" name="object 12"/>
            <p:cNvSpPr/>
            <p:nvPr/>
          </p:nvSpPr>
          <p:spPr>
            <a:xfrm>
              <a:off x="5117591" y="5273040"/>
              <a:ext cx="2788920" cy="0"/>
            </a:xfrm>
            <a:custGeom>
              <a:avLst/>
              <a:gdLst/>
              <a:ahLst/>
              <a:cxnLst/>
              <a:rect l="l" t="t" r="r" b="b"/>
              <a:pathLst>
                <a:path w="2788920">
                  <a:moveTo>
                    <a:pt x="0" y="0"/>
                  </a:moveTo>
                  <a:lnTo>
                    <a:pt x="2788919" y="0"/>
                  </a:lnTo>
                </a:path>
              </a:pathLst>
            </a:custGeom>
            <a:ln w="12192">
              <a:solidFill>
                <a:srgbClr val="EC7C30"/>
              </a:solidFill>
            </a:ln>
          </p:spPr>
          <p:txBody>
            <a:bodyPr wrap="square" lIns="0" tIns="0" rIns="0" bIns="0" rtlCol="0"/>
            <a:lstStyle/>
            <a:p>
              <a:endParaRPr/>
            </a:p>
          </p:txBody>
        </p:sp>
        <p:sp>
          <p:nvSpPr>
            <p:cNvPr id="13" name="object 13"/>
            <p:cNvSpPr/>
            <p:nvPr/>
          </p:nvSpPr>
          <p:spPr>
            <a:xfrm>
              <a:off x="10648188" y="5269991"/>
              <a:ext cx="76200" cy="548640"/>
            </a:xfrm>
            <a:custGeom>
              <a:avLst/>
              <a:gdLst/>
              <a:ahLst/>
              <a:cxnLst/>
              <a:rect l="l" t="t" r="r" b="b"/>
              <a:pathLst>
                <a:path w="76200" h="548639">
                  <a:moveTo>
                    <a:pt x="31750" y="472440"/>
                  </a:moveTo>
                  <a:lnTo>
                    <a:pt x="0" y="472440"/>
                  </a:lnTo>
                  <a:lnTo>
                    <a:pt x="38100" y="548640"/>
                  </a:lnTo>
                  <a:lnTo>
                    <a:pt x="69850" y="485140"/>
                  </a:lnTo>
                  <a:lnTo>
                    <a:pt x="31750" y="485140"/>
                  </a:lnTo>
                  <a:lnTo>
                    <a:pt x="31750" y="472440"/>
                  </a:lnTo>
                  <a:close/>
                </a:path>
                <a:path w="76200" h="548639">
                  <a:moveTo>
                    <a:pt x="44450" y="0"/>
                  </a:moveTo>
                  <a:lnTo>
                    <a:pt x="31750" y="0"/>
                  </a:lnTo>
                  <a:lnTo>
                    <a:pt x="31750" y="485140"/>
                  </a:lnTo>
                  <a:lnTo>
                    <a:pt x="44450" y="485140"/>
                  </a:lnTo>
                  <a:lnTo>
                    <a:pt x="44450" y="0"/>
                  </a:lnTo>
                  <a:close/>
                </a:path>
                <a:path w="76200" h="548639">
                  <a:moveTo>
                    <a:pt x="76200" y="472440"/>
                  </a:moveTo>
                  <a:lnTo>
                    <a:pt x="44450" y="472440"/>
                  </a:lnTo>
                  <a:lnTo>
                    <a:pt x="44450" y="485140"/>
                  </a:lnTo>
                  <a:lnTo>
                    <a:pt x="69850" y="485140"/>
                  </a:lnTo>
                  <a:lnTo>
                    <a:pt x="76200" y="472440"/>
                  </a:lnTo>
                  <a:close/>
                </a:path>
              </a:pathLst>
            </a:custGeom>
            <a:solidFill>
              <a:srgbClr val="EC7C30"/>
            </a:solidFill>
          </p:spPr>
          <p:txBody>
            <a:bodyPr wrap="square" lIns="0" tIns="0" rIns="0" bIns="0" rtlCol="0"/>
            <a:lstStyle/>
            <a:p>
              <a:endParaRPr/>
            </a:p>
          </p:txBody>
        </p:sp>
        <p:sp>
          <p:nvSpPr>
            <p:cNvPr id="14" name="object 14"/>
            <p:cNvSpPr/>
            <p:nvPr/>
          </p:nvSpPr>
          <p:spPr>
            <a:xfrm>
              <a:off x="7903463" y="5273040"/>
              <a:ext cx="2788920" cy="0"/>
            </a:xfrm>
            <a:custGeom>
              <a:avLst/>
              <a:gdLst/>
              <a:ahLst/>
              <a:cxnLst/>
              <a:rect l="l" t="t" r="r" b="b"/>
              <a:pathLst>
                <a:path w="2788920">
                  <a:moveTo>
                    <a:pt x="0" y="0"/>
                  </a:moveTo>
                  <a:lnTo>
                    <a:pt x="2788919" y="0"/>
                  </a:lnTo>
                </a:path>
              </a:pathLst>
            </a:custGeom>
            <a:ln w="12192">
              <a:solidFill>
                <a:srgbClr val="EC7C30"/>
              </a:solidFill>
            </a:ln>
          </p:spPr>
          <p:txBody>
            <a:bodyPr wrap="square" lIns="0" tIns="0" rIns="0" bIns="0" rtlCol="0"/>
            <a:lstStyle/>
            <a:p>
              <a:endParaRPr/>
            </a:p>
          </p:txBody>
        </p:sp>
      </p:grpSp>
      <p:sp>
        <p:nvSpPr>
          <p:cNvPr id="15" name="object 15"/>
          <p:cNvSpPr/>
          <p:nvPr/>
        </p:nvSpPr>
        <p:spPr>
          <a:xfrm>
            <a:off x="6266688" y="710183"/>
            <a:ext cx="3724656" cy="256031"/>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543805" y="1220165"/>
            <a:ext cx="720217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404040"/>
                </a:solidFill>
                <a:latin typeface="Noto Sans"/>
                <a:cs typeface="Noto Sans"/>
              </a:rPr>
              <a:t>DynamoDB offers </a:t>
            </a:r>
            <a:r>
              <a:rPr sz="2200" spc="-10" dirty="0">
                <a:solidFill>
                  <a:srgbClr val="404040"/>
                </a:solidFill>
                <a:latin typeface="Noto Sans"/>
                <a:cs typeface="Noto Sans"/>
              </a:rPr>
              <a:t>two </a:t>
            </a:r>
            <a:r>
              <a:rPr sz="2200" spc="-15" dirty="0">
                <a:solidFill>
                  <a:srgbClr val="404040"/>
                </a:solidFill>
                <a:latin typeface="Noto Sans"/>
                <a:cs typeface="Noto Sans"/>
              </a:rPr>
              <a:t>different read </a:t>
            </a:r>
            <a:r>
              <a:rPr sz="2200" spc="-10" dirty="0">
                <a:solidFill>
                  <a:srgbClr val="404040"/>
                </a:solidFill>
                <a:latin typeface="Noto Sans"/>
                <a:cs typeface="Noto Sans"/>
              </a:rPr>
              <a:t>consistency</a:t>
            </a:r>
            <a:r>
              <a:rPr sz="2200" spc="-114" dirty="0">
                <a:solidFill>
                  <a:srgbClr val="404040"/>
                </a:solidFill>
                <a:latin typeface="Noto Sans"/>
                <a:cs typeface="Noto Sans"/>
              </a:rPr>
              <a:t> </a:t>
            </a:r>
            <a:r>
              <a:rPr sz="2200" spc="-15" dirty="0">
                <a:solidFill>
                  <a:srgbClr val="404040"/>
                </a:solidFill>
                <a:latin typeface="Noto Sans"/>
                <a:cs typeface="Noto Sans"/>
              </a:rPr>
              <a:t>types:</a:t>
            </a:r>
            <a:endParaRPr sz="2200">
              <a:latin typeface="Noto Sans"/>
              <a:cs typeface="Noto Sans"/>
            </a:endParaRPr>
          </a:p>
        </p:txBody>
      </p:sp>
      <p:sp>
        <p:nvSpPr>
          <p:cNvPr id="17" name="object 1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60</a:t>
            </a:fld>
            <a:endParaRPr spc="-5"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7600" y="1600200"/>
            <a:ext cx="13792200" cy="6781800"/>
          </a:xfrm>
        </p:spPr>
        <p:txBody>
          <a:bodyPr/>
          <a:lstStyle/>
          <a:p>
            <a:pPr algn="just"/>
            <a:r>
              <a:rPr lang="en-IN" sz="2800" b="1" dirty="0" smtClean="0">
                <a:latin typeface="Times New Roman" pitchFamily="18" charset="0"/>
                <a:cs typeface="Times New Roman" pitchFamily="18" charset="0"/>
              </a:rPr>
              <a:t>Eventually Consistent Reads</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When you read data from a </a:t>
            </a:r>
            <a:r>
              <a:rPr lang="en-IN" sz="2800" dirty="0" err="1" smtClean="0">
                <a:latin typeface="Times New Roman" pitchFamily="18" charset="0"/>
                <a:cs typeface="Times New Roman" pitchFamily="18" charset="0"/>
              </a:rPr>
              <a:t>DynamoDB</a:t>
            </a:r>
            <a:r>
              <a:rPr lang="en-IN" sz="2800" dirty="0" smtClean="0">
                <a:latin typeface="Times New Roman" pitchFamily="18" charset="0"/>
                <a:cs typeface="Times New Roman" pitchFamily="18" charset="0"/>
              </a:rPr>
              <a:t> table, the response might not reflect the results of a recently completed write operation. The response might include some stale data. If you repeat your read request after a short time, the response should return the latest data.</a:t>
            </a:r>
          </a:p>
          <a:p>
            <a:pPr algn="just"/>
            <a:endParaRPr lang="en-IN" sz="2800" dirty="0" smtClean="0">
              <a:latin typeface="Times New Roman" pitchFamily="18" charset="0"/>
              <a:cs typeface="Times New Roman" pitchFamily="18" charset="0"/>
            </a:endParaRPr>
          </a:p>
          <a:p>
            <a:pPr algn="just"/>
            <a:r>
              <a:rPr lang="en-IN" sz="2800" b="1" dirty="0" smtClean="0">
                <a:latin typeface="Times New Roman" pitchFamily="18" charset="0"/>
                <a:cs typeface="Times New Roman" pitchFamily="18" charset="0"/>
              </a:rPr>
              <a:t>Strongly Consistent Reads</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When you request a strongly consistent read, </a:t>
            </a:r>
            <a:r>
              <a:rPr lang="en-IN" sz="2800" dirty="0" err="1" smtClean="0">
                <a:latin typeface="Times New Roman" pitchFamily="18" charset="0"/>
                <a:cs typeface="Times New Roman" pitchFamily="18" charset="0"/>
              </a:rPr>
              <a:t>DynamoDB</a:t>
            </a:r>
            <a:r>
              <a:rPr lang="en-IN" sz="2800" dirty="0" smtClean="0">
                <a:latin typeface="Times New Roman" pitchFamily="18" charset="0"/>
                <a:cs typeface="Times New Roman" pitchFamily="18" charset="0"/>
              </a:rPr>
              <a:t> returns a response with the most up-to-date data, reflecting the updates from all prior write operations that were successful. However, this consistency comes with some disadvantages:</a:t>
            </a:r>
          </a:p>
          <a:p>
            <a:pPr algn="just"/>
            <a:r>
              <a:rPr lang="en-IN" sz="2800" dirty="0" smtClean="0">
                <a:latin typeface="Times New Roman" pitchFamily="18" charset="0"/>
                <a:cs typeface="Times New Roman" pitchFamily="18" charset="0"/>
              </a:rPr>
              <a:t>A strongly consistent read might not be available if there is a network delay or outage. In this case, </a:t>
            </a:r>
            <a:r>
              <a:rPr lang="en-IN" sz="2800" dirty="0" err="1" smtClean="0">
                <a:latin typeface="Times New Roman" pitchFamily="18" charset="0"/>
                <a:cs typeface="Times New Roman" pitchFamily="18" charset="0"/>
              </a:rPr>
              <a:t>DynamoDB</a:t>
            </a:r>
            <a:r>
              <a:rPr lang="en-IN" sz="2800" dirty="0" smtClean="0">
                <a:latin typeface="Times New Roman" pitchFamily="18" charset="0"/>
                <a:cs typeface="Times New Roman" pitchFamily="18" charset="0"/>
              </a:rPr>
              <a:t> may return a server error (HTTP 500).</a:t>
            </a:r>
          </a:p>
          <a:p>
            <a:pPr algn="just"/>
            <a:r>
              <a:rPr lang="en-IN" sz="2800" dirty="0" smtClean="0">
                <a:latin typeface="Times New Roman" pitchFamily="18" charset="0"/>
                <a:cs typeface="Times New Roman" pitchFamily="18" charset="0"/>
              </a:rPr>
              <a:t>Strongly consistent reads may have higher latency than eventually consistent reads.</a:t>
            </a:r>
          </a:p>
          <a:p>
            <a:pPr algn="just"/>
            <a:r>
              <a:rPr lang="en-IN" sz="2800" dirty="0" smtClean="0">
                <a:latin typeface="Times New Roman" pitchFamily="18" charset="0"/>
                <a:cs typeface="Times New Roman" pitchFamily="18" charset="0"/>
              </a:rPr>
              <a:t>Strongly consistent reads are not supported on global secondary indexes.</a:t>
            </a:r>
          </a:p>
          <a:p>
            <a:pPr algn="just"/>
            <a:r>
              <a:rPr lang="en-IN" sz="2800" dirty="0" smtClean="0">
                <a:latin typeface="Times New Roman" pitchFamily="18" charset="0"/>
                <a:cs typeface="Times New Roman" pitchFamily="18" charset="0"/>
              </a:rPr>
              <a:t>Strongly consistent reads use more throughput capacity than eventually consistent reads</a:t>
            </a:r>
          </a:p>
          <a:p>
            <a:pPr algn="just"/>
            <a:endParaRPr lang="en-IN" sz="28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2991" y="283286"/>
            <a:ext cx="5974080" cy="512445"/>
          </a:xfrm>
          <a:prstGeom prst="rect">
            <a:avLst/>
          </a:prstGeom>
        </p:spPr>
        <p:txBody>
          <a:bodyPr vert="horz" wrap="square" lIns="0" tIns="12065" rIns="0" bIns="0" rtlCol="0">
            <a:spAutoFit/>
          </a:bodyPr>
          <a:lstStyle/>
          <a:p>
            <a:pPr marL="12700">
              <a:lnSpc>
                <a:spcPct val="100000"/>
              </a:lnSpc>
              <a:spcBef>
                <a:spcPts val="95"/>
              </a:spcBef>
            </a:pPr>
            <a:r>
              <a:rPr sz="3200" b="0" spc="-375" dirty="0">
                <a:latin typeface="Arial Black"/>
                <a:cs typeface="Arial Black"/>
              </a:rPr>
              <a:t>Provisioned </a:t>
            </a:r>
            <a:r>
              <a:rPr sz="3200" b="0" spc="-350" dirty="0">
                <a:latin typeface="Arial Black"/>
                <a:cs typeface="Arial Black"/>
              </a:rPr>
              <a:t>Throughput</a:t>
            </a:r>
            <a:r>
              <a:rPr sz="3200" b="0" spc="-535" dirty="0">
                <a:latin typeface="Arial Black"/>
                <a:cs typeface="Arial Black"/>
              </a:rPr>
              <a:t> </a:t>
            </a:r>
            <a:r>
              <a:rPr sz="3200" b="0" spc="-450" dirty="0">
                <a:latin typeface="Arial Black"/>
                <a:cs typeface="Arial Black"/>
              </a:rPr>
              <a:t>Capacity</a:t>
            </a:r>
            <a:endParaRPr sz="3200">
              <a:latin typeface="Arial Black"/>
              <a:cs typeface="Arial Black"/>
            </a:endParaRPr>
          </a:p>
        </p:txBody>
      </p:sp>
      <p:sp>
        <p:nvSpPr>
          <p:cNvPr id="3" name="object 3"/>
          <p:cNvSpPr txBox="1"/>
          <p:nvPr/>
        </p:nvSpPr>
        <p:spPr>
          <a:xfrm>
            <a:off x="5977254" y="6366713"/>
            <a:ext cx="3846195" cy="329565"/>
          </a:xfrm>
          <a:prstGeom prst="rect">
            <a:avLst/>
          </a:prstGeom>
        </p:spPr>
        <p:txBody>
          <a:bodyPr vert="horz" wrap="square" lIns="0" tIns="12065" rIns="0" bIns="0" rtlCol="0">
            <a:spAutoFit/>
          </a:bodyPr>
          <a:lstStyle/>
          <a:p>
            <a:pPr marL="12700">
              <a:lnSpc>
                <a:spcPct val="100000"/>
              </a:lnSpc>
              <a:spcBef>
                <a:spcPts val="95"/>
              </a:spcBef>
            </a:pPr>
            <a:r>
              <a:rPr sz="2000" spc="-20" dirty="0">
                <a:solidFill>
                  <a:srgbClr val="404040"/>
                </a:solidFill>
                <a:latin typeface="Noto Sans"/>
                <a:cs typeface="Noto Sans"/>
              </a:rPr>
              <a:t>Provisioned </a:t>
            </a:r>
            <a:r>
              <a:rPr sz="2000" spc="-35" dirty="0">
                <a:solidFill>
                  <a:srgbClr val="404040"/>
                </a:solidFill>
                <a:latin typeface="Noto Sans"/>
                <a:cs typeface="Noto Sans"/>
              </a:rPr>
              <a:t>throughput</a:t>
            </a:r>
            <a:r>
              <a:rPr sz="2000" spc="15" dirty="0">
                <a:solidFill>
                  <a:srgbClr val="404040"/>
                </a:solidFill>
                <a:latin typeface="Noto Sans"/>
                <a:cs typeface="Noto Sans"/>
              </a:rPr>
              <a:t> </a:t>
            </a:r>
            <a:r>
              <a:rPr sz="2000" spc="-15" dirty="0">
                <a:solidFill>
                  <a:srgbClr val="404040"/>
                </a:solidFill>
                <a:latin typeface="Noto Sans"/>
                <a:cs typeface="Noto Sans"/>
              </a:rPr>
              <a:t>capacity</a:t>
            </a:r>
            <a:endParaRPr sz="2000">
              <a:latin typeface="Noto Sans"/>
              <a:cs typeface="Noto Sans"/>
            </a:endParaRPr>
          </a:p>
        </p:txBody>
      </p:sp>
      <p:sp>
        <p:nvSpPr>
          <p:cNvPr id="4" name="object 4"/>
          <p:cNvSpPr/>
          <p:nvPr/>
        </p:nvSpPr>
        <p:spPr>
          <a:xfrm>
            <a:off x="757427" y="3369564"/>
            <a:ext cx="6400800" cy="1554480"/>
          </a:xfrm>
          <a:custGeom>
            <a:avLst/>
            <a:gdLst/>
            <a:ahLst/>
            <a:cxnLst/>
            <a:rect l="l" t="t" r="r" b="b"/>
            <a:pathLst>
              <a:path w="6400800" h="1554479">
                <a:moveTo>
                  <a:pt x="0" y="1554479"/>
                </a:moveTo>
                <a:lnTo>
                  <a:pt x="6400800" y="1554479"/>
                </a:lnTo>
                <a:lnTo>
                  <a:pt x="6400800" y="0"/>
                </a:lnTo>
                <a:lnTo>
                  <a:pt x="0" y="0"/>
                </a:lnTo>
                <a:lnTo>
                  <a:pt x="0" y="1554479"/>
                </a:lnTo>
                <a:close/>
              </a:path>
            </a:pathLst>
          </a:custGeom>
          <a:ln w="9144">
            <a:solidFill>
              <a:srgbClr val="919191"/>
            </a:solidFill>
          </a:ln>
        </p:spPr>
        <p:txBody>
          <a:bodyPr wrap="square" lIns="0" tIns="0" rIns="0" bIns="0" rtlCol="0"/>
          <a:lstStyle/>
          <a:p>
            <a:endParaRPr/>
          </a:p>
        </p:txBody>
      </p:sp>
      <p:sp>
        <p:nvSpPr>
          <p:cNvPr id="5" name="object 5"/>
          <p:cNvSpPr txBox="1"/>
          <p:nvPr/>
        </p:nvSpPr>
        <p:spPr>
          <a:xfrm>
            <a:off x="834644" y="3661613"/>
            <a:ext cx="5835650" cy="939800"/>
          </a:xfrm>
          <a:prstGeom prst="rect">
            <a:avLst/>
          </a:prstGeom>
        </p:spPr>
        <p:txBody>
          <a:bodyPr vert="horz" wrap="square" lIns="0" tIns="12065" rIns="0" bIns="0" rtlCol="0">
            <a:spAutoFit/>
          </a:bodyPr>
          <a:lstStyle/>
          <a:p>
            <a:pPr marL="12700" marR="5080">
              <a:lnSpc>
                <a:spcPct val="100000"/>
              </a:lnSpc>
              <a:spcBef>
                <a:spcPts val="95"/>
              </a:spcBef>
            </a:pPr>
            <a:r>
              <a:rPr sz="2000" spc="-25" dirty="0">
                <a:solidFill>
                  <a:srgbClr val="404040"/>
                </a:solidFill>
                <a:latin typeface="Noto Sans"/>
                <a:cs typeface="Noto Sans"/>
              </a:rPr>
              <a:t>Write </a:t>
            </a:r>
            <a:r>
              <a:rPr sz="2000" spc="-35" dirty="0">
                <a:solidFill>
                  <a:srgbClr val="404040"/>
                </a:solidFill>
                <a:latin typeface="Noto Sans"/>
                <a:cs typeface="Noto Sans"/>
              </a:rPr>
              <a:t>throughput: </a:t>
            </a:r>
            <a:r>
              <a:rPr sz="2000" spc="-25" dirty="0">
                <a:solidFill>
                  <a:srgbClr val="404040"/>
                </a:solidFill>
                <a:latin typeface="Noto Sans"/>
                <a:cs typeface="Noto Sans"/>
              </a:rPr>
              <a:t>There </a:t>
            </a:r>
            <a:r>
              <a:rPr sz="2000" spc="-10" dirty="0">
                <a:solidFill>
                  <a:srgbClr val="404040"/>
                </a:solidFill>
                <a:latin typeface="Noto Sans"/>
                <a:cs typeface="Noto Sans"/>
              </a:rPr>
              <a:t>is </a:t>
            </a:r>
            <a:r>
              <a:rPr sz="2000" spc="-15" dirty="0">
                <a:solidFill>
                  <a:srgbClr val="404040"/>
                </a:solidFill>
                <a:latin typeface="Noto Sans"/>
                <a:cs typeface="Noto Sans"/>
              </a:rPr>
              <a:t>a </a:t>
            </a:r>
            <a:r>
              <a:rPr sz="2000" spc="-40" dirty="0">
                <a:solidFill>
                  <a:srgbClr val="404040"/>
                </a:solidFill>
                <a:latin typeface="Noto Sans"/>
                <a:cs typeface="Noto Sans"/>
              </a:rPr>
              <a:t>charge </a:t>
            </a:r>
            <a:r>
              <a:rPr sz="2000" spc="-10" dirty="0">
                <a:solidFill>
                  <a:srgbClr val="404040"/>
                </a:solidFill>
                <a:latin typeface="Noto Sans"/>
                <a:cs typeface="Noto Sans"/>
              </a:rPr>
              <a:t>per </a:t>
            </a:r>
            <a:r>
              <a:rPr sz="2000" spc="-15" dirty="0">
                <a:solidFill>
                  <a:srgbClr val="404040"/>
                </a:solidFill>
                <a:latin typeface="Noto Sans"/>
                <a:cs typeface="Noto Sans"/>
              </a:rPr>
              <a:t>hour for  </a:t>
            </a:r>
            <a:r>
              <a:rPr sz="2000" spc="-25" dirty="0">
                <a:solidFill>
                  <a:srgbClr val="404040"/>
                </a:solidFill>
                <a:latin typeface="Noto Sans"/>
                <a:cs typeface="Noto Sans"/>
              </a:rPr>
              <a:t>every </a:t>
            </a:r>
            <a:r>
              <a:rPr sz="2000" spc="-15" dirty="0">
                <a:solidFill>
                  <a:srgbClr val="404040"/>
                </a:solidFill>
                <a:latin typeface="Noto Sans"/>
                <a:cs typeface="Noto Sans"/>
              </a:rPr>
              <a:t>10 units of </a:t>
            </a:r>
            <a:r>
              <a:rPr sz="2000" spc="-20" dirty="0">
                <a:solidFill>
                  <a:srgbClr val="404040"/>
                </a:solidFill>
                <a:latin typeface="Noto Sans"/>
                <a:cs typeface="Noto Sans"/>
              </a:rPr>
              <a:t>write </a:t>
            </a:r>
            <a:r>
              <a:rPr sz="2000" spc="-30" dirty="0">
                <a:solidFill>
                  <a:srgbClr val="404040"/>
                </a:solidFill>
                <a:latin typeface="Noto Sans"/>
                <a:cs typeface="Noto Sans"/>
              </a:rPr>
              <a:t>capacity, </a:t>
            </a:r>
            <a:r>
              <a:rPr sz="2000" spc="-15" dirty="0">
                <a:solidFill>
                  <a:srgbClr val="404040"/>
                </a:solidFill>
                <a:latin typeface="Noto Sans"/>
                <a:cs typeface="Noto Sans"/>
              </a:rPr>
              <a:t>which can handle  </a:t>
            </a:r>
            <a:r>
              <a:rPr sz="2000" spc="-25" dirty="0">
                <a:solidFill>
                  <a:srgbClr val="404040"/>
                </a:solidFill>
                <a:latin typeface="Noto Sans"/>
                <a:cs typeface="Noto Sans"/>
              </a:rPr>
              <a:t>36,000 </a:t>
            </a:r>
            <a:r>
              <a:rPr sz="2000" spc="-20" dirty="0">
                <a:solidFill>
                  <a:srgbClr val="404040"/>
                </a:solidFill>
                <a:latin typeface="Noto Sans"/>
                <a:cs typeface="Noto Sans"/>
              </a:rPr>
              <a:t>writes </a:t>
            </a:r>
            <a:r>
              <a:rPr sz="2000" spc="-10" dirty="0">
                <a:solidFill>
                  <a:srgbClr val="404040"/>
                </a:solidFill>
                <a:latin typeface="Noto Sans"/>
                <a:cs typeface="Noto Sans"/>
              </a:rPr>
              <a:t>per</a:t>
            </a:r>
            <a:r>
              <a:rPr sz="2000" spc="75" dirty="0">
                <a:solidFill>
                  <a:srgbClr val="404040"/>
                </a:solidFill>
                <a:latin typeface="Noto Sans"/>
                <a:cs typeface="Noto Sans"/>
              </a:rPr>
              <a:t> </a:t>
            </a:r>
            <a:r>
              <a:rPr sz="2000" spc="-15" dirty="0">
                <a:solidFill>
                  <a:srgbClr val="404040"/>
                </a:solidFill>
                <a:latin typeface="Noto Sans"/>
                <a:cs typeface="Noto Sans"/>
              </a:rPr>
              <a:t>hour.</a:t>
            </a:r>
            <a:endParaRPr sz="2000">
              <a:latin typeface="Noto Sans"/>
              <a:cs typeface="Noto Sans"/>
            </a:endParaRPr>
          </a:p>
        </p:txBody>
      </p:sp>
      <p:sp>
        <p:nvSpPr>
          <p:cNvPr id="6" name="object 6"/>
          <p:cNvSpPr/>
          <p:nvPr/>
        </p:nvSpPr>
        <p:spPr>
          <a:xfrm>
            <a:off x="9035795" y="3393947"/>
            <a:ext cx="6400800" cy="1554480"/>
          </a:xfrm>
          <a:custGeom>
            <a:avLst/>
            <a:gdLst/>
            <a:ahLst/>
            <a:cxnLst/>
            <a:rect l="l" t="t" r="r" b="b"/>
            <a:pathLst>
              <a:path w="6400800" h="1554479">
                <a:moveTo>
                  <a:pt x="0" y="1554479"/>
                </a:moveTo>
                <a:lnTo>
                  <a:pt x="6400800" y="1554479"/>
                </a:lnTo>
                <a:lnTo>
                  <a:pt x="6400800" y="0"/>
                </a:lnTo>
                <a:lnTo>
                  <a:pt x="0" y="0"/>
                </a:lnTo>
                <a:lnTo>
                  <a:pt x="0" y="1554479"/>
                </a:lnTo>
                <a:close/>
              </a:path>
            </a:pathLst>
          </a:custGeom>
          <a:ln w="9144">
            <a:solidFill>
              <a:srgbClr val="4A4640"/>
            </a:solidFill>
          </a:ln>
        </p:spPr>
        <p:txBody>
          <a:bodyPr wrap="square" lIns="0" tIns="0" rIns="0" bIns="0" rtlCol="0"/>
          <a:lstStyle/>
          <a:p>
            <a:endParaRPr/>
          </a:p>
        </p:txBody>
      </p:sp>
      <p:sp>
        <p:nvSpPr>
          <p:cNvPr id="7" name="object 7"/>
          <p:cNvSpPr txBox="1"/>
          <p:nvPr/>
        </p:nvSpPr>
        <p:spPr>
          <a:xfrm>
            <a:off x="9113901" y="3532758"/>
            <a:ext cx="5781675" cy="1243965"/>
          </a:xfrm>
          <a:prstGeom prst="rect">
            <a:avLst/>
          </a:prstGeom>
        </p:spPr>
        <p:txBody>
          <a:bodyPr vert="horz" wrap="square" lIns="0" tIns="11430" rIns="0" bIns="0" rtlCol="0">
            <a:spAutoFit/>
          </a:bodyPr>
          <a:lstStyle/>
          <a:p>
            <a:pPr marL="12700" marR="5080">
              <a:lnSpc>
                <a:spcPct val="100000"/>
              </a:lnSpc>
              <a:spcBef>
                <a:spcPts val="90"/>
              </a:spcBef>
            </a:pPr>
            <a:r>
              <a:rPr sz="2000" spc="-15" dirty="0">
                <a:solidFill>
                  <a:srgbClr val="404040"/>
                </a:solidFill>
                <a:latin typeface="Noto Sans"/>
                <a:cs typeface="Noto Sans"/>
              </a:rPr>
              <a:t>Read </a:t>
            </a:r>
            <a:r>
              <a:rPr sz="2000" spc="-35" dirty="0">
                <a:solidFill>
                  <a:srgbClr val="404040"/>
                </a:solidFill>
                <a:latin typeface="Noto Sans"/>
                <a:cs typeface="Noto Sans"/>
              </a:rPr>
              <a:t>throughput: </a:t>
            </a:r>
            <a:r>
              <a:rPr sz="2000" spc="-25" dirty="0">
                <a:solidFill>
                  <a:srgbClr val="404040"/>
                </a:solidFill>
                <a:latin typeface="Noto Sans"/>
                <a:cs typeface="Noto Sans"/>
              </a:rPr>
              <a:t>There </a:t>
            </a:r>
            <a:r>
              <a:rPr sz="2000" spc="-10" dirty="0">
                <a:solidFill>
                  <a:srgbClr val="404040"/>
                </a:solidFill>
                <a:latin typeface="Noto Sans"/>
                <a:cs typeface="Noto Sans"/>
              </a:rPr>
              <a:t>is </a:t>
            </a:r>
            <a:r>
              <a:rPr sz="2000" spc="-15" dirty="0">
                <a:solidFill>
                  <a:srgbClr val="404040"/>
                </a:solidFill>
                <a:latin typeface="Noto Sans"/>
                <a:cs typeface="Noto Sans"/>
              </a:rPr>
              <a:t>a </a:t>
            </a:r>
            <a:r>
              <a:rPr sz="2000" spc="-40" dirty="0">
                <a:solidFill>
                  <a:srgbClr val="404040"/>
                </a:solidFill>
                <a:latin typeface="Noto Sans"/>
                <a:cs typeface="Noto Sans"/>
              </a:rPr>
              <a:t>charge </a:t>
            </a:r>
            <a:r>
              <a:rPr sz="2000" spc="-10" dirty="0">
                <a:solidFill>
                  <a:srgbClr val="404040"/>
                </a:solidFill>
                <a:latin typeface="Noto Sans"/>
                <a:cs typeface="Noto Sans"/>
              </a:rPr>
              <a:t>per </a:t>
            </a:r>
            <a:r>
              <a:rPr sz="2000" spc="-15" dirty="0">
                <a:solidFill>
                  <a:srgbClr val="404040"/>
                </a:solidFill>
                <a:latin typeface="Noto Sans"/>
                <a:cs typeface="Noto Sans"/>
              </a:rPr>
              <a:t>hour for  </a:t>
            </a:r>
            <a:r>
              <a:rPr sz="2000" spc="-20" dirty="0">
                <a:solidFill>
                  <a:srgbClr val="404040"/>
                </a:solidFill>
                <a:latin typeface="Noto Sans"/>
                <a:cs typeface="Noto Sans"/>
              </a:rPr>
              <a:t>every </a:t>
            </a:r>
            <a:r>
              <a:rPr sz="2000" spc="-15" dirty="0">
                <a:solidFill>
                  <a:srgbClr val="404040"/>
                </a:solidFill>
                <a:latin typeface="Noto Sans"/>
                <a:cs typeface="Noto Sans"/>
              </a:rPr>
              <a:t>50 units </a:t>
            </a:r>
            <a:r>
              <a:rPr sz="2000" spc="-10" dirty="0">
                <a:solidFill>
                  <a:srgbClr val="404040"/>
                </a:solidFill>
                <a:latin typeface="Noto Sans"/>
                <a:cs typeface="Noto Sans"/>
              </a:rPr>
              <a:t>of </a:t>
            </a:r>
            <a:r>
              <a:rPr sz="2000" spc="-25" dirty="0">
                <a:solidFill>
                  <a:srgbClr val="404040"/>
                </a:solidFill>
                <a:latin typeface="Noto Sans"/>
                <a:cs typeface="Noto Sans"/>
              </a:rPr>
              <a:t>read </a:t>
            </a:r>
            <a:r>
              <a:rPr sz="2000" spc="-30" dirty="0">
                <a:solidFill>
                  <a:srgbClr val="404040"/>
                </a:solidFill>
                <a:latin typeface="Noto Sans"/>
                <a:cs typeface="Noto Sans"/>
              </a:rPr>
              <a:t>capacity, </a:t>
            </a:r>
            <a:r>
              <a:rPr sz="2000" spc="-15" dirty="0">
                <a:solidFill>
                  <a:srgbClr val="404040"/>
                </a:solidFill>
                <a:latin typeface="Noto Sans"/>
                <a:cs typeface="Noto Sans"/>
              </a:rPr>
              <a:t>which can handle  </a:t>
            </a:r>
            <a:r>
              <a:rPr sz="2000" spc="-25" dirty="0">
                <a:solidFill>
                  <a:srgbClr val="404040"/>
                </a:solidFill>
                <a:latin typeface="Noto Sans"/>
                <a:cs typeface="Noto Sans"/>
              </a:rPr>
              <a:t>180,000 </a:t>
            </a:r>
            <a:r>
              <a:rPr sz="2000" spc="-45" dirty="0">
                <a:solidFill>
                  <a:srgbClr val="404040"/>
                </a:solidFill>
                <a:latin typeface="Noto Sans"/>
                <a:cs typeface="Noto Sans"/>
              </a:rPr>
              <a:t>“strongly </a:t>
            </a:r>
            <a:r>
              <a:rPr sz="2000" spc="-10" dirty="0">
                <a:solidFill>
                  <a:srgbClr val="404040"/>
                </a:solidFill>
                <a:latin typeface="Noto Sans"/>
                <a:cs typeface="Noto Sans"/>
              </a:rPr>
              <a:t>consistent” </a:t>
            </a:r>
            <a:r>
              <a:rPr sz="2000" spc="-25" dirty="0">
                <a:solidFill>
                  <a:srgbClr val="404040"/>
                </a:solidFill>
                <a:latin typeface="Noto Sans"/>
                <a:cs typeface="Noto Sans"/>
              </a:rPr>
              <a:t>reads </a:t>
            </a:r>
            <a:r>
              <a:rPr sz="2000" spc="-10" dirty="0">
                <a:solidFill>
                  <a:srgbClr val="404040"/>
                </a:solidFill>
                <a:latin typeface="Noto Sans"/>
                <a:cs typeface="Noto Sans"/>
              </a:rPr>
              <a:t>or </a:t>
            </a:r>
            <a:r>
              <a:rPr sz="2000" spc="-25" dirty="0">
                <a:solidFill>
                  <a:srgbClr val="404040"/>
                </a:solidFill>
                <a:latin typeface="Noto Sans"/>
                <a:cs typeface="Noto Sans"/>
              </a:rPr>
              <a:t>360,000  </a:t>
            </a:r>
            <a:r>
              <a:rPr sz="2000" spc="-30" dirty="0">
                <a:solidFill>
                  <a:srgbClr val="404040"/>
                </a:solidFill>
                <a:latin typeface="Noto Sans"/>
                <a:cs typeface="Noto Sans"/>
              </a:rPr>
              <a:t>“eventually </a:t>
            </a:r>
            <a:r>
              <a:rPr sz="2000" spc="-10" dirty="0">
                <a:solidFill>
                  <a:srgbClr val="404040"/>
                </a:solidFill>
                <a:latin typeface="Noto Sans"/>
                <a:cs typeface="Noto Sans"/>
              </a:rPr>
              <a:t>consistent” </a:t>
            </a:r>
            <a:r>
              <a:rPr sz="2000" spc="-25" dirty="0">
                <a:solidFill>
                  <a:srgbClr val="404040"/>
                </a:solidFill>
                <a:latin typeface="Noto Sans"/>
                <a:cs typeface="Noto Sans"/>
              </a:rPr>
              <a:t>reads </a:t>
            </a:r>
            <a:r>
              <a:rPr sz="2000" spc="-10" dirty="0">
                <a:solidFill>
                  <a:srgbClr val="404040"/>
                </a:solidFill>
                <a:latin typeface="Noto Sans"/>
                <a:cs typeface="Noto Sans"/>
              </a:rPr>
              <a:t>per</a:t>
            </a:r>
            <a:r>
              <a:rPr sz="2000" spc="60" dirty="0">
                <a:solidFill>
                  <a:srgbClr val="404040"/>
                </a:solidFill>
                <a:latin typeface="Noto Sans"/>
                <a:cs typeface="Noto Sans"/>
              </a:rPr>
              <a:t> </a:t>
            </a:r>
            <a:r>
              <a:rPr sz="2000" spc="-15" dirty="0">
                <a:solidFill>
                  <a:srgbClr val="404040"/>
                </a:solidFill>
                <a:latin typeface="Noto Sans"/>
                <a:cs typeface="Noto Sans"/>
              </a:rPr>
              <a:t>hour.</a:t>
            </a:r>
            <a:endParaRPr sz="2000">
              <a:latin typeface="Noto Sans"/>
              <a:cs typeface="Noto Sans"/>
            </a:endParaRPr>
          </a:p>
        </p:txBody>
      </p:sp>
      <p:grpSp>
        <p:nvGrpSpPr>
          <p:cNvPr id="8" name="object 8"/>
          <p:cNvGrpSpPr/>
          <p:nvPr/>
        </p:nvGrpSpPr>
        <p:grpSpPr>
          <a:xfrm>
            <a:off x="5824728" y="4166615"/>
            <a:ext cx="3276600" cy="2070100"/>
            <a:chOff x="5824728" y="4166615"/>
            <a:chExt cx="3276600" cy="2070100"/>
          </a:xfrm>
        </p:grpSpPr>
        <p:sp>
          <p:nvSpPr>
            <p:cNvPr id="9" name="object 9"/>
            <p:cNvSpPr/>
            <p:nvPr/>
          </p:nvSpPr>
          <p:spPr>
            <a:xfrm>
              <a:off x="5824728" y="4166615"/>
              <a:ext cx="1386840" cy="138683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132576" y="4200143"/>
              <a:ext cx="1386840" cy="138683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867144" y="5056631"/>
              <a:ext cx="2234183" cy="1179576"/>
            </a:xfrm>
            <a:prstGeom prst="rect">
              <a:avLst/>
            </a:prstGeom>
            <a:blipFill>
              <a:blip r:embed="rId3" cstate="print"/>
              <a:stretch>
                <a:fillRect/>
              </a:stretch>
            </a:blipFill>
          </p:spPr>
          <p:txBody>
            <a:bodyPr wrap="square" lIns="0" tIns="0" rIns="0" bIns="0" rtlCol="0"/>
            <a:lstStyle/>
            <a:p>
              <a:endParaRPr/>
            </a:p>
          </p:txBody>
        </p:sp>
      </p:grpSp>
      <p:sp>
        <p:nvSpPr>
          <p:cNvPr id="12" name="object 12"/>
          <p:cNvSpPr/>
          <p:nvPr/>
        </p:nvSpPr>
        <p:spPr>
          <a:xfrm>
            <a:off x="14435328" y="4230623"/>
            <a:ext cx="1386840" cy="138683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4629911" y="710183"/>
            <a:ext cx="6952488" cy="256031"/>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1177544" y="1196654"/>
            <a:ext cx="13454380" cy="746125"/>
          </a:xfrm>
          <a:prstGeom prst="rect">
            <a:avLst/>
          </a:prstGeom>
        </p:spPr>
        <p:txBody>
          <a:bodyPr vert="horz" wrap="square" lIns="0" tIns="37465" rIns="0" bIns="0" rtlCol="0">
            <a:spAutoFit/>
          </a:bodyPr>
          <a:lstStyle/>
          <a:p>
            <a:pPr marL="12700">
              <a:lnSpc>
                <a:spcPct val="100000"/>
              </a:lnSpc>
              <a:spcBef>
                <a:spcPts val="295"/>
              </a:spcBef>
            </a:pPr>
            <a:r>
              <a:rPr sz="2200" spc="-5" dirty="0">
                <a:solidFill>
                  <a:srgbClr val="404040"/>
                </a:solidFill>
                <a:latin typeface="Noto Sans"/>
                <a:cs typeface="Noto Sans"/>
              </a:rPr>
              <a:t>DynamoDB </a:t>
            </a:r>
            <a:r>
              <a:rPr sz="2200" spc="-10" dirty="0">
                <a:solidFill>
                  <a:srgbClr val="404040"/>
                </a:solidFill>
                <a:latin typeface="Noto Sans"/>
                <a:cs typeface="Noto Sans"/>
              </a:rPr>
              <a:t>is </a:t>
            </a:r>
            <a:r>
              <a:rPr sz="2200" spc="-35" dirty="0">
                <a:solidFill>
                  <a:srgbClr val="404040"/>
                </a:solidFill>
                <a:latin typeface="Noto Sans"/>
                <a:cs typeface="Noto Sans"/>
              </a:rPr>
              <a:t>charged </a:t>
            </a:r>
            <a:r>
              <a:rPr sz="2200" spc="-40" dirty="0">
                <a:solidFill>
                  <a:srgbClr val="404040"/>
                </a:solidFill>
                <a:latin typeface="Noto Sans"/>
                <a:cs typeface="Noto Sans"/>
              </a:rPr>
              <a:t>using </a:t>
            </a:r>
            <a:r>
              <a:rPr sz="2200" spc="-15" dirty="0">
                <a:solidFill>
                  <a:srgbClr val="404040"/>
                </a:solidFill>
                <a:latin typeface="Noto Sans"/>
                <a:cs typeface="Noto Sans"/>
              </a:rPr>
              <a:t>provisioned </a:t>
            </a:r>
            <a:r>
              <a:rPr sz="2200" spc="-35" dirty="0">
                <a:solidFill>
                  <a:srgbClr val="404040"/>
                </a:solidFill>
                <a:latin typeface="Noto Sans"/>
                <a:cs typeface="Noto Sans"/>
              </a:rPr>
              <a:t>throughput </a:t>
            </a:r>
            <a:r>
              <a:rPr sz="2200" spc="-25" dirty="0">
                <a:solidFill>
                  <a:srgbClr val="404040"/>
                </a:solidFill>
                <a:latin typeface="Noto Sans"/>
                <a:cs typeface="Noto Sans"/>
              </a:rPr>
              <a:t>capacity. </a:t>
            </a:r>
            <a:r>
              <a:rPr sz="2200" spc="-5" dirty="0">
                <a:solidFill>
                  <a:srgbClr val="404040"/>
                </a:solidFill>
                <a:latin typeface="Noto Sans"/>
                <a:cs typeface="Noto Sans"/>
              </a:rPr>
              <a:t>When you </a:t>
            </a:r>
            <a:r>
              <a:rPr sz="2200" spc="-15" dirty="0">
                <a:solidFill>
                  <a:srgbClr val="404040"/>
                </a:solidFill>
                <a:latin typeface="Noto Sans"/>
                <a:cs typeface="Noto Sans"/>
              </a:rPr>
              <a:t>create </a:t>
            </a:r>
            <a:r>
              <a:rPr sz="2200" spc="-5" dirty="0">
                <a:solidFill>
                  <a:srgbClr val="404040"/>
                </a:solidFill>
                <a:latin typeface="Noto Sans"/>
                <a:cs typeface="Noto Sans"/>
              </a:rPr>
              <a:t>a DynamoDB </a:t>
            </a:r>
            <a:r>
              <a:rPr sz="2200" spc="-20" dirty="0">
                <a:solidFill>
                  <a:srgbClr val="404040"/>
                </a:solidFill>
                <a:latin typeface="Noto Sans"/>
                <a:cs typeface="Noto Sans"/>
              </a:rPr>
              <a:t>table,</a:t>
            </a:r>
            <a:r>
              <a:rPr sz="2200" spc="95" dirty="0">
                <a:solidFill>
                  <a:srgbClr val="404040"/>
                </a:solidFill>
                <a:latin typeface="Noto Sans"/>
                <a:cs typeface="Noto Sans"/>
              </a:rPr>
              <a:t> </a:t>
            </a:r>
            <a:r>
              <a:rPr sz="2200" spc="-5" dirty="0">
                <a:solidFill>
                  <a:srgbClr val="404040"/>
                </a:solidFill>
                <a:latin typeface="Noto Sans"/>
                <a:cs typeface="Noto Sans"/>
              </a:rPr>
              <a:t>you</a:t>
            </a:r>
            <a:endParaRPr sz="2200">
              <a:latin typeface="Noto Sans"/>
              <a:cs typeface="Noto Sans"/>
            </a:endParaRPr>
          </a:p>
          <a:p>
            <a:pPr marL="12700">
              <a:lnSpc>
                <a:spcPct val="100000"/>
              </a:lnSpc>
              <a:spcBef>
                <a:spcPts val="195"/>
              </a:spcBef>
            </a:pPr>
            <a:r>
              <a:rPr sz="2200" spc="-10" dirty="0">
                <a:solidFill>
                  <a:srgbClr val="404040"/>
                </a:solidFill>
                <a:latin typeface="Noto Sans"/>
                <a:cs typeface="Noto Sans"/>
              </a:rPr>
              <a:t>can define </a:t>
            </a:r>
            <a:r>
              <a:rPr sz="2200" spc="-15" dirty="0">
                <a:solidFill>
                  <a:srgbClr val="404040"/>
                </a:solidFill>
                <a:latin typeface="Noto Sans"/>
                <a:cs typeface="Noto Sans"/>
              </a:rPr>
              <a:t>the capacity </a:t>
            </a:r>
            <a:r>
              <a:rPr sz="2200" spc="-20" dirty="0">
                <a:solidFill>
                  <a:srgbClr val="404040"/>
                </a:solidFill>
                <a:latin typeface="Noto Sans"/>
                <a:cs typeface="Noto Sans"/>
              </a:rPr>
              <a:t>that </a:t>
            </a:r>
            <a:r>
              <a:rPr sz="2200" spc="-5" dirty="0">
                <a:solidFill>
                  <a:srgbClr val="404040"/>
                </a:solidFill>
                <a:latin typeface="Noto Sans"/>
                <a:cs typeface="Noto Sans"/>
              </a:rPr>
              <a:t>you </a:t>
            </a:r>
            <a:r>
              <a:rPr sz="2200" spc="-15" dirty="0">
                <a:solidFill>
                  <a:srgbClr val="404040"/>
                </a:solidFill>
                <a:latin typeface="Noto Sans"/>
                <a:cs typeface="Noto Sans"/>
              </a:rPr>
              <a:t>want to </a:t>
            </a:r>
            <a:r>
              <a:rPr sz="2200" spc="-10" dirty="0">
                <a:solidFill>
                  <a:srgbClr val="404040"/>
                </a:solidFill>
                <a:latin typeface="Noto Sans"/>
                <a:cs typeface="Noto Sans"/>
              </a:rPr>
              <a:t>reserve </a:t>
            </a:r>
            <a:r>
              <a:rPr sz="2200" spc="-5" dirty="0">
                <a:solidFill>
                  <a:srgbClr val="404040"/>
                </a:solidFill>
                <a:latin typeface="Noto Sans"/>
                <a:cs typeface="Noto Sans"/>
              </a:rPr>
              <a:t>for </a:t>
            </a:r>
            <a:r>
              <a:rPr sz="2200" spc="-15" dirty="0">
                <a:solidFill>
                  <a:srgbClr val="404040"/>
                </a:solidFill>
                <a:latin typeface="Noto Sans"/>
                <a:cs typeface="Noto Sans"/>
              </a:rPr>
              <a:t>reads </a:t>
            </a:r>
            <a:r>
              <a:rPr sz="2200" spc="-10" dirty="0">
                <a:solidFill>
                  <a:srgbClr val="404040"/>
                </a:solidFill>
                <a:latin typeface="Noto Sans"/>
                <a:cs typeface="Noto Sans"/>
              </a:rPr>
              <a:t>and</a:t>
            </a:r>
            <a:r>
              <a:rPr sz="2200" spc="55" dirty="0">
                <a:solidFill>
                  <a:srgbClr val="404040"/>
                </a:solidFill>
                <a:latin typeface="Noto Sans"/>
                <a:cs typeface="Noto Sans"/>
              </a:rPr>
              <a:t> </a:t>
            </a:r>
            <a:r>
              <a:rPr sz="2200" spc="-10" dirty="0">
                <a:solidFill>
                  <a:srgbClr val="404040"/>
                </a:solidFill>
                <a:latin typeface="Noto Sans"/>
                <a:cs typeface="Noto Sans"/>
              </a:rPr>
              <a:t>writes.</a:t>
            </a:r>
            <a:endParaRPr sz="2200">
              <a:latin typeface="Noto Sans"/>
              <a:cs typeface="Noto Sans"/>
            </a:endParaRPr>
          </a:p>
        </p:txBody>
      </p:sp>
      <p:sp>
        <p:nvSpPr>
          <p:cNvPr id="15" name="object 1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62</a:t>
            </a:fld>
            <a:endParaRPr spc="-5"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50965" y="283286"/>
            <a:ext cx="4357370" cy="512445"/>
          </a:xfrm>
          <a:prstGeom prst="rect">
            <a:avLst/>
          </a:prstGeom>
        </p:spPr>
        <p:txBody>
          <a:bodyPr vert="horz" wrap="square" lIns="0" tIns="12065" rIns="0" bIns="0" rtlCol="0">
            <a:spAutoFit/>
          </a:bodyPr>
          <a:lstStyle/>
          <a:p>
            <a:pPr marL="12700">
              <a:lnSpc>
                <a:spcPct val="100000"/>
              </a:lnSpc>
              <a:spcBef>
                <a:spcPts val="95"/>
              </a:spcBef>
            </a:pPr>
            <a:r>
              <a:rPr sz="3200" b="0" spc="-395" dirty="0">
                <a:solidFill>
                  <a:srgbClr val="3E3E3E"/>
                </a:solidFill>
                <a:latin typeface="Arial Black"/>
                <a:cs typeface="Arial Black"/>
              </a:rPr>
              <a:t>DynamoDB</a:t>
            </a:r>
            <a:r>
              <a:rPr sz="3200" b="0" spc="-180" dirty="0">
                <a:solidFill>
                  <a:srgbClr val="3E3E3E"/>
                </a:solidFill>
                <a:latin typeface="Arial Black"/>
                <a:cs typeface="Arial Black"/>
              </a:rPr>
              <a:t> </a:t>
            </a:r>
            <a:r>
              <a:rPr sz="3200" b="0" spc="-475" dirty="0">
                <a:solidFill>
                  <a:srgbClr val="3E3E3E"/>
                </a:solidFill>
                <a:latin typeface="Arial Black"/>
                <a:cs typeface="Arial Black"/>
              </a:rPr>
              <a:t>Transactions</a:t>
            </a:r>
            <a:endParaRPr sz="3200" dirty="0">
              <a:latin typeface="Arial Black"/>
              <a:cs typeface="Arial Black"/>
            </a:endParaRPr>
          </a:p>
        </p:txBody>
      </p:sp>
      <p:sp>
        <p:nvSpPr>
          <p:cNvPr id="3" name="object 3"/>
          <p:cNvSpPr/>
          <p:nvPr/>
        </p:nvSpPr>
        <p:spPr>
          <a:xfrm>
            <a:off x="5437632" y="710183"/>
            <a:ext cx="5410200" cy="25603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130423" y="1426844"/>
            <a:ext cx="9681210" cy="295275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Noto Sans"/>
                <a:cs typeface="Noto Sans"/>
              </a:rPr>
              <a:t>S3 </a:t>
            </a:r>
            <a:r>
              <a:rPr sz="2400" spc="-15" dirty="0">
                <a:latin typeface="Noto Sans"/>
                <a:cs typeface="Noto Sans"/>
              </a:rPr>
              <a:t>Glacier </a:t>
            </a:r>
            <a:r>
              <a:rPr sz="2400" spc="-10" dirty="0">
                <a:latin typeface="Noto Sans"/>
                <a:cs typeface="Noto Sans"/>
              </a:rPr>
              <a:t>Deep </a:t>
            </a:r>
            <a:r>
              <a:rPr sz="2400" spc="-25" dirty="0">
                <a:latin typeface="Noto Sans"/>
                <a:cs typeface="Noto Sans"/>
              </a:rPr>
              <a:t>Archive </a:t>
            </a:r>
            <a:r>
              <a:rPr sz="2400" spc="-10" dirty="0">
                <a:latin typeface="Noto Sans"/>
                <a:cs typeface="Noto Sans"/>
              </a:rPr>
              <a:t>is </a:t>
            </a:r>
            <a:r>
              <a:rPr sz="2400" spc="-15" dirty="0">
                <a:latin typeface="Noto Sans"/>
                <a:cs typeface="Noto Sans"/>
              </a:rPr>
              <a:t>a </a:t>
            </a:r>
            <a:r>
              <a:rPr sz="2400" spc="-35" dirty="0">
                <a:latin typeface="Noto Sans"/>
                <a:cs typeface="Noto Sans"/>
              </a:rPr>
              <a:t>new </a:t>
            </a:r>
            <a:r>
              <a:rPr sz="2400" spc="-10" dirty="0">
                <a:latin typeface="Noto Sans"/>
                <a:cs typeface="Noto Sans"/>
              </a:rPr>
              <a:t>Amazon </a:t>
            </a:r>
            <a:r>
              <a:rPr sz="2400" dirty="0">
                <a:latin typeface="Noto Sans"/>
                <a:cs typeface="Noto Sans"/>
              </a:rPr>
              <a:t>S3 </a:t>
            </a:r>
            <a:r>
              <a:rPr sz="2400" spc="-45" dirty="0">
                <a:latin typeface="Noto Sans"/>
                <a:cs typeface="Noto Sans"/>
              </a:rPr>
              <a:t>storage </a:t>
            </a:r>
            <a:r>
              <a:rPr sz="2400" spc="-10" dirty="0">
                <a:latin typeface="Noto Sans"/>
                <a:cs typeface="Noto Sans"/>
              </a:rPr>
              <a:t>class </a:t>
            </a:r>
            <a:r>
              <a:rPr sz="2400" spc="-20" dirty="0">
                <a:latin typeface="Noto Sans"/>
                <a:cs typeface="Noto Sans"/>
              </a:rPr>
              <a:t>that  </a:t>
            </a:r>
            <a:r>
              <a:rPr sz="2400" spc="-25" dirty="0">
                <a:latin typeface="Noto Sans"/>
                <a:cs typeface="Noto Sans"/>
              </a:rPr>
              <a:t>provides secure, </a:t>
            </a:r>
            <a:r>
              <a:rPr sz="2400" spc="-20" dirty="0">
                <a:latin typeface="Noto Sans"/>
                <a:cs typeface="Noto Sans"/>
              </a:rPr>
              <a:t>durable </a:t>
            </a:r>
            <a:r>
              <a:rPr sz="2400" spc="-15" dirty="0">
                <a:latin typeface="Noto Sans"/>
                <a:cs typeface="Noto Sans"/>
              </a:rPr>
              <a:t>object </a:t>
            </a:r>
            <a:r>
              <a:rPr sz="2400" spc="-40" dirty="0">
                <a:latin typeface="Noto Sans"/>
                <a:cs typeface="Noto Sans"/>
              </a:rPr>
              <a:t>storage </a:t>
            </a:r>
            <a:r>
              <a:rPr sz="2400" spc="-10" dirty="0">
                <a:latin typeface="Noto Sans"/>
                <a:cs typeface="Noto Sans"/>
              </a:rPr>
              <a:t>for </a:t>
            </a:r>
            <a:r>
              <a:rPr sz="2400" spc="-30" dirty="0">
                <a:latin typeface="Noto Sans"/>
                <a:cs typeface="Noto Sans"/>
              </a:rPr>
              <a:t>long-term </a:t>
            </a:r>
            <a:r>
              <a:rPr sz="2400" spc="-15" dirty="0">
                <a:latin typeface="Noto Sans"/>
                <a:cs typeface="Noto Sans"/>
              </a:rPr>
              <a:t>data </a:t>
            </a:r>
            <a:r>
              <a:rPr sz="2400" spc="-25" dirty="0">
                <a:latin typeface="Noto Sans"/>
                <a:cs typeface="Noto Sans"/>
              </a:rPr>
              <a:t>retention  </a:t>
            </a:r>
            <a:r>
              <a:rPr sz="2400" spc="-15" dirty="0">
                <a:latin typeface="Noto Sans"/>
                <a:cs typeface="Noto Sans"/>
              </a:rPr>
              <a:t>and </a:t>
            </a:r>
            <a:r>
              <a:rPr sz="2400" spc="-40" dirty="0">
                <a:latin typeface="Noto Sans"/>
                <a:cs typeface="Noto Sans"/>
              </a:rPr>
              <a:t>digital</a:t>
            </a:r>
            <a:r>
              <a:rPr sz="2400" spc="55" dirty="0">
                <a:latin typeface="Noto Sans"/>
                <a:cs typeface="Noto Sans"/>
              </a:rPr>
              <a:t> </a:t>
            </a:r>
            <a:r>
              <a:rPr sz="2400" spc="-20" dirty="0">
                <a:latin typeface="Noto Sans"/>
                <a:cs typeface="Noto Sans"/>
              </a:rPr>
              <a:t>preservation.</a:t>
            </a:r>
            <a:endParaRPr sz="2400">
              <a:latin typeface="Noto Sans"/>
              <a:cs typeface="Noto Sans"/>
            </a:endParaRPr>
          </a:p>
          <a:p>
            <a:pPr>
              <a:lnSpc>
                <a:spcPct val="100000"/>
              </a:lnSpc>
              <a:spcBef>
                <a:spcPts val="20"/>
              </a:spcBef>
            </a:pPr>
            <a:endParaRPr sz="2100">
              <a:latin typeface="Noto Sans"/>
              <a:cs typeface="Noto Sans"/>
            </a:endParaRPr>
          </a:p>
          <a:p>
            <a:pPr marL="12700" marR="103505">
              <a:lnSpc>
                <a:spcPct val="100000"/>
              </a:lnSpc>
            </a:pPr>
            <a:r>
              <a:rPr sz="2400" spc="-30" dirty="0">
                <a:latin typeface="Noto Sans"/>
                <a:cs typeface="Noto Sans"/>
              </a:rPr>
              <a:t>Two </a:t>
            </a:r>
            <a:r>
              <a:rPr sz="2400" spc="-40" dirty="0">
                <a:latin typeface="Noto Sans"/>
                <a:cs typeface="Noto Sans"/>
              </a:rPr>
              <a:t>new </a:t>
            </a:r>
            <a:r>
              <a:rPr sz="2400" spc="-15" dirty="0">
                <a:latin typeface="Noto Sans"/>
                <a:cs typeface="Noto Sans"/>
              </a:rPr>
              <a:t>DynamoDB </a:t>
            </a:r>
            <a:r>
              <a:rPr sz="2400" spc="-20" dirty="0">
                <a:latin typeface="Noto Sans"/>
                <a:cs typeface="Noto Sans"/>
              </a:rPr>
              <a:t>operations </a:t>
            </a:r>
            <a:r>
              <a:rPr sz="2400" spc="-15" dirty="0">
                <a:latin typeface="Noto Sans"/>
                <a:cs typeface="Noto Sans"/>
              </a:rPr>
              <a:t>have been </a:t>
            </a:r>
            <a:r>
              <a:rPr sz="2400" spc="-25" dirty="0">
                <a:latin typeface="Noto Sans"/>
                <a:cs typeface="Noto Sans"/>
              </a:rPr>
              <a:t>introduced </a:t>
            </a:r>
            <a:r>
              <a:rPr sz="2400" spc="-10" dirty="0">
                <a:latin typeface="Noto Sans"/>
                <a:cs typeface="Noto Sans"/>
              </a:rPr>
              <a:t>for </a:t>
            </a:r>
            <a:r>
              <a:rPr sz="2400" spc="-40" dirty="0">
                <a:latin typeface="Noto Sans"/>
                <a:cs typeface="Noto Sans"/>
              </a:rPr>
              <a:t>handling  </a:t>
            </a:r>
            <a:r>
              <a:rPr sz="2400" spc="-20" dirty="0">
                <a:latin typeface="Noto Sans"/>
                <a:cs typeface="Noto Sans"/>
              </a:rPr>
              <a:t>transactions:</a:t>
            </a:r>
            <a:endParaRPr sz="2400">
              <a:latin typeface="Noto Sans"/>
              <a:cs typeface="Noto Sans"/>
            </a:endParaRPr>
          </a:p>
          <a:p>
            <a:pPr marL="393700" indent="-381000">
              <a:lnSpc>
                <a:spcPct val="100000"/>
              </a:lnSpc>
              <a:spcBef>
                <a:spcPts val="5"/>
              </a:spcBef>
              <a:buFont typeface="Arial"/>
              <a:buChar char="•"/>
              <a:tabLst>
                <a:tab pos="393065" algn="l"/>
                <a:tab pos="393700" algn="l"/>
              </a:tabLst>
            </a:pPr>
            <a:r>
              <a:rPr sz="2400" spc="-35" dirty="0">
                <a:latin typeface="Noto Sans"/>
                <a:cs typeface="Noto Sans"/>
              </a:rPr>
              <a:t>TransactWriteItems</a:t>
            </a:r>
            <a:endParaRPr sz="2400">
              <a:latin typeface="Noto Sans"/>
              <a:cs typeface="Noto Sans"/>
            </a:endParaRPr>
          </a:p>
          <a:p>
            <a:pPr marL="393700" indent="-381000">
              <a:lnSpc>
                <a:spcPct val="100000"/>
              </a:lnSpc>
              <a:buFont typeface="Arial"/>
              <a:buChar char="•"/>
              <a:tabLst>
                <a:tab pos="393065" algn="l"/>
                <a:tab pos="393700" algn="l"/>
              </a:tabLst>
            </a:pPr>
            <a:r>
              <a:rPr sz="2400" spc="-35" dirty="0">
                <a:latin typeface="Noto Sans"/>
                <a:cs typeface="Noto Sans"/>
              </a:rPr>
              <a:t>TransactGetItems</a:t>
            </a:r>
            <a:endParaRPr sz="2400">
              <a:latin typeface="Noto Sans"/>
              <a:cs typeface="Noto Sans"/>
            </a:endParaRPr>
          </a:p>
        </p:txBody>
      </p:sp>
      <p:sp>
        <p:nvSpPr>
          <p:cNvPr id="5" name="object 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63</a:t>
            </a:fld>
            <a:endParaRPr spc="-5"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7600" y="1295400"/>
            <a:ext cx="13182600" cy="7755969"/>
          </a:xfrm>
        </p:spPr>
        <p:txBody>
          <a:bodyPr/>
          <a:lstStyle/>
          <a:p>
            <a:pPr algn="just"/>
            <a:r>
              <a:rPr lang="en-IN" sz="2800" dirty="0" err="1" smtClean="0">
                <a:latin typeface="Times New Roman" pitchFamily="18" charset="0"/>
                <a:cs typeface="Times New Roman" pitchFamily="18" charset="0"/>
              </a:rPr>
              <a:t>DynamoDB</a:t>
            </a:r>
            <a:r>
              <a:rPr lang="en-IN" sz="2800" dirty="0" smtClean="0">
                <a:latin typeface="Times New Roman" pitchFamily="18" charset="0"/>
                <a:cs typeface="Times New Roman" pitchFamily="18" charset="0"/>
              </a:rPr>
              <a:t> transactions provide developers atomicity, consistency, isolation, and durability (ACID) across one or more tables within a single AWS account and region. You can use transactions when building applications that require coordinated inserts, deletes, or updates to multiple items as part of a single logical business operation.</a:t>
            </a:r>
          </a:p>
          <a:p>
            <a:pPr algn="just"/>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Two new </a:t>
            </a:r>
            <a:r>
              <a:rPr lang="en-IN" sz="2800" dirty="0" err="1" smtClean="0">
                <a:latin typeface="Times New Roman" pitchFamily="18" charset="0"/>
                <a:cs typeface="Times New Roman" pitchFamily="18" charset="0"/>
              </a:rPr>
              <a:t>DynamoDB</a:t>
            </a:r>
            <a:r>
              <a:rPr lang="en-IN" sz="2800" dirty="0" smtClean="0">
                <a:latin typeface="Times New Roman" pitchFamily="18" charset="0"/>
                <a:cs typeface="Times New Roman" pitchFamily="18" charset="0"/>
              </a:rPr>
              <a:t> operations have been introduced for handling transactions:</a:t>
            </a:r>
          </a:p>
          <a:p>
            <a:pPr algn="just"/>
            <a:endParaRPr lang="en-IN" sz="2800" dirty="0" smtClean="0">
              <a:latin typeface="Times New Roman" pitchFamily="18" charset="0"/>
              <a:cs typeface="Times New Roman" pitchFamily="18" charset="0"/>
            </a:endParaRPr>
          </a:p>
          <a:p>
            <a:pPr algn="just"/>
            <a:r>
              <a:rPr lang="en-IN" sz="2800" dirty="0" err="1" smtClean="0">
                <a:latin typeface="Times New Roman" pitchFamily="18" charset="0"/>
                <a:cs typeface="Times New Roman" pitchFamily="18" charset="0"/>
              </a:rPr>
              <a:t>TransactWriteItems</a:t>
            </a:r>
            <a:r>
              <a:rPr lang="en-IN" sz="2800" dirty="0" smtClean="0">
                <a:latin typeface="Times New Roman" pitchFamily="18" charset="0"/>
                <a:cs typeface="Times New Roman" pitchFamily="18" charset="0"/>
              </a:rPr>
              <a:t> : a batch operation that contains a write set, with one or more </a:t>
            </a:r>
            <a:r>
              <a:rPr lang="en-IN" sz="2800" dirty="0" err="1" smtClean="0">
                <a:latin typeface="Times New Roman" pitchFamily="18" charset="0"/>
                <a:cs typeface="Times New Roman" pitchFamily="18" charset="0"/>
              </a:rPr>
              <a:t>PutItem</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UpdateItem</a:t>
            </a:r>
            <a:r>
              <a:rPr lang="en-IN" sz="2800" dirty="0" smtClean="0">
                <a:latin typeface="Times New Roman" pitchFamily="18" charset="0"/>
                <a:cs typeface="Times New Roman" pitchFamily="18" charset="0"/>
              </a:rPr>
              <a:t>, and </a:t>
            </a:r>
            <a:r>
              <a:rPr lang="en-IN" sz="2800" dirty="0" err="1" smtClean="0">
                <a:latin typeface="Times New Roman" pitchFamily="18" charset="0"/>
                <a:cs typeface="Times New Roman" pitchFamily="18" charset="0"/>
              </a:rPr>
              <a:t>DeleteItem</a:t>
            </a:r>
            <a:r>
              <a:rPr lang="en-IN" sz="2800" dirty="0" smtClean="0">
                <a:latin typeface="Times New Roman" pitchFamily="18" charset="0"/>
                <a:cs typeface="Times New Roman" pitchFamily="18" charset="0"/>
              </a:rPr>
              <a:t> operations. </a:t>
            </a:r>
            <a:r>
              <a:rPr lang="en-IN" sz="2800" dirty="0" err="1" smtClean="0">
                <a:latin typeface="Times New Roman" pitchFamily="18" charset="0"/>
                <a:cs typeface="Times New Roman" pitchFamily="18" charset="0"/>
              </a:rPr>
              <a:t>TransactWriteItems</a:t>
            </a:r>
            <a:r>
              <a:rPr lang="en-IN" sz="2800" dirty="0" smtClean="0">
                <a:latin typeface="Times New Roman" pitchFamily="18" charset="0"/>
                <a:cs typeface="Times New Roman" pitchFamily="18" charset="0"/>
              </a:rPr>
              <a:t> can optionally check for prerequisite conditions that must be satisfied before making updates. These conditions may involve the same or different items than those in the write set. If any condition is not met, the transaction is rejected.</a:t>
            </a:r>
          </a:p>
          <a:p>
            <a:pPr algn="just"/>
            <a:endParaRPr lang="en-IN" sz="2800" dirty="0" smtClean="0">
              <a:latin typeface="Times New Roman" pitchFamily="18" charset="0"/>
              <a:cs typeface="Times New Roman" pitchFamily="18" charset="0"/>
            </a:endParaRPr>
          </a:p>
          <a:p>
            <a:pPr algn="just"/>
            <a:r>
              <a:rPr lang="en-IN" sz="2800" dirty="0" err="1" smtClean="0">
                <a:latin typeface="Times New Roman" pitchFamily="18" charset="0"/>
                <a:cs typeface="Times New Roman" pitchFamily="18" charset="0"/>
              </a:rPr>
              <a:t>TransactGetItems</a:t>
            </a:r>
            <a:r>
              <a:rPr lang="en-IN" sz="2800" dirty="0" smtClean="0">
                <a:latin typeface="Times New Roman" pitchFamily="18" charset="0"/>
                <a:cs typeface="Times New Roman" pitchFamily="18" charset="0"/>
              </a:rPr>
              <a:t> : a batch operation that contains a read set, with one or more </a:t>
            </a:r>
            <a:r>
              <a:rPr lang="en-IN" sz="2800" dirty="0" err="1" smtClean="0">
                <a:latin typeface="Times New Roman" pitchFamily="18" charset="0"/>
                <a:cs typeface="Times New Roman" pitchFamily="18" charset="0"/>
              </a:rPr>
              <a:t>GetItem</a:t>
            </a:r>
            <a:r>
              <a:rPr lang="en-IN" sz="2800" dirty="0" smtClean="0">
                <a:latin typeface="Times New Roman" pitchFamily="18" charset="0"/>
                <a:cs typeface="Times New Roman" pitchFamily="18" charset="0"/>
              </a:rPr>
              <a:t> operations. If a </a:t>
            </a:r>
            <a:r>
              <a:rPr lang="en-IN" sz="2800" dirty="0" err="1" smtClean="0">
                <a:latin typeface="Times New Roman" pitchFamily="18" charset="0"/>
                <a:cs typeface="Times New Roman" pitchFamily="18" charset="0"/>
              </a:rPr>
              <a:t>TransactGetItems</a:t>
            </a:r>
            <a:r>
              <a:rPr lang="en-IN" sz="2800" dirty="0" smtClean="0">
                <a:latin typeface="Times New Roman" pitchFamily="18" charset="0"/>
                <a:cs typeface="Times New Roman" pitchFamily="18" charset="0"/>
              </a:rPr>
              <a:t> request is issued on an item that is part of an active write transaction, the read transaction is cancelled. To get the previously committed value, you can use a standard read.</a:t>
            </a:r>
          </a:p>
          <a:p>
            <a:pPr algn="just"/>
            <a:endParaRPr lang="en-IN" sz="28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5621" y="283286"/>
            <a:ext cx="4529455" cy="512445"/>
          </a:xfrm>
          <a:prstGeom prst="rect">
            <a:avLst/>
          </a:prstGeom>
        </p:spPr>
        <p:txBody>
          <a:bodyPr vert="horz" wrap="square" lIns="0" tIns="12065" rIns="0" bIns="0" rtlCol="0">
            <a:spAutoFit/>
          </a:bodyPr>
          <a:lstStyle/>
          <a:p>
            <a:pPr marL="12700">
              <a:lnSpc>
                <a:spcPct val="100000"/>
              </a:lnSpc>
              <a:spcBef>
                <a:spcPts val="95"/>
              </a:spcBef>
            </a:pPr>
            <a:r>
              <a:rPr sz="3200" b="0" spc="-395" dirty="0">
                <a:latin typeface="Arial Black"/>
                <a:cs typeface="Arial Black"/>
              </a:rPr>
              <a:t>DynamoDB </a:t>
            </a:r>
            <a:r>
              <a:rPr sz="3200" b="0" spc="-365" dirty="0">
                <a:latin typeface="Arial Black"/>
                <a:cs typeface="Arial Black"/>
              </a:rPr>
              <a:t>Global</a:t>
            </a:r>
            <a:r>
              <a:rPr sz="3200" b="0" spc="-600" dirty="0">
                <a:latin typeface="Arial Black"/>
                <a:cs typeface="Arial Black"/>
              </a:rPr>
              <a:t> </a:t>
            </a:r>
            <a:r>
              <a:rPr sz="3200" b="0" spc="-515" dirty="0">
                <a:latin typeface="Arial Black"/>
                <a:cs typeface="Arial Black"/>
              </a:rPr>
              <a:t>Tables</a:t>
            </a:r>
            <a:endParaRPr sz="3200" dirty="0">
              <a:latin typeface="Arial Black"/>
              <a:cs typeface="Arial Black"/>
            </a:endParaRPr>
          </a:p>
        </p:txBody>
      </p:sp>
      <p:sp>
        <p:nvSpPr>
          <p:cNvPr id="3" name="object 3"/>
          <p:cNvSpPr/>
          <p:nvPr/>
        </p:nvSpPr>
        <p:spPr>
          <a:xfrm>
            <a:off x="5504688" y="710183"/>
            <a:ext cx="5202936" cy="25603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421748" y="3567811"/>
            <a:ext cx="5513070" cy="2710180"/>
          </a:xfrm>
          <a:prstGeom prst="rect">
            <a:avLst/>
          </a:prstGeom>
        </p:spPr>
        <p:txBody>
          <a:bodyPr vert="horz" wrap="square" lIns="0" tIns="13335" rIns="0" bIns="0" rtlCol="0">
            <a:spAutoFit/>
          </a:bodyPr>
          <a:lstStyle/>
          <a:p>
            <a:pPr marL="12700" marR="272415">
              <a:lnSpc>
                <a:spcPct val="100000"/>
              </a:lnSpc>
              <a:spcBef>
                <a:spcPts val="105"/>
              </a:spcBef>
            </a:pPr>
            <a:r>
              <a:rPr sz="2200" spc="-10" dirty="0">
                <a:solidFill>
                  <a:srgbClr val="404040"/>
                </a:solidFill>
                <a:latin typeface="Noto Sans"/>
                <a:cs typeface="Noto Sans"/>
              </a:rPr>
              <a:t>Global </a:t>
            </a:r>
            <a:r>
              <a:rPr sz="2200" spc="-40" dirty="0">
                <a:solidFill>
                  <a:srgbClr val="404040"/>
                </a:solidFill>
                <a:latin typeface="Noto Sans"/>
                <a:cs typeface="Noto Sans"/>
              </a:rPr>
              <a:t>Tables </a:t>
            </a:r>
            <a:r>
              <a:rPr sz="2200" spc="-20" dirty="0">
                <a:solidFill>
                  <a:srgbClr val="404040"/>
                </a:solidFill>
                <a:latin typeface="Noto Sans"/>
                <a:cs typeface="Noto Sans"/>
              </a:rPr>
              <a:t>replicate </a:t>
            </a:r>
            <a:r>
              <a:rPr sz="2200" spc="-15" dirty="0">
                <a:solidFill>
                  <a:srgbClr val="404040"/>
                </a:solidFill>
                <a:latin typeface="Noto Sans"/>
                <a:cs typeface="Noto Sans"/>
              </a:rPr>
              <a:t>tables  automatically across </a:t>
            </a:r>
            <a:r>
              <a:rPr sz="2200" spc="-10" dirty="0">
                <a:solidFill>
                  <a:srgbClr val="404040"/>
                </a:solidFill>
                <a:latin typeface="Noto Sans"/>
                <a:cs typeface="Noto Sans"/>
              </a:rPr>
              <a:t>your choice </a:t>
            </a:r>
            <a:r>
              <a:rPr sz="2200" dirty="0">
                <a:solidFill>
                  <a:srgbClr val="404040"/>
                </a:solidFill>
                <a:latin typeface="Noto Sans"/>
                <a:cs typeface="Noto Sans"/>
              </a:rPr>
              <a:t>of </a:t>
            </a:r>
            <a:r>
              <a:rPr sz="2200" spc="-45" dirty="0">
                <a:solidFill>
                  <a:srgbClr val="404040"/>
                </a:solidFill>
                <a:latin typeface="Noto Sans"/>
                <a:cs typeface="Noto Sans"/>
              </a:rPr>
              <a:t>AWS  </a:t>
            </a:r>
            <a:r>
              <a:rPr sz="2200" spc="-25" dirty="0">
                <a:solidFill>
                  <a:srgbClr val="404040"/>
                </a:solidFill>
                <a:latin typeface="Noto Sans"/>
                <a:cs typeface="Noto Sans"/>
              </a:rPr>
              <a:t>Regions.</a:t>
            </a:r>
            <a:endParaRPr sz="2200">
              <a:latin typeface="Noto Sans"/>
              <a:cs typeface="Noto Sans"/>
            </a:endParaRPr>
          </a:p>
          <a:p>
            <a:pPr marL="12700" marR="5080">
              <a:lnSpc>
                <a:spcPct val="100000"/>
              </a:lnSpc>
              <a:spcBef>
                <a:spcPts val="2645"/>
              </a:spcBef>
            </a:pPr>
            <a:r>
              <a:rPr sz="2200" spc="-10" dirty="0">
                <a:solidFill>
                  <a:srgbClr val="404040"/>
                </a:solidFill>
                <a:latin typeface="Noto Sans"/>
                <a:cs typeface="Noto Sans"/>
              </a:rPr>
              <a:t>Multi-master </a:t>
            </a:r>
            <a:r>
              <a:rPr sz="2200" spc="-15" dirty="0">
                <a:solidFill>
                  <a:srgbClr val="404040"/>
                </a:solidFill>
                <a:latin typeface="Noto Sans"/>
                <a:cs typeface="Noto Sans"/>
              </a:rPr>
              <a:t>replication ensures </a:t>
            </a:r>
            <a:r>
              <a:rPr sz="2200" spc="-20" dirty="0">
                <a:solidFill>
                  <a:srgbClr val="404040"/>
                </a:solidFill>
                <a:latin typeface="Noto Sans"/>
                <a:cs typeface="Noto Sans"/>
              </a:rPr>
              <a:t>that  </a:t>
            </a:r>
            <a:r>
              <a:rPr sz="2200" spc="-15" dirty="0">
                <a:solidFill>
                  <a:srgbClr val="404040"/>
                </a:solidFill>
                <a:latin typeface="Noto Sans"/>
                <a:cs typeface="Noto Sans"/>
              </a:rPr>
              <a:t>updates </a:t>
            </a:r>
            <a:r>
              <a:rPr sz="2200" dirty="0">
                <a:solidFill>
                  <a:srgbClr val="404040"/>
                </a:solidFill>
                <a:latin typeface="Noto Sans"/>
                <a:cs typeface="Noto Sans"/>
              </a:rPr>
              <a:t>performed </a:t>
            </a:r>
            <a:r>
              <a:rPr sz="2200" spc="-10" dirty="0">
                <a:solidFill>
                  <a:srgbClr val="404040"/>
                </a:solidFill>
                <a:latin typeface="Noto Sans"/>
                <a:cs typeface="Noto Sans"/>
              </a:rPr>
              <a:t>in </a:t>
            </a:r>
            <a:r>
              <a:rPr sz="2200" spc="-15" dirty="0">
                <a:solidFill>
                  <a:srgbClr val="404040"/>
                </a:solidFill>
                <a:latin typeface="Noto Sans"/>
                <a:cs typeface="Noto Sans"/>
              </a:rPr>
              <a:t>any </a:t>
            </a:r>
            <a:r>
              <a:rPr sz="2200" spc="-40" dirty="0">
                <a:solidFill>
                  <a:srgbClr val="404040"/>
                </a:solidFill>
                <a:latin typeface="Noto Sans"/>
                <a:cs typeface="Noto Sans"/>
              </a:rPr>
              <a:t>region </a:t>
            </a:r>
            <a:r>
              <a:rPr sz="2200" spc="-25" dirty="0">
                <a:solidFill>
                  <a:srgbClr val="404040"/>
                </a:solidFill>
                <a:latin typeface="Noto Sans"/>
                <a:cs typeface="Noto Sans"/>
              </a:rPr>
              <a:t>are  </a:t>
            </a:r>
            <a:r>
              <a:rPr sz="2200" spc="-30" dirty="0">
                <a:solidFill>
                  <a:srgbClr val="404040"/>
                </a:solidFill>
                <a:latin typeface="Noto Sans"/>
                <a:cs typeface="Noto Sans"/>
              </a:rPr>
              <a:t>propagated </a:t>
            </a:r>
            <a:r>
              <a:rPr sz="2200" spc="-15" dirty="0">
                <a:solidFill>
                  <a:srgbClr val="404040"/>
                </a:solidFill>
                <a:latin typeface="Noto Sans"/>
                <a:cs typeface="Noto Sans"/>
              </a:rPr>
              <a:t>to </a:t>
            </a:r>
            <a:r>
              <a:rPr sz="2200" spc="-10" dirty="0">
                <a:solidFill>
                  <a:srgbClr val="404040"/>
                </a:solidFill>
                <a:latin typeface="Noto Sans"/>
                <a:cs typeface="Noto Sans"/>
              </a:rPr>
              <a:t>other </a:t>
            </a:r>
            <a:r>
              <a:rPr sz="2200" spc="-35" dirty="0">
                <a:solidFill>
                  <a:srgbClr val="404040"/>
                </a:solidFill>
                <a:latin typeface="Noto Sans"/>
                <a:cs typeface="Noto Sans"/>
              </a:rPr>
              <a:t>regions </a:t>
            </a:r>
            <a:r>
              <a:rPr sz="2200" spc="-15" dirty="0">
                <a:solidFill>
                  <a:srgbClr val="404040"/>
                </a:solidFill>
                <a:latin typeface="Noto Sans"/>
                <a:cs typeface="Noto Sans"/>
              </a:rPr>
              <a:t>and </a:t>
            </a:r>
            <a:r>
              <a:rPr sz="2200" spc="-20" dirty="0">
                <a:solidFill>
                  <a:srgbClr val="404040"/>
                </a:solidFill>
                <a:latin typeface="Noto Sans"/>
                <a:cs typeface="Noto Sans"/>
              </a:rPr>
              <a:t>that data  </a:t>
            </a:r>
            <a:r>
              <a:rPr sz="2200" spc="-10" dirty="0">
                <a:solidFill>
                  <a:srgbClr val="404040"/>
                </a:solidFill>
                <a:latin typeface="Noto Sans"/>
                <a:cs typeface="Noto Sans"/>
              </a:rPr>
              <a:t>in </a:t>
            </a:r>
            <a:r>
              <a:rPr sz="2200" spc="-15" dirty="0">
                <a:solidFill>
                  <a:srgbClr val="404040"/>
                </a:solidFill>
                <a:latin typeface="Noto Sans"/>
                <a:cs typeface="Noto Sans"/>
              </a:rPr>
              <a:t>all </a:t>
            </a:r>
            <a:r>
              <a:rPr sz="2200" spc="-35" dirty="0">
                <a:solidFill>
                  <a:srgbClr val="404040"/>
                </a:solidFill>
                <a:latin typeface="Noto Sans"/>
                <a:cs typeface="Noto Sans"/>
              </a:rPr>
              <a:t>regions </a:t>
            </a:r>
            <a:r>
              <a:rPr sz="2200" spc="-5" dirty="0">
                <a:solidFill>
                  <a:srgbClr val="404040"/>
                </a:solidFill>
                <a:latin typeface="Noto Sans"/>
                <a:cs typeface="Noto Sans"/>
              </a:rPr>
              <a:t>is </a:t>
            </a:r>
            <a:r>
              <a:rPr sz="2200" spc="-20" dirty="0">
                <a:solidFill>
                  <a:srgbClr val="404040"/>
                </a:solidFill>
                <a:latin typeface="Noto Sans"/>
                <a:cs typeface="Noto Sans"/>
              </a:rPr>
              <a:t>eventually</a:t>
            </a:r>
            <a:r>
              <a:rPr sz="2200" spc="70" dirty="0">
                <a:solidFill>
                  <a:srgbClr val="404040"/>
                </a:solidFill>
                <a:latin typeface="Noto Sans"/>
                <a:cs typeface="Noto Sans"/>
              </a:rPr>
              <a:t> </a:t>
            </a:r>
            <a:r>
              <a:rPr sz="2200" spc="-15" dirty="0">
                <a:solidFill>
                  <a:srgbClr val="404040"/>
                </a:solidFill>
                <a:latin typeface="Noto Sans"/>
                <a:cs typeface="Noto Sans"/>
              </a:rPr>
              <a:t>consistent.</a:t>
            </a:r>
            <a:endParaRPr sz="2200">
              <a:latin typeface="Noto Sans"/>
              <a:cs typeface="Noto Sans"/>
            </a:endParaRPr>
          </a:p>
        </p:txBody>
      </p:sp>
      <p:sp>
        <p:nvSpPr>
          <p:cNvPr id="5" name="object 5"/>
          <p:cNvSpPr/>
          <p:nvPr/>
        </p:nvSpPr>
        <p:spPr>
          <a:xfrm>
            <a:off x="1639569" y="1313272"/>
            <a:ext cx="7217918" cy="7277666"/>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13493495" y="1405127"/>
            <a:ext cx="1457325" cy="1369060"/>
            <a:chOff x="13493495" y="1405127"/>
            <a:chExt cx="1457325" cy="1369060"/>
          </a:xfrm>
        </p:grpSpPr>
        <p:sp>
          <p:nvSpPr>
            <p:cNvPr id="7" name="object 7"/>
            <p:cNvSpPr/>
            <p:nvPr/>
          </p:nvSpPr>
          <p:spPr>
            <a:xfrm>
              <a:off x="13499591" y="1411223"/>
              <a:ext cx="1445260" cy="1356360"/>
            </a:xfrm>
            <a:custGeom>
              <a:avLst/>
              <a:gdLst/>
              <a:ahLst/>
              <a:cxnLst/>
              <a:rect l="l" t="t" r="r" b="b"/>
              <a:pathLst>
                <a:path w="1445259" h="1356360">
                  <a:moveTo>
                    <a:pt x="722375" y="0"/>
                  </a:moveTo>
                  <a:lnTo>
                    <a:pt x="551815" y="518032"/>
                  </a:lnTo>
                  <a:lnTo>
                    <a:pt x="0" y="518032"/>
                  </a:lnTo>
                  <a:lnTo>
                    <a:pt x="446404" y="838326"/>
                  </a:lnTo>
                  <a:lnTo>
                    <a:pt x="275971" y="1356360"/>
                  </a:lnTo>
                  <a:lnTo>
                    <a:pt x="722375" y="1036193"/>
                  </a:lnTo>
                  <a:lnTo>
                    <a:pt x="1168780" y="1356360"/>
                  </a:lnTo>
                  <a:lnTo>
                    <a:pt x="998346" y="838326"/>
                  </a:lnTo>
                  <a:lnTo>
                    <a:pt x="1444752" y="518032"/>
                  </a:lnTo>
                  <a:lnTo>
                    <a:pt x="892936" y="518032"/>
                  </a:lnTo>
                  <a:lnTo>
                    <a:pt x="722375" y="0"/>
                  </a:lnTo>
                  <a:close/>
                </a:path>
              </a:pathLst>
            </a:custGeom>
            <a:solidFill>
              <a:srgbClr val="5B9BD4"/>
            </a:solidFill>
          </p:spPr>
          <p:txBody>
            <a:bodyPr wrap="square" lIns="0" tIns="0" rIns="0" bIns="0" rtlCol="0"/>
            <a:lstStyle/>
            <a:p>
              <a:endParaRPr/>
            </a:p>
          </p:txBody>
        </p:sp>
        <p:sp>
          <p:nvSpPr>
            <p:cNvPr id="8" name="object 8"/>
            <p:cNvSpPr/>
            <p:nvPr/>
          </p:nvSpPr>
          <p:spPr>
            <a:xfrm>
              <a:off x="13499591" y="1411223"/>
              <a:ext cx="1445260" cy="1356360"/>
            </a:xfrm>
            <a:custGeom>
              <a:avLst/>
              <a:gdLst/>
              <a:ahLst/>
              <a:cxnLst/>
              <a:rect l="l" t="t" r="r" b="b"/>
              <a:pathLst>
                <a:path w="1445259" h="1356360">
                  <a:moveTo>
                    <a:pt x="0" y="518032"/>
                  </a:moveTo>
                  <a:lnTo>
                    <a:pt x="551815" y="518032"/>
                  </a:lnTo>
                  <a:lnTo>
                    <a:pt x="722375" y="0"/>
                  </a:lnTo>
                  <a:lnTo>
                    <a:pt x="892936" y="518032"/>
                  </a:lnTo>
                  <a:lnTo>
                    <a:pt x="1444752" y="518032"/>
                  </a:lnTo>
                  <a:lnTo>
                    <a:pt x="998346" y="838326"/>
                  </a:lnTo>
                  <a:lnTo>
                    <a:pt x="1168780" y="1356360"/>
                  </a:lnTo>
                  <a:lnTo>
                    <a:pt x="722375" y="1036193"/>
                  </a:lnTo>
                  <a:lnTo>
                    <a:pt x="275971" y="1356360"/>
                  </a:lnTo>
                  <a:lnTo>
                    <a:pt x="446404" y="838326"/>
                  </a:lnTo>
                  <a:lnTo>
                    <a:pt x="0" y="518032"/>
                  </a:lnTo>
                  <a:close/>
                </a:path>
              </a:pathLst>
            </a:custGeom>
            <a:ln w="12192">
              <a:solidFill>
                <a:srgbClr val="41709C"/>
              </a:solidFill>
            </a:ln>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65</a:t>
            </a:fld>
            <a:endParaRPr spc="-5"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9000" y="1524000"/>
            <a:ext cx="14401800" cy="3886200"/>
          </a:xfrm>
        </p:spPr>
        <p:txBody>
          <a:bodyPr/>
          <a:lstStyle/>
          <a:p>
            <a:pPr algn="just"/>
            <a:r>
              <a:rPr lang="en-IN" sz="2800" dirty="0" smtClean="0">
                <a:latin typeface="Times New Roman" pitchFamily="18" charset="0"/>
                <a:cs typeface="Times New Roman" pitchFamily="18" charset="0"/>
              </a:rPr>
              <a:t>When you create a </a:t>
            </a:r>
            <a:r>
              <a:rPr lang="en-IN" sz="2800" dirty="0" err="1" smtClean="0">
                <a:latin typeface="Times New Roman" pitchFamily="18" charset="0"/>
                <a:cs typeface="Times New Roman" pitchFamily="18" charset="0"/>
              </a:rPr>
              <a:t>DynamoDB</a:t>
            </a:r>
            <a:r>
              <a:rPr lang="en-IN" sz="2800" dirty="0" smtClean="0">
                <a:latin typeface="Times New Roman" pitchFamily="18" charset="0"/>
                <a:cs typeface="Times New Roman" pitchFamily="18" charset="0"/>
              </a:rPr>
              <a:t> global table, it consists of multiple replica tables (one per AWS Region) that </a:t>
            </a:r>
            <a:r>
              <a:rPr lang="en-IN" sz="2800" dirty="0" err="1" smtClean="0">
                <a:latin typeface="Times New Roman" pitchFamily="18" charset="0"/>
                <a:cs typeface="Times New Roman" pitchFamily="18" charset="0"/>
              </a:rPr>
              <a:t>DynamoDB</a:t>
            </a:r>
            <a:r>
              <a:rPr lang="en-IN" sz="2800" dirty="0" smtClean="0">
                <a:latin typeface="Times New Roman" pitchFamily="18" charset="0"/>
                <a:cs typeface="Times New Roman" pitchFamily="18" charset="0"/>
              </a:rPr>
              <a:t> treats as a single unit. Every replica has the same table name and the same primary key schema. When an application writes data to a replica table in one Region, </a:t>
            </a:r>
            <a:r>
              <a:rPr lang="en-IN" sz="2800" dirty="0" err="1" smtClean="0">
                <a:latin typeface="Times New Roman" pitchFamily="18" charset="0"/>
                <a:cs typeface="Times New Roman" pitchFamily="18" charset="0"/>
              </a:rPr>
              <a:t>DynamoDB</a:t>
            </a:r>
            <a:r>
              <a:rPr lang="en-IN" sz="2800" dirty="0" smtClean="0">
                <a:latin typeface="Times New Roman" pitchFamily="18" charset="0"/>
                <a:cs typeface="Times New Roman" pitchFamily="18" charset="0"/>
              </a:rPr>
              <a:t> propagates the write to the other replica tables in the other AWS Regions automatically.</a:t>
            </a:r>
            <a:endParaRPr lang="en-IN" sz="28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6200" y="1524000"/>
            <a:ext cx="14173200" cy="4800600"/>
          </a:xfrm>
        </p:spPr>
        <p:txBody>
          <a:bodyPr/>
          <a:lstStyle/>
          <a:p>
            <a:pPr algn="just"/>
            <a:r>
              <a:rPr lang="en-IN" sz="2800" dirty="0" smtClean="0">
                <a:latin typeface="Times New Roman" pitchFamily="18" charset="0"/>
                <a:cs typeface="Times New Roman" pitchFamily="18" charset="0"/>
              </a:rPr>
              <a:t>For example, suppose that you have a large customer base spread across three geographic areas—the US East Coast, the US West Coast, and Western Europe. </a:t>
            </a:r>
          </a:p>
          <a:p>
            <a:pPr algn="just"/>
            <a:r>
              <a:rPr lang="en-IN" sz="2800" dirty="0" smtClean="0">
                <a:latin typeface="Times New Roman" pitchFamily="18" charset="0"/>
                <a:cs typeface="Times New Roman" pitchFamily="18" charset="0"/>
              </a:rPr>
              <a:t>Customers can update their profile information by using your application. Without a managed replication solution, you could write code to replicate data changes among the tables for each of these Regions. However, doing this would be a time-consuming and </a:t>
            </a:r>
            <a:r>
              <a:rPr lang="en-IN" sz="2800" dirty="0" err="1" smtClean="0">
                <a:latin typeface="Times New Roman" pitchFamily="18" charset="0"/>
                <a:cs typeface="Times New Roman" pitchFamily="18" charset="0"/>
              </a:rPr>
              <a:t>labor</a:t>
            </a:r>
            <a:r>
              <a:rPr lang="en-IN" sz="2800" dirty="0" smtClean="0">
                <a:latin typeface="Times New Roman" pitchFamily="18" charset="0"/>
                <a:cs typeface="Times New Roman" pitchFamily="18" charset="0"/>
              </a:rPr>
              <a:t>-intensive effort.</a:t>
            </a:r>
          </a:p>
          <a:p>
            <a:pPr algn="just"/>
            <a:r>
              <a:rPr lang="en-IN" sz="2800" dirty="0" smtClean="0">
                <a:latin typeface="Times New Roman" pitchFamily="18" charset="0"/>
                <a:cs typeface="Times New Roman" pitchFamily="18" charset="0"/>
              </a:rPr>
              <a:t> Instead of writing your own code, you could create a global table referencing your three Region tables and </a:t>
            </a:r>
            <a:r>
              <a:rPr lang="en-IN" sz="2800" dirty="0" err="1" smtClean="0">
                <a:latin typeface="Times New Roman" pitchFamily="18" charset="0"/>
                <a:cs typeface="Times New Roman" pitchFamily="18" charset="0"/>
              </a:rPr>
              <a:t>DynamoDB</a:t>
            </a:r>
            <a:r>
              <a:rPr lang="en-IN" sz="2800" dirty="0" smtClean="0">
                <a:latin typeface="Times New Roman" pitchFamily="18" charset="0"/>
                <a:cs typeface="Times New Roman" pitchFamily="18" charset="0"/>
              </a:rPr>
              <a:t> would then automatically replicate data changes among those tables so that changes to one Region would seamlessly propagate to the other Regions. In addition, if one of the AWS Regions were to become temporarily unavailable, your customers could still access the same data in the other Regions.</a:t>
            </a:r>
            <a:endParaRPr lang="en-IN" sz="2800"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0046" y="283286"/>
            <a:ext cx="3837940" cy="512445"/>
          </a:xfrm>
          <a:prstGeom prst="rect">
            <a:avLst/>
          </a:prstGeom>
        </p:spPr>
        <p:txBody>
          <a:bodyPr vert="horz" wrap="square" lIns="0" tIns="12065" rIns="0" bIns="0" rtlCol="0">
            <a:spAutoFit/>
          </a:bodyPr>
          <a:lstStyle/>
          <a:p>
            <a:pPr marL="12700">
              <a:lnSpc>
                <a:spcPct val="100000"/>
              </a:lnSpc>
              <a:spcBef>
                <a:spcPts val="95"/>
              </a:spcBef>
            </a:pPr>
            <a:r>
              <a:rPr sz="3200" b="0" spc="-530" dirty="0">
                <a:latin typeface="Arial Black"/>
                <a:cs typeface="Arial Black"/>
              </a:rPr>
              <a:t>Case </a:t>
            </a:r>
            <a:r>
              <a:rPr sz="3200" b="0" spc="-409" dirty="0">
                <a:latin typeface="Arial Black"/>
                <a:cs typeface="Arial Black"/>
              </a:rPr>
              <a:t>Study:</a:t>
            </a:r>
            <a:r>
              <a:rPr sz="3200" b="0" spc="-385" dirty="0">
                <a:latin typeface="Arial Black"/>
                <a:cs typeface="Arial Black"/>
              </a:rPr>
              <a:t> </a:t>
            </a:r>
            <a:r>
              <a:rPr sz="3200" b="0" spc="-290" dirty="0">
                <a:latin typeface="Arial Black"/>
                <a:cs typeface="Arial Black"/>
              </a:rPr>
              <a:t>Duolingo</a:t>
            </a:r>
            <a:endParaRPr sz="3200">
              <a:latin typeface="Arial Black"/>
              <a:cs typeface="Arial Black"/>
            </a:endParaRPr>
          </a:p>
        </p:txBody>
      </p:sp>
      <p:grpSp>
        <p:nvGrpSpPr>
          <p:cNvPr id="3" name="object 3"/>
          <p:cNvGrpSpPr/>
          <p:nvPr/>
        </p:nvGrpSpPr>
        <p:grpSpPr>
          <a:xfrm>
            <a:off x="4119941" y="2831744"/>
            <a:ext cx="6438900" cy="4956175"/>
            <a:chOff x="4119941" y="2831744"/>
            <a:chExt cx="6438900" cy="4956175"/>
          </a:xfrm>
        </p:grpSpPr>
        <p:sp>
          <p:nvSpPr>
            <p:cNvPr id="4" name="object 4"/>
            <p:cNvSpPr/>
            <p:nvPr/>
          </p:nvSpPr>
          <p:spPr>
            <a:xfrm>
              <a:off x="4119941" y="2831744"/>
              <a:ext cx="1414171" cy="133902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10783" y="3455162"/>
              <a:ext cx="5048250" cy="76200"/>
            </a:xfrm>
            <a:custGeom>
              <a:avLst/>
              <a:gdLst/>
              <a:ahLst/>
              <a:cxnLst/>
              <a:rect l="l" t="t" r="r" b="b"/>
              <a:pathLst>
                <a:path w="5048250" h="76200">
                  <a:moveTo>
                    <a:pt x="5035574" y="31750"/>
                  </a:moveTo>
                  <a:lnTo>
                    <a:pt x="4984369" y="31750"/>
                  </a:lnTo>
                  <a:lnTo>
                    <a:pt x="4984369" y="44450"/>
                  </a:lnTo>
                  <a:lnTo>
                    <a:pt x="4971690" y="44492"/>
                  </a:lnTo>
                  <a:lnTo>
                    <a:pt x="4971795" y="76200"/>
                  </a:lnTo>
                  <a:lnTo>
                    <a:pt x="5047869" y="37846"/>
                  </a:lnTo>
                  <a:lnTo>
                    <a:pt x="5035574" y="31750"/>
                  </a:lnTo>
                  <a:close/>
                </a:path>
                <a:path w="5048250" h="76200">
                  <a:moveTo>
                    <a:pt x="4971647" y="31792"/>
                  </a:moveTo>
                  <a:lnTo>
                    <a:pt x="0" y="48513"/>
                  </a:lnTo>
                  <a:lnTo>
                    <a:pt x="0" y="61213"/>
                  </a:lnTo>
                  <a:lnTo>
                    <a:pt x="4971690" y="44492"/>
                  </a:lnTo>
                  <a:lnTo>
                    <a:pt x="4971647" y="31792"/>
                  </a:lnTo>
                  <a:close/>
                </a:path>
                <a:path w="5048250" h="76200">
                  <a:moveTo>
                    <a:pt x="4984369" y="31750"/>
                  </a:moveTo>
                  <a:lnTo>
                    <a:pt x="4971647" y="31792"/>
                  </a:lnTo>
                  <a:lnTo>
                    <a:pt x="4971690" y="44492"/>
                  </a:lnTo>
                  <a:lnTo>
                    <a:pt x="4984369" y="44450"/>
                  </a:lnTo>
                  <a:lnTo>
                    <a:pt x="4984369" y="31750"/>
                  </a:lnTo>
                  <a:close/>
                </a:path>
                <a:path w="5048250" h="76200">
                  <a:moveTo>
                    <a:pt x="4971542" y="0"/>
                  </a:moveTo>
                  <a:lnTo>
                    <a:pt x="4971647" y="31792"/>
                  </a:lnTo>
                  <a:lnTo>
                    <a:pt x="5035574" y="31750"/>
                  </a:lnTo>
                  <a:lnTo>
                    <a:pt x="4971542" y="0"/>
                  </a:lnTo>
                  <a:close/>
                </a:path>
              </a:pathLst>
            </a:custGeom>
            <a:solidFill>
              <a:srgbClr val="EC7C30"/>
            </a:solidFill>
          </p:spPr>
          <p:txBody>
            <a:bodyPr wrap="square" lIns="0" tIns="0" rIns="0" bIns="0" rtlCol="0"/>
            <a:lstStyle/>
            <a:p>
              <a:endParaRPr/>
            </a:p>
          </p:txBody>
        </p:sp>
        <p:sp>
          <p:nvSpPr>
            <p:cNvPr id="6" name="object 6"/>
            <p:cNvSpPr/>
            <p:nvPr/>
          </p:nvSpPr>
          <p:spPr>
            <a:xfrm>
              <a:off x="5879591" y="2947415"/>
              <a:ext cx="740663" cy="102107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135367" y="2947415"/>
              <a:ext cx="740664" cy="102107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391144" y="2947415"/>
              <a:ext cx="740664" cy="102107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537191" y="2947415"/>
              <a:ext cx="740664" cy="102107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779263" y="4145280"/>
              <a:ext cx="0" cy="3474720"/>
            </a:xfrm>
            <a:custGeom>
              <a:avLst/>
              <a:gdLst/>
              <a:ahLst/>
              <a:cxnLst/>
              <a:rect l="l" t="t" r="r" b="b"/>
              <a:pathLst>
                <a:path h="3474720">
                  <a:moveTo>
                    <a:pt x="0" y="0"/>
                  </a:moveTo>
                  <a:lnTo>
                    <a:pt x="0" y="3474720"/>
                  </a:lnTo>
                </a:path>
              </a:pathLst>
            </a:custGeom>
            <a:ln w="12192">
              <a:solidFill>
                <a:srgbClr val="AEABAB"/>
              </a:solidFill>
            </a:ln>
          </p:spPr>
          <p:txBody>
            <a:bodyPr wrap="square" lIns="0" tIns="0" rIns="0" bIns="0" rtlCol="0"/>
            <a:lstStyle/>
            <a:p>
              <a:endParaRPr/>
            </a:p>
          </p:txBody>
        </p:sp>
        <p:sp>
          <p:nvSpPr>
            <p:cNvPr id="11" name="object 11"/>
            <p:cNvSpPr/>
            <p:nvPr/>
          </p:nvSpPr>
          <p:spPr>
            <a:xfrm>
              <a:off x="4587239" y="4943855"/>
              <a:ext cx="365760" cy="365760"/>
            </a:xfrm>
            <a:custGeom>
              <a:avLst/>
              <a:gdLst/>
              <a:ahLst/>
              <a:cxnLst/>
              <a:rect l="l" t="t" r="r" b="b"/>
              <a:pathLst>
                <a:path w="365760" h="365760">
                  <a:moveTo>
                    <a:pt x="182880" y="0"/>
                  </a:moveTo>
                  <a:lnTo>
                    <a:pt x="134276" y="6535"/>
                  </a:lnTo>
                  <a:lnTo>
                    <a:pt x="90593" y="24976"/>
                  </a:lnTo>
                  <a:lnTo>
                    <a:pt x="53578" y="53578"/>
                  </a:lnTo>
                  <a:lnTo>
                    <a:pt x="24976" y="90593"/>
                  </a:lnTo>
                  <a:lnTo>
                    <a:pt x="6535" y="134276"/>
                  </a:lnTo>
                  <a:lnTo>
                    <a:pt x="0" y="182880"/>
                  </a:lnTo>
                  <a:lnTo>
                    <a:pt x="6535" y="231483"/>
                  </a:lnTo>
                  <a:lnTo>
                    <a:pt x="24976" y="275166"/>
                  </a:lnTo>
                  <a:lnTo>
                    <a:pt x="53578" y="312181"/>
                  </a:lnTo>
                  <a:lnTo>
                    <a:pt x="90593" y="340783"/>
                  </a:lnTo>
                  <a:lnTo>
                    <a:pt x="134276" y="359224"/>
                  </a:lnTo>
                  <a:lnTo>
                    <a:pt x="182880" y="365760"/>
                  </a:lnTo>
                  <a:lnTo>
                    <a:pt x="231483" y="359224"/>
                  </a:lnTo>
                  <a:lnTo>
                    <a:pt x="275166" y="340783"/>
                  </a:lnTo>
                  <a:lnTo>
                    <a:pt x="312181" y="312181"/>
                  </a:lnTo>
                  <a:lnTo>
                    <a:pt x="340783" y="275166"/>
                  </a:lnTo>
                  <a:lnTo>
                    <a:pt x="359224" y="231483"/>
                  </a:lnTo>
                  <a:lnTo>
                    <a:pt x="365760" y="182880"/>
                  </a:lnTo>
                  <a:lnTo>
                    <a:pt x="359224" y="134276"/>
                  </a:lnTo>
                  <a:lnTo>
                    <a:pt x="340783" y="90593"/>
                  </a:lnTo>
                  <a:lnTo>
                    <a:pt x="312181" y="53578"/>
                  </a:lnTo>
                  <a:lnTo>
                    <a:pt x="275166" y="24976"/>
                  </a:lnTo>
                  <a:lnTo>
                    <a:pt x="231483" y="6535"/>
                  </a:lnTo>
                  <a:lnTo>
                    <a:pt x="182880" y="0"/>
                  </a:lnTo>
                  <a:close/>
                </a:path>
              </a:pathLst>
            </a:custGeom>
            <a:solidFill>
              <a:srgbClr val="EC7C30"/>
            </a:solidFill>
          </p:spPr>
          <p:txBody>
            <a:bodyPr wrap="square" lIns="0" tIns="0" rIns="0" bIns="0" rtlCol="0"/>
            <a:lstStyle/>
            <a:p>
              <a:endParaRPr/>
            </a:p>
          </p:txBody>
        </p:sp>
        <p:sp>
          <p:nvSpPr>
            <p:cNvPr id="12" name="object 12"/>
            <p:cNvSpPr/>
            <p:nvPr/>
          </p:nvSpPr>
          <p:spPr>
            <a:xfrm>
              <a:off x="4587239" y="4943855"/>
              <a:ext cx="365760" cy="365760"/>
            </a:xfrm>
            <a:custGeom>
              <a:avLst/>
              <a:gdLst/>
              <a:ahLst/>
              <a:cxnLst/>
              <a:rect l="l" t="t" r="r" b="b"/>
              <a:pathLst>
                <a:path w="365760" h="365760">
                  <a:moveTo>
                    <a:pt x="0" y="182880"/>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80"/>
                  </a:lnTo>
                  <a:lnTo>
                    <a:pt x="359224" y="231483"/>
                  </a:lnTo>
                  <a:lnTo>
                    <a:pt x="340783" y="275166"/>
                  </a:lnTo>
                  <a:lnTo>
                    <a:pt x="312181" y="312181"/>
                  </a:lnTo>
                  <a:lnTo>
                    <a:pt x="275166" y="340783"/>
                  </a:lnTo>
                  <a:lnTo>
                    <a:pt x="231483" y="359224"/>
                  </a:lnTo>
                  <a:lnTo>
                    <a:pt x="182880" y="365760"/>
                  </a:lnTo>
                  <a:lnTo>
                    <a:pt x="134276" y="359224"/>
                  </a:lnTo>
                  <a:lnTo>
                    <a:pt x="90593" y="340783"/>
                  </a:lnTo>
                  <a:lnTo>
                    <a:pt x="53578" y="312181"/>
                  </a:lnTo>
                  <a:lnTo>
                    <a:pt x="24976" y="275166"/>
                  </a:lnTo>
                  <a:lnTo>
                    <a:pt x="6535" y="231483"/>
                  </a:lnTo>
                  <a:lnTo>
                    <a:pt x="0" y="182880"/>
                  </a:lnTo>
                  <a:close/>
                </a:path>
              </a:pathLst>
            </a:custGeom>
            <a:ln w="12192">
              <a:solidFill>
                <a:srgbClr val="FAE4D5"/>
              </a:solidFill>
            </a:ln>
          </p:spPr>
          <p:txBody>
            <a:bodyPr wrap="square" lIns="0" tIns="0" rIns="0" bIns="0" rtlCol="0"/>
            <a:lstStyle/>
            <a:p>
              <a:endParaRPr/>
            </a:p>
          </p:txBody>
        </p:sp>
        <p:sp>
          <p:nvSpPr>
            <p:cNvPr id="13" name="object 13"/>
            <p:cNvSpPr/>
            <p:nvPr/>
          </p:nvSpPr>
          <p:spPr>
            <a:xfrm>
              <a:off x="4587239" y="6181343"/>
              <a:ext cx="365760" cy="365760"/>
            </a:xfrm>
            <a:custGeom>
              <a:avLst/>
              <a:gdLst/>
              <a:ahLst/>
              <a:cxnLst/>
              <a:rect l="l" t="t" r="r" b="b"/>
              <a:pathLst>
                <a:path w="365760" h="365759">
                  <a:moveTo>
                    <a:pt x="182880" y="0"/>
                  </a:moveTo>
                  <a:lnTo>
                    <a:pt x="134276" y="6535"/>
                  </a:lnTo>
                  <a:lnTo>
                    <a:pt x="90593" y="24976"/>
                  </a:lnTo>
                  <a:lnTo>
                    <a:pt x="53578" y="53578"/>
                  </a:lnTo>
                  <a:lnTo>
                    <a:pt x="24976" y="90593"/>
                  </a:lnTo>
                  <a:lnTo>
                    <a:pt x="6535" y="134276"/>
                  </a:lnTo>
                  <a:lnTo>
                    <a:pt x="0" y="182879"/>
                  </a:lnTo>
                  <a:lnTo>
                    <a:pt x="6535" y="231483"/>
                  </a:lnTo>
                  <a:lnTo>
                    <a:pt x="24976" y="275166"/>
                  </a:lnTo>
                  <a:lnTo>
                    <a:pt x="53578" y="312181"/>
                  </a:lnTo>
                  <a:lnTo>
                    <a:pt x="90593" y="340783"/>
                  </a:lnTo>
                  <a:lnTo>
                    <a:pt x="134276" y="359224"/>
                  </a:lnTo>
                  <a:lnTo>
                    <a:pt x="182880" y="365759"/>
                  </a:lnTo>
                  <a:lnTo>
                    <a:pt x="231483" y="359224"/>
                  </a:lnTo>
                  <a:lnTo>
                    <a:pt x="275166" y="340783"/>
                  </a:lnTo>
                  <a:lnTo>
                    <a:pt x="312181" y="312181"/>
                  </a:lnTo>
                  <a:lnTo>
                    <a:pt x="340783" y="275166"/>
                  </a:lnTo>
                  <a:lnTo>
                    <a:pt x="359224" y="231483"/>
                  </a:lnTo>
                  <a:lnTo>
                    <a:pt x="365760" y="182879"/>
                  </a:lnTo>
                  <a:lnTo>
                    <a:pt x="359224" y="134276"/>
                  </a:lnTo>
                  <a:lnTo>
                    <a:pt x="340783" y="90593"/>
                  </a:lnTo>
                  <a:lnTo>
                    <a:pt x="312181" y="53578"/>
                  </a:lnTo>
                  <a:lnTo>
                    <a:pt x="275166" y="24976"/>
                  </a:lnTo>
                  <a:lnTo>
                    <a:pt x="231483" y="6535"/>
                  </a:lnTo>
                  <a:lnTo>
                    <a:pt x="182880" y="0"/>
                  </a:lnTo>
                  <a:close/>
                </a:path>
              </a:pathLst>
            </a:custGeom>
            <a:solidFill>
              <a:srgbClr val="A4A4A4"/>
            </a:solidFill>
          </p:spPr>
          <p:txBody>
            <a:bodyPr wrap="square" lIns="0" tIns="0" rIns="0" bIns="0" rtlCol="0"/>
            <a:lstStyle/>
            <a:p>
              <a:endParaRPr/>
            </a:p>
          </p:txBody>
        </p:sp>
        <p:sp>
          <p:nvSpPr>
            <p:cNvPr id="14" name="object 14"/>
            <p:cNvSpPr/>
            <p:nvPr/>
          </p:nvSpPr>
          <p:spPr>
            <a:xfrm>
              <a:off x="4587239" y="6181343"/>
              <a:ext cx="365760" cy="365760"/>
            </a:xfrm>
            <a:custGeom>
              <a:avLst/>
              <a:gdLst/>
              <a:ahLst/>
              <a:cxnLst/>
              <a:rect l="l" t="t" r="r" b="b"/>
              <a:pathLst>
                <a:path w="365760" h="365759">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ln w="12192">
              <a:solidFill>
                <a:srgbClr val="ECECEC"/>
              </a:solidFill>
            </a:ln>
          </p:spPr>
          <p:txBody>
            <a:bodyPr wrap="square" lIns="0" tIns="0" rIns="0" bIns="0" rtlCol="0"/>
            <a:lstStyle/>
            <a:p>
              <a:endParaRPr/>
            </a:p>
          </p:txBody>
        </p:sp>
        <p:sp>
          <p:nvSpPr>
            <p:cNvPr id="15" name="object 15"/>
            <p:cNvSpPr/>
            <p:nvPr/>
          </p:nvSpPr>
          <p:spPr>
            <a:xfrm>
              <a:off x="4587239" y="7415783"/>
              <a:ext cx="365760" cy="365760"/>
            </a:xfrm>
            <a:custGeom>
              <a:avLst/>
              <a:gdLst/>
              <a:ahLst/>
              <a:cxnLst/>
              <a:rect l="l" t="t" r="r" b="b"/>
              <a:pathLst>
                <a:path w="365760" h="365759">
                  <a:moveTo>
                    <a:pt x="182880" y="0"/>
                  </a:moveTo>
                  <a:lnTo>
                    <a:pt x="134276" y="6535"/>
                  </a:lnTo>
                  <a:lnTo>
                    <a:pt x="90593" y="24976"/>
                  </a:lnTo>
                  <a:lnTo>
                    <a:pt x="53578" y="53578"/>
                  </a:lnTo>
                  <a:lnTo>
                    <a:pt x="24976" y="90593"/>
                  </a:lnTo>
                  <a:lnTo>
                    <a:pt x="6535" y="134276"/>
                  </a:lnTo>
                  <a:lnTo>
                    <a:pt x="0" y="182880"/>
                  </a:lnTo>
                  <a:lnTo>
                    <a:pt x="6535" y="231483"/>
                  </a:lnTo>
                  <a:lnTo>
                    <a:pt x="24976" y="275166"/>
                  </a:lnTo>
                  <a:lnTo>
                    <a:pt x="53578" y="312181"/>
                  </a:lnTo>
                  <a:lnTo>
                    <a:pt x="90593" y="340783"/>
                  </a:lnTo>
                  <a:lnTo>
                    <a:pt x="134276" y="359224"/>
                  </a:lnTo>
                  <a:lnTo>
                    <a:pt x="182880" y="365760"/>
                  </a:lnTo>
                  <a:lnTo>
                    <a:pt x="231483" y="359224"/>
                  </a:lnTo>
                  <a:lnTo>
                    <a:pt x="275166" y="340783"/>
                  </a:lnTo>
                  <a:lnTo>
                    <a:pt x="312181" y="312181"/>
                  </a:lnTo>
                  <a:lnTo>
                    <a:pt x="340783" y="275166"/>
                  </a:lnTo>
                  <a:lnTo>
                    <a:pt x="359224" y="231483"/>
                  </a:lnTo>
                  <a:lnTo>
                    <a:pt x="365760" y="182880"/>
                  </a:lnTo>
                  <a:lnTo>
                    <a:pt x="359224" y="134276"/>
                  </a:lnTo>
                  <a:lnTo>
                    <a:pt x="340783" y="90593"/>
                  </a:lnTo>
                  <a:lnTo>
                    <a:pt x="312181" y="53578"/>
                  </a:lnTo>
                  <a:lnTo>
                    <a:pt x="275166" y="24976"/>
                  </a:lnTo>
                  <a:lnTo>
                    <a:pt x="231483" y="6535"/>
                  </a:lnTo>
                  <a:lnTo>
                    <a:pt x="182880" y="0"/>
                  </a:lnTo>
                  <a:close/>
                </a:path>
              </a:pathLst>
            </a:custGeom>
            <a:solidFill>
              <a:srgbClr val="FFC000"/>
            </a:solidFill>
          </p:spPr>
          <p:txBody>
            <a:bodyPr wrap="square" lIns="0" tIns="0" rIns="0" bIns="0" rtlCol="0"/>
            <a:lstStyle/>
            <a:p>
              <a:endParaRPr/>
            </a:p>
          </p:txBody>
        </p:sp>
        <p:sp>
          <p:nvSpPr>
            <p:cNvPr id="16" name="object 16"/>
            <p:cNvSpPr/>
            <p:nvPr/>
          </p:nvSpPr>
          <p:spPr>
            <a:xfrm>
              <a:off x="4587239" y="7415783"/>
              <a:ext cx="365760" cy="365760"/>
            </a:xfrm>
            <a:custGeom>
              <a:avLst/>
              <a:gdLst/>
              <a:ahLst/>
              <a:cxnLst/>
              <a:rect l="l" t="t" r="r" b="b"/>
              <a:pathLst>
                <a:path w="365760" h="365759">
                  <a:moveTo>
                    <a:pt x="0" y="182880"/>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80"/>
                  </a:lnTo>
                  <a:lnTo>
                    <a:pt x="359224" y="231483"/>
                  </a:lnTo>
                  <a:lnTo>
                    <a:pt x="340783" y="275166"/>
                  </a:lnTo>
                  <a:lnTo>
                    <a:pt x="312181" y="312181"/>
                  </a:lnTo>
                  <a:lnTo>
                    <a:pt x="275166" y="340783"/>
                  </a:lnTo>
                  <a:lnTo>
                    <a:pt x="231483" y="359224"/>
                  </a:lnTo>
                  <a:lnTo>
                    <a:pt x="182880" y="365760"/>
                  </a:lnTo>
                  <a:lnTo>
                    <a:pt x="134276" y="359224"/>
                  </a:lnTo>
                  <a:lnTo>
                    <a:pt x="90593" y="340783"/>
                  </a:lnTo>
                  <a:lnTo>
                    <a:pt x="53578" y="312181"/>
                  </a:lnTo>
                  <a:lnTo>
                    <a:pt x="24976" y="275166"/>
                  </a:lnTo>
                  <a:lnTo>
                    <a:pt x="6535" y="231483"/>
                  </a:lnTo>
                  <a:lnTo>
                    <a:pt x="0" y="182880"/>
                  </a:lnTo>
                  <a:close/>
                </a:path>
              </a:pathLst>
            </a:custGeom>
            <a:ln w="12192">
              <a:solidFill>
                <a:srgbClr val="FFF1CC"/>
              </a:solidFill>
            </a:ln>
          </p:spPr>
          <p:txBody>
            <a:bodyPr wrap="square" lIns="0" tIns="0" rIns="0" bIns="0" rtlCol="0"/>
            <a:lstStyle/>
            <a:p>
              <a:endParaRPr/>
            </a:p>
          </p:txBody>
        </p:sp>
      </p:grpSp>
      <p:sp>
        <p:nvSpPr>
          <p:cNvPr id="17" name="object 17"/>
          <p:cNvSpPr/>
          <p:nvPr/>
        </p:nvSpPr>
        <p:spPr>
          <a:xfrm>
            <a:off x="10963656" y="3035807"/>
            <a:ext cx="810768" cy="914400"/>
          </a:xfrm>
          <a:prstGeom prst="rect">
            <a:avLst/>
          </a:prstGeom>
          <a:blipFill>
            <a:blip r:embed="rId4" cstate="print"/>
            <a:stretch>
              <a:fillRect/>
            </a:stretch>
          </a:blipFill>
        </p:spPr>
        <p:txBody>
          <a:bodyPr wrap="square" lIns="0" tIns="0" rIns="0" bIns="0" rtlCol="0"/>
          <a:lstStyle/>
          <a:p>
            <a:endParaRPr/>
          </a:p>
        </p:txBody>
      </p:sp>
      <p:sp>
        <p:nvSpPr>
          <p:cNvPr id="18" name="object 18"/>
          <p:cNvSpPr txBox="1"/>
          <p:nvPr/>
        </p:nvSpPr>
        <p:spPr>
          <a:xfrm>
            <a:off x="10695178" y="3967987"/>
            <a:ext cx="1374140" cy="329565"/>
          </a:xfrm>
          <a:prstGeom prst="rect">
            <a:avLst/>
          </a:prstGeom>
        </p:spPr>
        <p:txBody>
          <a:bodyPr vert="horz" wrap="square" lIns="0" tIns="11430" rIns="0" bIns="0" rtlCol="0">
            <a:spAutoFit/>
          </a:bodyPr>
          <a:lstStyle/>
          <a:p>
            <a:pPr marL="12700">
              <a:lnSpc>
                <a:spcPct val="100000"/>
              </a:lnSpc>
              <a:spcBef>
                <a:spcPts val="90"/>
              </a:spcBef>
            </a:pPr>
            <a:r>
              <a:rPr sz="2000" dirty="0">
                <a:solidFill>
                  <a:srgbClr val="404040"/>
                </a:solidFill>
                <a:latin typeface="Noto Sans"/>
                <a:cs typeface="Noto Sans"/>
              </a:rPr>
              <a:t>D</a:t>
            </a:r>
            <a:r>
              <a:rPr sz="2000" spc="-20" dirty="0">
                <a:solidFill>
                  <a:srgbClr val="404040"/>
                </a:solidFill>
                <a:latin typeface="Noto Sans"/>
                <a:cs typeface="Noto Sans"/>
              </a:rPr>
              <a:t>y</a:t>
            </a:r>
            <a:r>
              <a:rPr sz="2000" spc="-15" dirty="0">
                <a:solidFill>
                  <a:srgbClr val="404040"/>
                </a:solidFill>
                <a:latin typeface="Noto Sans"/>
                <a:cs typeface="Noto Sans"/>
              </a:rPr>
              <a:t>namo</a:t>
            </a:r>
            <a:r>
              <a:rPr sz="2000" spc="-5" dirty="0">
                <a:solidFill>
                  <a:srgbClr val="404040"/>
                </a:solidFill>
                <a:latin typeface="Noto Sans"/>
                <a:cs typeface="Noto Sans"/>
              </a:rPr>
              <a:t>D</a:t>
            </a:r>
            <a:r>
              <a:rPr sz="2000" spc="-10" dirty="0">
                <a:solidFill>
                  <a:srgbClr val="404040"/>
                </a:solidFill>
                <a:latin typeface="Noto Sans"/>
                <a:cs typeface="Noto Sans"/>
              </a:rPr>
              <a:t>B</a:t>
            </a:r>
            <a:endParaRPr sz="2000">
              <a:latin typeface="Noto Sans"/>
              <a:cs typeface="Noto Sans"/>
            </a:endParaRPr>
          </a:p>
        </p:txBody>
      </p:sp>
      <p:sp>
        <p:nvSpPr>
          <p:cNvPr id="19" name="object 19"/>
          <p:cNvSpPr txBox="1"/>
          <p:nvPr/>
        </p:nvSpPr>
        <p:spPr>
          <a:xfrm>
            <a:off x="5223509" y="6181471"/>
            <a:ext cx="2938145" cy="361950"/>
          </a:xfrm>
          <a:prstGeom prst="rect">
            <a:avLst/>
          </a:prstGeom>
        </p:spPr>
        <p:txBody>
          <a:bodyPr vert="horz" wrap="square" lIns="0" tIns="13335" rIns="0" bIns="0" rtlCol="0">
            <a:spAutoFit/>
          </a:bodyPr>
          <a:lstStyle/>
          <a:p>
            <a:pPr marL="12700">
              <a:lnSpc>
                <a:spcPct val="100000"/>
              </a:lnSpc>
              <a:spcBef>
                <a:spcPts val="105"/>
              </a:spcBef>
            </a:pPr>
            <a:r>
              <a:rPr sz="2200" spc="5" dirty="0">
                <a:solidFill>
                  <a:srgbClr val="404040"/>
                </a:solidFill>
                <a:latin typeface="Noto Sans"/>
                <a:cs typeface="Noto Sans"/>
              </a:rPr>
              <a:t>80 </a:t>
            </a:r>
            <a:r>
              <a:rPr sz="2200" spc="-15" dirty="0">
                <a:solidFill>
                  <a:srgbClr val="404040"/>
                </a:solidFill>
                <a:latin typeface="Noto Sans"/>
                <a:cs typeface="Noto Sans"/>
              </a:rPr>
              <a:t>different</a:t>
            </a:r>
            <a:r>
              <a:rPr sz="2200" spc="-80" dirty="0">
                <a:solidFill>
                  <a:srgbClr val="404040"/>
                </a:solidFill>
                <a:latin typeface="Noto Sans"/>
                <a:cs typeface="Noto Sans"/>
              </a:rPr>
              <a:t> </a:t>
            </a:r>
            <a:r>
              <a:rPr sz="2200" spc="-45" dirty="0">
                <a:solidFill>
                  <a:srgbClr val="404040"/>
                </a:solidFill>
                <a:latin typeface="Noto Sans"/>
                <a:cs typeface="Noto Sans"/>
              </a:rPr>
              <a:t>languages</a:t>
            </a:r>
            <a:endParaRPr sz="2200">
              <a:latin typeface="Noto Sans"/>
              <a:cs typeface="Noto Sans"/>
            </a:endParaRPr>
          </a:p>
        </p:txBody>
      </p:sp>
      <p:sp>
        <p:nvSpPr>
          <p:cNvPr id="20" name="object 20"/>
          <p:cNvSpPr txBox="1"/>
          <p:nvPr/>
        </p:nvSpPr>
        <p:spPr>
          <a:xfrm>
            <a:off x="5223509" y="7417434"/>
            <a:ext cx="5332730" cy="697230"/>
          </a:xfrm>
          <a:prstGeom prst="rect">
            <a:avLst/>
          </a:prstGeom>
        </p:spPr>
        <p:txBody>
          <a:bodyPr vert="horz" wrap="square" lIns="0" tIns="13335" rIns="0" bIns="0" rtlCol="0">
            <a:spAutoFit/>
          </a:bodyPr>
          <a:lstStyle/>
          <a:p>
            <a:pPr marL="12700">
              <a:lnSpc>
                <a:spcPct val="100000"/>
              </a:lnSpc>
              <a:spcBef>
                <a:spcPts val="105"/>
              </a:spcBef>
            </a:pPr>
            <a:r>
              <a:rPr sz="2200" spc="-5" dirty="0">
                <a:solidFill>
                  <a:srgbClr val="404040"/>
                </a:solidFill>
                <a:latin typeface="Noto Sans"/>
                <a:cs typeface="Noto Sans"/>
              </a:rPr>
              <a:t>24,000 </a:t>
            </a:r>
            <a:r>
              <a:rPr sz="2200" spc="-15" dirty="0">
                <a:solidFill>
                  <a:srgbClr val="404040"/>
                </a:solidFill>
                <a:latin typeface="Noto Sans"/>
                <a:cs typeface="Noto Sans"/>
              </a:rPr>
              <a:t>read </a:t>
            </a:r>
            <a:r>
              <a:rPr sz="2200" spc="-10" dirty="0">
                <a:solidFill>
                  <a:srgbClr val="404040"/>
                </a:solidFill>
                <a:latin typeface="Noto Sans"/>
                <a:cs typeface="Noto Sans"/>
              </a:rPr>
              <a:t>units/second </a:t>
            </a:r>
            <a:r>
              <a:rPr sz="2200" spc="-15" dirty="0">
                <a:solidFill>
                  <a:srgbClr val="404040"/>
                </a:solidFill>
                <a:latin typeface="Noto Sans"/>
                <a:cs typeface="Noto Sans"/>
              </a:rPr>
              <a:t>and </a:t>
            </a:r>
            <a:r>
              <a:rPr sz="2200" spc="5" dirty="0">
                <a:solidFill>
                  <a:srgbClr val="404040"/>
                </a:solidFill>
                <a:latin typeface="Noto Sans"/>
                <a:cs typeface="Noto Sans"/>
              </a:rPr>
              <a:t>3300</a:t>
            </a:r>
            <a:r>
              <a:rPr sz="2200" spc="-100" dirty="0">
                <a:solidFill>
                  <a:srgbClr val="404040"/>
                </a:solidFill>
                <a:latin typeface="Noto Sans"/>
                <a:cs typeface="Noto Sans"/>
              </a:rPr>
              <a:t> </a:t>
            </a:r>
            <a:r>
              <a:rPr sz="2200" spc="-15" dirty="0">
                <a:solidFill>
                  <a:srgbClr val="404040"/>
                </a:solidFill>
                <a:latin typeface="Noto Sans"/>
                <a:cs typeface="Noto Sans"/>
              </a:rPr>
              <a:t>write</a:t>
            </a:r>
            <a:endParaRPr sz="2200">
              <a:latin typeface="Noto Sans"/>
              <a:cs typeface="Noto Sans"/>
            </a:endParaRPr>
          </a:p>
          <a:p>
            <a:pPr marL="12700">
              <a:lnSpc>
                <a:spcPct val="100000"/>
              </a:lnSpc>
            </a:pPr>
            <a:r>
              <a:rPr sz="2200" spc="-10" dirty="0">
                <a:solidFill>
                  <a:srgbClr val="404040"/>
                </a:solidFill>
                <a:latin typeface="Noto Sans"/>
                <a:cs typeface="Noto Sans"/>
              </a:rPr>
              <a:t>units/second</a:t>
            </a:r>
            <a:endParaRPr sz="2200">
              <a:latin typeface="Noto Sans"/>
              <a:cs typeface="Noto Sans"/>
            </a:endParaRPr>
          </a:p>
        </p:txBody>
      </p:sp>
      <p:sp>
        <p:nvSpPr>
          <p:cNvPr id="21" name="object 21"/>
          <p:cNvSpPr txBox="1"/>
          <p:nvPr/>
        </p:nvSpPr>
        <p:spPr>
          <a:xfrm>
            <a:off x="5223509" y="4211193"/>
            <a:ext cx="2011680" cy="361950"/>
          </a:xfrm>
          <a:prstGeom prst="rect">
            <a:avLst/>
          </a:prstGeom>
        </p:spPr>
        <p:txBody>
          <a:bodyPr vert="horz" wrap="square" lIns="0" tIns="13335" rIns="0" bIns="0" rtlCol="0">
            <a:spAutoFit/>
          </a:bodyPr>
          <a:lstStyle/>
          <a:p>
            <a:pPr marL="12700">
              <a:lnSpc>
                <a:spcPct val="100000"/>
              </a:lnSpc>
              <a:spcBef>
                <a:spcPts val="105"/>
              </a:spcBef>
            </a:pPr>
            <a:r>
              <a:rPr sz="2200" spc="5" dirty="0">
                <a:solidFill>
                  <a:srgbClr val="404040"/>
                </a:solidFill>
                <a:latin typeface="Noto Sans"/>
                <a:cs typeface="Noto Sans"/>
              </a:rPr>
              <a:t>31 </a:t>
            </a:r>
            <a:r>
              <a:rPr sz="2200" spc="-15" dirty="0">
                <a:solidFill>
                  <a:srgbClr val="404040"/>
                </a:solidFill>
                <a:latin typeface="Noto Sans"/>
                <a:cs typeface="Noto Sans"/>
              </a:rPr>
              <a:t>billion</a:t>
            </a:r>
            <a:r>
              <a:rPr sz="2200" spc="-30" dirty="0">
                <a:solidFill>
                  <a:srgbClr val="404040"/>
                </a:solidFill>
                <a:latin typeface="Noto Sans"/>
                <a:cs typeface="Noto Sans"/>
              </a:rPr>
              <a:t> </a:t>
            </a:r>
            <a:r>
              <a:rPr sz="2200" spc="-10" dirty="0">
                <a:solidFill>
                  <a:srgbClr val="404040"/>
                </a:solidFill>
                <a:latin typeface="Noto Sans"/>
                <a:cs typeface="Noto Sans"/>
              </a:rPr>
              <a:t>items</a:t>
            </a:r>
            <a:endParaRPr sz="2200">
              <a:latin typeface="Noto Sans"/>
              <a:cs typeface="Noto Sans"/>
            </a:endParaRPr>
          </a:p>
        </p:txBody>
      </p:sp>
      <p:sp>
        <p:nvSpPr>
          <p:cNvPr id="22" name="object 22"/>
          <p:cNvSpPr/>
          <p:nvPr/>
        </p:nvSpPr>
        <p:spPr>
          <a:xfrm>
            <a:off x="5879591" y="710183"/>
            <a:ext cx="4523232" cy="256031"/>
          </a:xfrm>
          <a:prstGeom prst="rect">
            <a:avLst/>
          </a:prstGeom>
          <a:blipFill>
            <a:blip r:embed="rId5" cstate="print"/>
            <a:stretch>
              <a:fillRect/>
            </a:stretch>
          </a:blipFill>
        </p:spPr>
        <p:txBody>
          <a:bodyPr wrap="square" lIns="0" tIns="0" rIns="0" bIns="0" rtlCol="0"/>
          <a:lstStyle/>
          <a:p>
            <a:endParaRPr/>
          </a:p>
        </p:txBody>
      </p:sp>
      <p:sp>
        <p:nvSpPr>
          <p:cNvPr id="23" name="object 23"/>
          <p:cNvSpPr txBox="1"/>
          <p:nvPr/>
        </p:nvSpPr>
        <p:spPr>
          <a:xfrm>
            <a:off x="1177544" y="1196654"/>
            <a:ext cx="12686030" cy="746125"/>
          </a:xfrm>
          <a:prstGeom prst="rect">
            <a:avLst/>
          </a:prstGeom>
        </p:spPr>
        <p:txBody>
          <a:bodyPr vert="horz" wrap="square" lIns="0" tIns="37465" rIns="0" bIns="0" rtlCol="0">
            <a:spAutoFit/>
          </a:bodyPr>
          <a:lstStyle/>
          <a:p>
            <a:pPr marL="12700">
              <a:lnSpc>
                <a:spcPct val="100000"/>
              </a:lnSpc>
              <a:spcBef>
                <a:spcPts val="295"/>
              </a:spcBef>
            </a:pPr>
            <a:r>
              <a:rPr sz="2200" spc="-30" dirty="0">
                <a:solidFill>
                  <a:srgbClr val="404040"/>
                </a:solidFill>
                <a:latin typeface="Noto Sans"/>
                <a:cs typeface="Noto Sans"/>
              </a:rPr>
              <a:t>Duolingo </a:t>
            </a:r>
            <a:r>
              <a:rPr sz="2200" spc="-5" dirty="0">
                <a:solidFill>
                  <a:srgbClr val="404040"/>
                </a:solidFill>
                <a:latin typeface="Noto Sans"/>
                <a:cs typeface="Noto Sans"/>
              </a:rPr>
              <a:t>uses DynamoDB </a:t>
            </a:r>
            <a:r>
              <a:rPr sz="2200" spc="-15" dirty="0">
                <a:solidFill>
                  <a:srgbClr val="404040"/>
                </a:solidFill>
                <a:latin typeface="Noto Sans"/>
                <a:cs typeface="Noto Sans"/>
              </a:rPr>
              <a:t>to store </a:t>
            </a:r>
            <a:r>
              <a:rPr sz="2200" spc="5" dirty="0">
                <a:solidFill>
                  <a:srgbClr val="404040"/>
                </a:solidFill>
                <a:latin typeface="Noto Sans"/>
                <a:cs typeface="Noto Sans"/>
              </a:rPr>
              <a:t>31 </a:t>
            </a:r>
            <a:r>
              <a:rPr sz="2200" spc="-15" dirty="0">
                <a:solidFill>
                  <a:srgbClr val="404040"/>
                </a:solidFill>
                <a:latin typeface="Noto Sans"/>
                <a:cs typeface="Noto Sans"/>
              </a:rPr>
              <a:t>billion </a:t>
            </a:r>
            <a:r>
              <a:rPr sz="2200" spc="-10" dirty="0">
                <a:solidFill>
                  <a:srgbClr val="404040"/>
                </a:solidFill>
                <a:latin typeface="Noto Sans"/>
                <a:cs typeface="Noto Sans"/>
              </a:rPr>
              <a:t>items </a:t>
            </a:r>
            <a:r>
              <a:rPr sz="2200" spc="-5" dirty="0">
                <a:solidFill>
                  <a:srgbClr val="404040"/>
                </a:solidFill>
                <a:latin typeface="Noto Sans"/>
                <a:cs typeface="Noto Sans"/>
              </a:rPr>
              <a:t>for </a:t>
            </a:r>
            <a:r>
              <a:rPr sz="2200" spc="-20" dirty="0">
                <a:solidFill>
                  <a:srgbClr val="404040"/>
                </a:solidFill>
                <a:latin typeface="Noto Sans"/>
                <a:cs typeface="Noto Sans"/>
              </a:rPr>
              <a:t>its </a:t>
            </a:r>
            <a:r>
              <a:rPr sz="2200" spc="-15" dirty="0">
                <a:solidFill>
                  <a:srgbClr val="404040"/>
                </a:solidFill>
                <a:latin typeface="Noto Sans"/>
                <a:cs typeface="Noto Sans"/>
              </a:rPr>
              <a:t>online </a:t>
            </a:r>
            <a:r>
              <a:rPr sz="2200" spc="-30" dirty="0">
                <a:solidFill>
                  <a:srgbClr val="404040"/>
                </a:solidFill>
                <a:latin typeface="Noto Sans"/>
                <a:cs typeface="Noto Sans"/>
              </a:rPr>
              <a:t>learning </a:t>
            </a:r>
            <a:r>
              <a:rPr sz="2200" spc="-15" dirty="0">
                <a:solidFill>
                  <a:srgbClr val="404040"/>
                </a:solidFill>
                <a:latin typeface="Noto Sans"/>
                <a:cs typeface="Noto Sans"/>
              </a:rPr>
              <a:t>site </a:t>
            </a:r>
            <a:r>
              <a:rPr sz="2200" spc="-20" dirty="0">
                <a:solidFill>
                  <a:srgbClr val="404040"/>
                </a:solidFill>
                <a:latin typeface="Noto Sans"/>
                <a:cs typeface="Noto Sans"/>
              </a:rPr>
              <a:t>that </a:t>
            </a:r>
            <a:r>
              <a:rPr sz="2200" spc="-10" dirty="0">
                <a:solidFill>
                  <a:srgbClr val="404040"/>
                </a:solidFill>
                <a:latin typeface="Noto Sans"/>
                <a:cs typeface="Noto Sans"/>
              </a:rPr>
              <a:t>delivers</a:t>
            </a:r>
            <a:r>
              <a:rPr sz="2200" spc="260" dirty="0">
                <a:solidFill>
                  <a:srgbClr val="404040"/>
                </a:solidFill>
                <a:latin typeface="Noto Sans"/>
                <a:cs typeface="Noto Sans"/>
              </a:rPr>
              <a:t> </a:t>
            </a:r>
            <a:r>
              <a:rPr sz="2200" spc="-5" dirty="0">
                <a:solidFill>
                  <a:srgbClr val="404040"/>
                </a:solidFill>
                <a:latin typeface="Noto Sans"/>
                <a:cs typeface="Noto Sans"/>
              </a:rPr>
              <a:t>lessons</a:t>
            </a:r>
            <a:endParaRPr sz="2200">
              <a:latin typeface="Noto Sans"/>
              <a:cs typeface="Noto Sans"/>
            </a:endParaRPr>
          </a:p>
          <a:p>
            <a:pPr marL="12700">
              <a:lnSpc>
                <a:spcPct val="100000"/>
              </a:lnSpc>
              <a:spcBef>
                <a:spcPts val="195"/>
              </a:spcBef>
            </a:pPr>
            <a:r>
              <a:rPr sz="2200" spc="-10" dirty="0">
                <a:solidFill>
                  <a:srgbClr val="404040"/>
                </a:solidFill>
                <a:latin typeface="Noto Sans"/>
                <a:cs typeface="Noto Sans"/>
              </a:rPr>
              <a:t>in </a:t>
            </a:r>
            <a:r>
              <a:rPr sz="2200" spc="5" dirty="0">
                <a:solidFill>
                  <a:srgbClr val="404040"/>
                </a:solidFill>
                <a:latin typeface="Noto Sans"/>
                <a:cs typeface="Noto Sans"/>
              </a:rPr>
              <a:t>80</a:t>
            </a:r>
            <a:r>
              <a:rPr sz="2200" dirty="0">
                <a:solidFill>
                  <a:srgbClr val="404040"/>
                </a:solidFill>
                <a:latin typeface="Noto Sans"/>
                <a:cs typeface="Noto Sans"/>
              </a:rPr>
              <a:t> </a:t>
            </a:r>
            <a:r>
              <a:rPr sz="2200" spc="-40" dirty="0">
                <a:solidFill>
                  <a:srgbClr val="404040"/>
                </a:solidFill>
                <a:latin typeface="Noto Sans"/>
                <a:cs typeface="Noto Sans"/>
              </a:rPr>
              <a:t>languages.</a:t>
            </a:r>
            <a:endParaRPr sz="2200">
              <a:latin typeface="Noto Sans"/>
              <a:cs typeface="Noto Sans"/>
            </a:endParaRPr>
          </a:p>
        </p:txBody>
      </p:sp>
      <p:sp>
        <p:nvSpPr>
          <p:cNvPr id="24" name="object 2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68</a:t>
            </a:fld>
            <a:endParaRPr spc="-5"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59</a:t>
            </a:r>
            <a:endParaRPr sz="2450">
              <a:latin typeface="Carlito"/>
              <a:cs typeface="Carlito"/>
            </a:endParaRPr>
          </a:p>
        </p:txBody>
      </p:sp>
      <p:grpSp>
        <p:nvGrpSpPr>
          <p:cNvPr id="4" name="object 4"/>
          <p:cNvGrpSpPr/>
          <p:nvPr/>
        </p:nvGrpSpPr>
        <p:grpSpPr>
          <a:xfrm>
            <a:off x="0" y="4779262"/>
            <a:ext cx="16255365" cy="4352925"/>
            <a:chOff x="0" y="4779262"/>
            <a:chExt cx="16255365" cy="4352925"/>
          </a:xfrm>
        </p:grpSpPr>
        <p:sp>
          <p:nvSpPr>
            <p:cNvPr id="5" name="object 5"/>
            <p:cNvSpPr/>
            <p:nvPr/>
          </p:nvSpPr>
          <p:spPr>
            <a:xfrm>
              <a:off x="0" y="4797550"/>
              <a:ext cx="6620256" cy="43342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620256" y="4779262"/>
              <a:ext cx="6623304" cy="433425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243560" y="4797550"/>
              <a:ext cx="3011424" cy="4334256"/>
            </a:xfrm>
            <a:prstGeom prst="rect">
              <a:avLst/>
            </a:prstGeom>
            <a:blipFill>
              <a:blip r:embed="rId3" cstate="print"/>
              <a:stretch>
                <a:fillRect/>
              </a:stretch>
            </a:blipFill>
          </p:spPr>
          <p:txBody>
            <a:bodyPr wrap="square" lIns="0" tIns="0" rIns="0" bIns="0" rtlCol="0"/>
            <a:lstStyle/>
            <a:p>
              <a:endParaRPr/>
            </a:p>
          </p:txBody>
        </p:sp>
      </p:grpSp>
      <p:grpSp>
        <p:nvGrpSpPr>
          <p:cNvPr id="8" name="object 8"/>
          <p:cNvGrpSpPr/>
          <p:nvPr/>
        </p:nvGrpSpPr>
        <p:grpSpPr>
          <a:xfrm>
            <a:off x="0" y="0"/>
            <a:ext cx="16255365" cy="6806565"/>
            <a:chOff x="0" y="0"/>
            <a:chExt cx="16255365" cy="6806565"/>
          </a:xfrm>
        </p:grpSpPr>
        <p:sp>
          <p:nvSpPr>
            <p:cNvPr id="9" name="object 9"/>
            <p:cNvSpPr/>
            <p:nvPr/>
          </p:nvSpPr>
          <p:spPr>
            <a:xfrm>
              <a:off x="0" y="158495"/>
              <a:ext cx="6620256" cy="433425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620256" y="137160"/>
              <a:ext cx="6623304" cy="433425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3243560" y="158495"/>
              <a:ext cx="3011424" cy="433425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0" y="2301239"/>
              <a:ext cx="16254984" cy="450494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0" y="0"/>
              <a:ext cx="1463040" cy="125095"/>
            </a:xfrm>
            <a:custGeom>
              <a:avLst/>
              <a:gdLst/>
              <a:ahLst/>
              <a:cxnLst/>
              <a:rect l="l" t="t" r="r" b="b"/>
              <a:pathLst>
                <a:path w="1463040" h="125095">
                  <a:moveTo>
                    <a:pt x="0" y="124968"/>
                  </a:moveTo>
                  <a:lnTo>
                    <a:pt x="1463040" y="124968"/>
                  </a:lnTo>
                  <a:lnTo>
                    <a:pt x="1463040" y="0"/>
                  </a:lnTo>
                  <a:lnTo>
                    <a:pt x="0" y="0"/>
                  </a:lnTo>
                  <a:lnTo>
                    <a:pt x="0" y="124968"/>
                  </a:lnTo>
                  <a:close/>
                </a:path>
              </a:pathLst>
            </a:custGeom>
            <a:solidFill>
              <a:srgbClr val="F9C36E"/>
            </a:solidFill>
          </p:spPr>
          <p:txBody>
            <a:bodyPr wrap="square" lIns="0" tIns="0" rIns="0" bIns="0" rtlCol="0"/>
            <a:lstStyle/>
            <a:p>
              <a:endParaRPr/>
            </a:p>
          </p:txBody>
        </p:sp>
        <p:sp>
          <p:nvSpPr>
            <p:cNvPr id="14" name="object 14"/>
            <p:cNvSpPr/>
            <p:nvPr/>
          </p:nvSpPr>
          <p:spPr>
            <a:xfrm>
              <a:off x="1463039" y="0"/>
              <a:ext cx="7101840" cy="125095"/>
            </a:xfrm>
            <a:custGeom>
              <a:avLst/>
              <a:gdLst/>
              <a:ahLst/>
              <a:cxnLst/>
              <a:rect l="l" t="t" r="r" b="b"/>
              <a:pathLst>
                <a:path w="7101840" h="125095">
                  <a:moveTo>
                    <a:pt x="0" y="124968"/>
                  </a:moveTo>
                  <a:lnTo>
                    <a:pt x="7101840" y="124968"/>
                  </a:lnTo>
                  <a:lnTo>
                    <a:pt x="7101840" y="0"/>
                  </a:lnTo>
                  <a:lnTo>
                    <a:pt x="0" y="0"/>
                  </a:lnTo>
                  <a:lnTo>
                    <a:pt x="0" y="124968"/>
                  </a:lnTo>
                  <a:close/>
                </a:path>
              </a:pathLst>
            </a:custGeom>
            <a:solidFill>
              <a:srgbClr val="F69E66"/>
            </a:solidFill>
          </p:spPr>
          <p:txBody>
            <a:bodyPr wrap="square" lIns="0" tIns="0" rIns="0" bIns="0" rtlCol="0"/>
            <a:lstStyle/>
            <a:p>
              <a:endParaRPr/>
            </a:p>
          </p:txBody>
        </p:sp>
        <p:sp>
          <p:nvSpPr>
            <p:cNvPr id="15" name="object 15"/>
            <p:cNvSpPr/>
            <p:nvPr/>
          </p:nvSpPr>
          <p:spPr>
            <a:xfrm>
              <a:off x="8564880" y="0"/>
              <a:ext cx="1405255" cy="125095"/>
            </a:xfrm>
            <a:custGeom>
              <a:avLst/>
              <a:gdLst/>
              <a:ahLst/>
              <a:cxnLst/>
              <a:rect l="l" t="t" r="r" b="b"/>
              <a:pathLst>
                <a:path w="1405254" h="125095">
                  <a:moveTo>
                    <a:pt x="0" y="124968"/>
                  </a:moveTo>
                  <a:lnTo>
                    <a:pt x="1405127" y="124968"/>
                  </a:lnTo>
                  <a:lnTo>
                    <a:pt x="1405127" y="0"/>
                  </a:lnTo>
                  <a:lnTo>
                    <a:pt x="0" y="0"/>
                  </a:lnTo>
                  <a:lnTo>
                    <a:pt x="0" y="124968"/>
                  </a:lnTo>
                  <a:close/>
                </a:path>
              </a:pathLst>
            </a:custGeom>
            <a:solidFill>
              <a:srgbClr val="F38573"/>
            </a:solidFill>
          </p:spPr>
          <p:txBody>
            <a:bodyPr wrap="square" lIns="0" tIns="0" rIns="0" bIns="0" rtlCol="0"/>
            <a:lstStyle/>
            <a:p>
              <a:endParaRPr/>
            </a:p>
          </p:txBody>
        </p:sp>
        <p:sp>
          <p:nvSpPr>
            <p:cNvPr id="16" name="object 16"/>
            <p:cNvSpPr/>
            <p:nvPr/>
          </p:nvSpPr>
          <p:spPr>
            <a:xfrm>
              <a:off x="9970007" y="0"/>
              <a:ext cx="469900" cy="125095"/>
            </a:xfrm>
            <a:custGeom>
              <a:avLst/>
              <a:gdLst/>
              <a:ahLst/>
              <a:cxnLst/>
              <a:rect l="l" t="t" r="r" b="b"/>
              <a:pathLst>
                <a:path w="469900" h="125095">
                  <a:moveTo>
                    <a:pt x="0" y="124968"/>
                  </a:moveTo>
                  <a:lnTo>
                    <a:pt x="469392" y="124968"/>
                  </a:lnTo>
                  <a:lnTo>
                    <a:pt x="469392" y="0"/>
                  </a:lnTo>
                  <a:lnTo>
                    <a:pt x="0" y="0"/>
                  </a:lnTo>
                  <a:lnTo>
                    <a:pt x="0" y="124968"/>
                  </a:lnTo>
                  <a:close/>
                </a:path>
              </a:pathLst>
            </a:custGeom>
            <a:solidFill>
              <a:srgbClr val="F9C36E"/>
            </a:solidFill>
          </p:spPr>
          <p:txBody>
            <a:bodyPr wrap="square" lIns="0" tIns="0" rIns="0" bIns="0" rtlCol="0"/>
            <a:lstStyle/>
            <a:p>
              <a:endParaRPr/>
            </a:p>
          </p:txBody>
        </p:sp>
        <p:sp>
          <p:nvSpPr>
            <p:cNvPr id="17" name="object 17"/>
            <p:cNvSpPr/>
            <p:nvPr/>
          </p:nvSpPr>
          <p:spPr>
            <a:xfrm>
              <a:off x="10607040" y="0"/>
              <a:ext cx="1667510" cy="125095"/>
            </a:xfrm>
            <a:custGeom>
              <a:avLst/>
              <a:gdLst/>
              <a:ahLst/>
              <a:cxnLst/>
              <a:rect l="l" t="t" r="r" b="b"/>
              <a:pathLst>
                <a:path w="1667509" h="125095">
                  <a:moveTo>
                    <a:pt x="0" y="124968"/>
                  </a:moveTo>
                  <a:lnTo>
                    <a:pt x="1667255" y="124968"/>
                  </a:lnTo>
                  <a:lnTo>
                    <a:pt x="1667255" y="0"/>
                  </a:lnTo>
                  <a:lnTo>
                    <a:pt x="0" y="0"/>
                  </a:lnTo>
                  <a:lnTo>
                    <a:pt x="0" y="124968"/>
                  </a:lnTo>
                  <a:close/>
                </a:path>
              </a:pathLst>
            </a:custGeom>
            <a:solidFill>
              <a:srgbClr val="9CDAEB"/>
            </a:solidFill>
          </p:spPr>
          <p:txBody>
            <a:bodyPr wrap="square" lIns="0" tIns="0" rIns="0" bIns="0" rtlCol="0"/>
            <a:lstStyle/>
            <a:p>
              <a:endParaRPr/>
            </a:p>
          </p:txBody>
        </p:sp>
        <p:sp>
          <p:nvSpPr>
            <p:cNvPr id="18" name="object 18"/>
            <p:cNvSpPr/>
            <p:nvPr/>
          </p:nvSpPr>
          <p:spPr>
            <a:xfrm>
              <a:off x="12274295" y="0"/>
              <a:ext cx="3980815" cy="125095"/>
            </a:xfrm>
            <a:custGeom>
              <a:avLst/>
              <a:gdLst/>
              <a:ahLst/>
              <a:cxnLst/>
              <a:rect l="l" t="t" r="r" b="b"/>
              <a:pathLst>
                <a:path w="3980815" h="125095">
                  <a:moveTo>
                    <a:pt x="0" y="124968"/>
                  </a:moveTo>
                  <a:lnTo>
                    <a:pt x="3980687" y="124968"/>
                  </a:lnTo>
                  <a:lnTo>
                    <a:pt x="3980687" y="0"/>
                  </a:lnTo>
                  <a:lnTo>
                    <a:pt x="0" y="0"/>
                  </a:lnTo>
                  <a:lnTo>
                    <a:pt x="0" y="124968"/>
                  </a:lnTo>
                  <a:close/>
                </a:path>
              </a:pathLst>
            </a:custGeom>
            <a:solidFill>
              <a:srgbClr val="61ABCC"/>
            </a:solidFill>
          </p:spPr>
          <p:txBody>
            <a:bodyPr wrap="square" lIns="0" tIns="0" rIns="0" bIns="0" rtlCol="0"/>
            <a:lstStyle/>
            <a:p>
              <a:endParaRPr/>
            </a:p>
          </p:txBody>
        </p:sp>
      </p:grpSp>
      <p:sp>
        <p:nvSpPr>
          <p:cNvPr id="19" name="object 19"/>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sp>
        <p:nvSpPr>
          <p:cNvPr id="20" name="object 20"/>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3948945"/>
            <a:ext cx="7736840" cy="1074420"/>
          </a:xfrm>
          <a:prstGeom prst="rect">
            <a:avLst/>
          </a:prstGeom>
        </p:spPr>
        <p:txBody>
          <a:bodyPr vert="horz" wrap="square" lIns="0" tIns="53340" rIns="0" bIns="0" rtlCol="0">
            <a:spAutoFit/>
          </a:bodyPr>
          <a:lstStyle/>
          <a:p>
            <a:pPr marL="12700">
              <a:lnSpc>
                <a:spcPct val="100000"/>
              </a:lnSpc>
              <a:spcBef>
                <a:spcPts val="420"/>
              </a:spcBef>
            </a:pPr>
            <a:r>
              <a:rPr sz="3600" b="0" spc="-405" dirty="0">
                <a:solidFill>
                  <a:srgbClr val="FFFFFF"/>
                </a:solidFill>
                <a:latin typeface="Arial Black"/>
                <a:cs typeface="Arial Black"/>
              </a:rPr>
              <a:t>Demo </a:t>
            </a:r>
            <a:r>
              <a:rPr sz="3600" b="0" spc="-445" dirty="0">
                <a:solidFill>
                  <a:srgbClr val="FFFFFF"/>
                </a:solidFill>
                <a:latin typeface="Arial Black"/>
                <a:cs typeface="Arial Black"/>
              </a:rPr>
              <a:t>3: </a:t>
            </a:r>
            <a:r>
              <a:rPr sz="3600" b="0" spc="-434" dirty="0">
                <a:solidFill>
                  <a:srgbClr val="FFFFFF"/>
                </a:solidFill>
                <a:latin typeface="Arial Black"/>
                <a:cs typeface="Arial Black"/>
              </a:rPr>
              <a:t>Amazon</a:t>
            </a:r>
            <a:r>
              <a:rPr sz="3600" b="0" spc="200" dirty="0">
                <a:solidFill>
                  <a:srgbClr val="FFFFFF"/>
                </a:solidFill>
                <a:latin typeface="Arial Black"/>
                <a:cs typeface="Arial Black"/>
              </a:rPr>
              <a:t> </a:t>
            </a:r>
            <a:r>
              <a:rPr sz="3600" b="0" spc="-440" dirty="0">
                <a:solidFill>
                  <a:srgbClr val="FFFFFF"/>
                </a:solidFill>
                <a:latin typeface="Arial Black"/>
                <a:cs typeface="Arial Black"/>
              </a:rPr>
              <a:t>DynamoDB</a:t>
            </a:r>
            <a:endParaRPr sz="3600">
              <a:latin typeface="Arial Black"/>
              <a:cs typeface="Arial Black"/>
            </a:endParaRPr>
          </a:p>
          <a:p>
            <a:pPr marL="12700">
              <a:lnSpc>
                <a:spcPct val="100000"/>
              </a:lnSpc>
              <a:spcBef>
                <a:spcPts val="254"/>
              </a:spcBef>
            </a:pPr>
            <a:r>
              <a:rPr sz="2800" b="0" spc="-15" dirty="0">
                <a:solidFill>
                  <a:srgbClr val="0E537A"/>
                </a:solidFill>
                <a:latin typeface="Noto Sans"/>
                <a:cs typeface="Noto Sans"/>
              </a:rPr>
              <a:t>Demonstrate </a:t>
            </a:r>
            <a:r>
              <a:rPr sz="2800" b="0" spc="-25" dirty="0">
                <a:solidFill>
                  <a:srgbClr val="0E537A"/>
                </a:solidFill>
                <a:latin typeface="Noto Sans"/>
                <a:cs typeface="Noto Sans"/>
              </a:rPr>
              <a:t>how </a:t>
            </a:r>
            <a:r>
              <a:rPr sz="2800" b="0" spc="-15" dirty="0">
                <a:solidFill>
                  <a:srgbClr val="0E537A"/>
                </a:solidFill>
                <a:latin typeface="Noto Sans"/>
                <a:cs typeface="Noto Sans"/>
              </a:rPr>
              <a:t>to </a:t>
            </a:r>
            <a:r>
              <a:rPr sz="2800" b="0" spc="-5" dirty="0">
                <a:solidFill>
                  <a:srgbClr val="0E537A"/>
                </a:solidFill>
                <a:latin typeface="Noto Sans"/>
                <a:cs typeface="Noto Sans"/>
              </a:rPr>
              <a:t>use </a:t>
            </a:r>
            <a:r>
              <a:rPr sz="2800" b="0" spc="-10" dirty="0">
                <a:solidFill>
                  <a:srgbClr val="0E537A"/>
                </a:solidFill>
                <a:latin typeface="Noto Sans"/>
                <a:cs typeface="Noto Sans"/>
              </a:rPr>
              <a:t>and scale</a:t>
            </a:r>
            <a:r>
              <a:rPr sz="2800" b="0" spc="-195" dirty="0">
                <a:solidFill>
                  <a:srgbClr val="0E537A"/>
                </a:solidFill>
                <a:latin typeface="Noto Sans"/>
                <a:cs typeface="Noto Sans"/>
              </a:rPr>
              <a:t> </a:t>
            </a:r>
            <a:r>
              <a:rPr sz="2800" b="0" spc="-5" dirty="0">
                <a:solidFill>
                  <a:srgbClr val="0E537A"/>
                </a:solidFill>
                <a:latin typeface="Noto Sans"/>
                <a:cs typeface="Noto Sans"/>
              </a:rPr>
              <a:t>DynamoDB</a:t>
            </a:r>
            <a:endParaRPr sz="2800">
              <a:latin typeface="Noto Sans"/>
              <a:cs typeface="No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7915" y="283286"/>
            <a:ext cx="1362710" cy="512445"/>
          </a:xfrm>
          <a:prstGeom prst="rect">
            <a:avLst/>
          </a:prstGeom>
        </p:spPr>
        <p:txBody>
          <a:bodyPr vert="horz" wrap="square" lIns="0" tIns="12065" rIns="0" bIns="0" rtlCol="0">
            <a:spAutoFit/>
          </a:bodyPr>
          <a:lstStyle/>
          <a:p>
            <a:pPr marL="12700">
              <a:lnSpc>
                <a:spcPct val="100000"/>
              </a:lnSpc>
              <a:spcBef>
                <a:spcPts val="95"/>
              </a:spcBef>
            </a:pPr>
            <a:r>
              <a:rPr sz="3200" b="0" spc="-575" dirty="0">
                <a:latin typeface="Arial Black"/>
                <a:cs typeface="Arial Black"/>
              </a:rPr>
              <a:t>R</a:t>
            </a:r>
            <a:r>
              <a:rPr sz="3200" b="0" spc="-459" dirty="0">
                <a:latin typeface="Arial Black"/>
                <a:cs typeface="Arial Black"/>
              </a:rPr>
              <a:t>D</a:t>
            </a:r>
            <a:r>
              <a:rPr sz="3200" b="0" spc="-470" dirty="0">
                <a:latin typeface="Arial Black"/>
                <a:cs typeface="Arial Black"/>
              </a:rPr>
              <a:t>B</a:t>
            </a:r>
            <a:r>
              <a:rPr sz="3200" b="0" spc="-170" dirty="0">
                <a:latin typeface="Arial Black"/>
                <a:cs typeface="Arial Black"/>
              </a:rPr>
              <a:t>M</a:t>
            </a:r>
            <a:r>
              <a:rPr sz="3200" b="0" spc="-615" dirty="0">
                <a:latin typeface="Arial Black"/>
                <a:cs typeface="Arial Black"/>
              </a:rPr>
              <a:t>S</a:t>
            </a:r>
            <a:endParaRPr sz="3200">
              <a:latin typeface="Arial Black"/>
              <a:cs typeface="Arial Black"/>
            </a:endParaRPr>
          </a:p>
        </p:txBody>
      </p:sp>
      <p:sp>
        <p:nvSpPr>
          <p:cNvPr id="3" name="object 3"/>
          <p:cNvSpPr/>
          <p:nvPr/>
        </p:nvSpPr>
        <p:spPr>
          <a:xfrm>
            <a:off x="7038523" y="4777874"/>
            <a:ext cx="2252642" cy="30211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951464" y="3910584"/>
            <a:ext cx="2401824" cy="124358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920239" y="4224528"/>
            <a:ext cx="3977640" cy="101498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79207" y="710183"/>
            <a:ext cx="1527048" cy="256031"/>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920490" y="1219580"/>
            <a:ext cx="8440420"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333333"/>
                </a:solidFill>
                <a:latin typeface="Noto Sans"/>
                <a:cs typeface="Noto Sans"/>
              </a:rPr>
              <a:t>The </a:t>
            </a:r>
            <a:r>
              <a:rPr sz="2200" spc="-5" dirty="0">
                <a:solidFill>
                  <a:srgbClr val="333333"/>
                </a:solidFill>
                <a:latin typeface="Noto Sans"/>
                <a:cs typeface="Noto Sans"/>
              </a:rPr>
              <a:t>most </a:t>
            </a:r>
            <a:r>
              <a:rPr sz="2200" spc="-10" dirty="0">
                <a:solidFill>
                  <a:srgbClr val="333333"/>
                </a:solidFill>
                <a:latin typeface="Noto Sans"/>
                <a:cs typeface="Noto Sans"/>
              </a:rPr>
              <a:t>popular </a:t>
            </a:r>
            <a:r>
              <a:rPr sz="2200" spc="-15" dirty="0">
                <a:solidFill>
                  <a:srgbClr val="333333"/>
                </a:solidFill>
                <a:latin typeface="Noto Sans"/>
                <a:cs typeface="Noto Sans"/>
              </a:rPr>
              <a:t>relational database </a:t>
            </a:r>
            <a:r>
              <a:rPr sz="2200" spc="-25" dirty="0">
                <a:solidFill>
                  <a:srgbClr val="333333"/>
                </a:solidFill>
                <a:latin typeface="Noto Sans"/>
                <a:cs typeface="Noto Sans"/>
              </a:rPr>
              <a:t>management </a:t>
            </a:r>
            <a:r>
              <a:rPr sz="2200" spc="-10" dirty="0">
                <a:solidFill>
                  <a:srgbClr val="333333"/>
                </a:solidFill>
                <a:latin typeface="Noto Sans"/>
                <a:cs typeface="Noto Sans"/>
              </a:rPr>
              <a:t>systems</a:t>
            </a:r>
            <a:r>
              <a:rPr sz="2200" spc="100" dirty="0">
                <a:solidFill>
                  <a:srgbClr val="333333"/>
                </a:solidFill>
                <a:latin typeface="Noto Sans"/>
                <a:cs typeface="Noto Sans"/>
              </a:rPr>
              <a:t> </a:t>
            </a:r>
            <a:r>
              <a:rPr sz="2200" spc="-15" dirty="0">
                <a:solidFill>
                  <a:srgbClr val="333333"/>
                </a:solidFill>
                <a:latin typeface="Noto Sans"/>
                <a:cs typeface="Noto Sans"/>
              </a:rPr>
              <a:t>are:</a:t>
            </a:r>
            <a:endParaRPr sz="2200">
              <a:latin typeface="Noto Sans"/>
              <a:cs typeface="Noto Sans"/>
            </a:endParaRPr>
          </a:p>
        </p:txBody>
      </p:sp>
      <p:sp>
        <p:nvSpPr>
          <p:cNvPr id="8" name="object 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9" name="object 9"/>
          <p:cNvSpPr txBox="1"/>
          <p:nvPr/>
        </p:nvSpPr>
        <p:spPr>
          <a:xfrm>
            <a:off x="7540752" y="8817356"/>
            <a:ext cx="23431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7</a:t>
            </a:fld>
            <a:endParaRPr sz="2450">
              <a:latin typeface="Carlito"/>
              <a:cs typeface="Carlito"/>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6479">
              <a:lnSpc>
                <a:spcPct val="100000"/>
              </a:lnSpc>
              <a:spcBef>
                <a:spcPts val="100"/>
              </a:spcBef>
            </a:pPr>
            <a:r>
              <a:rPr spc="-50" dirty="0"/>
              <a:t>Knowledge</a:t>
            </a:r>
            <a:r>
              <a:rPr spc="-55" dirty="0"/>
              <a:t> </a:t>
            </a:r>
            <a:r>
              <a:rPr spc="-15" dirty="0"/>
              <a:t>Check</a:t>
            </a:r>
          </a:p>
        </p:txBody>
      </p:sp>
      <p:sp>
        <p:nvSpPr>
          <p:cNvPr id="3" name="object 3"/>
          <p:cNvSpPr/>
          <p:nvPr/>
        </p:nvSpPr>
        <p:spPr>
          <a:xfrm>
            <a:off x="3608832" y="3169920"/>
            <a:ext cx="3553967" cy="303276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100965"/>
            <a:chOff x="0" y="0"/>
            <a:chExt cx="10433685" cy="100965"/>
          </a:xfrm>
        </p:grpSpPr>
        <p:sp>
          <p:nvSpPr>
            <p:cNvPr id="5" name="object 5"/>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600943" y="0"/>
            <a:ext cx="5648325" cy="100965"/>
            <a:chOff x="10600943" y="0"/>
            <a:chExt cx="5648325" cy="100965"/>
          </a:xfrm>
        </p:grpSpPr>
        <p:sp>
          <p:nvSpPr>
            <p:cNvPr id="10" name="object 10"/>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70</a:t>
            </a:fld>
            <a:endParaRPr spc="-5"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71</a:t>
            </a:fld>
            <a:endParaRPr spc="-5" dirty="0"/>
          </a:p>
        </p:txBody>
      </p:sp>
      <p:sp>
        <p:nvSpPr>
          <p:cNvPr id="3" name="object 3"/>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4" name="object 4"/>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5" name="object 5"/>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6" name="object 6"/>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sp>
        <p:nvSpPr>
          <p:cNvPr id="7" name="object 7"/>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15" dirty="0">
                <a:latin typeface="Noto Sans"/>
                <a:cs typeface="Noto Sans"/>
              </a:rPr>
              <a:t>application </a:t>
            </a:r>
            <a:r>
              <a:rPr sz="2200" spc="-20" dirty="0">
                <a:latin typeface="Noto Sans"/>
                <a:cs typeface="Noto Sans"/>
              </a:rPr>
              <a:t>type </a:t>
            </a:r>
            <a:r>
              <a:rPr sz="2200" spc="-5" dirty="0">
                <a:latin typeface="Noto Sans"/>
                <a:cs typeface="Noto Sans"/>
              </a:rPr>
              <a:t>is </a:t>
            </a:r>
            <a:r>
              <a:rPr sz="2200" spc="-10" dirty="0">
                <a:latin typeface="Noto Sans"/>
                <a:cs typeface="Noto Sans"/>
              </a:rPr>
              <a:t>best </a:t>
            </a:r>
            <a:r>
              <a:rPr sz="2200" spc="-15" dirty="0">
                <a:latin typeface="Noto Sans"/>
                <a:cs typeface="Noto Sans"/>
              </a:rPr>
              <a:t>suited </a:t>
            </a:r>
            <a:r>
              <a:rPr sz="2200" spc="-5" dirty="0">
                <a:latin typeface="Noto Sans"/>
                <a:cs typeface="Noto Sans"/>
              </a:rPr>
              <a:t>for</a:t>
            </a:r>
            <a:r>
              <a:rPr sz="2200" spc="105" dirty="0">
                <a:latin typeface="Noto Sans"/>
                <a:cs typeface="Noto Sans"/>
              </a:rPr>
              <a:t> </a:t>
            </a:r>
            <a:r>
              <a:rPr sz="2200" spc="-10" dirty="0">
                <a:latin typeface="Noto Sans"/>
                <a:cs typeface="Noto Sans"/>
              </a:rPr>
              <a:t>DynamoDB?</a:t>
            </a:r>
            <a:endParaRPr sz="2200">
              <a:latin typeface="Noto Sans"/>
              <a:cs typeface="Noto Sans"/>
            </a:endParaRPr>
          </a:p>
        </p:txBody>
      </p:sp>
      <p:sp>
        <p:nvSpPr>
          <p:cNvPr id="8" name="object 8"/>
          <p:cNvSpPr txBox="1"/>
          <p:nvPr/>
        </p:nvSpPr>
        <p:spPr>
          <a:xfrm>
            <a:off x="2408935" y="2958211"/>
            <a:ext cx="523621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Structured data </a:t>
            </a:r>
            <a:r>
              <a:rPr sz="2200" spc="-15" dirty="0">
                <a:latin typeface="Noto Sans"/>
                <a:cs typeface="Noto Sans"/>
              </a:rPr>
              <a:t>with </a:t>
            </a:r>
            <a:r>
              <a:rPr sz="2200" spc="-10" dirty="0">
                <a:latin typeface="Noto Sans"/>
                <a:cs typeface="Noto Sans"/>
              </a:rPr>
              <a:t>heavy </a:t>
            </a:r>
            <a:r>
              <a:rPr sz="2200" spc="-15" dirty="0">
                <a:latin typeface="Noto Sans"/>
                <a:cs typeface="Noto Sans"/>
              </a:rPr>
              <a:t>write</a:t>
            </a:r>
            <a:r>
              <a:rPr sz="2200" spc="45" dirty="0">
                <a:latin typeface="Noto Sans"/>
                <a:cs typeface="Noto Sans"/>
              </a:rPr>
              <a:t> </a:t>
            </a:r>
            <a:r>
              <a:rPr sz="2200" spc="-20" dirty="0">
                <a:latin typeface="Noto Sans"/>
                <a:cs typeface="Noto Sans"/>
              </a:rPr>
              <a:t>activity</a:t>
            </a:r>
            <a:endParaRPr sz="2200">
              <a:latin typeface="Noto Sans"/>
              <a:cs typeface="Noto Sans"/>
            </a:endParaRPr>
          </a:p>
        </p:txBody>
      </p:sp>
      <p:sp>
        <p:nvSpPr>
          <p:cNvPr id="9" name="object 9"/>
          <p:cNvSpPr txBox="1"/>
          <p:nvPr/>
        </p:nvSpPr>
        <p:spPr>
          <a:xfrm>
            <a:off x="2408935" y="3784219"/>
            <a:ext cx="5589905"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Unstructured </a:t>
            </a:r>
            <a:r>
              <a:rPr sz="2200" spc="-20" dirty="0">
                <a:latin typeface="Noto Sans"/>
                <a:cs typeface="Noto Sans"/>
              </a:rPr>
              <a:t>data </a:t>
            </a:r>
            <a:r>
              <a:rPr sz="2200" spc="-15" dirty="0">
                <a:latin typeface="Noto Sans"/>
                <a:cs typeface="Noto Sans"/>
              </a:rPr>
              <a:t>with </a:t>
            </a:r>
            <a:r>
              <a:rPr sz="2200" spc="-10" dirty="0">
                <a:latin typeface="Noto Sans"/>
                <a:cs typeface="Noto Sans"/>
              </a:rPr>
              <a:t>heavy </a:t>
            </a:r>
            <a:r>
              <a:rPr sz="2200" spc="-15" dirty="0">
                <a:latin typeface="Noto Sans"/>
                <a:cs typeface="Noto Sans"/>
              </a:rPr>
              <a:t>write </a:t>
            </a:r>
            <a:r>
              <a:rPr sz="2200" spc="-20" dirty="0">
                <a:latin typeface="Noto Sans"/>
                <a:cs typeface="Noto Sans"/>
              </a:rPr>
              <a:t>activity</a:t>
            </a:r>
            <a:endParaRPr sz="2200">
              <a:latin typeface="Noto Sans"/>
              <a:cs typeface="Noto Sans"/>
            </a:endParaRPr>
          </a:p>
        </p:txBody>
      </p:sp>
      <p:sp>
        <p:nvSpPr>
          <p:cNvPr id="10" name="object 10"/>
          <p:cNvSpPr txBox="1"/>
          <p:nvPr/>
        </p:nvSpPr>
        <p:spPr>
          <a:xfrm>
            <a:off x="2408935" y="4591304"/>
            <a:ext cx="517271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Structured data </a:t>
            </a:r>
            <a:r>
              <a:rPr sz="2200" spc="-15" dirty="0">
                <a:latin typeface="Noto Sans"/>
                <a:cs typeface="Noto Sans"/>
              </a:rPr>
              <a:t>with </a:t>
            </a:r>
            <a:r>
              <a:rPr sz="2200" spc="-10" dirty="0">
                <a:latin typeface="Noto Sans"/>
                <a:cs typeface="Noto Sans"/>
              </a:rPr>
              <a:t>heavy </a:t>
            </a:r>
            <a:r>
              <a:rPr sz="2200" spc="-15" dirty="0">
                <a:latin typeface="Noto Sans"/>
                <a:cs typeface="Noto Sans"/>
              </a:rPr>
              <a:t>read</a:t>
            </a:r>
            <a:r>
              <a:rPr sz="2200" spc="35" dirty="0">
                <a:latin typeface="Noto Sans"/>
                <a:cs typeface="Noto Sans"/>
              </a:rPr>
              <a:t> </a:t>
            </a:r>
            <a:r>
              <a:rPr sz="2200" spc="-20" dirty="0">
                <a:latin typeface="Noto Sans"/>
                <a:cs typeface="Noto Sans"/>
              </a:rPr>
              <a:t>activity</a:t>
            </a:r>
            <a:endParaRPr sz="2200">
              <a:latin typeface="Noto Sans"/>
              <a:cs typeface="Noto Sans"/>
            </a:endParaRPr>
          </a:p>
        </p:txBody>
      </p:sp>
      <p:sp>
        <p:nvSpPr>
          <p:cNvPr id="11" name="object 11"/>
          <p:cNvSpPr txBox="1"/>
          <p:nvPr/>
        </p:nvSpPr>
        <p:spPr>
          <a:xfrm>
            <a:off x="2408935" y="5416118"/>
            <a:ext cx="5527040" cy="362585"/>
          </a:xfrm>
          <a:prstGeom prst="rect">
            <a:avLst/>
          </a:prstGeom>
        </p:spPr>
        <p:txBody>
          <a:bodyPr vert="horz" wrap="square" lIns="0" tIns="13970" rIns="0" bIns="0" rtlCol="0">
            <a:spAutoFit/>
          </a:bodyPr>
          <a:lstStyle/>
          <a:p>
            <a:pPr marL="12700">
              <a:lnSpc>
                <a:spcPct val="100000"/>
              </a:lnSpc>
              <a:spcBef>
                <a:spcPts val="110"/>
              </a:spcBef>
            </a:pPr>
            <a:r>
              <a:rPr sz="2200" spc="-15" dirty="0">
                <a:latin typeface="Noto Sans"/>
                <a:cs typeface="Noto Sans"/>
              </a:rPr>
              <a:t>Unstructured </a:t>
            </a:r>
            <a:r>
              <a:rPr sz="2200" spc="-20" dirty="0">
                <a:latin typeface="Noto Sans"/>
                <a:cs typeface="Noto Sans"/>
              </a:rPr>
              <a:t>data </a:t>
            </a:r>
            <a:r>
              <a:rPr sz="2200" spc="-15" dirty="0">
                <a:latin typeface="Noto Sans"/>
                <a:cs typeface="Noto Sans"/>
              </a:rPr>
              <a:t>with heavy read</a:t>
            </a:r>
            <a:r>
              <a:rPr sz="2200" spc="10" dirty="0">
                <a:latin typeface="Noto Sans"/>
                <a:cs typeface="Noto Sans"/>
              </a:rPr>
              <a:t> </a:t>
            </a:r>
            <a:r>
              <a:rPr sz="2200" spc="-20" dirty="0">
                <a:latin typeface="Noto Sans"/>
                <a:cs typeface="Noto Sans"/>
              </a:rPr>
              <a:t>activity</a:t>
            </a:r>
            <a:endParaRPr sz="2200">
              <a:latin typeface="Noto Sans"/>
              <a:cs typeface="Noto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2524"/>
            <a:ext cx="904335" cy="25717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4631" y="673608"/>
            <a:ext cx="15386685" cy="1734820"/>
            <a:chOff x="484631" y="673608"/>
            <a:chExt cx="15386685" cy="1734820"/>
          </a:xfrm>
        </p:grpSpPr>
        <p:sp>
          <p:nvSpPr>
            <p:cNvPr id="4" name="object 4"/>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4495"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8" name="object 8"/>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9" name="object 9"/>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10" name="object 10"/>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11" name="object 11"/>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100965"/>
            <a:chOff x="0" y="0"/>
            <a:chExt cx="10433685" cy="100965"/>
          </a:xfrm>
        </p:grpSpPr>
        <p:sp>
          <p:nvSpPr>
            <p:cNvPr id="13" name="object 13"/>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600943" y="0"/>
            <a:ext cx="5648325" cy="100965"/>
            <a:chOff x="10600943" y="0"/>
            <a:chExt cx="5648325" cy="100965"/>
          </a:xfrm>
        </p:grpSpPr>
        <p:sp>
          <p:nvSpPr>
            <p:cNvPr id="18" name="object 18"/>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1800"/>
            <a:ext cx="16267430" cy="2368550"/>
            <a:chOff x="-6095" y="6781800"/>
            <a:chExt cx="16267430" cy="2368550"/>
          </a:xfrm>
        </p:grpSpPr>
        <p:sp>
          <p:nvSpPr>
            <p:cNvPr id="21" name="object 21"/>
            <p:cNvSpPr/>
            <p:nvPr/>
          </p:nvSpPr>
          <p:spPr>
            <a:xfrm>
              <a:off x="0" y="6787895"/>
              <a:ext cx="16254984" cy="235610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3968"/>
              <a:ext cx="15484602" cy="8902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2517"/>
              <a:ext cx="1295400" cy="411477"/>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0540"/>
            <a:ext cx="15089505" cy="947419"/>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10" dirty="0">
                <a:solidFill>
                  <a:srgbClr val="3B9F37"/>
                </a:solidFill>
                <a:latin typeface="Noto Sans"/>
                <a:cs typeface="Noto Sans"/>
              </a:rPr>
              <a:t>d)</a:t>
            </a:r>
            <a:endParaRPr sz="2200">
              <a:latin typeface="Noto Sans"/>
              <a:cs typeface="Noto Sans"/>
            </a:endParaRPr>
          </a:p>
          <a:p>
            <a:pPr marL="12700">
              <a:lnSpc>
                <a:spcPct val="100000"/>
              </a:lnSpc>
              <a:spcBef>
                <a:spcPts val="1730"/>
              </a:spcBef>
            </a:pPr>
            <a:r>
              <a:rPr sz="2400" b="1" spc="-5" dirty="0">
                <a:solidFill>
                  <a:srgbClr val="404040"/>
                </a:solidFill>
                <a:latin typeface="Noto Sans"/>
                <a:cs typeface="Noto Sans"/>
              </a:rPr>
              <a:t>DynamoDB </a:t>
            </a:r>
            <a:r>
              <a:rPr sz="2400" b="1" dirty="0">
                <a:solidFill>
                  <a:srgbClr val="404040"/>
                </a:solidFill>
                <a:latin typeface="Noto Sans"/>
                <a:cs typeface="Noto Sans"/>
              </a:rPr>
              <a:t>is a </a:t>
            </a:r>
            <a:r>
              <a:rPr sz="2400" b="1" spc="-5" dirty="0">
                <a:solidFill>
                  <a:srgbClr val="404040"/>
                </a:solidFill>
                <a:latin typeface="Noto Sans"/>
                <a:cs typeface="Noto Sans"/>
              </a:rPr>
              <a:t>NoSQL </a:t>
            </a:r>
            <a:r>
              <a:rPr sz="2400" b="1" spc="-10" dirty="0">
                <a:solidFill>
                  <a:srgbClr val="404040"/>
                </a:solidFill>
                <a:latin typeface="Noto Sans"/>
                <a:cs typeface="Noto Sans"/>
              </a:rPr>
              <a:t>database </a:t>
            </a:r>
            <a:r>
              <a:rPr sz="2400" b="1" spc="-5" dirty="0">
                <a:solidFill>
                  <a:srgbClr val="404040"/>
                </a:solidFill>
                <a:latin typeface="Noto Sans"/>
                <a:cs typeface="Noto Sans"/>
              </a:rPr>
              <a:t>best </a:t>
            </a:r>
            <a:r>
              <a:rPr sz="2400" b="1" dirty="0">
                <a:solidFill>
                  <a:srgbClr val="404040"/>
                </a:solidFill>
                <a:latin typeface="Noto Sans"/>
                <a:cs typeface="Noto Sans"/>
              </a:rPr>
              <a:t>suited </a:t>
            </a:r>
            <a:r>
              <a:rPr sz="2400" b="1" spc="-5" dirty="0">
                <a:solidFill>
                  <a:srgbClr val="404040"/>
                </a:solidFill>
                <a:latin typeface="Noto Sans"/>
                <a:cs typeface="Noto Sans"/>
              </a:rPr>
              <a:t>for applications </a:t>
            </a:r>
            <a:r>
              <a:rPr sz="2400" b="1" dirty="0">
                <a:solidFill>
                  <a:srgbClr val="404040"/>
                </a:solidFill>
                <a:latin typeface="Noto Sans"/>
                <a:cs typeface="Noto Sans"/>
              </a:rPr>
              <a:t>with </a:t>
            </a:r>
            <a:r>
              <a:rPr sz="2400" b="1" spc="-5" dirty="0">
                <a:solidFill>
                  <a:srgbClr val="404040"/>
                </a:solidFill>
                <a:latin typeface="Noto Sans"/>
                <a:cs typeface="Noto Sans"/>
              </a:rPr>
              <a:t>heavy </a:t>
            </a:r>
            <a:r>
              <a:rPr sz="2400" b="1" spc="-20" dirty="0">
                <a:solidFill>
                  <a:srgbClr val="404040"/>
                </a:solidFill>
                <a:latin typeface="Noto Sans"/>
                <a:cs typeface="Noto Sans"/>
              </a:rPr>
              <a:t>read </a:t>
            </a:r>
            <a:r>
              <a:rPr sz="2400" b="1" spc="-10" dirty="0">
                <a:solidFill>
                  <a:srgbClr val="404040"/>
                </a:solidFill>
                <a:latin typeface="Noto Sans"/>
                <a:cs typeface="Noto Sans"/>
              </a:rPr>
              <a:t>and </a:t>
            </a:r>
            <a:r>
              <a:rPr sz="2400" b="1" spc="-20" dirty="0">
                <a:solidFill>
                  <a:srgbClr val="404040"/>
                </a:solidFill>
                <a:latin typeface="Noto Sans"/>
                <a:cs typeface="Noto Sans"/>
              </a:rPr>
              <a:t>low </a:t>
            </a:r>
            <a:r>
              <a:rPr sz="2400" b="1" spc="-5" dirty="0">
                <a:solidFill>
                  <a:srgbClr val="404040"/>
                </a:solidFill>
                <a:latin typeface="Noto Sans"/>
                <a:cs typeface="Noto Sans"/>
              </a:rPr>
              <a:t>write</a:t>
            </a:r>
            <a:r>
              <a:rPr sz="2400" b="1" spc="114" dirty="0">
                <a:solidFill>
                  <a:srgbClr val="404040"/>
                </a:solidFill>
                <a:latin typeface="Noto Sans"/>
                <a:cs typeface="Noto Sans"/>
              </a:rPr>
              <a:t> </a:t>
            </a:r>
            <a:r>
              <a:rPr sz="2400" b="1" spc="-15" dirty="0">
                <a:solidFill>
                  <a:srgbClr val="404040"/>
                </a:solidFill>
                <a:latin typeface="Noto Sans"/>
                <a:cs typeface="Noto Sans"/>
              </a:rPr>
              <a:t>activity.</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72</a:t>
            </a:fld>
            <a:endParaRPr spc="-5" dirty="0"/>
          </a:p>
        </p:txBody>
      </p:sp>
      <p:sp>
        <p:nvSpPr>
          <p:cNvPr id="26" name="object 26"/>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15" dirty="0">
                <a:latin typeface="Noto Sans"/>
                <a:cs typeface="Noto Sans"/>
              </a:rPr>
              <a:t>application </a:t>
            </a:r>
            <a:r>
              <a:rPr sz="2200" spc="-20" dirty="0">
                <a:latin typeface="Noto Sans"/>
                <a:cs typeface="Noto Sans"/>
              </a:rPr>
              <a:t>type </a:t>
            </a:r>
            <a:r>
              <a:rPr sz="2200" spc="-5" dirty="0">
                <a:latin typeface="Noto Sans"/>
                <a:cs typeface="Noto Sans"/>
              </a:rPr>
              <a:t>is </a:t>
            </a:r>
            <a:r>
              <a:rPr sz="2200" spc="-10" dirty="0">
                <a:latin typeface="Noto Sans"/>
                <a:cs typeface="Noto Sans"/>
              </a:rPr>
              <a:t>best </a:t>
            </a:r>
            <a:r>
              <a:rPr sz="2200" spc="-15" dirty="0">
                <a:latin typeface="Noto Sans"/>
                <a:cs typeface="Noto Sans"/>
              </a:rPr>
              <a:t>suited </a:t>
            </a:r>
            <a:r>
              <a:rPr sz="2200" spc="-5" dirty="0">
                <a:latin typeface="Noto Sans"/>
                <a:cs typeface="Noto Sans"/>
              </a:rPr>
              <a:t>for</a:t>
            </a:r>
            <a:r>
              <a:rPr sz="2200" spc="105" dirty="0">
                <a:latin typeface="Noto Sans"/>
                <a:cs typeface="Noto Sans"/>
              </a:rPr>
              <a:t> </a:t>
            </a:r>
            <a:r>
              <a:rPr sz="2200" spc="-10" dirty="0">
                <a:latin typeface="Noto Sans"/>
                <a:cs typeface="Noto Sans"/>
              </a:rPr>
              <a:t>DynamoDB?</a:t>
            </a:r>
            <a:endParaRPr sz="2200">
              <a:latin typeface="Noto Sans"/>
              <a:cs typeface="Noto Sans"/>
            </a:endParaRPr>
          </a:p>
        </p:txBody>
      </p:sp>
      <p:sp>
        <p:nvSpPr>
          <p:cNvPr id="27" name="object 27"/>
          <p:cNvSpPr txBox="1"/>
          <p:nvPr/>
        </p:nvSpPr>
        <p:spPr>
          <a:xfrm>
            <a:off x="2408935" y="2958211"/>
            <a:ext cx="523621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Structured data </a:t>
            </a:r>
            <a:r>
              <a:rPr sz="2200" spc="-15" dirty="0">
                <a:latin typeface="Noto Sans"/>
                <a:cs typeface="Noto Sans"/>
              </a:rPr>
              <a:t>with </a:t>
            </a:r>
            <a:r>
              <a:rPr sz="2200" spc="-10" dirty="0">
                <a:latin typeface="Noto Sans"/>
                <a:cs typeface="Noto Sans"/>
              </a:rPr>
              <a:t>heavy </a:t>
            </a:r>
            <a:r>
              <a:rPr sz="2200" spc="-15" dirty="0">
                <a:latin typeface="Noto Sans"/>
                <a:cs typeface="Noto Sans"/>
              </a:rPr>
              <a:t>write</a:t>
            </a:r>
            <a:r>
              <a:rPr sz="2200" spc="45" dirty="0">
                <a:latin typeface="Noto Sans"/>
                <a:cs typeface="Noto Sans"/>
              </a:rPr>
              <a:t> </a:t>
            </a:r>
            <a:r>
              <a:rPr sz="2200" spc="-20" dirty="0">
                <a:latin typeface="Noto Sans"/>
                <a:cs typeface="Noto Sans"/>
              </a:rPr>
              <a:t>activity</a:t>
            </a:r>
            <a:endParaRPr sz="2200">
              <a:latin typeface="Noto Sans"/>
              <a:cs typeface="Noto Sans"/>
            </a:endParaRPr>
          </a:p>
        </p:txBody>
      </p:sp>
      <p:sp>
        <p:nvSpPr>
          <p:cNvPr id="28" name="object 28"/>
          <p:cNvSpPr txBox="1"/>
          <p:nvPr/>
        </p:nvSpPr>
        <p:spPr>
          <a:xfrm>
            <a:off x="2408935" y="3784219"/>
            <a:ext cx="5589905"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Unstructured </a:t>
            </a:r>
            <a:r>
              <a:rPr sz="2200" spc="-20" dirty="0">
                <a:latin typeface="Noto Sans"/>
                <a:cs typeface="Noto Sans"/>
              </a:rPr>
              <a:t>data </a:t>
            </a:r>
            <a:r>
              <a:rPr sz="2200" spc="-15" dirty="0">
                <a:latin typeface="Noto Sans"/>
                <a:cs typeface="Noto Sans"/>
              </a:rPr>
              <a:t>with </a:t>
            </a:r>
            <a:r>
              <a:rPr sz="2200" spc="-10" dirty="0">
                <a:latin typeface="Noto Sans"/>
                <a:cs typeface="Noto Sans"/>
              </a:rPr>
              <a:t>heavy </a:t>
            </a:r>
            <a:r>
              <a:rPr sz="2200" spc="-15" dirty="0">
                <a:latin typeface="Noto Sans"/>
                <a:cs typeface="Noto Sans"/>
              </a:rPr>
              <a:t>write </a:t>
            </a:r>
            <a:r>
              <a:rPr sz="2200" spc="-20" dirty="0">
                <a:latin typeface="Noto Sans"/>
                <a:cs typeface="Noto Sans"/>
              </a:rPr>
              <a:t>activity</a:t>
            </a:r>
            <a:endParaRPr sz="2200">
              <a:latin typeface="Noto Sans"/>
              <a:cs typeface="Noto Sans"/>
            </a:endParaRPr>
          </a:p>
        </p:txBody>
      </p:sp>
      <p:sp>
        <p:nvSpPr>
          <p:cNvPr id="29" name="object 29"/>
          <p:cNvSpPr txBox="1"/>
          <p:nvPr/>
        </p:nvSpPr>
        <p:spPr>
          <a:xfrm>
            <a:off x="2408935" y="4591304"/>
            <a:ext cx="517271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Structured data </a:t>
            </a:r>
            <a:r>
              <a:rPr sz="2200" spc="-15" dirty="0">
                <a:latin typeface="Noto Sans"/>
                <a:cs typeface="Noto Sans"/>
              </a:rPr>
              <a:t>with </a:t>
            </a:r>
            <a:r>
              <a:rPr sz="2200" spc="-10" dirty="0">
                <a:latin typeface="Noto Sans"/>
                <a:cs typeface="Noto Sans"/>
              </a:rPr>
              <a:t>heavy </a:t>
            </a:r>
            <a:r>
              <a:rPr sz="2200" spc="-15" dirty="0">
                <a:latin typeface="Noto Sans"/>
                <a:cs typeface="Noto Sans"/>
              </a:rPr>
              <a:t>read</a:t>
            </a:r>
            <a:r>
              <a:rPr sz="2200" spc="35" dirty="0">
                <a:latin typeface="Noto Sans"/>
                <a:cs typeface="Noto Sans"/>
              </a:rPr>
              <a:t> </a:t>
            </a:r>
            <a:r>
              <a:rPr sz="2200" spc="-20" dirty="0">
                <a:latin typeface="Noto Sans"/>
                <a:cs typeface="Noto Sans"/>
              </a:rPr>
              <a:t>activity</a:t>
            </a:r>
            <a:endParaRPr sz="2200">
              <a:latin typeface="Noto Sans"/>
              <a:cs typeface="Noto Sans"/>
            </a:endParaRPr>
          </a:p>
        </p:txBody>
      </p:sp>
      <p:sp>
        <p:nvSpPr>
          <p:cNvPr id="30" name="object 30"/>
          <p:cNvSpPr txBox="1"/>
          <p:nvPr/>
        </p:nvSpPr>
        <p:spPr>
          <a:xfrm>
            <a:off x="2408935" y="5416118"/>
            <a:ext cx="5527040" cy="362585"/>
          </a:xfrm>
          <a:prstGeom prst="rect">
            <a:avLst/>
          </a:prstGeom>
        </p:spPr>
        <p:txBody>
          <a:bodyPr vert="horz" wrap="square" lIns="0" tIns="13970" rIns="0" bIns="0" rtlCol="0">
            <a:spAutoFit/>
          </a:bodyPr>
          <a:lstStyle/>
          <a:p>
            <a:pPr marL="12700">
              <a:lnSpc>
                <a:spcPct val="100000"/>
              </a:lnSpc>
              <a:spcBef>
                <a:spcPts val="110"/>
              </a:spcBef>
            </a:pPr>
            <a:r>
              <a:rPr sz="2200" spc="-15" dirty="0">
                <a:latin typeface="Noto Sans"/>
                <a:cs typeface="Noto Sans"/>
              </a:rPr>
              <a:t>Unstructured </a:t>
            </a:r>
            <a:r>
              <a:rPr sz="2200" spc="-20" dirty="0">
                <a:latin typeface="Noto Sans"/>
                <a:cs typeface="Noto Sans"/>
              </a:rPr>
              <a:t>data </a:t>
            </a:r>
            <a:r>
              <a:rPr sz="2200" spc="-15" dirty="0">
                <a:latin typeface="Noto Sans"/>
                <a:cs typeface="Noto Sans"/>
              </a:rPr>
              <a:t>with heavy read</a:t>
            </a:r>
            <a:r>
              <a:rPr sz="2200" spc="10" dirty="0">
                <a:latin typeface="Noto Sans"/>
                <a:cs typeface="Noto Sans"/>
              </a:rPr>
              <a:t> </a:t>
            </a:r>
            <a:r>
              <a:rPr sz="2200" spc="-20" dirty="0">
                <a:latin typeface="Noto Sans"/>
                <a:cs typeface="Noto Sans"/>
              </a:rPr>
              <a:t>activity</a:t>
            </a:r>
            <a:endParaRPr sz="2200">
              <a:latin typeface="Noto Sans"/>
              <a:cs typeface="Noto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63</a:t>
            </a:r>
            <a:endParaRPr sz="2450">
              <a:latin typeface="Carlito"/>
              <a:cs typeface="Carlito"/>
            </a:endParaRPr>
          </a:p>
        </p:txBody>
      </p:sp>
      <p:grpSp>
        <p:nvGrpSpPr>
          <p:cNvPr id="4" name="object 4"/>
          <p:cNvGrpSpPr/>
          <p:nvPr/>
        </p:nvGrpSpPr>
        <p:grpSpPr>
          <a:xfrm>
            <a:off x="0" y="0"/>
            <a:ext cx="16255365" cy="9144000"/>
            <a:chOff x="0" y="0"/>
            <a:chExt cx="16255365" cy="9144000"/>
          </a:xfrm>
        </p:grpSpPr>
        <p:sp>
          <p:nvSpPr>
            <p:cNvPr id="5" name="object 5"/>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7" name="object 17"/>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8" name="object 18"/>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1577290"/>
            <a:ext cx="4892040" cy="1086485"/>
          </a:xfrm>
          <a:prstGeom prst="rect">
            <a:avLst/>
          </a:prstGeom>
        </p:spPr>
        <p:txBody>
          <a:bodyPr vert="horz" wrap="square" lIns="0" tIns="89535" rIns="0" bIns="0" rtlCol="0">
            <a:spAutoFit/>
          </a:bodyPr>
          <a:lstStyle/>
          <a:p>
            <a:pPr marL="12700">
              <a:lnSpc>
                <a:spcPct val="100000"/>
              </a:lnSpc>
              <a:spcBef>
                <a:spcPts val="705"/>
              </a:spcBef>
            </a:pPr>
            <a:r>
              <a:rPr sz="3200" b="0" spc="-390" dirty="0">
                <a:solidFill>
                  <a:srgbClr val="FFFFFF"/>
                </a:solidFill>
                <a:latin typeface="Arial Black"/>
                <a:cs typeface="Arial Black"/>
              </a:rPr>
              <a:t>Amazon</a:t>
            </a:r>
            <a:r>
              <a:rPr sz="3200" b="0" spc="-190" dirty="0">
                <a:solidFill>
                  <a:srgbClr val="FFFFFF"/>
                </a:solidFill>
                <a:latin typeface="Arial Black"/>
                <a:cs typeface="Arial Black"/>
              </a:rPr>
              <a:t> </a:t>
            </a:r>
            <a:r>
              <a:rPr sz="3200" b="0" spc="-400" dirty="0">
                <a:solidFill>
                  <a:srgbClr val="FFFFFF"/>
                </a:solidFill>
                <a:latin typeface="Arial Black"/>
                <a:cs typeface="Arial Black"/>
              </a:rPr>
              <a:t>Redshift</a:t>
            </a:r>
            <a:endParaRPr sz="3200">
              <a:latin typeface="Arial Black"/>
              <a:cs typeface="Arial Black"/>
            </a:endParaRPr>
          </a:p>
          <a:p>
            <a:pPr marL="12700">
              <a:lnSpc>
                <a:spcPct val="100000"/>
              </a:lnSpc>
              <a:spcBef>
                <a:spcPts val="545"/>
              </a:spcBef>
            </a:pPr>
            <a:r>
              <a:rPr sz="2800" b="0" spc="-20" dirty="0">
                <a:solidFill>
                  <a:srgbClr val="0E537A"/>
                </a:solidFill>
                <a:latin typeface="Noto Sans"/>
                <a:cs typeface="Noto Sans"/>
              </a:rPr>
              <a:t>Overview </a:t>
            </a:r>
            <a:r>
              <a:rPr sz="2800" b="0" spc="-10" dirty="0">
                <a:solidFill>
                  <a:srgbClr val="0E537A"/>
                </a:solidFill>
                <a:latin typeface="Noto Sans"/>
                <a:cs typeface="Noto Sans"/>
              </a:rPr>
              <a:t>of </a:t>
            </a:r>
            <a:r>
              <a:rPr sz="2800" b="0" spc="-5" dirty="0">
                <a:solidFill>
                  <a:srgbClr val="0E537A"/>
                </a:solidFill>
                <a:latin typeface="Noto Sans"/>
                <a:cs typeface="Noto Sans"/>
              </a:rPr>
              <a:t>Amazon</a:t>
            </a:r>
            <a:r>
              <a:rPr sz="2800" b="0" spc="-145" dirty="0">
                <a:solidFill>
                  <a:srgbClr val="0E537A"/>
                </a:solidFill>
                <a:latin typeface="Noto Sans"/>
                <a:cs typeface="Noto Sans"/>
              </a:rPr>
              <a:t> </a:t>
            </a:r>
            <a:r>
              <a:rPr sz="2800" b="0" spc="-10" dirty="0">
                <a:solidFill>
                  <a:srgbClr val="0E537A"/>
                </a:solidFill>
                <a:latin typeface="Noto Sans"/>
                <a:cs typeface="Noto Sans"/>
              </a:rPr>
              <a:t>Redshift</a:t>
            </a:r>
            <a:endParaRPr sz="2800">
              <a:latin typeface="Noto Sans"/>
              <a:cs typeface="Noto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49960" y="2880296"/>
            <a:ext cx="2186305" cy="2418080"/>
            <a:chOff x="7049960" y="2880296"/>
            <a:chExt cx="2186305" cy="2418080"/>
          </a:xfrm>
        </p:grpSpPr>
        <p:sp>
          <p:nvSpPr>
            <p:cNvPr id="3" name="object 3"/>
            <p:cNvSpPr/>
            <p:nvPr/>
          </p:nvSpPr>
          <p:spPr>
            <a:xfrm>
              <a:off x="7059167" y="4096511"/>
              <a:ext cx="344805" cy="0"/>
            </a:xfrm>
            <a:custGeom>
              <a:avLst/>
              <a:gdLst/>
              <a:ahLst/>
              <a:cxnLst/>
              <a:rect l="l" t="t" r="r" b="b"/>
              <a:pathLst>
                <a:path w="344804">
                  <a:moveTo>
                    <a:pt x="0" y="0"/>
                  </a:moveTo>
                  <a:lnTo>
                    <a:pt x="344550" y="0"/>
                  </a:lnTo>
                </a:path>
              </a:pathLst>
            </a:custGeom>
            <a:ln w="18288">
              <a:solidFill>
                <a:srgbClr val="9E470D"/>
              </a:solidFill>
            </a:ln>
          </p:spPr>
          <p:txBody>
            <a:bodyPr wrap="square" lIns="0" tIns="0" rIns="0" bIns="0" rtlCol="0"/>
            <a:lstStyle/>
            <a:p>
              <a:endParaRPr/>
            </a:p>
          </p:txBody>
        </p:sp>
        <p:sp>
          <p:nvSpPr>
            <p:cNvPr id="4" name="object 4"/>
            <p:cNvSpPr/>
            <p:nvPr/>
          </p:nvSpPr>
          <p:spPr>
            <a:xfrm>
              <a:off x="8589263" y="4721351"/>
              <a:ext cx="608330" cy="567690"/>
            </a:xfrm>
            <a:custGeom>
              <a:avLst/>
              <a:gdLst/>
              <a:ahLst/>
              <a:cxnLst/>
              <a:rect l="l" t="t" r="r" b="b"/>
              <a:pathLst>
                <a:path w="608329" h="567689">
                  <a:moveTo>
                    <a:pt x="0" y="0"/>
                  </a:moveTo>
                  <a:lnTo>
                    <a:pt x="387476" y="567436"/>
                  </a:lnTo>
                </a:path>
                <a:path w="608329" h="567689">
                  <a:moveTo>
                    <a:pt x="381000" y="566927"/>
                  </a:moveTo>
                  <a:lnTo>
                    <a:pt x="608076" y="566927"/>
                  </a:lnTo>
                </a:path>
              </a:pathLst>
            </a:custGeom>
            <a:ln w="18288">
              <a:solidFill>
                <a:srgbClr val="A4A4A4"/>
              </a:solidFill>
            </a:ln>
          </p:spPr>
          <p:txBody>
            <a:bodyPr wrap="square" lIns="0" tIns="0" rIns="0" bIns="0" rtlCol="0"/>
            <a:lstStyle/>
            <a:p>
              <a:endParaRPr/>
            </a:p>
          </p:txBody>
        </p:sp>
        <p:sp>
          <p:nvSpPr>
            <p:cNvPr id="5" name="object 5"/>
            <p:cNvSpPr/>
            <p:nvPr/>
          </p:nvSpPr>
          <p:spPr>
            <a:xfrm>
              <a:off x="7062215" y="4721351"/>
              <a:ext cx="573405" cy="567690"/>
            </a:xfrm>
            <a:custGeom>
              <a:avLst/>
              <a:gdLst/>
              <a:ahLst/>
              <a:cxnLst/>
              <a:rect l="l" t="t" r="r" b="b"/>
              <a:pathLst>
                <a:path w="573404" h="567689">
                  <a:moveTo>
                    <a:pt x="573404" y="0"/>
                  </a:moveTo>
                  <a:lnTo>
                    <a:pt x="185927" y="567436"/>
                  </a:lnTo>
                </a:path>
                <a:path w="573404" h="567689">
                  <a:moveTo>
                    <a:pt x="187705" y="566927"/>
                  </a:moveTo>
                  <a:lnTo>
                    <a:pt x="0" y="566927"/>
                  </a:lnTo>
                </a:path>
              </a:pathLst>
            </a:custGeom>
            <a:ln w="18288">
              <a:solidFill>
                <a:srgbClr val="245E91"/>
              </a:solidFill>
            </a:ln>
          </p:spPr>
          <p:txBody>
            <a:bodyPr wrap="square" lIns="0" tIns="0" rIns="0" bIns="0" rtlCol="0"/>
            <a:lstStyle/>
            <a:p>
              <a:endParaRPr/>
            </a:p>
          </p:txBody>
        </p:sp>
        <p:sp>
          <p:nvSpPr>
            <p:cNvPr id="6" name="object 6"/>
            <p:cNvSpPr/>
            <p:nvPr/>
          </p:nvSpPr>
          <p:spPr>
            <a:xfrm>
              <a:off x="8494775" y="2889503"/>
              <a:ext cx="732155" cy="687070"/>
            </a:xfrm>
            <a:custGeom>
              <a:avLst/>
              <a:gdLst/>
              <a:ahLst/>
              <a:cxnLst/>
              <a:rect l="l" t="t" r="r" b="b"/>
              <a:pathLst>
                <a:path w="732154" h="687070">
                  <a:moveTo>
                    <a:pt x="0" y="686562"/>
                  </a:moveTo>
                  <a:lnTo>
                    <a:pt x="468883" y="0"/>
                  </a:lnTo>
                </a:path>
                <a:path w="732154" h="687070">
                  <a:moveTo>
                    <a:pt x="457200" y="0"/>
                  </a:moveTo>
                  <a:lnTo>
                    <a:pt x="732027" y="0"/>
                  </a:lnTo>
                </a:path>
              </a:pathLst>
            </a:custGeom>
            <a:ln w="18288">
              <a:solidFill>
                <a:srgbClr val="5B9BD4"/>
              </a:solidFill>
            </a:ln>
          </p:spPr>
          <p:txBody>
            <a:bodyPr wrap="square" lIns="0" tIns="0" rIns="0" bIns="0" rtlCol="0"/>
            <a:lstStyle/>
            <a:p>
              <a:endParaRPr/>
            </a:p>
          </p:txBody>
        </p:sp>
        <p:sp>
          <p:nvSpPr>
            <p:cNvPr id="7" name="object 7"/>
            <p:cNvSpPr/>
            <p:nvPr/>
          </p:nvSpPr>
          <p:spPr>
            <a:xfrm>
              <a:off x="7098791" y="2889503"/>
              <a:ext cx="670560" cy="624205"/>
            </a:xfrm>
            <a:custGeom>
              <a:avLst/>
              <a:gdLst/>
              <a:ahLst/>
              <a:cxnLst/>
              <a:rect l="l" t="t" r="r" b="b"/>
              <a:pathLst>
                <a:path w="670559" h="624204">
                  <a:moveTo>
                    <a:pt x="670178" y="624078"/>
                  </a:moveTo>
                  <a:lnTo>
                    <a:pt x="243839" y="0"/>
                  </a:lnTo>
                </a:path>
                <a:path w="670559" h="624204">
                  <a:moveTo>
                    <a:pt x="249808" y="0"/>
                  </a:moveTo>
                  <a:lnTo>
                    <a:pt x="0" y="0"/>
                  </a:lnTo>
                </a:path>
              </a:pathLst>
            </a:custGeom>
            <a:ln w="18288">
              <a:solidFill>
                <a:srgbClr val="626262"/>
              </a:solidFill>
            </a:ln>
          </p:spPr>
          <p:txBody>
            <a:bodyPr wrap="square" lIns="0" tIns="0" rIns="0" bIns="0" rtlCol="0"/>
            <a:lstStyle/>
            <a:p>
              <a:endParaRPr/>
            </a:p>
          </p:txBody>
        </p:sp>
      </p:grpSp>
      <p:sp>
        <p:nvSpPr>
          <p:cNvPr id="8" name="object 8"/>
          <p:cNvSpPr txBox="1">
            <a:spLocks noGrp="1"/>
          </p:cNvSpPr>
          <p:nvPr>
            <p:ph type="title"/>
          </p:nvPr>
        </p:nvSpPr>
        <p:spPr>
          <a:xfrm>
            <a:off x="6600190" y="283286"/>
            <a:ext cx="3059430" cy="512445"/>
          </a:xfrm>
          <a:prstGeom prst="rect">
            <a:avLst/>
          </a:prstGeom>
        </p:spPr>
        <p:txBody>
          <a:bodyPr vert="horz" wrap="square" lIns="0" tIns="12065" rIns="0" bIns="0" rtlCol="0">
            <a:spAutoFit/>
          </a:bodyPr>
          <a:lstStyle/>
          <a:p>
            <a:pPr marL="12700">
              <a:lnSpc>
                <a:spcPct val="100000"/>
              </a:lnSpc>
              <a:spcBef>
                <a:spcPts val="95"/>
              </a:spcBef>
            </a:pPr>
            <a:r>
              <a:rPr sz="3200" b="0" spc="-390" dirty="0">
                <a:latin typeface="Arial Black"/>
                <a:cs typeface="Arial Black"/>
              </a:rPr>
              <a:t>Amazon</a:t>
            </a:r>
            <a:r>
              <a:rPr sz="3200" b="0" spc="-254" dirty="0">
                <a:latin typeface="Arial Black"/>
                <a:cs typeface="Arial Black"/>
              </a:rPr>
              <a:t> </a:t>
            </a:r>
            <a:r>
              <a:rPr sz="3200" b="0" spc="-395" dirty="0">
                <a:latin typeface="Arial Black"/>
                <a:cs typeface="Arial Black"/>
              </a:rPr>
              <a:t>Redshift</a:t>
            </a:r>
            <a:endParaRPr sz="3200">
              <a:latin typeface="Arial Black"/>
              <a:cs typeface="Arial Black"/>
            </a:endParaRPr>
          </a:p>
        </p:txBody>
      </p:sp>
      <p:sp>
        <p:nvSpPr>
          <p:cNvPr id="9" name="object 9"/>
          <p:cNvSpPr txBox="1"/>
          <p:nvPr/>
        </p:nvSpPr>
        <p:spPr>
          <a:xfrm>
            <a:off x="9658857" y="2722244"/>
            <a:ext cx="508000" cy="329565"/>
          </a:xfrm>
          <a:prstGeom prst="rect">
            <a:avLst/>
          </a:prstGeom>
        </p:spPr>
        <p:txBody>
          <a:bodyPr vert="horz" wrap="square" lIns="0" tIns="11430" rIns="0" bIns="0" rtlCol="0">
            <a:spAutoFit/>
          </a:bodyPr>
          <a:lstStyle/>
          <a:p>
            <a:pPr marL="12700">
              <a:lnSpc>
                <a:spcPct val="100000"/>
              </a:lnSpc>
              <a:spcBef>
                <a:spcPts val="90"/>
              </a:spcBef>
            </a:pPr>
            <a:r>
              <a:rPr sz="2000" spc="-20" dirty="0">
                <a:latin typeface="Noto Sans"/>
                <a:cs typeface="Noto Sans"/>
              </a:rPr>
              <a:t>Fa</a:t>
            </a:r>
            <a:r>
              <a:rPr sz="2000" spc="-5" dirty="0">
                <a:latin typeface="Noto Sans"/>
                <a:cs typeface="Noto Sans"/>
              </a:rPr>
              <a:t>s</a:t>
            </a:r>
            <a:r>
              <a:rPr sz="2000" spc="-20" dirty="0">
                <a:latin typeface="Noto Sans"/>
                <a:cs typeface="Noto Sans"/>
              </a:rPr>
              <a:t>t</a:t>
            </a:r>
            <a:endParaRPr sz="2000">
              <a:latin typeface="Noto Sans"/>
              <a:cs typeface="Noto Sans"/>
            </a:endParaRPr>
          </a:p>
        </p:txBody>
      </p:sp>
      <p:grpSp>
        <p:nvGrpSpPr>
          <p:cNvPr id="10" name="object 10"/>
          <p:cNvGrpSpPr/>
          <p:nvPr/>
        </p:nvGrpSpPr>
        <p:grpSpPr>
          <a:xfrm>
            <a:off x="9247631" y="2490152"/>
            <a:ext cx="6218555" cy="829310"/>
            <a:chOff x="9247631" y="2490152"/>
            <a:chExt cx="6218555" cy="829310"/>
          </a:xfrm>
        </p:grpSpPr>
        <p:sp>
          <p:nvSpPr>
            <p:cNvPr id="11" name="object 11"/>
            <p:cNvSpPr/>
            <p:nvPr/>
          </p:nvSpPr>
          <p:spPr>
            <a:xfrm>
              <a:off x="9384791" y="2499359"/>
              <a:ext cx="6071870" cy="810895"/>
            </a:xfrm>
            <a:custGeom>
              <a:avLst/>
              <a:gdLst/>
              <a:ahLst/>
              <a:cxnLst/>
              <a:rect l="l" t="t" r="r" b="b"/>
              <a:pathLst>
                <a:path w="6071869" h="810895">
                  <a:moveTo>
                    <a:pt x="0" y="810768"/>
                  </a:moveTo>
                  <a:lnTo>
                    <a:pt x="6071615" y="810768"/>
                  </a:lnTo>
                  <a:lnTo>
                    <a:pt x="6071615" y="0"/>
                  </a:lnTo>
                  <a:lnTo>
                    <a:pt x="0" y="0"/>
                  </a:lnTo>
                  <a:lnTo>
                    <a:pt x="0" y="810768"/>
                  </a:lnTo>
                  <a:close/>
                </a:path>
              </a:pathLst>
            </a:custGeom>
            <a:ln w="18288">
              <a:solidFill>
                <a:srgbClr val="5E9DD5"/>
              </a:solidFill>
            </a:ln>
          </p:spPr>
          <p:txBody>
            <a:bodyPr wrap="square" lIns="0" tIns="0" rIns="0" bIns="0" rtlCol="0"/>
            <a:lstStyle/>
            <a:p>
              <a:endParaRPr/>
            </a:p>
          </p:txBody>
        </p:sp>
        <p:sp>
          <p:nvSpPr>
            <p:cNvPr id="12" name="object 12"/>
            <p:cNvSpPr/>
            <p:nvPr/>
          </p:nvSpPr>
          <p:spPr>
            <a:xfrm>
              <a:off x="9247631" y="2770631"/>
              <a:ext cx="274320" cy="274320"/>
            </a:xfrm>
            <a:custGeom>
              <a:avLst/>
              <a:gdLst/>
              <a:ahLst/>
              <a:cxnLst/>
              <a:rect l="l" t="t" r="r" b="b"/>
              <a:pathLst>
                <a:path w="274320" h="274319">
                  <a:moveTo>
                    <a:pt x="137160" y="0"/>
                  </a:moveTo>
                  <a:lnTo>
                    <a:pt x="93829" y="6998"/>
                  </a:lnTo>
                  <a:lnTo>
                    <a:pt x="56180" y="26481"/>
                  </a:lnTo>
                  <a:lnTo>
                    <a:pt x="26481" y="56180"/>
                  </a:lnTo>
                  <a:lnTo>
                    <a:pt x="6998" y="93829"/>
                  </a:lnTo>
                  <a:lnTo>
                    <a:pt x="0" y="137159"/>
                  </a:lnTo>
                  <a:lnTo>
                    <a:pt x="6998" y="180490"/>
                  </a:lnTo>
                  <a:lnTo>
                    <a:pt x="26481" y="218139"/>
                  </a:lnTo>
                  <a:lnTo>
                    <a:pt x="56180" y="247838"/>
                  </a:lnTo>
                  <a:lnTo>
                    <a:pt x="93829" y="267321"/>
                  </a:lnTo>
                  <a:lnTo>
                    <a:pt x="137160" y="274319"/>
                  </a:lnTo>
                  <a:lnTo>
                    <a:pt x="180490" y="267321"/>
                  </a:lnTo>
                  <a:lnTo>
                    <a:pt x="218139" y="247838"/>
                  </a:lnTo>
                  <a:lnTo>
                    <a:pt x="247838" y="218139"/>
                  </a:lnTo>
                  <a:lnTo>
                    <a:pt x="267321" y="180490"/>
                  </a:lnTo>
                  <a:lnTo>
                    <a:pt x="274320" y="137159"/>
                  </a:lnTo>
                  <a:lnTo>
                    <a:pt x="267321" y="93829"/>
                  </a:lnTo>
                  <a:lnTo>
                    <a:pt x="247838" y="56180"/>
                  </a:lnTo>
                  <a:lnTo>
                    <a:pt x="218139" y="26481"/>
                  </a:lnTo>
                  <a:lnTo>
                    <a:pt x="180490" y="6998"/>
                  </a:lnTo>
                  <a:lnTo>
                    <a:pt x="137160" y="0"/>
                  </a:lnTo>
                  <a:close/>
                </a:path>
              </a:pathLst>
            </a:custGeom>
            <a:solidFill>
              <a:srgbClr val="5B9BD4"/>
            </a:solidFill>
          </p:spPr>
          <p:txBody>
            <a:bodyPr wrap="square" lIns="0" tIns="0" rIns="0" bIns="0" rtlCol="0"/>
            <a:lstStyle/>
            <a:p>
              <a:endParaRPr/>
            </a:p>
          </p:txBody>
        </p:sp>
      </p:grpSp>
      <p:sp>
        <p:nvSpPr>
          <p:cNvPr id="13" name="object 13"/>
          <p:cNvSpPr txBox="1"/>
          <p:nvPr/>
        </p:nvSpPr>
        <p:spPr>
          <a:xfrm>
            <a:off x="9316973" y="2788665"/>
            <a:ext cx="11303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Noto Sans"/>
                <a:cs typeface="Noto Sans"/>
              </a:rPr>
              <a:t>1</a:t>
            </a:r>
            <a:endParaRPr sz="1200">
              <a:latin typeface="Noto Sans"/>
              <a:cs typeface="Noto Sans"/>
            </a:endParaRPr>
          </a:p>
        </p:txBody>
      </p:sp>
      <p:sp>
        <p:nvSpPr>
          <p:cNvPr id="14" name="object 14"/>
          <p:cNvSpPr txBox="1"/>
          <p:nvPr/>
        </p:nvSpPr>
        <p:spPr>
          <a:xfrm>
            <a:off x="9595231" y="3932681"/>
            <a:ext cx="1740535" cy="329565"/>
          </a:xfrm>
          <a:prstGeom prst="rect">
            <a:avLst/>
          </a:prstGeom>
        </p:spPr>
        <p:txBody>
          <a:bodyPr vert="horz" wrap="square" lIns="0" tIns="11430" rIns="0" bIns="0" rtlCol="0">
            <a:spAutoFit/>
          </a:bodyPr>
          <a:lstStyle/>
          <a:p>
            <a:pPr marL="12700">
              <a:lnSpc>
                <a:spcPct val="100000"/>
              </a:lnSpc>
              <a:spcBef>
                <a:spcPts val="90"/>
              </a:spcBef>
            </a:pPr>
            <a:r>
              <a:rPr sz="2000" spc="-20" dirty="0">
                <a:latin typeface="Noto Sans"/>
                <a:cs typeface="Noto Sans"/>
              </a:rPr>
              <a:t>Fully</a:t>
            </a:r>
            <a:r>
              <a:rPr sz="2000" spc="-55" dirty="0">
                <a:latin typeface="Noto Sans"/>
                <a:cs typeface="Noto Sans"/>
              </a:rPr>
              <a:t> </a:t>
            </a:r>
            <a:r>
              <a:rPr sz="2000" spc="-35" dirty="0">
                <a:latin typeface="Noto Sans"/>
                <a:cs typeface="Noto Sans"/>
              </a:rPr>
              <a:t>managed</a:t>
            </a:r>
            <a:endParaRPr sz="2000">
              <a:latin typeface="Noto Sans"/>
              <a:cs typeface="Noto Sans"/>
            </a:endParaRPr>
          </a:p>
        </p:txBody>
      </p:sp>
      <p:grpSp>
        <p:nvGrpSpPr>
          <p:cNvPr id="15" name="object 15"/>
          <p:cNvGrpSpPr/>
          <p:nvPr/>
        </p:nvGrpSpPr>
        <p:grpSpPr>
          <a:xfrm>
            <a:off x="9204959" y="3663632"/>
            <a:ext cx="6205855" cy="829310"/>
            <a:chOff x="9204959" y="3663632"/>
            <a:chExt cx="6205855" cy="829310"/>
          </a:xfrm>
        </p:grpSpPr>
        <p:sp>
          <p:nvSpPr>
            <p:cNvPr id="16" name="object 16"/>
            <p:cNvSpPr/>
            <p:nvPr/>
          </p:nvSpPr>
          <p:spPr>
            <a:xfrm>
              <a:off x="9339071" y="3672840"/>
              <a:ext cx="6062980" cy="810895"/>
            </a:xfrm>
            <a:custGeom>
              <a:avLst/>
              <a:gdLst/>
              <a:ahLst/>
              <a:cxnLst/>
              <a:rect l="l" t="t" r="r" b="b"/>
              <a:pathLst>
                <a:path w="6062980" h="810895">
                  <a:moveTo>
                    <a:pt x="0" y="810767"/>
                  </a:moveTo>
                  <a:lnTo>
                    <a:pt x="6062472" y="810767"/>
                  </a:lnTo>
                  <a:lnTo>
                    <a:pt x="6062472" y="0"/>
                  </a:lnTo>
                  <a:lnTo>
                    <a:pt x="0" y="0"/>
                  </a:lnTo>
                  <a:lnTo>
                    <a:pt x="0" y="810767"/>
                  </a:lnTo>
                  <a:close/>
                </a:path>
              </a:pathLst>
            </a:custGeom>
            <a:ln w="18288">
              <a:solidFill>
                <a:srgbClr val="EC7C30"/>
              </a:solidFill>
            </a:ln>
          </p:spPr>
          <p:txBody>
            <a:bodyPr wrap="square" lIns="0" tIns="0" rIns="0" bIns="0" rtlCol="0"/>
            <a:lstStyle/>
            <a:p>
              <a:endParaRPr/>
            </a:p>
          </p:txBody>
        </p:sp>
        <p:sp>
          <p:nvSpPr>
            <p:cNvPr id="17" name="object 17"/>
            <p:cNvSpPr/>
            <p:nvPr/>
          </p:nvSpPr>
          <p:spPr>
            <a:xfrm>
              <a:off x="9204959" y="3941064"/>
              <a:ext cx="274320" cy="274320"/>
            </a:xfrm>
            <a:custGeom>
              <a:avLst/>
              <a:gdLst/>
              <a:ahLst/>
              <a:cxnLst/>
              <a:rect l="l" t="t" r="r" b="b"/>
              <a:pathLst>
                <a:path w="274320" h="274320">
                  <a:moveTo>
                    <a:pt x="137160"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60" y="274320"/>
                  </a:lnTo>
                  <a:lnTo>
                    <a:pt x="180490" y="267321"/>
                  </a:lnTo>
                  <a:lnTo>
                    <a:pt x="218139" y="247838"/>
                  </a:lnTo>
                  <a:lnTo>
                    <a:pt x="247838" y="218139"/>
                  </a:lnTo>
                  <a:lnTo>
                    <a:pt x="267321" y="180490"/>
                  </a:lnTo>
                  <a:lnTo>
                    <a:pt x="274320" y="137160"/>
                  </a:lnTo>
                  <a:lnTo>
                    <a:pt x="267321" y="93829"/>
                  </a:lnTo>
                  <a:lnTo>
                    <a:pt x="247838" y="56180"/>
                  </a:lnTo>
                  <a:lnTo>
                    <a:pt x="218139" y="26481"/>
                  </a:lnTo>
                  <a:lnTo>
                    <a:pt x="180490" y="6998"/>
                  </a:lnTo>
                  <a:lnTo>
                    <a:pt x="137160" y="0"/>
                  </a:lnTo>
                  <a:close/>
                </a:path>
              </a:pathLst>
            </a:custGeom>
            <a:solidFill>
              <a:srgbClr val="EC7C30"/>
            </a:solidFill>
          </p:spPr>
          <p:txBody>
            <a:bodyPr wrap="square" lIns="0" tIns="0" rIns="0" bIns="0" rtlCol="0"/>
            <a:lstStyle/>
            <a:p>
              <a:endParaRPr/>
            </a:p>
          </p:txBody>
        </p:sp>
      </p:grpSp>
      <p:sp>
        <p:nvSpPr>
          <p:cNvPr id="18" name="object 18"/>
          <p:cNvSpPr txBox="1"/>
          <p:nvPr/>
        </p:nvSpPr>
        <p:spPr>
          <a:xfrm>
            <a:off x="9287002" y="3965575"/>
            <a:ext cx="11303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Noto Sans"/>
                <a:cs typeface="Noto Sans"/>
              </a:rPr>
              <a:t>2</a:t>
            </a:r>
            <a:endParaRPr sz="1200">
              <a:latin typeface="Noto Sans"/>
              <a:cs typeface="Noto Sans"/>
            </a:endParaRPr>
          </a:p>
        </p:txBody>
      </p:sp>
      <p:sp>
        <p:nvSpPr>
          <p:cNvPr id="19" name="object 19"/>
          <p:cNvSpPr txBox="1"/>
          <p:nvPr/>
        </p:nvSpPr>
        <p:spPr>
          <a:xfrm>
            <a:off x="9571735" y="5085333"/>
            <a:ext cx="3695065" cy="329565"/>
          </a:xfrm>
          <a:prstGeom prst="rect">
            <a:avLst/>
          </a:prstGeom>
        </p:spPr>
        <p:txBody>
          <a:bodyPr vert="horz" wrap="square" lIns="0" tIns="11430" rIns="0" bIns="0" rtlCol="0">
            <a:spAutoFit/>
          </a:bodyPr>
          <a:lstStyle/>
          <a:p>
            <a:pPr marL="12700">
              <a:lnSpc>
                <a:spcPct val="100000"/>
              </a:lnSpc>
              <a:spcBef>
                <a:spcPts val="90"/>
              </a:spcBef>
            </a:pPr>
            <a:r>
              <a:rPr sz="2000" spc="-20" dirty="0">
                <a:latin typeface="Noto Sans"/>
                <a:cs typeface="Noto Sans"/>
              </a:rPr>
              <a:t>Petabyte-scale data</a:t>
            </a:r>
            <a:r>
              <a:rPr sz="2000" spc="25" dirty="0">
                <a:latin typeface="Noto Sans"/>
                <a:cs typeface="Noto Sans"/>
              </a:rPr>
              <a:t> </a:t>
            </a:r>
            <a:r>
              <a:rPr sz="2000" spc="-20" dirty="0">
                <a:latin typeface="Noto Sans"/>
                <a:cs typeface="Noto Sans"/>
              </a:rPr>
              <a:t>warehouse</a:t>
            </a:r>
            <a:endParaRPr sz="2000">
              <a:latin typeface="Noto Sans"/>
              <a:cs typeface="Noto Sans"/>
            </a:endParaRPr>
          </a:p>
        </p:txBody>
      </p:sp>
      <p:grpSp>
        <p:nvGrpSpPr>
          <p:cNvPr id="20" name="object 20"/>
          <p:cNvGrpSpPr/>
          <p:nvPr/>
        </p:nvGrpSpPr>
        <p:grpSpPr>
          <a:xfrm>
            <a:off x="9204959" y="4858448"/>
            <a:ext cx="6196965" cy="829310"/>
            <a:chOff x="9204959" y="4858448"/>
            <a:chExt cx="6196965" cy="829310"/>
          </a:xfrm>
        </p:grpSpPr>
        <p:sp>
          <p:nvSpPr>
            <p:cNvPr id="21" name="object 21"/>
            <p:cNvSpPr/>
            <p:nvPr/>
          </p:nvSpPr>
          <p:spPr>
            <a:xfrm>
              <a:off x="9329927" y="4867655"/>
              <a:ext cx="6062980" cy="810895"/>
            </a:xfrm>
            <a:custGeom>
              <a:avLst/>
              <a:gdLst/>
              <a:ahLst/>
              <a:cxnLst/>
              <a:rect l="l" t="t" r="r" b="b"/>
              <a:pathLst>
                <a:path w="6062980" h="810895">
                  <a:moveTo>
                    <a:pt x="0" y="810768"/>
                  </a:moveTo>
                  <a:lnTo>
                    <a:pt x="6062472" y="810768"/>
                  </a:lnTo>
                  <a:lnTo>
                    <a:pt x="6062472" y="0"/>
                  </a:lnTo>
                  <a:lnTo>
                    <a:pt x="0" y="0"/>
                  </a:lnTo>
                  <a:lnTo>
                    <a:pt x="0" y="810768"/>
                  </a:lnTo>
                  <a:close/>
                </a:path>
              </a:pathLst>
            </a:custGeom>
            <a:ln w="18288">
              <a:solidFill>
                <a:srgbClr val="A4A4A4"/>
              </a:solidFill>
            </a:ln>
          </p:spPr>
          <p:txBody>
            <a:bodyPr wrap="square" lIns="0" tIns="0" rIns="0" bIns="0" rtlCol="0"/>
            <a:lstStyle/>
            <a:p>
              <a:endParaRPr/>
            </a:p>
          </p:txBody>
        </p:sp>
        <p:sp>
          <p:nvSpPr>
            <p:cNvPr id="22" name="object 22"/>
            <p:cNvSpPr/>
            <p:nvPr/>
          </p:nvSpPr>
          <p:spPr>
            <a:xfrm>
              <a:off x="9204959" y="5132831"/>
              <a:ext cx="274320" cy="274320"/>
            </a:xfrm>
            <a:custGeom>
              <a:avLst/>
              <a:gdLst/>
              <a:ahLst/>
              <a:cxnLst/>
              <a:rect l="l" t="t" r="r" b="b"/>
              <a:pathLst>
                <a:path w="274320" h="274320">
                  <a:moveTo>
                    <a:pt x="137160" y="0"/>
                  </a:moveTo>
                  <a:lnTo>
                    <a:pt x="93829" y="6998"/>
                  </a:lnTo>
                  <a:lnTo>
                    <a:pt x="56180" y="26481"/>
                  </a:lnTo>
                  <a:lnTo>
                    <a:pt x="26481" y="56180"/>
                  </a:lnTo>
                  <a:lnTo>
                    <a:pt x="6998" y="93829"/>
                  </a:lnTo>
                  <a:lnTo>
                    <a:pt x="0" y="137159"/>
                  </a:lnTo>
                  <a:lnTo>
                    <a:pt x="6998" y="180490"/>
                  </a:lnTo>
                  <a:lnTo>
                    <a:pt x="26481" y="218139"/>
                  </a:lnTo>
                  <a:lnTo>
                    <a:pt x="56180" y="247838"/>
                  </a:lnTo>
                  <a:lnTo>
                    <a:pt x="93829" y="267321"/>
                  </a:lnTo>
                  <a:lnTo>
                    <a:pt x="137160" y="274319"/>
                  </a:lnTo>
                  <a:lnTo>
                    <a:pt x="180490" y="267321"/>
                  </a:lnTo>
                  <a:lnTo>
                    <a:pt x="218139" y="247838"/>
                  </a:lnTo>
                  <a:lnTo>
                    <a:pt x="247838" y="218139"/>
                  </a:lnTo>
                  <a:lnTo>
                    <a:pt x="267321" y="180490"/>
                  </a:lnTo>
                  <a:lnTo>
                    <a:pt x="274320" y="137159"/>
                  </a:lnTo>
                  <a:lnTo>
                    <a:pt x="267321" y="93829"/>
                  </a:lnTo>
                  <a:lnTo>
                    <a:pt x="247838" y="56180"/>
                  </a:lnTo>
                  <a:lnTo>
                    <a:pt x="218139" y="26481"/>
                  </a:lnTo>
                  <a:lnTo>
                    <a:pt x="180490" y="6998"/>
                  </a:lnTo>
                  <a:lnTo>
                    <a:pt x="137160" y="0"/>
                  </a:lnTo>
                  <a:close/>
                </a:path>
              </a:pathLst>
            </a:custGeom>
            <a:solidFill>
              <a:srgbClr val="A4A4A4"/>
            </a:solidFill>
          </p:spPr>
          <p:txBody>
            <a:bodyPr wrap="square" lIns="0" tIns="0" rIns="0" bIns="0" rtlCol="0"/>
            <a:lstStyle/>
            <a:p>
              <a:endParaRPr/>
            </a:p>
          </p:txBody>
        </p:sp>
      </p:grpSp>
      <p:sp>
        <p:nvSpPr>
          <p:cNvPr id="23" name="object 23"/>
          <p:cNvSpPr txBox="1"/>
          <p:nvPr/>
        </p:nvSpPr>
        <p:spPr>
          <a:xfrm>
            <a:off x="9287002" y="5157978"/>
            <a:ext cx="11303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Noto Sans"/>
                <a:cs typeface="Noto Sans"/>
              </a:rPr>
              <a:t>3</a:t>
            </a:r>
            <a:endParaRPr sz="1200">
              <a:latin typeface="Noto Sans"/>
              <a:cs typeface="Noto Sans"/>
            </a:endParaRPr>
          </a:p>
        </p:txBody>
      </p:sp>
      <p:sp>
        <p:nvSpPr>
          <p:cNvPr id="24" name="object 24"/>
          <p:cNvSpPr txBox="1"/>
          <p:nvPr/>
        </p:nvSpPr>
        <p:spPr>
          <a:xfrm>
            <a:off x="5243829" y="5106161"/>
            <a:ext cx="826135" cy="329565"/>
          </a:xfrm>
          <a:prstGeom prst="rect">
            <a:avLst/>
          </a:prstGeom>
        </p:spPr>
        <p:txBody>
          <a:bodyPr vert="horz" wrap="square" lIns="0" tIns="11430" rIns="0" bIns="0" rtlCol="0">
            <a:spAutoFit/>
          </a:bodyPr>
          <a:lstStyle/>
          <a:p>
            <a:pPr marL="12700">
              <a:lnSpc>
                <a:spcPct val="100000"/>
              </a:lnSpc>
              <a:spcBef>
                <a:spcPts val="90"/>
              </a:spcBef>
            </a:pPr>
            <a:r>
              <a:rPr sz="2000" dirty="0">
                <a:latin typeface="Noto Sans"/>
                <a:cs typeface="Noto Sans"/>
              </a:rPr>
              <a:t>S</a:t>
            </a:r>
            <a:r>
              <a:rPr sz="2000" spc="-15" dirty="0">
                <a:latin typeface="Noto Sans"/>
                <a:cs typeface="Noto Sans"/>
              </a:rPr>
              <a:t>imple</a:t>
            </a:r>
            <a:endParaRPr sz="2000">
              <a:latin typeface="Noto Sans"/>
              <a:cs typeface="Noto Sans"/>
            </a:endParaRPr>
          </a:p>
        </p:txBody>
      </p:sp>
      <p:grpSp>
        <p:nvGrpSpPr>
          <p:cNvPr id="25" name="object 25"/>
          <p:cNvGrpSpPr/>
          <p:nvPr/>
        </p:nvGrpSpPr>
        <p:grpSpPr>
          <a:xfrm>
            <a:off x="850328" y="4858448"/>
            <a:ext cx="6209030" cy="829310"/>
            <a:chOff x="850328" y="4858448"/>
            <a:chExt cx="6209030" cy="829310"/>
          </a:xfrm>
        </p:grpSpPr>
        <p:sp>
          <p:nvSpPr>
            <p:cNvPr id="26" name="object 26"/>
            <p:cNvSpPr/>
            <p:nvPr/>
          </p:nvSpPr>
          <p:spPr>
            <a:xfrm>
              <a:off x="859536" y="4867655"/>
              <a:ext cx="6065520" cy="810895"/>
            </a:xfrm>
            <a:custGeom>
              <a:avLst/>
              <a:gdLst/>
              <a:ahLst/>
              <a:cxnLst/>
              <a:rect l="l" t="t" r="r" b="b"/>
              <a:pathLst>
                <a:path w="6065520" h="810895">
                  <a:moveTo>
                    <a:pt x="0" y="810768"/>
                  </a:moveTo>
                  <a:lnTo>
                    <a:pt x="6065520" y="810768"/>
                  </a:lnTo>
                  <a:lnTo>
                    <a:pt x="6065520" y="0"/>
                  </a:lnTo>
                  <a:lnTo>
                    <a:pt x="0" y="0"/>
                  </a:lnTo>
                  <a:lnTo>
                    <a:pt x="0" y="810768"/>
                  </a:lnTo>
                  <a:close/>
                </a:path>
              </a:pathLst>
            </a:custGeom>
            <a:ln w="18287">
              <a:solidFill>
                <a:srgbClr val="245E91"/>
              </a:solidFill>
            </a:ln>
          </p:spPr>
          <p:txBody>
            <a:bodyPr wrap="square" lIns="0" tIns="0" rIns="0" bIns="0" rtlCol="0"/>
            <a:lstStyle/>
            <a:p>
              <a:endParaRPr/>
            </a:p>
          </p:txBody>
        </p:sp>
        <p:sp>
          <p:nvSpPr>
            <p:cNvPr id="27" name="object 27"/>
            <p:cNvSpPr/>
            <p:nvPr/>
          </p:nvSpPr>
          <p:spPr>
            <a:xfrm>
              <a:off x="6784848" y="5141975"/>
              <a:ext cx="274320" cy="274320"/>
            </a:xfrm>
            <a:custGeom>
              <a:avLst/>
              <a:gdLst/>
              <a:ahLst/>
              <a:cxnLst/>
              <a:rect l="l" t="t" r="r" b="b"/>
              <a:pathLst>
                <a:path w="274320" h="274320">
                  <a:moveTo>
                    <a:pt x="137159"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59" y="274320"/>
                  </a:lnTo>
                  <a:lnTo>
                    <a:pt x="180490" y="267321"/>
                  </a:lnTo>
                  <a:lnTo>
                    <a:pt x="218139" y="247838"/>
                  </a:lnTo>
                  <a:lnTo>
                    <a:pt x="247838" y="218139"/>
                  </a:lnTo>
                  <a:lnTo>
                    <a:pt x="267321" y="180490"/>
                  </a:lnTo>
                  <a:lnTo>
                    <a:pt x="274320" y="137160"/>
                  </a:lnTo>
                  <a:lnTo>
                    <a:pt x="267321" y="93829"/>
                  </a:lnTo>
                  <a:lnTo>
                    <a:pt x="247838" y="56180"/>
                  </a:lnTo>
                  <a:lnTo>
                    <a:pt x="218139" y="26481"/>
                  </a:lnTo>
                  <a:lnTo>
                    <a:pt x="180490" y="6998"/>
                  </a:lnTo>
                  <a:lnTo>
                    <a:pt x="137159" y="0"/>
                  </a:lnTo>
                  <a:close/>
                </a:path>
              </a:pathLst>
            </a:custGeom>
            <a:solidFill>
              <a:srgbClr val="245E91"/>
            </a:solidFill>
          </p:spPr>
          <p:txBody>
            <a:bodyPr wrap="square" lIns="0" tIns="0" rIns="0" bIns="0" rtlCol="0"/>
            <a:lstStyle/>
            <a:p>
              <a:endParaRPr/>
            </a:p>
          </p:txBody>
        </p:sp>
      </p:grpSp>
      <p:sp>
        <p:nvSpPr>
          <p:cNvPr id="28" name="object 28"/>
          <p:cNvSpPr txBox="1"/>
          <p:nvPr/>
        </p:nvSpPr>
        <p:spPr>
          <a:xfrm>
            <a:off x="6864857" y="5181980"/>
            <a:ext cx="11303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Noto Sans"/>
                <a:cs typeface="Noto Sans"/>
              </a:rPr>
              <a:t>4</a:t>
            </a:r>
            <a:endParaRPr sz="1200">
              <a:latin typeface="Noto Sans"/>
              <a:cs typeface="Noto Sans"/>
            </a:endParaRPr>
          </a:p>
        </p:txBody>
      </p:sp>
      <p:sp>
        <p:nvSpPr>
          <p:cNvPr id="29" name="object 29"/>
          <p:cNvSpPr txBox="1"/>
          <p:nvPr/>
        </p:nvSpPr>
        <p:spPr>
          <a:xfrm>
            <a:off x="4698238" y="3936619"/>
            <a:ext cx="1629410" cy="329565"/>
          </a:xfrm>
          <a:prstGeom prst="rect">
            <a:avLst/>
          </a:prstGeom>
        </p:spPr>
        <p:txBody>
          <a:bodyPr vert="horz" wrap="square" lIns="0" tIns="11430" rIns="0" bIns="0" rtlCol="0">
            <a:spAutoFit/>
          </a:bodyPr>
          <a:lstStyle/>
          <a:p>
            <a:pPr marL="12700">
              <a:lnSpc>
                <a:spcPct val="100000"/>
              </a:lnSpc>
              <a:spcBef>
                <a:spcPts val="90"/>
              </a:spcBef>
            </a:pPr>
            <a:r>
              <a:rPr sz="2000" spc="-15" dirty="0">
                <a:latin typeface="Noto Sans"/>
                <a:cs typeface="Noto Sans"/>
              </a:rPr>
              <a:t>Cost-effective</a:t>
            </a:r>
            <a:endParaRPr sz="2000">
              <a:latin typeface="Noto Sans"/>
              <a:cs typeface="Noto Sans"/>
            </a:endParaRPr>
          </a:p>
        </p:txBody>
      </p:sp>
      <p:grpSp>
        <p:nvGrpSpPr>
          <p:cNvPr id="30" name="object 30"/>
          <p:cNvGrpSpPr/>
          <p:nvPr/>
        </p:nvGrpSpPr>
        <p:grpSpPr>
          <a:xfrm>
            <a:off x="880808" y="3672776"/>
            <a:ext cx="6203315" cy="829310"/>
            <a:chOff x="880808" y="3672776"/>
            <a:chExt cx="6203315" cy="829310"/>
          </a:xfrm>
        </p:grpSpPr>
        <p:sp>
          <p:nvSpPr>
            <p:cNvPr id="31" name="object 31"/>
            <p:cNvSpPr/>
            <p:nvPr/>
          </p:nvSpPr>
          <p:spPr>
            <a:xfrm>
              <a:off x="890016" y="3681984"/>
              <a:ext cx="6062980" cy="810895"/>
            </a:xfrm>
            <a:custGeom>
              <a:avLst/>
              <a:gdLst/>
              <a:ahLst/>
              <a:cxnLst/>
              <a:rect l="l" t="t" r="r" b="b"/>
              <a:pathLst>
                <a:path w="6062980" h="810895">
                  <a:moveTo>
                    <a:pt x="0" y="810768"/>
                  </a:moveTo>
                  <a:lnTo>
                    <a:pt x="6062472" y="810768"/>
                  </a:lnTo>
                  <a:lnTo>
                    <a:pt x="6062472" y="0"/>
                  </a:lnTo>
                  <a:lnTo>
                    <a:pt x="0" y="0"/>
                  </a:lnTo>
                  <a:lnTo>
                    <a:pt x="0" y="810768"/>
                  </a:lnTo>
                  <a:close/>
                </a:path>
              </a:pathLst>
            </a:custGeom>
            <a:ln w="18288">
              <a:solidFill>
                <a:srgbClr val="9E470D"/>
              </a:solidFill>
            </a:ln>
          </p:spPr>
          <p:txBody>
            <a:bodyPr wrap="square" lIns="0" tIns="0" rIns="0" bIns="0" rtlCol="0"/>
            <a:lstStyle/>
            <a:p>
              <a:endParaRPr/>
            </a:p>
          </p:txBody>
        </p:sp>
        <p:sp>
          <p:nvSpPr>
            <p:cNvPr id="32" name="object 32"/>
            <p:cNvSpPr/>
            <p:nvPr/>
          </p:nvSpPr>
          <p:spPr>
            <a:xfrm>
              <a:off x="6809231" y="3959352"/>
              <a:ext cx="274320" cy="274320"/>
            </a:xfrm>
            <a:custGeom>
              <a:avLst/>
              <a:gdLst/>
              <a:ahLst/>
              <a:cxnLst/>
              <a:rect l="l" t="t" r="r" b="b"/>
              <a:pathLst>
                <a:path w="274320" h="274320">
                  <a:moveTo>
                    <a:pt x="137160"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60" y="274320"/>
                  </a:lnTo>
                  <a:lnTo>
                    <a:pt x="180490" y="267321"/>
                  </a:lnTo>
                  <a:lnTo>
                    <a:pt x="218139" y="247838"/>
                  </a:lnTo>
                  <a:lnTo>
                    <a:pt x="247838" y="218139"/>
                  </a:lnTo>
                  <a:lnTo>
                    <a:pt x="267321" y="180490"/>
                  </a:lnTo>
                  <a:lnTo>
                    <a:pt x="274320" y="137160"/>
                  </a:lnTo>
                  <a:lnTo>
                    <a:pt x="267321" y="93829"/>
                  </a:lnTo>
                  <a:lnTo>
                    <a:pt x="247838" y="56180"/>
                  </a:lnTo>
                  <a:lnTo>
                    <a:pt x="218139" y="26481"/>
                  </a:lnTo>
                  <a:lnTo>
                    <a:pt x="180490" y="6998"/>
                  </a:lnTo>
                  <a:lnTo>
                    <a:pt x="137160" y="0"/>
                  </a:lnTo>
                  <a:close/>
                </a:path>
              </a:pathLst>
            </a:custGeom>
            <a:solidFill>
              <a:srgbClr val="9E470D"/>
            </a:solidFill>
          </p:spPr>
          <p:txBody>
            <a:bodyPr wrap="square" lIns="0" tIns="0" rIns="0" bIns="0" rtlCol="0"/>
            <a:lstStyle/>
            <a:p>
              <a:endParaRPr/>
            </a:p>
          </p:txBody>
        </p:sp>
      </p:grpSp>
      <p:sp>
        <p:nvSpPr>
          <p:cNvPr id="33" name="object 33"/>
          <p:cNvSpPr txBox="1"/>
          <p:nvPr/>
        </p:nvSpPr>
        <p:spPr>
          <a:xfrm>
            <a:off x="6889750" y="3982973"/>
            <a:ext cx="11303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Noto Sans"/>
                <a:cs typeface="Noto Sans"/>
              </a:rPr>
              <a:t>5</a:t>
            </a:r>
            <a:endParaRPr sz="1200">
              <a:latin typeface="Noto Sans"/>
              <a:cs typeface="Noto Sans"/>
            </a:endParaRPr>
          </a:p>
        </p:txBody>
      </p:sp>
      <p:sp>
        <p:nvSpPr>
          <p:cNvPr id="34" name="object 34"/>
          <p:cNvSpPr txBox="1"/>
          <p:nvPr/>
        </p:nvSpPr>
        <p:spPr>
          <a:xfrm>
            <a:off x="1068425" y="2732658"/>
            <a:ext cx="5280025" cy="329565"/>
          </a:xfrm>
          <a:prstGeom prst="rect">
            <a:avLst/>
          </a:prstGeom>
        </p:spPr>
        <p:txBody>
          <a:bodyPr vert="horz" wrap="square" lIns="0" tIns="11430" rIns="0" bIns="0" rtlCol="0">
            <a:spAutoFit/>
          </a:bodyPr>
          <a:lstStyle/>
          <a:p>
            <a:pPr marL="12700">
              <a:lnSpc>
                <a:spcPct val="100000"/>
              </a:lnSpc>
              <a:spcBef>
                <a:spcPts val="90"/>
              </a:spcBef>
            </a:pPr>
            <a:r>
              <a:rPr sz="2000" spc="-15" dirty="0">
                <a:latin typeface="Noto Sans"/>
                <a:cs typeface="Noto Sans"/>
              </a:rPr>
              <a:t>Compatible </a:t>
            </a:r>
            <a:r>
              <a:rPr sz="2000" spc="-20" dirty="0">
                <a:latin typeface="Noto Sans"/>
                <a:cs typeface="Noto Sans"/>
              </a:rPr>
              <a:t>with </a:t>
            </a:r>
            <a:r>
              <a:rPr sz="2000" spc="-15" dirty="0">
                <a:latin typeface="Noto Sans"/>
                <a:cs typeface="Noto Sans"/>
              </a:rPr>
              <a:t>your </a:t>
            </a:r>
            <a:r>
              <a:rPr sz="2000" spc="-40" dirty="0">
                <a:latin typeface="Noto Sans"/>
                <a:cs typeface="Noto Sans"/>
              </a:rPr>
              <a:t>existing </a:t>
            </a:r>
            <a:r>
              <a:rPr sz="2000" spc="-10" dirty="0">
                <a:latin typeface="Noto Sans"/>
                <a:cs typeface="Noto Sans"/>
              </a:rPr>
              <a:t>business</a:t>
            </a:r>
            <a:r>
              <a:rPr sz="2000" spc="140" dirty="0">
                <a:latin typeface="Noto Sans"/>
                <a:cs typeface="Noto Sans"/>
              </a:rPr>
              <a:t> </a:t>
            </a:r>
            <a:r>
              <a:rPr sz="2000" spc="-15" dirty="0">
                <a:latin typeface="Noto Sans"/>
                <a:cs typeface="Noto Sans"/>
              </a:rPr>
              <a:t>tools</a:t>
            </a:r>
            <a:endParaRPr sz="2000">
              <a:latin typeface="Noto Sans"/>
              <a:cs typeface="Noto Sans"/>
            </a:endParaRPr>
          </a:p>
        </p:txBody>
      </p:sp>
      <p:grpSp>
        <p:nvGrpSpPr>
          <p:cNvPr id="35" name="object 35"/>
          <p:cNvGrpSpPr/>
          <p:nvPr/>
        </p:nvGrpSpPr>
        <p:grpSpPr>
          <a:xfrm>
            <a:off x="889952" y="2490152"/>
            <a:ext cx="6205855" cy="829310"/>
            <a:chOff x="889952" y="2490152"/>
            <a:chExt cx="6205855" cy="829310"/>
          </a:xfrm>
        </p:grpSpPr>
        <p:sp>
          <p:nvSpPr>
            <p:cNvPr id="36" name="object 36"/>
            <p:cNvSpPr/>
            <p:nvPr/>
          </p:nvSpPr>
          <p:spPr>
            <a:xfrm>
              <a:off x="899159" y="2499359"/>
              <a:ext cx="6062980" cy="810895"/>
            </a:xfrm>
            <a:custGeom>
              <a:avLst/>
              <a:gdLst/>
              <a:ahLst/>
              <a:cxnLst/>
              <a:rect l="l" t="t" r="r" b="b"/>
              <a:pathLst>
                <a:path w="6062980" h="810895">
                  <a:moveTo>
                    <a:pt x="0" y="810768"/>
                  </a:moveTo>
                  <a:lnTo>
                    <a:pt x="6062471" y="810768"/>
                  </a:lnTo>
                  <a:lnTo>
                    <a:pt x="6062471" y="0"/>
                  </a:lnTo>
                  <a:lnTo>
                    <a:pt x="0" y="0"/>
                  </a:lnTo>
                  <a:lnTo>
                    <a:pt x="0" y="810768"/>
                  </a:lnTo>
                  <a:close/>
                </a:path>
              </a:pathLst>
            </a:custGeom>
            <a:ln w="18288">
              <a:solidFill>
                <a:srgbClr val="626262"/>
              </a:solidFill>
            </a:ln>
          </p:spPr>
          <p:txBody>
            <a:bodyPr wrap="square" lIns="0" tIns="0" rIns="0" bIns="0" rtlCol="0"/>
            <a:lstStyle/>
            <a:p>
              <a:endParaRPr/>
            </a:p>
          </p:txBody>
        </p:sp>
        <p:sp>
          <p:nvSpPr>
            <p:cNvPr id="37" name="object 37"/>
            <p:cNvSpPr/>
            <p:nvPr/>
          </p:nvSpPr>
          <p:spPr>
            <a:xfrm>
              <a:off x="6821424" y="2740151"/>
              <a:ext cx="274320" cy="274320"/>
            </a:xfrm>
            <a:custGeom>
              <a:avLst/>
              <a:gdLst/>
              <a:ahLst/>
              <a:cxnLst/>
              <a:rect l="l" t="t" r="r" b="b"/>
              <a:pathLst>
                <a:path w="274320" h="274319">
                  <a:moveTo>
                    <a:pt x="137159"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59" y="274320"/>
                  </a:lnTo>
                  <a:lnTo>
                    <a:pt x="180490" y="267321"/>
                  </a:lnTo>
                  <a:lnTo>
                    <a:pt x="218139" y="247838"/>
                  </a:lnTo>
                  <a:lnTo>
                    <a:pt x="247838" y="218139"/>
                  </a:lnTo>
                  <a:lnTo>
                    <a:pt x="267321" y="180490"/>
                  </a:lnTo>
                  <a:lnTo>
                    <a:pt x="274320" y="137160"/>
                  </a:lnTo>
                  <a:lnTo>
                    <a:pt x="267321" y="93829"/>
                  </a:lnTo>
                  <a:lnTo>
                    <a:pt x="247838" y="56180"/>
                  </a:lnTo>
                  <a:lnTo>
                    <a:pt x="218139" y="26481"/>
                  </a:lnTo>
                  <a:lnTo>
                    <a:pt x="180490" y="6998"/>
                  </a:lnTo>
                  <a:lnTo>
                    <a:pt x="137159" y="0"/>
                  </a:lnTo>
                  <a:close/>
                </a:path>
              </a:pathLst>
            </a:custGeom>
            <a:solidFill>
              <a:srgbClr val="626262"/>
            </a:solidFill>
          </p:spPr>
          <p:txBody>
            <a:bodyPr wrap="square" lIns="0" tIns="0" rIns="0" bIns="0" rtlCol="0"/>
            <a:lstStyle/>
            <a:p>
              <a:endParaRPr/>
            </a:p>
          </p:txBody>
        </p:sp>
      </p:grpSp>
      <p:sp>
        <p:nvSpPr>
          <p:cNvPr id="38" name="object 38"/>
          <p:cNvSpPr txBox="1"/>
          <p:nvPr/>
        </p:nvSpPr>
        <p:spPr>
          <a:xfrm>
            <a:off x="6901053" y="2763773"/>
            <a:ext cx="11303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Noto Sans"/>
                <a:cs typeface="Noto Sans"/>
              </a:rPr>
              <a:t>6</a:t>
            </a:r>
            <a:endParaRPr sz="1200">
              <a:latin typeface="Noto Sans"/>
              <a:cs typeface="Noto Sans"/>
            </a:endParaRPr>
          </a:p>
        </p:txBody>
      </p:sp>
      <p:grpSp>
        <p:nvGrpSpPr>
          <p:cNvPr id="39" name="object 39"/>
          <p:cNvGrpSpPr/>
          <p:nvPr/>
        </p:nvGrpSpPr>
        <p:grpSpPr>
          <a:xfrm>
            <a:off x="7275576" y="3319271"/>
            <a:ext cx="1987550" cy="1679575"/>
            <a:chOff x="7275576" y="3319271"/>
            <a:chExt cx="1987550" cy="1679575"/>
          </a:xfrm>
        </p:grpSpPr>
        <p:sp>
          <p:nvSpPr>
            <p:cNvPr id="40" name="object 40"/>
            <p:cNvSpPr/>
            <p:nvPr/>
          </p:nvSpPr>
          <p:spPr>
            <a:xfrm>
              <a:off x="7790688" y="3809999"/>
              <a:ext cx="637031" cy="697991"/>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7275576" y="3319271"/>
              <a:ext cx="1987423" cy="1679448"/>
            </a:xfrm>
            <a:prstGeom prst="rect">
              <a:avLst/>
            </a:prstGeom>
            <a:blipFill>
              <a:blip r:embed="rId3" cstate="print"/>
              <a:stretch>
                <a:fillRect/>
              </a:stretch>
            </a:blipFill>
          </p:spPr>
          <p:txBody>
            <a:bodyPr wrap="square" lIns="0" tIns="0" rIns="0" bIns="0" rtlCol="0"/>
            <a:lstStyle/>
            <a:p>
              <a:endParaRPr/>
            </a:p>
          </p:txBody>
        </p:sp>
      </p:grpSp>
      <p:sp>
        <p:nvSpPr>
          <p:cNvPr id="42" name="object 42"/>
          <p:cNvSpPr/>
          <p:nvPr/>
        </p:nvSpPr>
        <p:spPr>
          <a:xfrm>
            <a:off x="6306311" y="710183"/>
            <a:ext cx="3666743" cy="256031"/>
          </a:xfrm>
          <a:prstGeom prst="rect">
            <a:avLst/>
          </a:prstGeom>
          <a:blipFill>
            <a:blip r:embed="rId4" cstate="print"/>
            <a:stretch>
              <a:fillRect/>
            </a:stretch>
          </a:blipFill>
        </p:spPr>
        <p:txBody>
          <a:bodyPr wrap="square" lIns="0" tIns="0" rIns="0" bIns="0" rtlCol="0"/>
          <a:lstStyle/>
          <a:p>
            <a:endParaRPr/>
          </a:p>
        </p:txBody>
      </p:sp>
      <p:sp>
        <p:nvSpPr>
          <p:cNvPr id="43" name="object 43"/>
          <p:cNvSpPr txBox="1"/>
          <p:nvPr/>
        </p:nvSpPr>
        <p:spPr>
          <a:xfrm>
            <a:off x="6226555" y="1220165"/>
            <a:ext cx="3838575" cy="362585"/>
          </a:xfrm>
          <a:prstGeom prst="rect">
            <a:avLst/>
          </a:prstGeom>
        </p:spPr>
        <p:txBody>
          <a:bodyPr vert="horz" wrap="square" lIns="0" tIns="13970" rIns="0" bIns="0" rtlCol="0">
            <a:spAutoFit/>
          </a:bodyPr>
          <a:lstStyle/>
          <a:p>
            <a:pPr marL="12700">
              <a:lnSpc>
                <a:spcPct val="100000"/>
              </a:lnSpc>
              <a:spcBef>
                <a:spcPts val="110"/>
              </a:spcBef>
            </a:pPr>
            <a:r>
              <a:rPr sz="2200" spc="-15" dirty="0">
                <a:solidFill>
                  <a:srgbClr val="404040"/>
                </a:solidFill>
                <a:latin typeface="Noto Sans"/>
                <a:cs typeface="Noto Sans"/>
              </a:rPr>
              <a:t>Features </a:t>
            </a:r>
            <a:r>
              <a:rPr sz="2200" dirty="0">
                <a:solidFill>
                  <a:srgbClr val="404040"/>
                </a:solidFill>
                <a:latin typeface="Noto Sans"/>
                <a:cs typeface="Noto Sans"/>
              </a:rPr>
              <a:t>of </a:t>
            </a:r>
            <a:r>
              <a:rPr sz="2200" spc="-10" dirty="0">
                <a:solidFill>
                  <a:srgbClr val="404040"/>
                </a:solidFill>
                <a:latin typeface="Noto Sans"/>
                <a:cs typeface="Noto Sans"/>
              </a:rPr>
              <a:t>Amazon</a:t>
            </a:r>
            <a:r>
              <a:rPr sz="2200" spc="-95" dirty="0">
                <a:solidFill>
                  <a:srgbClr val="404040"/>
                </a:solidFill>
                <a:latin typeface="Noto Sans"/>
                <a:cs typeface="Noto Sans"/>
              </a:rPr>
              <a:t> </a:t>
            </a:r>
            <a:r>
              <a:rPr sz="2200" spc="-15" dirty="0">
                <a:solidFill>
                  <a:srgbClr val="404040"/>
                </a:solidFill>
                <a:latin typeface="Noto Sans"/>
                <a:cs typeface="Noto Sans"/>
              </a:rPr>
              <a:t>Redshift:</a:t>
            </a:r>
            <a:endParaRPr sz="2200">
              <a:latin typeface="Noto Sans"/>
              <a:cs typeface="Noto Sans"/>
            </a:endParaRPr>
          </a:p>
        </p:txBody>
      </p:sp>
      <p:sp>
        <p:nvSpPr>
          <p:cNvPr id="44" name="object 4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74</a:t>
            </a:fld>
            <a:endParaRPr spc="-5"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83782" y="283286"/>
            <a:ext cx="3490595" cy="512445"/>
          </a:xfrm>
          <a:prstGeom prst="rect">
            <a:avLst/>
          </a:prstGeom>
        </p:spPr>
        <p:txBody>
          <a:bodyPr vert="horz" wrap="square" lIns="0" tIns="12065" rIns="0" bIns="0" rtlCol="0">
            <a:spAutoFit/>
          </a:bodyPr>
          <a:lstStyle/>
          <a:p>
            <a:pPr marL="12700">
              <a:lnSpc>
                <a:spcPct val="100000"/>
              </a:lnSpc>
              <a:spcBef>
                <a:spcPts val="95"/>
              </a:spcBef>
            </a:pPr>
            <a:r>
              <a:rPr sz="3200" b="0" spc="-440" dirty="0">
                <a:latin typeface="Arial Black"/>
                <a:cs typeface="Arial Black"/>
              </a:rPr>
              <a:t>OLAP </a:t>
            </a:r>
            <a:r>
              <a:rPr sz="3200" b="0" spc="-365" dirty="0">
                <a:latin typeface="Arial Black"/>
                <a:cs typeface="Arial Black"/>
              </a:rPr>
              <a:t>and</a:t>
            </a:r>
            <a:r>
              <a:rPr sz="3200" b="0" spc="5" dirty="0">
                <a:latin typeface="Arial Black"/>
                <a:cs typeface="Arial Black"/>
              </a:rPr>
              <a:t> </a:t>
            </a:r>
            <a:r>
              <a:rPr sz="3200" b="0" spc="-400" dirty="0">
                <a:latin typeface="Arial Black"/>
                <a:cs typeface="Arial Black"/>
              </a:rPr>
              <a:t>Columns</a:t>
            </a:r>
            <a:endParaRPr sz="3200">
              <a:latin typeface="Arial Black"/>
              <a:cs typeface="Arial Black"/>
            </a:endParaRPr>
          </a:p>
        </p:txBody>
      </p:sp>
      <p:sp>
        <p:nvSpPr>
          <p:cNvPr id="3" name="object 3"/>
          <p:cNvSpPr txBox="1"/>
          <p:nvPr/>
        </p:nvSpPr>
        <p:spPr>
          <a:xfrm>
            <a:off x="967536" y="1165605"/>
            <a:ext cx="14243685" cy="697865"/>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Redshift </a:t>
            </a:r>
            <a:r>
              <a:rPr sz="2200" spc="-5" dirty="0">
                <a:solidFill>
                  <a:srgbClr val="404040"/>
                </a:solidFill>
                <a:latin typeface="Noto Sans"/>
                <a:cs typeface="Noto Sans"/>
              </a:rPr>
              <a:t>is </a:t>
            </a:r>
            <a:r>
              <a:rPr sz="2200" spc="-10" dirty="0">
                <a:solidFill>
                  <a:srgbClr val="404040"/>
                </a:solidFill>
                <a:latin typeface="Noto Sans"/>
                <a:cs typeface="Noto Sans"/>
              </a:rPr>
              <a:t>a column-based </a:t>
            </a:r>
            <a:r>
              <a:rPr sz="2200" spc="-15" dirty="0">
                <a:solidFill>
                  <a:srgbClr val="404040"/>
                </a:solidFill>
                <a:latin typeface="Noto Sans"/>
                <a:cs typeface="Noto Sans"/>
              </a:rPr>
              <a:t>database </a:t>
            </a:r>
            <a:r>
              <a:rPr sz="2200" spc="-30" dirty="0">
                <a:solidFill>
                  <a:srgbClr val="404040"/>
                </a:solidFill>
                <a:latin typeface="Noto Sans"/>
                <a:cs typeface="Noto Sans"/>
              </a:rPr>
              <a:t>designed </a:t>
            </a:r>
            <a:r>
              <a:rPr sz="2200" spc="-5" dirty="0">
                <a:solidFill>
                  <a:srgbClr val="404040"/>
                </a:solidFill>
                <a:latin typeface="Noto Sans"/>
                <a:cs typeface="Noto Sans"/>
              </a:rPr>
              <a:t>for OLAP </a:t>
            </a:r>
            <a:r>
              <a:rPr sz="2200" spc="-20" dirty="0">
                <a:solidFill>
                  <a:srgbClr val="404040"/>
                </a:solidFill>
                <a:latin typeface="Noto Sans"/>
                <a:cs typeface="Noto Sans"/>
              </a:rPr>
              <a:t>that allows </a:t>
            </a:r>
            <a:r>
              <a:rPr sz="2200" spc="-5" dirty="0">
                <a:solidFill>
                  <a:srgbClr val="404040"/>
                </a:solidFill>
                <a:latin typeface="Noto Sans"/>
                <a:cs typeface="Noto Sans"/>
              </a:rPr>
              <a:t>you </a:t>
            </a:r>
            <a:r>
              <a:rPr sz="2200" spc="-15" dirty="0">
                <a:solidFill>
                  <a:srgbClr val="404040"/>
                </a:solidFill>
                <a:latin typeface="Noto Sans"/>
                <a:cs typeface="Noto Sans"/>
              </a:rPr>
              <a:t>to </a:t>
            </a:r>
            <a:r>
              <a:rPr sz="2200" spc="-10" dirty="0">
                <a:solidFill>
                  <a:srgbClr val="404040"/>
                </a:solidFill>
                <a:latin typeface="Noto Sans"/>
                <a:cs typeface="Noto Sans"/>
              </a:rPr>
              <a:t>combine </a:t>
            </a:r>
            <a:r>
              <a:rPr sz="2200" spc="-15" dirty="0">
                <a:solidFill>
                  <a:srgbClr val="404040"/>
                </a:solidFill>
                <a:latin typeface="Noto Sans"/>
                <a:cs typeface="Noto Sans"/>
              </a:rPr>
              <a:t>multiple </a:t>
            </a:r>
            <a:r>
              <a:rPr sz="2200" spc="-10" dirty="0">
                <a:solidFill>
                  <a:srgbClr val="404040"/>
                </a:solidFill>
                <a:latin typeface="Noto Sans"/>
                <a:cs typeface="Noto Sans"/>
              </a:rPr>
              <a:t>complex</a:t>
            </a:r>
            <a:r>
              <a:rPr sz="2200" spc="185" dirty="0">
                <a:solidFill>
                  <a:srgbClr val="404040"/>
                </a:solidFill>
                <a:latin typeface="Noto Sans"/>
                <a:cs typeface="Noto Sans"/>
              </a:rPr>
              <a:t> </a:t>
            </a:r>
            <a:r>
              <a:rPr sz="2200" spc="-10" dirty="0">
                <a:solidFill>
                  <a:srgbClr val="404040"/>
                </a:solidFill>
                <a:latin typeface="Noto Sans"/>
                <a:cs typeface="Noto Sans"/>
              </a:rPr>
              <a:t>queries</a:t>
            </a:r>
            <a:endParaRPr sz="2200">
              <a:latin typeface="Noto Sans"/>
              <a:cs typeface="Noto Sans"/>
            </a:endParaRPr>
          </a:p>
          <a:p>
            <a:pPr marL="12700">
              <a:lnSpc>
                <a:spcPct val="100000"/>
              </a:lnSpc>
            </a:pPr>
            <a:r>
              <a:rPr sz="2200" spc="-15" dirty="0">
                <a:solidFill>
                  <a:srgbClr val="404040"/>
                </a:solidFill>
                <a:latin typeface="Noto Sans"/>
                <a:cs typeface="Noto Sans"/>
              </a:rPr>
              <a:t>to </a:t>
            </a:r>
            <a:r>
              <a:rPr sz="2200" spc="-25" dirty="0">
                <a:solidFill>
                  <a:srgbClr val="404040"/>
                </a:solidFill>
                <a:latin typeface="Noto Sans"/>
                <a:cs typeface="Noto Sans"/>
              </a:rPr>
              <a:t>provide</a:t>
            </a:r>
            <a:r>
              <a:rPr sz="2200" dirty="0">
                <a:solidFill>
                  <a:srgbClr val="404040"/>
                </a:solidFill>
                <a:latin typeface="Noto Sans"/>
                <a:cs typeface="Noto Sans"/>
              </a:rPr>
              <a:t> </a:t>
            </a:r>
            <a:r>
              <a:rPr sz="2200" spc="-10" dirty="0">
                <a:solidFill>
                  <a:srgbClr val="404040"/>
                </a:solidFill>
                <a:latin typeface="Noto Sans"/>
                <a:cs typeface="Noto Sans"/>
              </a:rPr>
              <a:t>answers.</a:t>
            </a:r>
            <a:endParaRPr sz="2200">
              <a:latin typeface="Noto Sans"/>
              <a:cs typeface="Noto Sans"/>
            </a:endParaRPr>
          </a:p>
        </p:txBody>
      </p:sp>
      <p:graphicFrame>
        <p:nvGraphicFramePr>
          <p:cNvPr id="4" name="object 4"/>
          <p:cNvGraphicFramePr>
            <a:graphicFrameLocks noGrp="1"/>
          </p:cNvGraphicFramePr>
          <p:nvPr/>
        </p:nvGraphicFramePr>
        <p:xfrm>
          <a:off x="4634103" y="2430779"/>
          <a:ext cx="6400799" cy="2103120"/>
        </p:xfrm>
        <a:graphic>
          <a:graphicData uri="http://schemas.openxmlformats.org/drawingml/2006/table">
            <a:tbl>
              <a:tblPr firstRow="1" bandRow="1">
                <a:tableStyleId>{2D5ABB26-0587-4C30-8999-92F81FD0307C}</a:tableStyleId>
              </a:tblPr>
              <a:tblGrid>
                <a:gridCol w="2050414">
                  <a:extLst>
                    <a:ext uri="{9D8B030D-6E8A-4147-A177-3AD203B41FA5}">
                      <a16:colId xmlns:a16="http://schemas.microsoft.com/office/drawing/2014/main" xmlns="" val="20000"/>
                    </a:ext>
                  </a:extLst>
                </a:gridCol>
                <a:gridCol w="2216785">
                  <a:extLst>
                    <a:ext uri="{9D8B030D-6E8A-4147-A177-3AD203B41FA5}">
                      <a16:colId xmlns:a16="http://schemas.microsoft.com/office/drawing/2014/main" xmlns="" val="20001"/>
                    </a:ext>
                  </a:extLst>
                </a:gridCol>
                <a:gridCol w="2133600">
                  <a:extLst>
                    <a:ext uri="{9D8B030D-6E8A-4147-A177-3AD203B41FA5}">
                      <a16:colId xmlns:a16="http://schemas.microsoft.com/office/drawing/2014/main" xmlns="" val="20002"/>
                    </a:ext>
                  </a:extLst>
                </a:gridCol>
              </a:tblGrid>
              <a:tr h="420624">
                <a:tc>
                  <a:txBody>
                    <a:bodyPr/>
                    <a:lstStyle/>
                    <a:p>
                      <a:pPr algn="ctr">
                        <a:lnSpc>
                          <a:spcPct val="100000"/>
                        </a:lnSpc>
                        <a:spcBef>
                          <a:spcPts val="270"/>
                        </a:spcBef>
                      </a:pPr>
                      <a:r>
                        <a:rPr sz="1800" b="1" spc="-10" dirty="0">
                          <a:solidFill>
                            <a:srgbClr val="FFFFFF"/>
                          </a:solidFill>
                          <a:latin typeface="Noto Sans"/>
                          <a:cs typeface="Noto Sans"/>
                        </a:rPr>
                        <a:t>Country</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635" algn="ctr">
                        <a:lnSpc>
                          <a:spcPct val="100000"/>
                        </a:lnSpc>
                        <a:spcBef>
                          <a:spcPts val="270"/>
                        </a:spcBef>
                      </a:pPr>
                      <a:r>
                        <a:rPr sz="1800" b="1" spc="-15" dirty="0">
                          <a:solidFill>
                            <a:srgbClr val="FFFFFF"/>
                          </a:solidFill>
                          <a:latin typeface="Noto Sans"/>
                          <a:cs typeface="Noto Sans"/>
                        </a:rPr>
                        <a:t>Product</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6350" algn="ctr">
                        <a:lnSpc>
                          <a:spcPct val="100000"/>
                        </a:lnSpc>
                        <a:spcBef>
                          <a:spcPts val="270"/>
                        </a:spcBef>
                      </a:pPr>
                      <a:r>
                        <a:rPr sz="1800" b="1" spc="-10" dirty="0">
                          <a:solidFill>
                            <a:srgbClr val="FFFFFF"/>
                          </a:solidFill>
                          <a:latin typeface="Noto Sans"/>
                          <a:cs typeface="Noto Sans"/>
                        </a:rPr>
                        <a:t>Sales</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xmlns="" val="10000"/>
                  </a:ext>
                </a:extLst>
              </a:tr>
              <a:tr h="420624">
                <a:tc>
                  <a:txBody>
                    <a:bodyPr/>
                    <a:lstStyle/>
                    <a:p>
                      <a:pPr algn="ctr">
                        <a:lnSpc>
                          <a:spcPct val="100000"/>
                        </a:lnSpc>
                        <a:spcBef>
                          <a:spcPts val="270"/>
                        </a:spcBef>
                      </a:pPr>
                      <a:r>
                        <a:rPr sz="1800" spc="-30" dirty="0">
                          <a:latin typeface="Noto Sans"/>
                          <a:cs typeface="Noto Sans"/>
                        </a:rPr>
                        <a:t>India</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0AFEF"/>
                    </a:solidFill>
                  </a:tcPr>
                </a:tc>
                <a:tc>
                  <a:txBody>
                    <a:bodyPr/>
                    <a:lstStyle/>
                    <a:p>
                      <a:pPr algn="ctr">
                        <a:lnSpc>
                          <a:spcPct val="100000"/>
                        </a:lnSpc>
                        <a:spcBef>
                          <a:spcPts val="270"/>
                        </a:spcBef>
                      </a:pPr>
                      <a:r>
                        <a:rPr sz="1800" spc="-15" dirty="0">
                          <a:latin typeface="Noto Sans"/>
                          <a:cs typeface="Noto Sans"/>
                        </a:rPr>
                        <a:t>Chocolate</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A9D18E"/>
                    </a:solidFill>
                  </a:tcPr>
                </a:tc>
                <a:tc>
                  <a:txBody>
                    <a:bodyPr/>
                    <a:lstStyle/>
                    <a:p>
                      <a:pPr marL="5715" algn="ctr">
                        <a:lnSpc>
                          <a:spcPct val="100000"/>
                        </a:lnSpc>
                        <a:spcBef>
                          <a:spcPts val="270"/>
                        </a:spcBef>
                      </a:pPr>
                      <a:r>
                        <a:rPr sz="1800" spc="5" dirty="0">
                          <a:latin typeface="Noto Sans"/>
                          <a:cs typeface="Noto Sans"/>
                        </a:rPr>
                        <a:t>1000</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1"/>
                  </a:ext>
                </a:extLst>
              </a:tr>
              <a:tr h="420624">
                <a:tc>
                  <a:txBody>
                    <a:bodyPr/>
                    <a:lstStyle/>
                    <a:p>
                      <a:pPr algn="ctr">
                        <a:lnSpc>
                          <a:spcPct val="100000"/>
                        </a:lnSpc>
                        <a:spcBef>
                          <a:spcPts val="270"/>
                        </a:spcBef>
                      </a:pPr>
                      <a:r>
                        <a:rPr sz="1800" spc="-30" dirty="0">
                          <a:latin typeface="Noto Sans"/>
                          <a:cs typeface="Noto Sans"/>
                        </a:rPr>
                        <a:t>India</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algn="ctr">
                        <a:lnSpc>
                          <a:spcPct val="100000"/>
                        </a:lnSpc>
                        <a:spcBef>
                          <a:spcPts val="270"/>
                        </a:spcBef>
                      </a:pPr>
                      <a:r>
                        <a:rPr sz="1800" spc="-25" dirty="0">
                          <a:latin typeface="Noto Sans"/>
                          <a:cs typeface="Noto Sans"/>
                        </a:rPr>
                        <a:t>Ice-cream</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tc>
                  <a:txBody>
                    <a:bodyPr/>
                    <a:lstStyle/>
                    <a:p>
                      <a:pPr marL="5715" algn="ctr">
                        <a:lnSpc>
                          <a:spcPct val="100000"/>
                        </a:lnSpc>
                        <a:spcBef>
                          <a:spcPts val="270"/>
                        </a:spcBef>
                      </a:pPr>
                      <a:r>
                        <a:rPr sz="1800" dirty="0">
                          <a:latin typeface="Noto Sans"/>
                          <a:cs typeface="Noto Sans"/>
                        </a:rPr>
                        <a:t>2000</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2"/>
                  </a:ext>
                </a:extLst>
              </a:tr>
              <a:tr h="420624">
                <a:tc>
                  <a:txBody>
                    <a:bodyPr/>
                    <a:lstStyle/>
                    <a:p>
                      <a:pPr algn="ctr">
                        <a:lnSpc>
                          <a:spcPct val="100000"/>
                        </a:lnSpc>
                        <a:spcBef>
                          <a:spcPts val="275"/>
                        </a:spcBef>
                      </a:pPr>
                      <a:r>
                        <a:rPr sz="1800" spc="-10" dirty="0">
                          <a:latin typeface="Noto Sans"/>
                          <a:cs typeface="Noto Sans"/>
                        </a:rPr>
                        <a:t>Germany</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algn="ctr">
                        <a:lnSpc>
                          <a:spcPct val="100000"/>
                        </a:lnSpc>
                        <a:spcBef>
                          <a:spcPts val="275"/>
                        </a:spcBef>
                      </a:pPr>
                      <a:r>
                        <a:rPr sz="1800" spc="-15" dirty="0">
                          <a:latin typeface="Noto Sans"/>
                          <a:cs typeface="Noto Sans"/>
                        </a:rPr>
                        <a:t>Chocolate</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tc>
                  <a:txBody>
                    <a:bodyPr/>
                    <a:lstStyle/>
                    <a:p>
                      <a:pPr marL="5715" algn="ctr">
                        <a:lnSpc>
                          <a:spcPct val="100000"/>
                        </a:lnSpc>
                        <a:spcBef>
                          <a:spcPts val="275"/>
                        </a:spcBef>
                      </a:pPr>
                      <a:r>
                        <a:rPr sz="1800" spc="5" dirty="0">
                          <a:latin typeface="Noto Sans"/>
                          <a:cs typeface="Noto Sans"/>
                        </a:rPr>
                        <a:t>4000</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3"/>
                  </a:ext>
                </a:extLst>
              </a:tr>
              <a:tr h="420624">
                <a:tc>
                  <a:txBody>
                    <a:bodyPr/>
                    <a:lstStyle/>
                    <a:p>
                      <a:pPr marL="1905" algn="ctr">
                        <a:lnSpc>
                          <a:spcPct val="100000"/>
                        </a:lnSpc>
                        <a:spcBef>
                          <a:spcPts val="270"/>
                        </a:spcBef>
                      </a:pPr>
                      <a:r>
                        <a:rPr sz="1800" dirty="0">
                          <a:latin typeface="Noto Sans"/>
                          <a:cs typeface="Noto Sans"/>
                        </a:rPr>
                        <a:t>US</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tc>
                  <a:txBody>
                    <a:bodyPr/>
                    <a:lstStyle/>
                    <a:p>
                      <a:pPr algn="ctr">
                        <a:lnSpc>
                          <a:spcPct val="100000"/>
                        </a:lnSpc>
                        <a:spcBef>
                          <a:spcPts val="270"/>
                        </a:spcBef>
                      </a:pPr>
                      <a:r>
                        <a:rPr sz="1800" spc="-10" dirty="0">
                          <a:latin typeface="Noto Sans"/>
                          <a:cs typeface="Noto Sans"/>
                        </a:rPr>
                        <a:t>Noodles</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tc>
                  <a:txBody>
                    <a:bodyPr/>
                    <a:lstStyle/>
                    <a:p>
                      <a:pPr marL="1905" algn="ctr">
                        <a:lnSpc>
                          <a:spcPct val="100000"/>
                        </a:lnSpc>
                        <a:spcBef>
                          <a:spcPts val="270"/>
                        </a:spcBef>
                      </a:pPr>
                      <a:r>
                        <a:rPr sz="1800" dirty="0">
                          <a:latin typeface="Noto Sans"/>
                          <a:cs typeface="Noto Sans"/>
                        </a:rPr>
                        <a:t>500</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4"/>
                  </a:ext>
                </a:extLst>
              </a:tr>
            </a:tbl>
          </a:graphicData>
        </a:graphic>
      </p:graphicFrame>
      <p:graphicFrame>
        <p:nvGraphicFramePr>
          <p:cNvPr id="5" name="object 5"/>
          <p:cNvGraphicFramePr>
            <a:graphicFrameLocks noGrp="1"/>
          </p:cNvGraphicFramePr>
          <p:nvPr/>
        </p:nvGraphicFramePr>
        <p:xfrm>
          <a:off x="1999869" y="3921633"/>
          <a:ext cx="2468880" cy="4571969"/>
        </p:xfrm>
        <a:graphic>
          <a:graphicData uri="http://schemas.openxmlformats.org/drawingml/2006/table">
            <a:tbl>
              <a:tblPr firstRow="1" bandRow="1">
                <a:tableStyleId>{2D5ABB26-0587-4C30-8999-92F81FD0307C}</a:tableStyleId>
              </a:tblPr>
              <a:tblGrid>
                <a:gridCol w="2468880">
                  <a:extLst>
                    <a:ext uri="{9D8B030D-6E8A-4147-A177-3AD203B41FA5}">
                      <a16:colId xmlns:a16="http://schemas.microsoft.com/office/drawing/2014/main" xmlns="" val="20000"/>
                    </a:ext>
                  </a:extLst>
                </a:gridCol>
              </a:tblGrid>
              <a:tr h="487425">
                <a:tc>
                  <a:txBody>
                    <a:bodyPr/>
                    <a:lstStyle/>
                    <a:p>
                      <a:pPr marL="635" algn="ctr">
                        <a:lnSpc>
                          <a:spcPct val="100000"/>
                        </a:lnSpc>
                        <a:spcBef>
                          <a:spcPts val="270"/>
                        </a:spcBef>
                      </a:pPr>
                      <a:r>
                        <a:rPr sz="1800" spc="-30" dirty="0">
                          <a:latin typeface="Noto Sans"/>
                          <a:cs typeface="Noto Sans"/>
                        </a:rPr>
                        <a:t>India</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AFEF"/>
                    </a:solidFill>
                  </a:tcPr>
                </a:tc>
                <a:extLst>
                  <a:ext uri="{0D108BD9-81ED-4DB2-BD59-A6C34878D82A}">
                    <a16:rowId xmlns:a16="http://schemas.microsoft.com/office/drawing/2014/main" xmlns="" val="10000"/>
                  </a:ext>
                </a:extLst>
              </a:tr>
              <a:tr h="371348">
                <a:tc>
                  <a:txBody>
                    <a:bodyPr/>
                    <a:lstStyle/>
                    <a:p>
                      <a:pPr marL="635" algn="ctr">
                        <a:lnSpc>
                          <a:spcPct val="100000"/>
                        </a:lnSpc>
                        <a:spcBef>
                          <a:spcPts val="275"/>
                        </a:spcBef>
                      </a:pPr>
                      <a:r>
                        <a:rPr sz="1800" spc="-15" dirty="0">
                          <a:latin typeface="Noto Sans"/>
                          <a:cs typeface="Noto Sans"/>
                        </a:rPr>
                        <a:t>Chocolate</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1"/>
                  </a:ext>
                </a:extLst>
              </a:tr>
              <a:tr h="371347">
                <a:tc>
                  <a:txBody>
                    <a:bodyPr/>
                    <a:lstStyle/>
                    <a:p>
                      <a:pPr marL="1270" algn="ctr">
                        <a:lnSpc>
                          <a:spcPct val="100000"/>
                        </a:lnSpc>
                        <a:spcBef>
                          <a:spcPts val="275"/>
                        </a:spcBef>
                      </a:pPr>
                      <a:r>
                        <a:rPr sz="1800" dirty="0">
                          <a:latin typeface="Noto Sans"/>
                          <a:cs typeface="Noto Sans"/>
                        </a:rPr>
                        <a:t>1000</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2"/>
                  </a:ext>
                </a:extLst>
              </a:tr>
              <a:tr h="371348">
                <a:tc>
                  <a:txBody>
                    <a:bodyPr/>
                    <a:lstStyle/>
                    <a:p>
                      <a:pPr marL="635" algn="ctr">
                        <a:lnSpc>
                          <a:spcPct val="100000"/>
                        </a:lnSpc>
                        <a:spcBef>
                          <a:spcPts val="275"/>
                        </a:spcBef>
                      </a:pPr>
                      <a:r>
                        <a:rPr sz="1800" spc="-30" dirty="0">
                          <a:latin typeface="Noto Sans"/>
                          <a:cs typeface="Noto Sans"/>
                        </a:rPr>
                        <a:t>India</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3"/>
                  </a:ext>
                </a:extLst>
              </a:tr>
              <a:tr h="371221">
                <a:tc>
                  <a:txBody>
                    <a:bodyPr/>
                    <a:lstStyle/>
                    <a:p>
                      <a:pPr algn="ctr">
                        <a:lnSpc>
                          <a:spcPct val="100000"/>
                        </a:lnSpc>
                        <a:spcBef>
                          <a:spcPts val="275"/>
                        </a:spcBef>
                      </a:pPr>
                      <a:r>
                        <a:rPr sz="1800" spc="-25" dirty="0">
                          <a:latin typeface="Noto Sans"/>
                          <a:cs typeface="Noto Sans"/>
                        </a:rPr>
                        <a:t>Ice-cream</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4"/>
                  </a:ext>
                </a:extLst>
              </a:tr>
              <a:tr h="371348">
                <a:tc>
                  <a:txBody>
                    <a:bodyPr/>
                    <a:lstStyle/>
                    <a:p>
                      <a:pPr marL="1270" algn="ctr">
                        <a:lnSpc>
                          <a:spcPct val="100000"/>
                        </a:lnSpc>
                        <a:spcBef>
                          <a:spcPts val="280"/>
                        </a:spcBef>
                      </a:pPr>
                      <a:r>
                        <a:rPr sz="1800" dirty="0">
                          <a:latin typeface="Noto Sans"/>
                          <a:cs typeface="Noto Sans"/>
                        </a:rPr>
                        <a:t>2000</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5"/>
                  </a:ext>
                </a:extLst>
              </a:tr>
              <a:tr h="371347">
                <a:tc>
                  <a:txBody>
                    <a:bodyPr/>
                    <a:lstStyle/>
                    <a:p>
                      <a:pPr algn="ctr">
                        <a:lnSpc>
                          <a:spcPct val="100000"/>
                        </a:lnSpc>
                        <a:spcBef>
                          <a:spcPts val="280"/>
                        </a:spcBef>
                      </a:pPr>
                      <a:r>
                        <a:rPr sz="1800" spc="-10" dirty="0">
                          <a:latin typeface="Noto Sans"/>
                          <a:cs typeface="Noto Sans"/>
                        </a:rPr>
                        <a:t>Germany</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6"/>
                  </a:ext>
                </a:extLst>
              </a:tr>
              <a:tr h="371348">
                <a:tc>
                  <a:txBody>
                    <a:bodyPr/>
                    <a:lstStyle/>
                    <a:p>
                      <a:pPr marL="635" algn="ctr">
                        <a:lnSpc>
                          <a:spcPct val="100000"/>
                        </a:lnSpc>
                        <a:spcBef>
                          <a:spcPts val="280"/>
                        </a:spcBef>
                      </a:pPr>
                      <a:r>
                        <a:rPr sz="1800" spc="-15" dirty="0">
                          <a:latin typeface="Noto Sans"/>
                          <a:cs typeface="Noto Sans"/>
                        </a:rPr>
                        <a:t>Chocolate</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7"/>
                  </a:ext>
                </a:extLst>
              </a:tr>
              <a:tr h="371220">
                <a:tc>
                  <a:txBody>
                    <a:bodyPr/>
                    <a:lstStyle/>
                    <a:p>
                      <a:pPr marL="1270" algn="ctr">
                        <a:lnSpc>
                          <a:spcPct val="100000"/>
                        </a:lnSpc>
                        <a:spcBef>
                          <a:spcPts val="280"/>
                        </a:spcBef>
                      </a:pPr>
                      <a:r>
                        <a:rPr sz="1800" dirty="0">
                          <a:latin typeface="Noto Sans"/>
                          <a:cs typeface="Noto Sans"/>
                        </a:rPr>
                        <a:t>4000</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8"/>
                  </a:ext>
                </a:extLst>
              </a:tr>
              <a:tr h="371348">
                <a:tc>
                  <a:txBody>
                    <a:bodyPr/>
                    <a:lstStyle/>
                    <a:p>
                      <a:pPr marL="2540" algn="ctr">
                        <a:lnSpc>
                          <a:spcPct val="100000"/>
                        </a:lnSpc>
                        <a:spcBef>
                          <a:spcPts val="280"/>
                        </a:spcBef>
                      </a:pPr>
                      <a:r>
                        <a:rPr sz="1800" dirty="0">
                          <a:latin typeface="Noto Sans"/>
                          <a:cs typeface="Noto Sans"/>
                        </a:rPr>
                        <a:t>US</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9"/>
                  </a:ext>
                </a:extLst>
              </a:tr>
              <a:tr h="371347">
                <a:tc>
                  <a:txBody>
                    <a:bodyPr/>
                    <a:lstStyle/>
                    <a:p>
                      <a:pPr marL="635" algn="ctr">
                        <a:lnSpc>
                          <a:spcPct val="100000"/>
                        </a:lnSpc>
                        <a:spcBef>
                          <a:spcPts val="284"/>
                        </a:spcBef>
                      </a:pPr>
                      <a:r>
                        <a:rPr sz="1800" spc="-10" dirty="0">
                          <a:latin typeface="Noto Sans"/>
                          <a:cs typeface="Noto Sans"/>
                        </a:rPr>
                        <a:t>Noodle</a:t>
                      </a:r>
                      <a:endParaRPr sz="1800">
                        <a:latin typeface="Noto Sans"/>
                        <a:cs typeface="Noto Sans"/>
                      </a:endParaRPr>
                    </a:p>
                  </a:txBody>
                  <a:tcPr marL="0" marR="0" marT="3619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10"/>
                  </a:ext>
                </a:extLst>
              </a:tr>
              <a:tr h="371322">
                <a:tc>
                  <a:txBody>
                    <a:bodyPr/>
                    <a:lstStyle/>
                    <a:p>
                      <a:pPr algn="ctr">
                        <a:lnSpc>
                          <a:spcPct val="100000"/>
                        </a:lnSpc>
                        <a:spcBef>
                          <a:spcPts val="280"/>
                        </a:spcBef>
                      </a:pPr>
                      <a:r>
                        <a:rPr sz="1800" dirty="0">
                          <a:latin typeface="Noto Sans"/>
                          <a:cs typeface="Noto Sans"/>
                        </a:rPr>
                        <a:t>500</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11"/>
                  </a:ext>
                </a:extLst>
              </a:tr>
            </a:tbl>
          </a:graphicData>
        </a:graphic>
      </p:graphicFrame>
      <p:graphicFrame>
        <p:nvGraphicFramePr>
          <p:cNvPr id="6" name="object 6"/>
          <p:cNvGraphicFramePr>
            <a:graphicFrameLocks noGrp="1"/>
          </p:cNvGraphicFramePr>
          <p:nvPr/>
        </p:nvGraphicFramePr>
        <p:xfrm>
          <a:off x="12291948" y="3927094"/>
          <a:ext cx="2468880" cy="4572008"/>
        </p:xfrm>
        <a:graphic>
          <a:graphicData uri="http://schemas.openxmlformats.org/drawingml/2006/table">
            <a:tbl>
              <a:tblPr firstRow="1" bandRow="1">
                <a:tableStyleId>{2D5ABB26-0587-4C30-8999-92F81FD0307C}</a:tableStyleId>
              </a:tblPr>
              <a:tblGrid>
                <a:gridCol w="2468880">
                  <a:extLst>
                    <a:ext uri="{9D8B030D-6E8A-4147-A177-3AD203B41FA5}">
                      <a16:colId xmlns:a16="http://schemas.microsoft.com/office/drawing/2014/main" xmlns="" val="20000"/>
                    </a:ext>
                  </a:extLst>
                </a:gridCol>
              </a:tblGrid>
              <a:tr h="487552">
                <a:tc>
                  <a:txBody>
                    <a:bodyPr/>
                    <a:lstStyle/>
                    <a:p>
                      <a:pPr marL="4445" algn="ctr">
                        <a:lnSpc>
                          <a:spcPct val="100000"/>
                        </a:lnSpc>
                        <a:spcBef>
                          <a:spcPts val="270"/>
                        </a:spcBef>
                      </a:pPr>
                      <a:r>
                        <a:rPr sz="1800" spc="-30" dirty="0">
                          <a:latin typeface="Noto Sans"/>
                          <a:cs typeface="Noto Sans"/>
                        </a:rPr>
                        <a:t>India</a:t>
                      </a:r>
                      <a:endParaRPr sz="1800">
                        <a:latin typeface="Noto Sans"/>
                        <a:cs typeface="Noto Sans"/>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AFEF"/>
                    </a:solidFill>
                  </a:tcPr>
                </a:tc>
                <a:extLst>
                  <a:ext uri="{0D108BD9-81ED-4DB2-BD59-A6C34878D82A}">
                    <a16:rowId xmlns:a16="http://schemas.microsoft.com/office/drawing/2014/main" xmlns="" val="10000"/>
                  </a:ext>
                </a:extLst>
              </a:tr>
              <a:tr h="371220">
                <a:tc>
                  <a:txBody>
                    <a:bodyPr/>
                    <a:lstStyle/>
                    <a:p>
                      <a:pPr marL="4445" algn="ctr">
                        <a:lnSpc>
                          <a:spcPct val="100000"/>
                        </a:lnSpc>
                        <a:spcBef>
                          <a:spcPts val="275"/>
                        </a:spcBef>
                      </a:pPr>
                      <a:r>
                        <a:rPr sz="1800" spc="-30" dirty="0">
                          <a:latin typeface="Noto Sans"/>
                          <a:cs typeface="Noto Sans"/>
                        </a:rPr>
                        <a:t>India</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1"/>
                  </a:ext>
                </a:extLst>
              </a:tr>
              <a:tr h="371348">
                <a:tc>
                  <a:txBody>
                    <a:bodyPr/>
                    <a:lstStyle/>
                    <a:p>
                      <a:pPr marL="3175" algn="ctr">
                        <a:lnSpc>
                          <a:spcPct val="100000"/>
                        </a:lnSpc>
                        <a:spcBef>
                          <a:spcPts val="275"/>
                        </a:spcBef>
                      </a:pPr>
                      <a:r>
                        <a:rPr sz="1800" spc="-10" dirty="0">
                          <a:latin typeface="Noto Sans"/>
                          <a:cs typeface="Noto Sans"/>
                        </a:rPr>
                        <a:t>Germany</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2"/>
                  </a:ext>
                </a:extLst>
              </a:tr>
              <a:tr h="371348">
                <a:tc>
                  <a:txBody>
                    <a:bodyPr/>
                    <a:lstStyle/>
                    <a:p>
                      <a:pPr marL="6350" algn="ctr">
                        <a:lnSpc>
                          <a:spcPct val="100000"/>
                        </a:lnSpc>
                        <a:spcBef>
                          <a:spcPts val="275"/>
                        </a:spcBef>
                      </a:pPr>
                      <a:r>
                        <a:rPr sz="1800" dirty="0">
                          <a:latin typeface="Noto Sans"/>
                          <a:cs typeface="Noto Sans"/>
                        </a:rPr>
                        <a:t>US</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3"/>
                  </a:ext>
                </a:extLst>
              </a:tr>
              <a:tr h="371348">
                <a:tc>
                  <a:txBody>
                    <a:bodyPr/>
                    <a:lstStyle/>
                    <a:p>
                      <a:pPr marL="4445" algn="ctr">
                        <a:lnSpc>
                          <a:spcPct val="100000"/>
                        </a:lnSpc>
                        <a:spcBef>
                          <a:spcPts val="275"/>
                        </a:spcBef>
                      </a:pPr>
                      <a:r>
                        <a:rPr sz="1800" spc="-15" dirty="0">
                          <a:latin typeface="Noto Sans"/>
                          <a:cs typeface="Noto Sans"/>
                        </a:rPr>
                        <a:t>Chocolate</a:t>
                      </a:r>
                      <a:endParaRPr sz="1800">
                        <a:latin typeface="Noto Sans"/>
                        <a:cs typeface="Noto Sans"/>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4"/>
                  </a:ext>
                </a:extLst>
              </a:tr>
              <a:tr h="371220">
                <a:tc>
                  <a:txBody>
                    <a:bodyPr/>
                    <a:lstStyle/>
                    <a:p>
                      <a:pPr marL="3810" algn="ctr">
                        <a:lnSpc>
                          <a:spcPct val="100000"/>
                        </a:lnSpc>
                        <a:spcBef>
                          <a:spcPts val="280"/>
                        </a:spcBef>
                      </a:pPr>
                      <a:r>
                        <a:rPr sz="1800" spc="-25" dirty="0">
                          <a:latin typeface="Noto Sans"/>
                          <a:cs typeface="Noto Sans"/>
                        </a:rPr>
                        <a:t>Ice-cream</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5"/>
                  </a:ext>
                </a:extLst>
              </a:tr>
              <a:tr h="371348">
                <a:tc>
                  <a:txBody>
                    <a:bodyPr/>
                    <a:lstStyle/>
                    <a:p>
                      <a:pPr marL="4445" algn="ctr">
                        <a:lnSpc>
                          <a:spcPct val="100000"/>
                        </a:lnSpc>
                        <a:spcBef>
                          <a:spcPts val="280"/>
                        </a:spcBef>
                      </a:pPr>
                      <a:r>
                        <a:rPr sz="1800" spc="-15" dirty="0">
                          <a:latin typeface="Noto Sans"/>
                          <a:cs typeface="Noto Sans"/>
                        </a:rPr>
                        <a:t>Chocolate</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6"/>
                  </a:ext>
                </a:extLst>
              </a:tr>
              <a:tr h="371348">
                <a:tc>
                  <a:txBody>
                    <a:bodyPr/>
                    <a:lstStyle/>
                    <a:p>
                      <a:pPr marL="4445" algn="ctr">
                        <a:lnSpc>
                          <a:spcPct val="100000"/>
                        </a:lnSpc>
                        <a:spcBef>
                          <a:spcPts val="280"/>
                        </a:spcBef>
                      </a:pPr>
                      <a:r>
                        <a:rPr sz="1800" spc="-10" dirty="0">
                          <a:latin typeface="Noto Sans"/>
                          <a:cs typeface="Noto Sans"/>
                        </a:rPr>
                        <a:t>Noodle</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7"/>
                  </a:ext>
                </a:extLst>
              </a:tr>
              <a:tr h="371347">
                <a:tc>
                  <a:txBody>
                    <a:bodyPr/>
                    <a:lstStyle/>
                    <a:p>
                      <a:pPr marL="5080" algn="ctr">
                        <a:lnSpc>
                          <a:spcPct val="100000"/>
                        </a:lnSpc>
                        <a:spcBef>
                          <a:spcPts val="280"/>
                        </a:spcBef>
                      </a:pPr>
                      <a:r>
                        <a:rPr sz="1800" dirty="0">
                          <a:latin typeface="Noto Sans"/>
                          <a:cs typeface="Noto Sans"/>
                        </a:rPr>
                        <a:t>1000</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8"/>
                  </a:ext>
                </a:extLst>
              </a:tr>
              <a:tr h="371348">
                <a:tc>
                  <a:txBody>
                    <a:bodyPr/>
                    <a:lstStyle/>
                    <a:p>
                      <a:pPr marL="5080" algn="ctr">
                        <a:lnSpc>
                          <a:spcPct val="100000"/>
                        </a:lnSpc>
                        <a:spcBef>
                          <a:spcPts val="280"/>
                        </a:spcBef>
                      </a:pPr>
                      <a:r>
                        <a:rPr sz="1800" dirty="0">
                          <a:latin typeface="Noto Sans"/>
                          <a:cs typeface="Noto Sans"/>
                        </a:rPr>
                        <a:t>2000</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9"/>
                  </a:ext>
                </a:extLst>
              </a:tr>
              <a:tr h="371259">
                <a:tc>
                  <a:txBody>
                    <a:bodyPr/>
                    <a:lstStyle/>
                    <a:p>
                      <a:pPr marL="5080" algn="ctr">
                        <a:lnSpc>
                          <a:spcPct val="100000"/>
                        </a:lnSpc>
                        <a:spcBef>
                          <a:spcPts val="280"/>
                        </a:spcBef>
                      </a:pPr>
                      <a:r>
                        <a:rPr sz="1800" dirty="0">
                          <a:latin typeface="Noto Sans"/>
                          <a:cs typeface="Noto Sans"/>
                        </a:rPr>
                        <a:t>4000</a:t>
                      </a:r>
                      <a:endParaRPr sz="1800">
                        <a:latin typeface="Noto Sans"/>
                        <a:cs typeface="Noto Sans"/>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10"/>
                  </a:ext>
                </a:extLst>
              </a:tr>
              <a:tr h="371322">
                <a:tc>
                  <a:txBody>
                    <a:bodyPr/>
                    <a:lstStyle/>
                    <a:p>
                      <a:pPr marL="1905" algn="ctr">
                        <a:lnSpc>
                          <a:spcPct val="100000"/>
                        </a:lnSpc>
                        <a:spcBef>
                          <a:spcPts val="285"/>
                        </a:spcBef>
                      </a:pPr>
                      <a:r>
                        <a:rPr sz="1800" dirty="0">
                          <a:latin typeface="Noto Sans"/>
                          <a:cs typeface="Noto Sans"/>
                        </a:rPr>
                        <a:t>500</a:t>
                      </a:r>
                      <a:endParaRPr sz="1800">
                        <a:latin typeface="Noto Sans"/>
                        <a:cs typeface="Noto Sans"/>
                      </a:endParaRPr>
                    </a:p>
                  </a:txBody>
                  <a:tcPr marL="0" marR="0" marT="361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11"/>
                  </a:ext>
                </a:extLst>
              </a:tr>
            </a:tbl>
          </a:graphicData>
        </a:graphic>
      </p:graphicFrame>
      <p:sp>
        <p:nvSpPr>
          <p:cNvPr id="7" name="object 7"/>
          <p:cNvSpPr txBox="1"/>
          <p:nvPr/>
        </p:nvSpPr>
        <p:spPr>
          <a:xfrm>
            <a:off x="12849225" y="3492246"/>
            <a:ext cx="14738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Noto Sans"/>
                <a:cs typeface="Noto Sans"/>
              </a:rPr>
              <a:t>Column</a:t>
            </a:r>
            <a:r>
              <a:rPr sz="1800" spc="-95" dirty="0">
                <a:latin typeface="Noto Sans"/>
                <a:cs typeface="Noto Sans"/>
              </a:rPr>
              <a:t> </a:t>
            </a:r>
            <a:r>
              <a:rPr sz="1800" spc="-20" dirty="0">
                <a:latin typeface="Noto Sans"/>
                <a:cs typeface="Noto Sans"/>
              </a:rPr>
              <a:t>Store</a:t>
            </a:r>
            <a:endParaRPr sz="1800">
              <a:latin typeface="Noto Sans"/>
              <a:cs typeface="Noto Sans"/>
            </a:endParaRPr>
          </a:p>
        </p:txBody>
      </p:sp>
      <p:sp>
        <p:nvSpPr>
          <p:cNvPr id="8" name="object 8"/>
          <p:cNvSpPr txBox="1"/>
          <p:nvPr/>
        </p:nvSpPr>
        <p:spPr>
          <a:xfrm>
            <a:off x="11232260" y="4562602"/>
            <a:ext cx="87503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Noto Sans"/>
                <a:cs typeface="Noto Sans"/>
              </a:rPr>
              <a:t>Coun</a:t>
            </a:r>
            <a:r>
              <a:rPr sz="1800" spc="-25" dirty="0">
                <a:latin typeface="Noto Sans"/>
                <a:cs typeface="Noto Sans"/>
              </a:rPr>
              <a:t>t</a:t>
            </a:r>
            <a:r>
              <a:rPr sz="1800" spc="-5" dirty="0">
                <a:latin typeface="Noto Sans"/>
                <a:cs typeface="Noto Sans"/>
              </a:rPr>
              <a:t>r</a:t>
            </a:r>
            <a:r>
              <a:rPr sz="1800" spc="-15" dirty="0">
                <a:latin typeface="Noto Sans"/>
                <a:cs typeface="Noto Sans"/>
              </a:rPr>
              <a:t>y</a:t>
            </a:r>
            <a:endParaRPr sz="1800">
              <a:latin typeface="Noto Sans"/>
              <a:cs typeface="Noto Sans"/>
            </a:endParaRPr>
          </a:p>
        </p:txBody>
      </p:sp>
      <p:sp>
        <p:nvSpPr>
          <p:cNvPr id="9" name="object 9"/>
          <p:cNvSpPr txBox="1"/>
          <p:nvPr/>
        </p:nvSpPr>
        <p:spPr>
          <a:xfrm>
            <a:off x="11241405" y="6054597"/>
            <a:ext cx="85915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Noto Sans"/>
                <a:cs typeface="Noto Sans"/>
              </a:rPr>
              <a:t>P</a:t>
            </a:r>
            <a:r>
              <a:rPr sz="1800" spc="-55" dirty="0">
                <a:latin typeface="Noto Sans"/>
                <a:cs typeface="Noto Sans"/>
              </a:rPr>
              <a:t>r</a:t>
            </a:r>
            <a:r>
              <a:rPr sz="1800" spc="-15" dirty="0">
                <a:latin typeface="Noto Sans"/>
                <a:cs typeface="Noto Sans"/>
              </a:rPr>
              <a:t>o</a:t>
            </a:r>
            <a:r>
              <a:rPr sz="1800" spc="-10" dirty="0">
                <a:latin typeface="Noto Sans"/>
                <a:cs typeface="Noto Sans"/>
              </a:rPr>
              <a:t>du</a:t>
            </a:r>
            <a:r>
              <a:rPr sz="1800" spc="-5" dirty="0">
                <a:latin typeface="Noto Sans"/>
                <a:cs typeface="Noto Sans"/>
              </a:rPr>
              <a:t>c</a:t>
            </a:r>
            <a:r>
              <a:rPr sz="1800" spc="-15" dirty="0">
                <a:latin typeface="Noto Sans"/>
                <a:cs typeface="Noto Sans"/>
              </a:rPr>
              <a:t>t</a:t>
            </a:r>
            <a:endParaRPr sz="1800">
              <a:latin typeface="Noto Sans"/>
              <a:cs typeface="Noto Sans"/>
            </a:endParaRPr>
          </a:p>
        </p:txBody>
      </p:sp>
      <p:sp>
        <p:nvSpPr>
          <p:cNvPr id="10" name="object 10"/>
          <p:cNvSpPr txBox="1"/>
          <p:nvPr/>
        </p:nvSpPr>
        <p:spPr>
          <a:xfrm>
            <a:off x="11384660" y="7546288"/>
            <a:ext cx="57404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Noto Sans"/>
                <a:cs typeface="Noto Sans"/>
              </a:rPr>
              <a:t>Sa</a:t>
            </a:r>
            <a:r>
              <a:rPr sz="1800" spc="-5" dirty="0">
                <a:latin typeface="Noto Sans"/>
                <a:cs typeface="Noto Sans"/>
              </a:rPr>
              <a:t>les</a:t>
            </a:r>
            <a:endParaRPr sz="1800">
              <a:latin typeface="Noto Sans"/>
              <a:cs typeface="Noto Sans"/>
            </a:endParaRPr>
          </a:p>
        </p:txBody>
      </p:sp>
      <p:sp>
        <p:nvSpPr>
          <p:cNvPr id="11" name="object 11"/>
          <p:cNvSpPr txBox="1"/>
          <p:nvPr/>
        </p:nvSpPr>
        <p:spPr>
          <a:xfrm>
            <a:off x="2727451" y="3573017"/>
            <a:ext cx="109537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Noto Sans"/>
                <a:cs typeface="Noto Sans"/>
              </a:rPr>
              <a:t>Row</a:t>
            </a:r>
            <a:r>
              <a:rPr sz="1800" spc="-50" dirty="0">
                <a:latin typeface="Noto Sans"/>
                <a:cs typeface="Noto Sans"/>
              </a:rPr>
              <a:t> </a:t>
            </a:r>
            <a:r>
              <a:rPr sz="1800" spc="-20" dirty="0">
                <a:latin typeface="Noto Sans"/>
                <a:cs typeface="Noto Sans"/>
              </a:rPr>
              <a:t>Store</a:t>
            </a:r>
            <a:endParaRPr sz="1800">
              <a:latin typeface="Noto Sans"/>
              <a:cs typeface="Noto Sans"/>
            </a:endParaRPr>
          </a:p>
        </p:txBody>
      </p:sp>
      <p:sp>
        <p:nvSpPr>
          <p:cNvPr id="12" name="object 12"/>
          <p:cNvSpPr txBox="1"/>
          <p:nvPr/>
        </p:nvSpPr>
        <p:spPr>
          <a:xfrm>
            <a:off x="972718" y="4411471"/>
            <a:ext cx="6680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Noto Sans"/>
                <a:cs typeface="Noto Sans"/>
              </a:rPr>
              <a:t>Row</a:t>
            </a:r>
            <a:r>
              <a:rPr sz="1800" spc="-50" dirty="0">
                <a:latin typeface="Noto Sans"/>
                <a:cs typeface="Noto Sans"/>
              </a:rPr>
              <a:t> </a:t>
            </a:r>
            <a:r>
              <a:rPr sz="1800" dirty="0">
                <a:latin typeface="Noto Sans"/>
                <a:cs typeface="Noto Sans"/>
              </a:rPr>
              <a:t>1</a:t>
            </a:r>
            <a:endParaRPr sz="1800">
              <a:latin typeface="Noto Sans"/>
              <a:cs typeface="Noto Sans"/>
            </a:endParaRPr>
          </a:p>
        </p:txBody>
      </p:sp>
      <p:sp>
        <p:nvSpPr>
          <p:cNvPr id="13" name="object 13"/>
          <p:cNvSpPr txBox="1"/>
          <p:nvPr/>
        </p:nvSpPr>
        <p:spPr>
          <a:xfrm>
            <a:off x="972718" y="5518150"/>
            <a:ext cx="6680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Noto Sans"/>
                <a:cs typeface="Noto Sans"/>
              </a:rPr>
              <a:t>Row</a:t>
            </a:r>
            <a:r>
              <a:rPr sz="1800" spc="-50" dirty="0">
                <a:latin typeface="Noto Sans"/>
                <a:cs typeface="Noto Sans"/>
              </a:rPr>
              <a:t> </a:t>
            </a:r>
            <a:r>
              <a:rPr sz="1800" dirty="0">
                <a:latin typeface="Noto Sans"/>
                <a:cs typeface="Noto Sans"/>
              </a:rPr>
              <a:t>2</a:t>
            </a:r>
            <a:endParaRPr sz="1800">
              <a:latin typeface="Noto Sans"/>
              <a:cs typeface="Noto Sans"/>
            </a:endParaRPr>
          </a:p>
        </p:txBody>
      </p:sp>
      <p:sp>
        <p:nvSpPr>
          <p:cNvPr id="14" name="object 14"/>
          <p:cNvSpPr txBox="1"/>
          <p:nvPr/>
        </p:nvSpPr>
        <p:spPr>
          <a:xfrm>
            <a:off x="972718" y="6624955"/>
            <a:ext cx="6680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Noto Sans"/>
                <a:cs typeface="Noto Sans"/>
              </a:rPr>
              <a:t>Row</a:t>
            </a:r>
            <a:r>
              <a:rPr sz="1800" spc="-50" dirty="0">
                <a:latin typeface="Noto Sans"/>
                <a:cs typeface="Noto Sans"/>
              </a:rPr>
              <a:t> </a:t>
            </a:r>
            <a:r>
              <a:rPr sz="1800" dirty="0">
                <a:latin typeface="Noto Sans"/>
                <a:cs typeface="Noto Sans"/>
              </a:rPr>
              <a:t>3</a:t>
            </a:r>
            <a:endParaRPr sz="1800">
              <a:latin typeface="Noto Sans"/>
              <a:cs typeface="Noto Sans"/>
            </a:endParaRPr>
          </a:p>
        </p:txBody>
      </p:sp>
      <p:sp>
        <p:nvSpPr>
          <p:cNvPr id="15" name="object 15"/>
          <p:cNvSpPr txBox="1"/>
          <p:nvPr/>
        </p:nvSpPr>
        <p:spPr>
          <a:xfrm>
            <a:off x="972718" y="7731049"/>
            <a:ext cx="66865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Noto Sans"/>
                <a:cs typeface="Noto Sans"/>
              </a:rPr>
              <a:t>Row</a:t>
            </a:r>
            <a:r>
              <a:rPr sz="1800" spc="-60" dirty="0">
                <a:latin typeface="Noto Sans"/>
                <a:cs typeface="Noto Sans"/>
              </a:rPr>
              <a:t> </a:t>
            </a:r>
            <a:r>
              <a:rPr sz="1800" dirty="0">
                <a:latin typeface="Noto Sans"/>
                <a:cs typeface="Noto Sans"/>
              </a:rPr>
              <a:t>4</a:t>
            </a:r>
            <a:endParaRPr sz="1800">
              <a:latin typeface="Noto Sans"/>
              <a:cs typeface="Noto Sans"/>
            </a:endParaRPr>
          </a:p>
        </p:txBody>
      </p:sp>
      <p:sp>
        <p:nvSpPr>
          <p:cNvPr id="16" name="object 16"/>
          <p:cNvSpPr/>
          <p:nvPr/>
        </p:nvSpPr>
        <p:spPr>
          <a:xfrm>
            <a:off x="6135623" y="710183"/>
            <a:ext cx="4017264" cy="256031"/>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75</a:t>
            </a:fld>
            <a:endParaRPr spc="-5"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84922" y="3738016"/>
            <a:ext cx="1018107" cy="139611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211986" y="5194172"/>
            <a:ext cx="174625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333333"/>
                </a:solidFill>
                <a:latin typeface="Noto Sans"/>
                <a:cs typeface="Noto Sans"/>
              </a:rPr>
              <a:t>Column</a:t>
            </a:r>
            <a:r>
              <a:rPr sz="2000" spc="-10" dirty="0">
                <a:solidFill>
                  <a:srgbClr val="333333"/>
                </a:solidFill>
                <a:latin typeface="Noto Sans"/>
                <a:cs typeface="Noto Sans"/>
              </a:rPr>
              <a:t> Based</a:t>
            </a:r>
            <a:endParaRPr sz="2000">
              <a:latin typeface="Noto Sans"/>
              <a:cs typeface="Noto Sans"/>
            </a:endParaRPr>
          </a:p>
        </p:txBody>
      </p:sp>
      <p:graphicFrame>
        <p:nvGraphicFramePr>
          <p:cNvPr id="4" name="object 4"/>
          <p:cNvGraphicFramePr>
            <a:graphicFrameLocks noGrp="1"/>
          </p:cNvGraphicFramePr>
          <p:nvPr/>
        </p:nvGraphicFramePr>
        <p:xfrm>
          <a:off x="4563871" y="2899410"/>
          <a:ext cx="2560320" cy="4937754"/>
        </p:xfrm>
        <a:graphic>
          <a:graphicData uri="http://schemas.openxmlformats.org/drawingml/2006/table">
            <a:tbl>
              <a:tblPr firstRow="1" bandRow="1">
                <a:tableStyleId>{2D5ABB26-0587-4C30-8999-92F81FD0307C}</a:tableStyleId>
              </a:tblPr>
              <a:tblGrid>
                <a:gridCol w="2560320">
                  <a:extLst>
                    <a:ext uri="{9D8B030D-6E8A-4147-A177-3AD203B41FA5}">
                      <a16:colId xmlns:a16="http://schemas.microsoft.com/office/drawing/2014/main" xmlns="" val="20000"/>
                    </a:ext>
                  </a:extLst>
                </a:gridCol>
              </a:tblGrid>
              <a:tr h="487679">
                <a:tc>
                  <a:txBody>
                    <a:bodyPr/>
                    <a:lstStyle/>
                    <a:p>
                      <a:pPr marL="3175" algn="ctr">
                        <a:lnSpc>
                          <a:spcPct val="100000"/>
                        </a:lnSpc>
                        <a:spcBef>
                          <a:spcPts val="240"/>
                        </a:spcBef>
                      </a:pPr>
                      <a:r>
                        <a:rPr sz="2000" spc="-35" dirty="0">
                          <a:latin typeface="Noto Sans"/>
                          <a:cs typeface="Noto Sans"/>
                        </a:rPr>
                        <a:t>India</a:t>
                      </a:r>
                      <a:endParaRPr sz="2000">
                        <a:latin typeface="Noto Sans"/>
                        <a:cs typeface="Noto Sans"/>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AFEF"/>
                    </a:solidFill>
                  </a:tcPr>
                </a:tc>
                <a:extLst>
                  <a:ext uri="{0D108BD9-81ED-4DB2-BD59-A6C34878D82A}">
                    <a16:rowId xmlns:a16="http://schemas.microsoft.com/office/drawing/2014/main" xmlns="" val="10000"/>
                  </a:ext>
                </a:extLst>
              </a:tr>
              <a:tr h="404622">
                <a:tc>
                  <a:txBody>
                    <a:bodyPr/>
                    <a:lstStyle/>
                    <a:p>
                      <a:pPr marL="3810" algn="ctr">
                        <a:lnSpc>
                          <a:spcPct val="100000"/>
                        </a:lnSpc>
                        <a:spcBef>
                          <a:spcPts val="240"/>
                        </a:spcBef>
                      </a:pPr>
                      <a:r>
                        <a:rPr sz="2000" spc="-35" dirty="0">
                          <a:latin typeface="Noto Sans"/>
                          <a:cs typeface="Noto Sans"/>
                        </a:rPr>
                        <a:t>India</a:t>
                      </a:r>
                      <a:endParaRPr sz="2000">
                        <a:latin typeface="Noto Sans"/>
                        <a:cs typeface="Noto Sans"/>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1"/>
                  </a:ext>
                </a:extLst>
              </a:tr>
              <a:tr h="404495">
                <a:tc>
                  <a:txBody>
                    <a:bodyPr/>
                    <a:lstStyle/>
                    <a:p>
                      <a:pPr marL="735965">
                        <a:lnSpc>
                          <a:spcPct val="100000"/>
                        </a:lnSpc>
                        <a:spcBef>
                          <a:spcPts val="240"/>
                        </a:spcBef>
                      </a:pPr>
                      <a:r>
                        <a:rPr sz="2000" spc="-20" dirty="0">
                          <a:latin typeface="Noto Sans"/>
                          <a:cs typeface="Noto Sans"/>
                        </a:rPr>
                        <a:t>Germany</a:t>
                      </a:r>
                      <a:endParaRPr sz="2000">
                        <a:latin typeface="Noto Sans"/>
                        <a:cs typeface="Noto Sans"/>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2"/>
                  </a:ext>
                </a:extLst>
              </a:tr>
              <a:tr h="404621">
                <a:tc>
                  <a:txBody>
                    <a:bodyPr/>
                    <a:lstStyle/>
                    <a:p>
                      <a:pPr algn="ctr">
                        <a:lnSpc>
                          <a:spcPct val="100000"/>
                        </a:lnSpc>
                        <a:spcBef>
                          <a:spcPts val="244"/>
                        </a:spcBef>
                      </a:pPr>
                      <a:r>
                        <a:rPr sz="2000" spc="-25" dirty="0">
                          <a:latin typeface="Noto Sans"/>
                          <a:cs typeface="Noto Sans"/>
                        </a:rPr>
                        <a:t>US</a:t>
                      </a:r>
                      <a:endParaRPr sz="2000">
                        <a:latin typeface="Noto Sans"/>
                        <a:cs typeface="Noto San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3"/>
                  </a:ext>
                </a:extLst>
              </a:tr>
              <a:tr h="404495">
                <a:tc>
                  <a:txBody>
                    <a:bodyPr/>
                    <a:lstStyle/>
                    <a:p>
                      <a:pPr marL="692785">
                        <a:lnSpc>
                          <a:spcPct val="100000"/>
                        </a:lnSpc>
                        <a:spcBef>
                          <a:spcPts val="240"/>
                        </a:spcBef>
                      </a:pPr>
                      <a:r>
                        <a:rPr sz="2000" spc="-15" dirty="0">
                          <a:latin typeface="Noto Sans"/>
                          <a:cs typeface="Noto Sans"/>
                        </a:rPr>
                        <a:t>Chocolate</a:t>
                      </a:r>
                      <a:endParaRPr sz="2000">
                        <a:latin typeface="Noto Sans"/>
                        <a:cs typeface="Noto Sans"/>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4"/>
                  </a:ext>
                </a:extLst>
              </a:tr>
              <a:tr h="404495">
                <a:tc>
                  <a:txBody>
                    <a:bodyPr/>
                    <a:lstStyle/>
                    <a:p>
                      <a:pPr marL="702310">
                        <a:lnSpc>
                          <a:spcPct val="100000"/>
                        </a:lnSpc>
                        <a:spcBef>
                          <a:spcPts val="245"/>
                        </a:spcBef>
                      </a:pPr>
                      <a:r>
                        <a:rPr sz="2000" spc="-30" dirty="0">
                          <a:latin typeface="Noto Sans"/>
                          <a:cs typeface="Noto Sans"/>
                        </a:rPr>
                        <a:t>Ice-cream</a:t>
                      </a:r>
                      <a:endParaRPr sz="2000">
                        <a:latin typeface="Noto Sans"/>
                        <a:cs typeface="Noto San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5"/>
                  </a:ext>
                </a:extLst>
              </a:tr>
              <a:tr h="404621">
                <a:tc>
                  <a:txBody>
                    <a:bodyPr/>
                    <a:lstStyle/>
                    <a:p>
                      <a:pPr marL="692785">
                        <a:lnSpc>
                          <a:spcPct val="100000"/>
                        </a:lnSpc>
                        <a:spcBef>
                          <a:spcPts val="245"/>
                        </a:spcBef>
                      </a:pPr>
                      <a:r>
                        <a:rPr sz="2000" spc="-15" dirty="0">
                          <a:latin typeface="Noto Sans"/>
                          <a:cs typeface="Noto Sans"/>
                        </a:rPr>
                        <a:t>Chocolate</a:t>
                      </a:r>
                      <a:endParaRPr sz="2000">
                        <a:latin typeface="Noto Sans"/>
                        <a:cs typeface="Noto San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6"/>
                  </a:ext>
                </a:extLst>
              </a:tr>
              <a:tr h="404495">
                <a:tc>
                  <a:txBody>
                    <a:bodyPr/>
                    <a:lstStyle/>
                    <a:p>
                      <a:pPr marL="851535">
                        <a:lnSpc>
                          <a:spcPct val="100000"/>
                        </a:lnSpc>
                        <a:spcBef>
                          <a:spcPts val="245"/>
                        </a:spcBef>
                      </a:pPr>
                      <a:r>
                        <a:rPr sz="2000" spc="-10" dirty="0">
                          <a:latin typeface="Noto Sans"/>
                          <a:cs typeface="Noto Sans"/>
                        </a:rPr>
                        <a:t>Noodle</a:t>
                      </a:r>
                      <a:endParaRPr sz="2000">
                        <a:latin typeface="Noto Sans"/>
                        <a:cs typeface="Noto San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7"/>
                  </a:ext>
                </a:extLst>
              </a:tr>
              <a:tr h="404621">
                <a:tc>
                  <a:txBody>
                    <a:bodyPr/>
                    <a:lstStyle/>
                    <a:p>
                      <a:pPr marL="2540" algn="ctr">
                        <a:lnSpc>
                          <a:spcPct val="100000"/>
                        </a:lnSpc>
                        <a:spcBef>
                          <a:spcPts val="245"/>
                        </a:spcBef>
                      </a:pPr>
                      <a:r>
                        <a:rPr sz="2000" spc="-20" dirty="0">
                          <a:latin typeface="Noto Sans"/>
                          <a:cs typeface="Noto Sans"/>
                        </a:rPr>
                        <a:t>1000</a:t>
                      </a:r>
                      <a:endParaRPr sz="2000">
                        <a:latin typeface="Noto Sans"/>
                        <a:cs typeface="Noto San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8"/>
                  </a:ext>
                </a:extLst>
              </a:tr>
              <a:tr h="404494">
                <a:tc>
                  <a:txBody>
                    <a:bodyPr/>
                    <a:lstStyle/>
                    <a:p>
                      <a:pPr marL="2540" algn="ctr">
                        <a:lnSpc>
                          <a:spcPct val="100000"/>
                        </a:lnSpc>
                        <a:spcBef>
                          <a:spcPts val="250"/>
                        </a:spcBef>
                      </a:pPr>
                      <a:r>
                        <a:rPr sz="2000" spc="-20" dirty="0">
                          <a:latin typeface="Noto Sans"/>
                          <a:cs typeface="Noto Sans"/>
                        </a:rPr>
                        <a:t>2000</a:t>
                      </a:r>
                      <a:endParaRPr sz="2000">
                        <a:latin typeface="Noto Sans"/>
                        <a:cs typeface="Noto Sans"/>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9"/>
                  </a:ext>
                </a:extLst>
              </a:tr>
              <a:tr h="404495">
                <a:tc>
                  <a:txBody>
                    <a:bodyPr/>
                    <a:lstStyle/>
                    <a:p>
                      <a:pPr marL="2540" algn="ctr">
                        <a:lnSpc>
                          <a:spcPct val="100000"/>
                        </a:lnSpc>
                        <a:spcBef>
                          <a:spcPts val="250"/>
                        </a:spcBef>
                      </a:pPr>
                      <a:r>
                        <a:rPr sz="2000" spc="-20" dirty="0">
                          <a:latin typeface="Noto Sans"/>
                          <a:cs typeface="Noto Sans"/>
                        </a:rPr>
                        <a:t>4000</a:t>
                      </a:r>
                      <a:endParaRPr sz="2000">
                        <a:latin typeface="Noto Sans"/>
                        <a:cs typeface="Noto Sans"/>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10"/>
                  </a:ext>
                </a:extLst>
              </a:tr>
              <a:tr h="404621">
                <a:tc>
                  <a:txBody>
                    <a:bodyPr/>
                    <a:lstStyle/>
                    <a:p>
                      <a:pPr algn="ctr">
                        <a:lnSpc>
                          <a:spcPct val="100000"/>
                        </a:lnSpc>
                        <a:spcBef>
                          <a:spcPts val="250"/>
                        </a:spcBef>
                      </a:pPr>
                      <a:r>
                        <a:rPr sz="2000" spc="-20" dirty="0">
                          <a:latin typeface="Noto Sans"/>
                          <a:cs typeface="Noto Sans"/>
                        </a:rPr>
                        <a:t>500</a:t>
                      </a:r>
                      <a:endParaRPr sz="2000">
                        <a:latin typeface="Noto Sans"/>
                        <a:cs typeface="Noto Sans"/>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11"/>
                  </a:ext>
                </a:extLst>
              </a:tr>
            </a:tbl>
          </a:graphicData>
        </a:graphic>
      </p:graphicFrame>
      <p:sp>
        <p:nvSpPr>
          <p:cNvPr id="5" name="object 5"/>
          <p:cNvSpPr txBox="1"/>
          <p:nvPr/>
        </p:nvSpPr>
        <p:spPr>
          <a:xfrm>
            <a:off x="5034534" y="2461006"/>
            <a:ext cx="1639570" cy="329565"/>
          </a:xfrm>
          <a:prstGeom prst="rect">
            <a:avLst/>
          </a:prstGeom>
        </p:spPr>
        <p:txBody>
          <a:bodyPr vert="horz" wrap="square" lIns="0" tIns="11430" rIns="0" bIns="0" rtlCol="0">
            <a:spAutoFit/>
          </a:bodyPr>
          <a:lstStyle/>
          <a:p>
            <a:pPr marL="12700">
              <a:lnSpc>
                <a:spcPct val="100000"/>
              </a:lnSpc>
              <a:spcBef>
                <a:spcPts val="90"/>
              </a:spcBef>
            </a:pPr>
            <a:r>
              <a:rPr sz="2000" spc="-15" dirty="0">
                <a:latin typeface="Noto Sans"/>
                <a:cs typeface="Noto Sans"/>
              </a:rPr>
              <a:t>Column </a:t>
            </a:r>
            <a:r>
              <a:rPr sz="2000" spc="-25" dirty="0">
                <a:latin typeface="Noto Sans"/>
                <a:cs typeface="Noto Sans"/>
              </a:rPr>
              <a:t>Store</a:t>
            </a:r>
            <a:endParaRPr sz="2000">
              <a:latin typeface="Noto Sans"/>
              <a:cs typeface="Noto Sans"/>
            </a:endParaRPr>
          </a:p>
        </p:txBody>
      </p:sp>
      <p:sp>
        <p:nvSpPr>
          <p:cNvPr id="6" name="object 6"/>
          <p:cNvSpPr txBox="1">
            <a:spLocks noGrp="1"/>
          </p:cNvSpPr>
          <p:nvPr>
            <p:ph type="title"/>
          </p:nvPr>
        </p:nvSpPr>
        <p:spPr>
          <a:xfrm>
            <a:off x="6499605" y="283286"/>
            <a:ext cx="3258185" cy="512445"/>
          </a:xfrm>
          <a:prstGeom prst="rect">
            <a:avLst/>
          </a:prstGeom>
        </p:spPr>
        <p:txBody>
          <a:bodyPr vert="horz" wrap="square" lIns="0" tIns="12065" rIns="0" bIns="0" rtlCol="0">
            <a:spAutoFit/>
          </a:bodyPr>
          <a:lstStyle/>
          <a:p>
            <a:pPr marL="12700">
              <a:lnSpc>
                <a:spcPct val="100000"/>
              </a:lnSpc>
              <a:spcBef>
                <a:spcPts val="95"/>
              </a:spcBef>
            </a:pPr>
            <a:r>
              <a:rPr sz="3200" b="0" spc="-380" dirty="0">
                <a:latin typeface="Arial Black"/>
                <a:cs typeface="Arial Black"/>
              </a:rPr>
              <a:t>Columnar</a:t>
            </a:r>
            <a:r>
              <a:rPr sz="3200" b="0" spc="-195" dirty="0">
                <a:latin typeface="Arial Black"/>
                <a:cs typeface="Arial Black"/>
              </a:rPr>
              <a:t> </a:t>
            </a:r>
            <a:r>
              <a:rPr sz="3200" b="0" spc="-415" dirty="0">
                <a:latin typeface="Arial Black"/>
                <a:cs typeface="Arial Black"/>
              </a:rPr>
              <a:t>Storage</a:t>
            </a:r>
            <a:endParaRPr sz="3200">
              <a:latin typeface="Arial Black"/>
              <a:cs typeface="Arial Black"/>
            </a:endParaRPr>
          </a:p>
        </p:txBody>
      </p:sp>
      <p:sp>
        <p:nvSpPr>
          <p:cNvPr id="7" name="object 7"/>
          <p:cNvSpPr/>
          <p:nvPr/>
        </p:nvSpPr>
        <p:spPr>
          <a:xfrm>
            <a:off x="8885785" y="3395158"/>
            <a:ext cx="1601517" cy="2196867"/>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1571" y="5661151"/>
            <a:ext cx="1319530" cy="329565"/>
          </a:xfrm>
          <a:prstGeom prst="rect">
            <a:avLst/>
          </a:prstGeom>
        </p:spPr>
        <p:txBody>
          <a:bodyPr vert="horz" wrap="square" lIns="0" tIns="11430" rIns="0" bIns="0" rtlCol="0">
            <a:spAutoFit/>
          </a:bodyPr>
          <a:lstStyle/>
          <a:p>
            <a:pPr marL="12700">
              <a:lnSpc>
                <a:spcPct val="100000"/>
              </a:lnSpc>
              <a:spcBef>
                <a:spcPts val="90"/>
              </a:spcBef>
            </a:pPr>
            <a:r>
              <a:rPr sz="2000" spc="-40" dirty="0">
                <a:solidFill>
                  <a:srgbClr val="333333"/>
                </a:solidFill>
                <a:latin typeface="Noto Sans"/>
                <a:cs typeface="Noto Sans"/>
              </a:rPr>
              <a:t>Row</a:t>
            </a:r>
            <a:r>
              <a:rPr sz="2000" spc="-30" dirty="0">
                <a:solidFill>
                  <a:srgbClr val="333333"/>
                </a:solidFill>
                <a:latin typeface="Noto Sans"/>
                <a:cs typeface="Noto Sans"/>
              </a:rPr>
              <a:t> </a:t>
            </a:r>
            <a:r>
              <a:rPr sz="2000" spc="-10" dirty="0">
                <a:solidFill>
                  <a:srgbClr val="333333"/>
                </a:solidFill>
                <a:latin typeface="Noto Sans"/>
                <a:cs typeface="Noto Sans"/>
              </a:rPr>
              <a:t>Based</a:t>
            </a:r>
            <a:endParaRPr sz="2000">
              <a:latin typeface="Noto Sans"/>
              <a:cs typeface="Noto Sans"/>
            </a:endParaRPr>
          </a:p>
        </p:txBody>
      </p:sp>
      <p:graphicFrame>
        <p:nvGraphicFramePr>
          <p:cNvPr id="9" name="object 9"/>
          <p:cNvGraphicFramePr>
            <a:graphicFrameLocks noGrp="1"/>
          </p:cNvGraphicFramePr>
          <p:nvPr/>
        </p:nvGraphicFramePr>
        <p:xfrm>
          <a:off x="11982195" y="2899410"/>
          <a:ext cx="2560320" cy="4937755"/>
        </p:xfrm>
        <a:graphic>
          <a:graphicData uri="http://schemas.openxmlformats.org/drawingml/2006/table">
            <a:tbl>
              <a:tblPr firstRow="1" bandRow="1">
                <a:tableStyleId>{2D5ABB26-0587-4C30-8999-92F81FD0307C}</a:tableStyleId>
              </a:tblPr>
              <a:tblGrid>
                <a:gridCol w="2560320">
                  <a:extLst>
                    <a:ext uri="{9D8B030D-6E8A-4147-A177-3AD203B41FA5}">
                      <a16:colId xmlns:a16="http://schemas.microsoft.com/office/drawing/2014/main" xmlns="" val="20000"/>
                    </a:ext>
                  </a:extLst>
                </a:gridCol>
              </a:tblGrid>
              <a:tr h="496062">
                <a:tc>
                  <a:txBody>
                    <a:bodyPr/>
                    <a:lstStyle/>
                    <a:p>
                      <a:pPr marL="6350" algn="ctr">
                        <a:lnSpc>
                          <a:spcPct val="100000"/>
                        </a:lnSpc>
                        <a:spcBef>
                          <a:spcPts val="240"/>
                        </a:spcBef>
                      </a:pPr>
                      <a:r>
                        <a:rPr sz="2000" spc="-35" dirty="0">
                          <a:latin typeface="Noto Sans"/>
                          <a:cs typeface="Noto Sans"/>
                        </a:rPr>
                        <a:t>India</a:t>
                      </a:r>
                      <a:endParaRPr sz="2000">
                        <a:latin typeface="Noto Sans"/>
                        <a:cs typeface="Noto Sans"/>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AFEF"/>
                    </a:solidFill>
                  </a:tcPr>
                </a:tc>
                <a:extLst>
                  <a:ext uri="{0D108BD9-81ED-4DB2-BD59-A6C34878D82A}">
                    <a16:rowId xmlns:a16="http://schemas.microsoft.com/office/drawing/2014/main" xmlns="" val="10000"/>
                  </a:ext>
                </a:extLst>
              </a:tr>
              <a:tr h="403860">
                <a:tc>
                  <a:txBody>
                    <a:bodyPr/>
                    <a:lstStyle/>
                    <a:p>
                      <a:pPr marL="4445" algn="ctr">
                        <a:lnSpc>
                          <a:spcPct val="100000"/>
                        </a:lnSpc>
                        <a:spcBef>
                          <a:spcPts val="240"/>
                        </a:spcBef>
                      </a:pPr>
                      <a:r>
                        <a:rPr sz="2000" spc="-15" dirty="0">
                          <a:latin typeface="Noto Sans"/>
                          <a:cs typeface="Noto Sans"/>
                        </a:rPr>
                        <a:t>Chocolate</a:t>
                      </a:r>
                      <a:endParaRPr sz="2000">
                        <a:latin typeface="Noto Sans"/>
                        <a:cs typeface="Noto Sans"/>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1"/>
                  </a:ext>
                </a:extLst>
              </a:tr>
              <a:tr h="403732">
                <a:tc>
                  <a:txBody>
                    <a:bodyPr/>
                    <a:lstStyle/>
                    <a:p>
                      <a:pPr marL="5715" algn="ctr">
                        <a:lnSpc>
                          <a:spcPct val="100000"/>
                        </a:lnSpc>
                        <a:spcBef>
                          <a:spcPts val="240"/>
                        </a:spcBef>
                      </a:pPr>
                      <a:r>
                        <a:rPr sz="2000" spc="-20" dirty="0">
                          <a:latin typeface="Noto Sans"/>
                          <a:cs typeface="Noto Sans"/>
                        </a:rPr>
                        <a:t>1000</a:t>
                      </a:r>
                      <a:endParaRPr sz="2000">
                        <a:latin typeface="Noto Sans"/>
                        <a:cs typeface="Noto Sans"/>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2"/>
                  </a:ext>
                </a:extLst>
              </a:tr>
              <a:tr h="403733">
                <a:tc>
                  <a:txBody>
                    <a:bodyPr/>
                    <a:lstStyle/>
                    <a:p>
                      <a:pPr marL="6350" algn="ctr">
                        <a:lnSpc>
                          <a:spcPct val="100000"/>
                        </a:lnSpc>
                        <a:spcBef>
                          <a:spcPts val="240"/>
                        </a:spcBef>
                      </a:pPr>
                      <a:r>
                        <a:rPr sz="2000" spc="-35" dirty="0">
                          <a:latin typeface="Noto Sans"/>
                          <a:cs typeface="Noto Sans"/>
                        </a:rPr>
                        <a:t>India</a:t>
                      </a:r>
                      <a:endParaRPr sz="2000">
                        <a:latin typeface="Noto Sans"/>
                        <a:cs typeface="Noto Sans"/>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3"/>
                  </a:ext>
                </a:extLst>
              </a:tr>
              <a:tr h="403860">
                <a:tc>
                  <a:txBody>
                    <a:bodyPr/>
                    <a:lstStyle/>
                    <a:p>
                      <a:pPr marL="3175" algn="ctr">
                        <a:lnSpc>
                          <a:spcPct val="100000"/>
                        </a:lnSpc>
                        <a:spcBef>
                          <a:spcPts val="240"/>
                        </a:spcBef>
                      </a:pPr>
                      <a:r>
                        <a:rPr sz="2000" spc="-30" dirty="0">
                          <a:latin typeface="Noto Sans"/>
                          <a:cs typeface="Noto Sans"/>
                        </a:rPr>
                        <a:t>Ice-cream</a:t>
                      </a:r>
                      <a:endParaRPr sz="2000">
                        <a:latin typeface="Noto Sans"/>
                        <a:cs typeface="Noto Sans"/>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4"/>
                  </a:ext>
                </a:extLst>
              </a:tr>
              <a:tr h="403732">
                <a:tc>
                  <a:txBody>
                    <a:bodyPr/>
                    <a:lstStyle/>
                    <a:p>
                      <a:pPr marL="5715" algn="ctr">
                        <a:lnSpc>
                          <a:spcPct val="100000"/>
                        </a:lnSpc>
                        <a:spcBef>
                          <a:spcPts val="244"/>
                        </a:spcBef>
                      </a:pPr>
                      <a:r>
                        <a:rPr sz="2000" spc="-20" dirty="0">
                          <a:latin typeface="Noto Sans"/>
                          <a:cs typeface="Noto Sans"/>
                        </a:rPr>
                        <a:t>2000</a:t>
                      </a:r>
                      <a:endParaRPr sz="2000">
                        <a:latin typeface="Noto Sans"/>
                        <a:cs typeface="Noto Sans"/>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5"/>
                  </a:ext>
                </a:extLst>
              </a:tr>
              <a:tr h="403860">
                <a:tc>
                  <a:txBody>
                    <a:bodyPr/>
                    <a:lstStyle/>
                    <a:p>
                      <a:pPr marL="1905" algn="ctr">
                        <a:lnSpc>
                          <a:spcPct val="100000"/>
                        </a:lnSpc>
                        <a:spcBef>
                          <a:spcPts val="245"/>
                        </a:spcBef>
                      </a:pPr>
                      <a:r>
                        <a:rPr sz="2000" spc="-20" dirty="0">
                          <a:latin typeface="Noto Sans"/>
                          <a:cs typeface="Noto Sans"/>
                        </a:rPr>
                        <a:t>Germany</a:t>
                      </a:r>
                      <a:endParaRPr sz="2000">
                        <a:latin typeface="Noto Sans"/>
                        <a:cs typeface="Noto San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6"/>
                  </a:ext>
                </a:extLst>
              </a:tr>
              <a:tr h="403732">
                <a:tc>
                  <a:txBody>
                    <a:bodyPr/>
                    <a:lstStyle/>
                    <a:p>
                      <a:pPr marL="4445" algn="ctr">
                        <a:lnSpc>
                          <a:spcPct val="100000"/>
                        </a:lnSpc>
                        <a:spcBef>
                          <a:spcPts val="245"/>
                        </a:spcBef>
                      </a:pPr>
                      <a:r>
                        <a:rPr sz="2000" spc="-15" dirty="0">
                          <a:latin typeface="Noto Sans"/>
                          <a:cs typeface="Noto Sans"/>
                        </a:rPr>
                        <a:t>Chocolate</a:t>
                      </a:r>
                      <a:endParaRPr sz="2000">
                        <a:latin typeface="Noto Sans"/>
                        <a:cs typeface="Noto San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07"/>
                  </a:ext>
                </a:extLst>
              </a:tr>
              <a:tr h="403860">
                <a:tc>
                  <a:txBody>
                    <a:bodyPr/>
                    <a:lstStyle/>
                    <a:p>
                      <a:pPr marL="5715" algn="ctr">
                        <a:lnSpc>
                          <a:spcPct val="100000"/>
                        </a:lnSpc>
                        <a:spcBef>
                          <a:spcPts val="245"/>
                        </a:spcBef>
                      </a:pPr>
                      <a:r>
                        <a:rPr sz="2000" spc="-20" dirty="0">
                          <a:latin typeface="Noto Sans"/>
                          <a:cs typeface="Noto Sans"/>
                        </a:rPr>
                        <a:t>4000</a:t>
                      </a:r>
                      <a:endParaRPr sz="2000">
                        <a:latin typeface="Noto Sans"/>
                        <a:cs typeface="Noto San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08"/>
                  </a:ext>
                </a:extLst>
              </a:tr>
              <a:tr h="403732">
                <a:tc>
                  <a:txBody>
                    <a:bodyPr/>
                    <a:lstStyle/>
                    <a:p>
                      <a:pPr marL="2540" algn="ctr">
                        <a:lnSpc>
                          <a:spcPct val="100000"/>
                        </a:lnSpc>
                        <a:spcBef>
                          <a:spcPts val="245"/>
                        </a:spcBef>
                      </a:pPr>
                      <a:r>
                        <a:rPr sz="2000" spc="-25" dirty="0">
                          <a:latin typeface="Noto Sans"/>
                          <a:cs typeface="Noto Sans"/>
                        </a:rPr>
                        <a:t>US</a:t>
                      </a:r>
                      <a:endParaRPr sz="2000">
                        <a:latin typeface="Noto Sans"/>
                        <a:cs typeface="Noto San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AFEF"/>
                    </a:solidFill>
                  </a:tcPr>
                </a:tc>
                <a:extLst>
                  <a:ext uri="{0D108BD9-81ED-4DB2-BD59-A6C34878D82A}">
                    <a16:rowId xmlns:a16="http://schemas.microsoft.com/office/drawing/2014/main" xmlns="" val="10009"/>
                  </a:ext>
                </a:extLst>
              </a:tr>
              <a:tr h="403733">
                <a:tc>
                  <a:txBody>
                    <a:bodyPr/>
                    <a:lstStyle/>
                    <a:p>
                      <a:pPr marL="3810" algn="ctr">
                        <a:lnSpc>
                          <a:spcPct val="100000"/>
                        </a:lnSpc>
                        <a:spcBef>
                          <a:spcPts val="250"/>
                        </a:spcBef>
                      </a:pPr>
                      <a:r>
                        <a:rPr sz="2000" spc="-10" dirty="0">
                          <a:latin typeface="Noto Sans"/>
                          <a:cs typeface="Noto Sans"/>
                        </a:rPr>
                        <a:t>Noodle</a:t>
                      </a:r>
                      <a:endParaRPr sz="2000">
                        <a:latin typeface="Noto Sans"/>
                        <a:cs typeface="Noto Sans"/>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A9D18E"/>
                    </a:solidFill>
                  </a:tcPr>
                </a:tc>
                <a:extLst>
                  <a:ext uri="{0D108BD9-81ED-4DB2-BD59-A6C34878D82A}">
                    <a16:rowId xmlns:a16="http://schemas.microsoft.com/office/drawing/2014/main" xmlns="" val="10010"/>
                  </a:ext>
                </a:extLst>
              </a:tr>
              <a:tr h="403859">
                <a:tc>
                  <a:txBody>
                    <a:bodyPr/>
                    <a:lstStyle/>
                    <a:p>
                      <a:pPr marL="2540" algn="ctr">
                        <a:lnSpc>
                          <a:spcPct val="100000"/>
                        </a:lnSpc>
                        <a:spcBef>
                          <a:spcPts val="250"/>
                        </a:spcBef>
                      </a:pPr>
                      <a:r>
                        <a:rPr sz="2000" spc="-20" dirty="0">
                          <a:latin typeface="Noto Sans"/>
                          <a:cs typeface="Noto Sans"/>
                        </a:rPr>
                        <a:t>500</a:t>
                      </a:r>
                      <a:endParaRPr sz="2000">
                        <a:latin typeface="Noto Sans"/>
                        <a:cs typeface="Noto Sans"/>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xmlns="" val="10011"/>
                  </a:ext>
                </a:extLst>
              </a:tr>
            </a:tbl>
          </a:graphicData>
        </a:graphic>
      </p:graphicFrame>
      <p:sp>
        <p:nvSpPr>
          <p:cNvPr id="10" name="object 10"/>
          <p:cNvSpPr txBox="1"/>
          <p:nvPr/>
        </p:nvSpPr>
        <p:spPr>
          <a:xfrm>
            <a:off x="12632817" y="2461006"/>
            <a:ext cx="1214755" cy="329565"/>
          </a:xfrm>
          <a:prstGeom prst="rect">
            <a:avLst/>
          </a:prstGeom>
        </p:spPr>
        <p:txBody>
          <a:bodyPr vert="horz" wrap="square" lIns="0" tIns="11430" rIns="0" bIns="0" rtlCol="0">
            <a:spAutoFit/>
          </a:bodyPr>
          <a:lstStyle/>
          <a:p>
            <a:pPr marL="12700">
              <a:lnSpc>
                <a:spcPct val="100000"/>
              </a:lnSpc>
              <a:spcBef>
                <a:spcPts val="90"/>
              </a:spcBef>
            </a:pPr>
            <a:r>
              <a:rPr sz="2000" spc="-40" dirty="0">
                <a:latin typeface="Noto Sans"/>
                <a:cs typeface="Noto Sans"/>
              </a:rPr>
              <a:t>Row</a:t>
            </a:r>
            <a:r>
              <a:rPr sz="2000" spc="-25" dirty="0">
                <a:latin typeface="Noto Sans"/>
                <a:cs typeface="Noto Sans"/>
              </a:rPr>
              <a:t> Store</a:t>
            </a:r>
            <a:endParaRPr sz="2000">
              <a:latin typeface="Noto Sans"/>
              <a:cs typeface="Noto Sans"/>
            </a:endParaRPr>
          </a:p>
        </p:txBody>
      </p:sp>
      <p:grpSp>
        <p:nvGrpSpPr>
          <p:cNvPr id="11" name="object 11"/>
          <p:cNvGrpSpPr/>
          <p:nvPr/>
        </p:nvGrpSpPr>
        <p:grpSpPr>
          <a:xfrm>
            <a:off x="1054608" y="2359151"/>
            <a:ext cx="7007859" cy="5718175"/>
            <a:chOff x="1054608" y="2359151"/>
            <a:chExt cx="7007859" cy="5718175"/>
          </a:xfrm>
        </p:grpSpPr>
        <p:sp>
          <p:nvSpPr>
            <p:cNvPr id="12" name="object 12"/>
            <p:cNvSpPr/>
            <p:nvPr/>
          </p:nvSpPr>
          <p:spPr>
            <a:xfrm>
              <a:off x="3051047" y="4460747"/>
              <a:ext cx="1011555" cy="76200"/>
            </a:xfrm>
            <a:custGeom>
              <a:avLst/>
              <a:gdLst/>
              <a:ahLst/>
              <a:cxnLst/>
              <a:rect l="l" t="t" r="r" b="b"/>
              <a:pathLst>
                <a:path w="1011554" h="76200">
                  <a:moveTo>
                    <a:pt x="934974" y="0"/>
                  </a:moveTo>
                  <a:lnTo>
                    <a:pt x="934974" y="76200"/>
                  </a:lnTo>
                  <a:lnTo>
                    <a:pt x="998474" y="44450"/>
                  </a:lnTo>
                  <a:lnTo>
                    <a:pt x="947674" y="44450"/>
                  </a:lnTo>
                  <a:lnTo>
                    <a:pt x="947674" y="31750"/>
                  </a:lnTo>
                  <a:lnTo>
                    <a:pt x="998474" y="31750"/>
                  </a:lnTo>
                  <a:lnTo>
                    <a:pt x="934974" y="0"/>
                  </a:lnTo>
                  <a:close/>
                </a:path>
                <a:path w="1011554" h="76200">
                  <a:moveTo>
                    <a:pt x="934974" y="31750"/>
                  </a:moveTo>
                  <a:lnTo>
                    <a:pt x="0" y="31750"/>
                  </a:lnTo>
                  <a:lnTo>
                    <a:pt x="0" y="44450"/>
                  </a:lnTo>
                  <a:lnTo>
                    <a:pt x="934974" y="44450"/>
                  </a:lnTo>
                  <a:lnTo>
                    <a:pt x="934974" y="31750"/>
                  </a:lnTo>
                  <a:close/>
                </a:path>
                <a:path w="1011554" h="76200">
                  <a:moveTo>
                    <a:pt x="998474" y="31750"/>
                  </a:moveTo>
                  <a:lnTo>
                    <a:pt x="947674" y="31750"/>
                  </a:lnTo>
                  <a:lnTo>
                    <a:pt x="947674" y="44450"/>
                  </a:lnTo>
                  <a:lnTo>
                    <a:pt x="998474" y="44450"/>
                  </a:lnTo>
                  <a:lnTo>
                    <a:pt x="1011174" y="38100"/>
                  </a:lnTo>
                  <a:lnTo>
                    <a:pt x="998474" y="31750"/>
                  </a:lnTo>
                  <a:close/>
                </a:path>
              </a:pathLst>
            </a:custGeom>
            <a:solidFill>
              <a:srgbClr val="EC7C30"/>
            </a:solidFill>
          </p:spPr>
          <p:txBody>
            <a:bodyPr wrap="square" lIns="0" tIns="0" rIns="0" bIns="0" rtlCol="0"/>
            <a:lstStyle/>
            <a:p>
              <a:endParaRPr/>
            </a:p>
          </p:txBody>
        </p:sp>
        <p:sp>
          <p:nvSpPr>
            <p:cNvPr id="13" name="object 13"/>
            <p:cNvSpPr/>
            <p:nvPr/>
          </p:nvSpPr>
          <p:spPr>
            <a:xfrm>
              <a:off x="1060704" y="2365247"/>
              <a:ext cx="6995159" cy="5706110"/>
            </a:xfrm>
            <a:custGeom>
              <a:avLst/>
              <a:gdLst/>
              <a:ahLst/>
              <a:cxnLst/>
              <a:rect l="l" t="t" r="r" b="b"/>
              <a:pathLst>
                <a:path w="6995159" h="5706109">
                  <a:moveTo>
                    <a:pt x="0" y="182752"/>
                  </a:moveTo>
                  <a:lnTo>
                    <a:pt x="6530" y="134158"/>
                  </a:lnTo>
                  <a:lnTo>
                    <a:pt x="24960" y="90499"/>
                  </a:lnTo>
                  <a:lnTo>
                    <a:pt x="53546" y="53514"/>
                  </a:lnTo>
                  <a:lnTo>
                    <a:pt x="90546" y="24943"/>
                  </a:lnTo>
                  <a:lnTo>
                    <a:pt x="134217" y="6525"/>
                  </a:lnTo>
                  <a:lnTo>
                    <a:pt x="182816" y="0"/>
                  </a:lnTo>
                  <a:lnTo>
                    <a:pt x="6812407" y="0"/>
                  </a:lnTo>
                  <a:lnTo>
                    <a:pt x="6861001" y="6525"/>
                  </a:lnTo>
                  <a:lnTo>
                    <a:pt x="6904660" y="24943"/>
                  </a:lnTo>
                  <a:lnTo>
                    <a:pt x="6941645" y="53514"/>
                  </a:lnTo>
                  <a:lnTo>
                    <a:pt x="6970216" y="90499"/>
                  </a:lnTo>
                  <a:lnTo>
                    <a:pt x="6988634" y="134158"/>
                  </a:lnTo>
                  <a:lnTo>
                    <a:pt x="6995160" y="182752"/>
                  </a:lnTo>
                  <a:lnTo>
                    <a:pt x="6995160" y="5523039"/>
                  </a:lnTo>
                  <a:lnTo>
                    <a:pt x="6988634" y="5571638"/>
                  </a:lnTo>
                  <a:lnTo>
                    <a:pt x="6970216" y="5615309"/>
                  </a:lnTo>
                  <a:lnTo>
                    <a:pt x="6941645" y="5652309"/>
                  </a:lnTo>
                  <a:lnTo>
                    <a:pt x="6904660" y="5680895"/>
                  </a:lnTo>
                  <a:lnTo>
                    <a:pt x="6861001" y="5699325"/>
                  </a:lnTo>
                  <a:lnTo>
                    <a:pt x="6812407" y="5705856"/>
                  </a:lnTo>
                  <a:lnTo>
                    <a:pt x="182816" y="5705856"/>
                  </a:lnTo>
                  <a:lnTo>
                    <a:pt x="134217" y="5699325"/>
                  </a:lnTo>
                  <a:lnTo>
                    <a:pt x="90546" y="5680895"/>
                  </a:lnTo>
                  <a:lnTo>
                    <a:pt x="53546" y="5652309"/>
                  </a:lnTo>
                  <a:lnTo>
                    <a:pt x="24960" y="5615309"/>
                  </a:lnTo>
                  <a:lnTo>
                    <a:pt x="6530" y="5571638"/>
                  </a:lnTo>
                  <a:lnTo>
                    <a:pt x="0" y="5523039"/>
                  </a:lnTo>
                  <a:lnTo>
                    <a:pt x="0" y="182752"/>
                  </a:lnTo>
                  <a:close/>
                </a:path>
              </a:pathLst>
            </a:custGeom>
            <a:ln w="12192">
              <a:solidFill>
                <a:srgbClr val="A6A6A6"/>
              </a:solidFill>
            </a:ln>
          </p:spPr>
          <p:txBody>
            <a:bodyPr wrap="square" lIns="0" tIns="0" rIns="0" bIns="0" rtlCol="0"/>
            <a:lstStyle/>
            <a:p>
              <a:endParaRPr/>
            </a:p>
          </p:txBody>
        </p:sp>
      </p:grpSp>
      <p:grpSp>
        <p:nvGrpSpPr>
          <p:cNvPr id="14" name="object 14"/>
          <p:cNvGrpSpPr/>
          <p:nvPr/>
        </p:nvGrpSpPr>
        <p:grpSpPr>
          <a:xfrm>
            <a:off x="8333231" y="2359151"/>
            <a:ext cx="7007859" cy="5718175"/>
            <a:chOff x="8333231" y="2359151"/>
            <a:chExt cx="7007859" cy="5718175"/>
          </a:xfrm>
        </p:grpSpPr>
        <p:sp>
          <p:nvSpPr>
            <p:cNvPr id="15" name="object 15"/>
            <p:cNvSpPr/>
            <p:nvPr/>
          </p:nvSpPr>
          <p:spPr>
            <a:xfrm>
              <a:off x="10695431" y="4613147"/>
              <a:ext cx="1011555" cy="76200"/>
            </a:xfrm>
            <a:custGeom>
              <a:avLst/>
              <a:gdLst/>
              <a:ahLst/>
              <a:cxnLst/>
              <a:rect l="l" t="t" r="r" b="b"/>
              <a:pathLst>
                <a:path w="1011554" h="76200">
                  <a:moveTo>
                    <a:pt x="934974" y="0"/>
                  </a:moveTo>
                  <a:lnTo>
                    <a:pt x="934974" y="76200"/>
                  </a:lnTo>
                  <a:lnTo>
                    <a:pt x="998474" y="44450"/>
                  </a:lnTo>
                  <a:lnTo>
                    <a:pt x="947674" y="44450"/>
                  </a:lnTo>
                  <a:lnTo>
                    <a:pt x="947674" y="31750"/>
                  </a:lnTo>
                  <a:lnTo>
                    <a:pt x="998474" y="31750"/>
                  </a:lnTo>
                  <a:lnTo>
                    <a:pt x="934974" y="0"/>
                  </a:lnTo>
                  <a:close/>
                </a:path>
                <a:path w="1011554" h="76200">
                  <a:moveTo>
                    <a:pt x="934974" y="31750"/>
                  </a:moveTo>
                  <a:lnTo>
                    <a:pt x="0" y="31750"/>
                  </a:lnTo>
                  <a:lnTo>
                    <a:pt x="0" y="44450"/>
                  </a:lnTo>
                  <a:lnTo>
                    <a:pt x="934974" y="44450"/>
                  </a:lnTo>
                  <a:lnTo>
                    <a:pt x="934974" y="31750"/>
                  </a:lnTo>
                  <a:close/>
                </a:path>
                <a:path w="1011554" h="76200">
                  <a:moveTo>
                    <a:pt x="998474" y="31750"/>
                  </a:moveTo>
                  <a:lnTo>
                    <a:pt x="947674" y="31750"/>
                  </a:lnTo>
                  <a:lnTo>
                    <a:pt x="947674" y="44450"/>
                  </a:lnTo>
                  <a:lnTo>
                    <a:pt x="998474" y="44450"/>
                  </a:lnTo>
                  <a:lnTo>
                    <a:pt x="1011174" y="38100"/>
                  </a:lnTo>
                  <a:lnTo>
                    <a:pt x="998474" y="31750"/>
                  </a:lnTo>
                  <a:close/>
                </a:path>
              </a:pathLst>
            </a:custGeom>
            <a:solidFill>
              <a:srgbClr val="EC7C30"/>
            </a:solidFill>
          </p:spPr>
          <p:txBody>
            <a:bodyPr wrap="square" lIns="0" tIns="0" rIns="0" bIns="0" rtlCol="0"/>
            <a:lstStyle/>
            <a:p>
              <a:endParaRPr/>
            </a:p>
          </p:txBody>
        </p:sp>
        <p:sp>
          <p:nvSpPr>
            <p:cNvPr id="16" name="object 16"/>
            <p:cNvSpPr/>
            <p:nvPr/>
          </p:nvSpPr>
          <p:spPr>
            <a:xfrm>
              <a:off x="8339327" y="2365247"/>
              <a:ext cx="6995159" cy="5706110"/>
            </a:xfrm>
            <a:custGeom>
              <a:avLst/>
              <a:gdLst/>
              <a:ahLst/>
              <a:cxnLst/>
              <a:rect l="l" t="t" r="r" b="b"/>
              <a:pathLst>
                <a:path w="6995159" h="5706109">
                  <a:moveTo>
                    <a:pt x="0" y="182752"/>
                  </a:moveTo>
                  <a:lnTo>
                    <a:pt x="6525" y="134158"/>
                  </a:lnTo>
                  <a:lnTo>
                    <a:pt x="24943" y="90499"/>
                  </a:lnTo>
                  <a:lnTo>
                    <a:pt x="53514" y="53514"/>
                  </a:lnTo>
                  <a:lnTo>
                    <a:pt x="90499" y="24943"/>
                  </a:lnTo>
                  <a:lnTo>
                    <a:pt x="134158" y="6525"/>
                  </a:lnTo>
                  <a:lnTo>
                    <a:pt x="182752" y="0"/>
                  </a:lnTo>
                  <a:lnTo>
                    <a:pt x="6812407" y="0"/>
                  </a:lnTo>
                  <a:lnTo>
                    <a:pt x="6861001" y="6525"/>
                  </a:lnTo>
                  <a:lnTo>
                    <a:pt x="6904660" y="24943"/>
                  </a:lnTo>
                  <a:lnTo>
                    <a:pt x="6941645" y="53514"/>
                  </a:lnTo>
                  <a:lnTo>
                    <a:pt x="6970216" y="90499"/>
                  </a:lnTo>
                  <a:lnTo>
                    <a:pt x="6988634" y="134158"/>
                  </a:lnTo>
                  <a:lnTo>
                    <a:pt x="6995160" y="182752"/>
                  </a:lnTo>
                  <a:lnTo>
                    <a:pt x="6995160" y="5523039"/>
                  </a:lnTo>
                  <a:lnTo>
                    <a:pt x="6988634" y="5571638"/>
                  </a:lnTo>
                  <a:lnTo>
                    <a:pt x="6970216" y="5615309"/>
                  </a:lnTo>
                  <a:lnTo>
                    <a:pt x="6941645" y="5652309"/>
                  </a:lnTo>
                  <a:lnTo>
                    <a:pt x="6904660" y="5680895"/>
                  </a:lnTo>
                  <a:lnTo>
                    <a:pt x="6861001" y="5699325"/>
                  </a:lnTo>
                  <a:lnTo>
                    <a:pt x="6812407" y="5705856"/>
                  </a:lnTo>
                  <a:lnTo>
                    <a:pt x="182752" y="5705856"/>
                  </a:lnTo>
                  <a:lnTo>
                    <a:pt x="134158" y="5699325"/>
                  </a:lnTo>
                  <a:lnTo>
                    <a:pt x="90499" y="5680895"/>
                  </a:lnTo>
                  <a:lnTo>
                    <a:pt x="53514" y="5652309"/>
                  </a:lnTo>
                  <a:lnTo>
                    <a:pt x="24943" y="5615309"/>
                  </a:lnTo>
                  <a:lnTo>
                    <a:pt x="6525" y="5571638"/>
                  </a:lnTo>
                  <a:lnTo>
                    <a:pt x="0" y="5523039"/>
                  </a:lnTo>
                  <a:lnTo>
                    <a:pt x="0" y="182752"/>
                  </a:lnTo>
                  <a:close/>
                </a:path>
              </a:pathLst>
            </a:custGeom>
            <a:ln w="12192">
              <a:solidFill>
                <a:srgbClr val="A6A6A6"/>
              </a:solidFill>
            </a:ln>
          </p:spPr>
          <p:txBody>
            <a:bodyPr wrap="square" lIns="0" tIns="0" rIns="0" bIns="0" rtlCol="0"/>
            <a:lstStyle/>
            <a:p>
              <a:endParaRPr/>
            </a:p>
          </p:txBody>
        </p:sp>
      </p:grpSp>
      <p:sp>
        <p:nvSpPr>
          <p:cNvPr id="17" name="object 17"/>
          <p:cNvSpPr/>
          <p:nvPr/>
        </p:nvSpPr>
        <p:spPr>
          <a:xfrm>
            <a:off x="6230111" y="710183"/>
            <a:ext cx="3800855" cy="256031"/>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2165985" y="1165605"/>
            <a:ext cx="11920855"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Columnar </a:t>
            </a:r>
            <a:r>
              <a:rPr sz="2200" spc="-20" dirty="0">
                <a:solidFill>
                  <a:srgbClr val="404040"/>
                </a:solidFill>
                <a:latin typeface="Noto Sans"/>
                <a:cs typeface="Noto Sans"/>
              </a:rPr>
              <a:t>data </a:t>
            </a:r>
            <a:r>
              <a:rPr sz="2200" spc="-10" dirty="0">
                <a:solidFill>
                  <a:srgbClr val="404040"/>
                </a:solidFill>
                <a:latin typeface="Noto Sans"/>
                <a:cs typeface="Noto Sans"/>
              </a:rPr>
              <a:t>is </a:t>
            </a:r>
            <a:r>
              <a:rPr sz="2200" spc="-15" dirty="0">
                <a:solidFill>
                  <a:srgbClr val="404040"/>
                </a:solidFill>
                <a:latin typeface="Noto Sans"/>
                <a:cs typeface="Noto Sans"/>
              </a:rPr>
              <a:t>stored sequentially </a:t>
            </a:r>
            <a:r>
              <a:rPr sz="2200" spc="-10" dirty="0">
                <a:solidFill>
                  <a:srgbClr val="404040"/>
                </a:solidFill>
                <a:latin typeface="Noto Sans"/>
                <a:cs typeface="Noto Sans"/>
              </a:rPr>
              <a:t>in </a:t>
            </a:r>
            <a:r>
              <a:rPr sz="2200" spc="-20" dirty="0">
                <a:solidFill>
                  <a:srgbClr val="404040"/>
                </a:solidFill>
                <a:latin typeface="Noto Sans"/>
                <a:cs typeface="Noto Sans"/>
              </a:rPr>
              <a:t>the </a:t>
            </a:r>
            <a:r>
              <a:rPr sz="2200" spc="-30" dirty="0">
                <a:solidFill>
                  <a:srgbClr val="404040"/>
                </a:solidFill>
                <a:latin typeface="Noto Sans"/>
                <a:cs typeface="Noto Sans"/>
              </a:rPr>
              <a:t>storage. </a:t>
            </a:r>
            <a:r>
              <a:rPr sz="2200" spc="-70" dirty="0">
                <a:solidFill>
                  <a:srgbClr val="404040"/>
                </a:solidFill>
                <a:latin typeface="Noto Sans"/>
                <a:cs typeface="Noto Sans"/>
              </a:rPr>
              <a:t>It </a:t>
            </a:r>
            <a:r>
              <a:rPr sz="2200" spc="-20" dirty="0">
                <a:solidFill>
                  <a:srgbClr val="404040"/>
                </a:solidFill>
                <a:latin typeface="Noto Sans"/>
                <a:cs typeface="Noto Sans"/>
              </a:rPr>
              <a:t>requires </a:t>
            </a:r>
            <a:r>
              <a:rPr sz="2200" spc="-5" dirty="0">
                <a:solidFill>
                  <a:srgbClr val="404040"/>
                </a:solidFill>
                <a:latin typeface="Noto Sans"/>
                <a:cs typeface="Noto Sans"/>
              </a:rPr>
              <a:t>less </a:t>
            </a:r>
            <a:r>
              <a:rPr sz="2200" spc="-15" dirty="0">
                <a:solidFill>
                  <a:srgbClr val="404040"/>
                </a:solidFill>
                <a:latin typeface="Noto Sans"/>
                <a:cs typeface="Noto Sans"/>
              </a:rPr>
              <a:t>reads to </a:t>
            </a:r>
            <a:r>
              <a:rPr sz="2200" spc="-60" dirty="0">
                <a:solidFill>
                  <a:srgbClr val="404040"/>
                </a:solidFill>
                <a:latin typeface="Noto Sans"/>
                <a:cs typeface="Noto Sans"/>
              </a:rPr>
              <a:t>get </a:t>
            </a:r>
            <a:r>
              <a:rPr sz="2200" spc="-15" dirty="0">
                <a:solidFill>
                  <a:srgbClr val="404040"/>
                </a:solidFill>
                <a:latin typeface="Noto Sans"/>
                <a:cs typeface="Noto Sans"/>
              </a:rPr>
              <a:t>all </a:t>
            </a:r>
            <a:r>
              <a:rPr sz="2200" spc="-20" dirty="0">
                <a:solidFill>
                  <a:srgbClr val="404040"/>
                </a:solidFill>
                <a:latin typeface="Noto Sans"/>
                <a:cs typeface="Noto Sans"/>
              </a:rPr>
              <a:t>the</a:t>
            </a:r>
            <a:r>
              <a:rPr sz="2200" spc="295" dirty="0">
                <a:solidFill>
                  <a:srgbClr val="404040"/>
                </a:solidFill>
                <a:latin typeface="Noto Sans"/>
                <a:cs typeface="Noto Sans"/>
              </a:rPr>
              <a:t> </a:t>
            </a:r>
            <a:r>
              <a:rPr sz="2200" spc="-15" dirty="0">
                <a:solidFill>
                  <a:srgbClr val="404040"/>
                </a:solidFill>
                <a:latin typeface="Noto Sans"/>
                <a:cs typeface="Noto Sans"/>
              </a:rPr>
              <a:t>data.</a:t>
            </a:r>
            <a:endParaRPr sz="2200">
              <a:latin typeface="Noto Sans"/>
              <a:cs typeface="Noto Sans"/>
            </a:endParaRPr>
          </a:p>
        </p:txBody>
      </p:sp>
      <p:sp>
        <p:nvSpPr>
          <p:cNvPr id="19" name="object 1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76</a:t>
            </a:fld>
            <a:endParaRPr spc="-5"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36306" y="283286"/>
            <a:ext cx="1188720" cy="512445"/>
          </a:xfrm>
          <a:prstGeom prst="rect">
            <a:avLst/>
          </a:prstGeom>
        </p:spPr>
        <p:txBody>
          <a:bodyPr vert="horz" wrap="square" lIns="0" tIns="12065" rIns="0" bIns="0" rtlCol="0">
            <a:spAutoFit/>
          </a:bodyPr>
          <a:lstStyle/>
          <a:p>
            <a:pPr marL="12700">
              <a:lnSpc>
                <a:spcPct val="100000"/>
              </a:lnSpc>
              <a:spcBef>
                <a:spcPts val="95"/>
              </a:spcBef>
            </a:pPr>
            <a:r>
              <a:rPr sz="3200" b="0" spc="-295" dirty="0">
                <a:latin typeface="Arial Black"/>
                <a:cs typeface="Arial Black"/>
              </a:rPr>
              <a:t>N</a:t>
            </a:r>
            <a:r>
              <a:rPr sz="3200" b="0" spc="-395" dirty="0">
                <a:latin typeface="Arial Black"/>
                <a:cs typeface="Arial Black"/>
              </a:rPr>
              <a:t>odes</a:t>
            </a:r>
            <a:endParaRPr sz="3200">
              <a:latin typeface="Arial Black"/>
              <a:cs typeface="Arial Black"/>
            </a:endParaRPr>
          </a:p>
        </p:txBody>
      </p:sp>
      <p:sp>
        <p:nvSpPr>
          <p:cNvPr id="3" name="object 3"/>
          <p:cNvSpPr/>
          <p:nvPr/>
        </p:nvSpPr>
        <p:spPr>
          <a:xfrm>
            <a:off x="5242305" y="3307460"/>
            <a:ext cx="826769" cy="205740"/>
          </a:xfrm>
          <a:custGeom>
            <a:avLst/>
            <a:gdLst/>
            <a:ahLst/>
            <a:cxnLst/>
            <a:rect l="l" t="t" r="r" b="b"/>
            <a:pathLst>
              <a:path w="826770" h="205739">
                <a:moveTo>
                  <a:pt x="826516" y="0"/>
                </a:moveTo>
                <a:lnTo>
                  <a:pt x="0" y="0"/>
                </a:lnTo>
                <a:lnTo>
                  <a:pt x="0" y="205739"/>
                </a:lnTo>
                <a:lnTo>
                  <a:pt x="826516" y="205739"/>
                </a:lnTo>
                <a:lnTo>
                  <a:pt x="826516" y="0"/>
                </a:lnTo>
                <a:close/>
              </a:path>
            </a:pathLst>
          </a:custGeom>
          <a:solidFill>
            <a:srgbClr val="FFC000"/>
          </a:solidFill>
        </p:spPr>
        <p:txBody>
          <a:bodyPr wrap="square" lIns="0" tIns="0" rIns="0" bIns="0" rtlCol="0"/>
          <a:lstStyle/>
          <a:p>
            <a:endParaRPr/>
          </a:p>
        </p:txBody>
      </p:sp>
      <p:sp>
        <p:nvSpPr>
          <p:cNvPr id="4" name="object 4"/>
          <p:cNvSpPr/>
          <p:nvPr/>
        </p:nvSpPr>
        <p:spPr>
          <a:xfrm>
            <a:off x="5242305" y="3616071"/>
            <a:ext cx="826769" cy="205740"/>
          </a:xfrm>
          <a:custGeom>
            <a:avLst/>
            <a:gdLst/>
            <a:ahLst/>
            <a:cxnLst/>
            <a:rect l="l" t="t" r="r" b="b"/>
            <a:pathLst>
              <a:path w="826770" h="205739">
                <a:moveTo>
                  <a:pt x="826516" y="0"/>
                </a:moveTo>
                <a:lnTo>
                  <a:pt x="0" y="0"/>
                </a:lnTo>
                <a:lnTo>
                  <a:pt x="0" y="205739"/>
                </a:lnTo>
                <a:lnTo>
                  <a:pt x="826516" y="205739"/>
                </a:lnTo>
                <a:lnTo>
                  <a:pt x="826516" y="0"/>
                </a:lnTo>
                <a:close/>
              </a:path>
            </a:pathLst>
          </a:custGeom>
          <a:solidFill>
            <a:srgbClr val="FFC000"/>
          </a:solidFill>
        </p:spPr>
        <p:txBody>
          <a:bodyPr wrap="square" lIns="0" tIns="0" rIns="0" bIns="0" rtlCol="0"/>
          <a:lstStyle/>
          <a:p>
            <a:endParaRPr/>
          </a:p>
        </p:txBody>
      </p:sp>
      <p:sp>
        <p:nvSpPr>
          <p:cNvPr id="5" name="object 5"/>
          <p:cNvSpPr/>
          <p:nvPr/>
        </p:nvSpPr>
        <p:spPr>
          <a:xfrm>
            <a:off x="6678168" y="2667000"/>
            <a:ext cx="539496" cy="5638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379207" y="2667000"/>
            <a:ext cx="542544" cy="56387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678168" y="3575303"/>
            <a:ext cx="539496" cy="56692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379207" y="3575303"/>
            <a:ext cx="542544" cy="566927"/>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6473952" y="2581655"/>
            <a:ext cx="1609725" cy="1691639"/>
          </a:xfrm>
          <a:prstGeom prst="rect">
            <a:avLst/>
          </a:prstGeom>
          <a:ln w="12192">
            <a:solidFill>
              <a:srgbClr val="7E7E7E"/>
            </a:solidFill>
          </a:ln>
        </p:spPr>
        <p:txBody>
          <a:bodyPr vert="horz" wrap="square" lIns="0" tIns="0" rIns="0" bIns="0" rtlCol="0">
            <a:spAutoFit/>
          </a:bodyPr>
          <a:lstStyle/>
          <a:p>
            <a:pPr>
              <a:lnSpc>
                <a:spcPct val="100000"/>
              </a:lnSpc>
            </a:pPr>
            <a:endParaRPr sz="2700">
              <a:latin typeface="Times New Roman"/>
              <a:cs typeface="Times New Roman"/>
            </a:endParaRPr>
          </a:p>
          <a:p>
            <a:pPr marL="495300">
              <a:lnSpc>
                <a:spcPct val="100000"/>
              </a:lnSpc>
              <a:spcBef>
                <a:spcPts val="2085"/>
              </a:spcBef>
            </a:pPr>
            <a:r>
              <a:rPr sz="2000" spc="-10" dirty="0">
                <a:solidFill>
                  <a:srgbClr val="404040"/>
                </a:solidFill>
                <a:latin typeface="Noto Sans"/>
                <a:cs typeface="Noto Sans"/>
              </a:rPr>
              <a:t>Nodes</a:t>
            </a:r>
            <a:endParaRPr sz="2000">
              <a:latin typeface="Noto Sans"/>
              <a:cs typeface="Noto Sans"/>
            </a:endParaRPr>
          </a:p>
        </p:txBody>
      </p:sp>
      <p:sp>
        <p:nvSpPr>
          <p:cNvPr id="10" name="object 10"/>
          <p:cNvSpPr txBox="1"/>
          <p:nvPr/>
        </p:nvSpPr>
        <p:spPr>
          <a:xfrm>
            <a:off x="6868414" y="4264532"/>
            <a:ext cx="859790"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C</a:t>
            </a:r>
            <a:r>
              <a:rPr sz="2000" spc="-15" dirty="0">
                <a:solidFill>
                  <a:srgbClr val="404040"/>
                </a:solidFill>
                <a:latin typeface="Noto Sans"/>
                <a:cs typeface="Noto Sans"/>
              </a:rPr>
              <a:t>lu</a:t>
            </a:r>
            <a:r>
              <a:rPr sz="2000" spc="-10" dirty="0">
                <a:solidFill>
                  <a:srgbClr val="404040"/>
                </a:solidFill>
                <a:latin typeface="Noto Sans"/>
                <a:cs typeface="Noto Sans"/>
              </a:rPr>
              <a:t>s</a:t>
            </a:r>
            <a:r>
              <a:rPr sz="2000" spc="-30" dirty="0">
                <a:solidFill>
                  <a:srgbClr val="404040"/>
                </a:solidFill>
                <a:latin typeface="Noto Sans"/>
                <a:cs typeface="Noto Sans"/>
              </a:rPr>
              <a:t>t</a:t>
            </a:r>
            <a:r>
              <a:rPr sz="2000" spc="-10" dirty="0">
                <a:solidFill>
                  <a:srgbClr val="404040"/>
                </a:solidFill>
                <a:latin typeface="Noto Sans"/>
                <a:cs typeface="Noto Sans"/>
              </a:rPr>
              <a:t>e</a:t>
            </a:r>
            <a:r>
              <a:rPr sz="2000" spc="-15" dirty="0">
                <a:solidFill>
                  <a:srgbClr val="404040"/>
                </a:solidFill>
                <a:latin typeface="Noto Sans"/>
                <a:cs typeface="Noto Sans"/>
              </a:rPr>
              <a:t>r</a:t>
            </a:r>
            <a:endParaRPr sz="2000">
              <a:latin typeface="Noto Sans"/>
              <a:cs typeface="Noto Sans"/>
            </a:endParaRPr>
          </a:p>
        </p:txBody>
      </p:sp>
      <p:sp>
        <p:nvSpPr>
          <p:cNvPr id="11" name="object 11"/>
          <p:cNvSpPr/>
          <p:nvPr/>
        </p:nvSpPr>
        <p:spPr>
          <a:xfrm>
            <a:off x="9854183" y="3032760"/>
            <a:ext cx="1350264" cy="975360"/>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9724390" y="4268546"/>
            <a:ext cx="1856105"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Redshift</a:t>
            </a:r>
            <a:r>
              <a:rPr sz="2000" spc="-50" dirty="0">
                <a:solidFill>
                  <a:srgbClr val="404040"/>
                </a:solidFill>
                <a:latin typeface="Noto Sans"/>
                <a:cs typeface="Noto Sans"/>
              </a:rPr>
              <a:t> </a:t>
            </a:r>
            <a:r>
              <a:rPr sz="2000" spc="-40" dirty="0">
                <a:solidFill>
                  <a:srgbClr val="404040"/>
                </a:solidFill>
                <a:latin typeface="Noto Sans"/>
                <a:cs typeface="Noto Sans"/>
              </a:rPr>
              <a:t>Engine</a:t>
            </a:r>
            <a:endParaRPr sz="2000">
              <a:latin typeface="Noto Sans"/>
              <a:cs typeface="Noto Sans"/>
            </a:endParaRPr>
          </a:p>
        </p:txBody>
      </p:sp>
      <p:sp>
        <p:nvSpPr>
          <p:cNvPr id="13" name="object 13"/>
          <p:cNvSpPr/>
          <p:nvPr/>
        </p:nvSpPr>
        <p:spPr>
          <a:xfrm>
            <a:off x="8330183" y="3494532"/>
            <a:ext cx="1287780" cy="76200"/>
          </a:xfrm>
          <a:custGeom>
            <a:avLst/>
            <a:gdLst/>
            <a:ahLst/>
            <a:cxnLst/>
            <a:rect l="l" t="t" r="r" b="b"/>
            <a:pathLst>
              <a:path w="1287779" h="76200">
                <a:moveTo>
                  <a:pt x="1211452" y="0"/>
                </a:moveTo>
                <a:lnTo>
                  <a:pt x="1211452" y="76200"/>
                </a:lnTo>
                <a:lnTo>
                  <a:pt x="1274952" y="44450"/>
                </a:lnTo>
                <a:lnTo>
                  <a:pt x="1224152" y="44450"/>
                </a:lnTo>
                <a:lnTo>
                  <a:pt x="1224152" y="31750"/>
                </a:lnTo>
                <a:lnTo>
                  <a:pt x="1274952" y="31750"/>
                </a:lnTo>
                <a:lnTo>
                  <a:pt x="1211452" y="0"/>
                </a:lnTo>
                <a:close/>
              </a:path>
              <a:path w="1287779" h="76200">
                <a:moveTo>
                  <a:pt x="1211452" y="31750"/>
                </a:moveTo>
                <a:lnTo>
                  <a:pt x="0" y="31750"/>
                </a:lnTo>
                <a:lnTo>
                  <a:pt x="0" y="44450"/>
                </a:lnTo>
                <a:lnTo>
                  <a:pt x="1211452" y="44450"/>
                </a:lnTo>
                <a:lnTo>
                  <a:pt x="1211452" y="31750"/>
                </a:lnTo>
                <a:close/>
              </a:path>
              <a:path w="1287779" h="76200">
                <a:moveTo>
                  <a:pt x="1274952" y="31750"/>
                </a:moveTo>
                <a:lnTo>
                  <a:pt x="1224152" y="31750"/>
                </a:lnTo>
                <a:lnTo>
                  <a:pt x="1224152" y="44450"/>
                </a:lnTo>
                <a:lnTo>
                  <a:pt x="1274952" y="44450"/>
                </a:lnTo>
                <a:lnTo>
                  <a:pt x="1287652" y="38100"/>
                </a:lnTo>
                <a:lnTo>
                  <a:pt x="1274952" y="31750"/>
                </a:lnTo>
                <a:close/>
              </a:path>
            </a:pathLst>
          </a:custGeom>
          <a:solidFill>
            <a:srgbClr val="EC7C30"/>
          </a:solidFill>
        </p:spPr>
        <p:txBody>
          <a:bodyPr wrap="square" lIns="0" tIns="0" rIns="0" bIns="0" rtlCol="0"/>
          <a:lstStyle/>
          <a:p>
            <a:endParaRPr/>
          </a:p>
        </p:txBody>
      </p:sp>
      <p:sp>
        <p:nvSpPr>
          <p:cNvPr id="14" name="object 14"/>
          <p:cNvSpPr/>
          <p:nvPr/>
        </p:nvSpPr>
        <p:spPr>
          <a:xfrm>
            <a:off x="3605784" y="2974848"/>
            <a:ext cx="1069848" cy="1179576"/>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2973070" y="4261484"/>
            <a:ext cx="240284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Redshift </a:t>
            </a:r>
            <a:r>
              <a:rPr sz="2000" spc="-25" dirty="0">
                <a:solidFill>
                  <a:srgbClr val="404040"/>
                </a:solidFill>
                <a:latin typeface="Noto Sans"/>
                <a:cs typeface="Noto Sans"/>
              </a:rPr>
              <a:t>Warehouse</a:t>
            </a:r>
            <a:endParaRPr sz="2000">
              <a:latin typeface="Noto Sans"/>
              <a:cs typeface="Noto Sans"/>
            </a:endParaRPr>
          </a:p>
        </p:txBody>
      </p:sp>
      <p:sp>
        <p:nvSpPr>
          <p:cNvPr id="16" name="object 16"/>
          <p:cNvSpPr txBox="1"/>
          <p:nvPr/>
        </p:nvSpPr>
        <p:spPr>
          <a:xfrm>
            <a:off x="6025641" y="7186930"/>
            <a:ext cx="3944620" cy="968375"/>
          </a:xfrm>
          <a:prstGeom prst="rect">
            <a:avLst/>
          </a:prstGeom>
        </p:spPr>
        <p:txBody>
          <a:bodyPr vert="horz" wrap="square" lIns="0" tIns="11430" rIns="0" bIns="0" rtlCol="0">
            <a:spAutoFit/>
          </a:bodyPr>
          <a:lstStyle/>
          <a:p>
            <a:pPr marL="343535">
              <a:lnSpc>
                <a:spcPct val="100000"/>
              </a:lnSpc>
              <a:spcBef>
                <a:spcPts val="90"/>
              </a:spcBef>
              <a:tabLst>
                <a:tab pos="1761489" algn="l"/>
                <a:tab pos="3168015" algn="l"/>
              </a:tabLst>
            </a:pPr>
            <a:r>
              <a:rPr sz="3000" spc="-22" baseline="1388" dirty="0">
                <a:solidFill>
                  <a:srgbClr val="333333"/>
                </a:solidFill>
                <a:latin typeface="Noto Sans"/>
                <a:cs typeface="Noto Sans"/>
              </a:rPr>
              <a:t>N</a:t>
            </a:r>
            <a:r>
              <a:rPr sz="3000" spc="-15" baseline="1388" dirty="0">
                <a:solidFill>
                  <a:srgbClr val="333333"/>
                </a:solidFill>
                <a:latin typeface="Noto Sans"/>
                <a:cs typeface="Noto Sans"/>
              </a:rPr>
              <a:t>od</a:t>
            </a:r>
            <a:r>
              <a:rPr sz="3000" spc="-7" baseline="1388" dirty="0">
                <a:solidFill>
                  <a:srgbClr val="333333"/>
                </a:solidFill>
                <a:latin typeface="Noto Sans"/>
                <a:cs typeface="Noto Sans"/>
              </a:rPr>
              <a:t>e</a:t>
            </a:r>
            <a:r>
              <a:rPr sz="3000" spc="-15" baseline="1388" dirty="0">
                <a:solidFill>
                  <a:srgbClr val="333333"/>
                </a:solidFill>
                <a:latin typeface="Noto Sans"/>
                <a:cs typeface="Noto Sans"/>
              </a:rPr>
              <a:t>s</a:t>
            </a:r>
            <a:r>
              <a:rPr sz="3000" baseline="1388" dirty="0">
                <a:solidFill>
                  <a:srgbClr val="333333"/>
                </a:solidFill>
                <a:latin typeface="Noto Sans"/>
                <a:cs typeface="Noto Sans"/>
              </a:rPr>
              <a:t>	</a:t>
            </a:r>
            <a:r>
              <a:rPr sz="2000" spc="-10" dirty="0">
                <a:solidFill>
                  <a:srgbClr val="333333"/>
                </a:solidFill>
                <a:latin typeface="Noto Sans"/>
                <a:cs typeface="Noto Sans"/>
              </a:rPr>
              <a:t>Nod</a:t>
            </a:r>
            <a:r>
              <a:rPr sz="2000" spc="-5" dirty="0">
                <a:solidFill>
                  <a:srgbClr val="333333"/>
                </a:solidFill>
                <a:latin typeface="Noto Sans"/>
                <a:cs typeface="Noto Sans"/>
              </a:rPr>
              <a:t>e</a:t>
            </a:r>
            <a:r>
              <a:rPr sz="2000" spc="-10" dirty="0">
                <a:solidFill>
                  <a:srgbClr val="333333"/>
                </a:solidFill>
                <a:latin typeface="Noto Sans"/>
                <a:cs typeface="Noto Sans"/>
              </a:rPr>
              <a:t>s</a:t>
            </a:r>
            <a:r>
              <a:rPr sz="2000" dirty="0">
                <a:solidFill>
                  <a:srgbClr val="333333"/>
                </a:solidFill>
                <a:latin typeface="Noto Sans"/>
                <a:cs typeface="Noto Sans"/>
              </a:rPr>
              <a:t>	</a:t>
            </a:r>
            <a:r>
              <a:rPr sz="2000" spc="-15" dirty="0">
                <a:solidFill>
                  <a:srgbClr val="333333"/>
                </a:solidFill>
                <a:latin typeface="Noto Sans"/>
                <a:cs typeface="Noto Sans"/>
              </a:rPr>
              <a:t>N</a:t>
            </a:r>
            <a:r>
              <a:rPr sz="2000" spc="-10" dirty="0">
                <a:solidFill>
                  <a:srgbClr val="333333"/>
                </a:solidFill>
                <a:latin typeface="Noto Sans"/>
                <a:cs typeface="Noto Sans"/>
              </a:rPr>
              <a:t>od</a:t>
            </a:r>
            <a:r>
              <a:rPr sz="2000" spc="-5" dirty="0">
                <a:solidFill>
                  <a:srgbClr val="333333"/>
                </a:solidFill>
                <a:latin typeface="Noto Sans"/>
                <a:cs typeface="Noto Sans"/>
              </a:rPr>
              <a:t>e</a:t>
            </a:r>
            <a:r>
              <a:rPr sz="2000" spc="-10" dirty="0">
                <a:solidFill>
                  <a:srgbClr val="333333"/>
                </a:solidFill>
                <a:latin typeface="Noto Sans"/>
                <a:cs typeface="Noto Sans"/>
              </a:rPr>
              <a:t>s</a:t>
            </a:r>
            <a:endParaRPr sz="2000">
              <a:latin typeface="Noto Sans"/>
              <a:cs typeface="Noto Sans"/>
            </a:endParaRPr>
          </a:p>
          <a:p>
            <a:pPr marL="12700">
              <a:lnSpc>
                <a:spcPct val="100000"/>
              </a:lnSpc>
              <a:spcBef>
                <a:spcPts val="2390"/>
              </a:spcBef>
            </a:pPr>
            <a:r>
              <a:rPr sz="2200" spc="-10" dirty="0">
                <a:solidFill>
                  <a:srgbClr val="333333"/>
                </a:solidFill>
                <a:latin typeface="Noto Sans"/>
                <a:cs typeface="Noto Sans"/>
              </a:rPr>
              <a:t>Massive </a:t>
            </a:r>
            <a:r>
              <a:rPr sz="2200" spc="-20" dirty="0">
                <a:solidFill>
                  <a:srgbClr val="333333"/>
                </a:solidFill>
                <a:latin typeface="Noto Sans"/>
                <a:cs typeface="Noto Sans"/>
              </a:rPr>
              <a:t>Parallel</a:t>
            </a:r>
            <a:r>
              <a:rPr sz="2200" spc="5" dirty="0">
                <a:solidFill>
                  <a:srgbClr val="333333"/>
                </a:solidFill>
                <a:latin typeface="Noto Sans"/>
                <a:cs typeface="Noto Sans"/>
              </a:rPr>
              <a:t> </a:t>
            </a:r>
            <a:r>
              <a:rPr sz="2200" spc="-25" dirty="0">
                <a:solidFill>
                  <a:srgbClr val="333333"/>
                </a:solidFill>
                <a:latin typeface="Noto Sans"/>
                <a:cs typeface="Noto Sans"/>
              </a:rPr>
              <a:t>Processing</a:t>
            </a:r>
            <a:endParaRPr sz="2200">
              <a:latin typeface="Noto Sans"/>
              <a:cs typeface="Noto Sans"/>
            </a:endParaRPr>
          </a:p>
        </p:txBody>
      </p:sp>
      <p:sp>
        <p:nvSpPr>
          <p:cNvPr id="17" name="object 17"/>
          <p:cNvSpPr txBox="1"/>
          <p:nvPr/>
        </p:nvSpPr>
        <p:spPr>
          <a:xfrm>
            <a:off x="10517251" y="7186421"/>
            <a:ext cx="2430145" cy="969010"/>
          </a:xfrm>
          <a:prstGeom prst="rect">
            <a:avLst/>
          </a:prstGeom>
        </p:spPr>
        <p:txBody>
          <a:bodyPr vert="horz" wrap="square" lIns="0" tIns="11430" rIns="0" bIns="0" rtlCol="0">
            <a:spAutoFit/>
          </a:bodyPr>
          <a:lstStyle/>
          <a:p>
            <a:pPr marL="12700">
              <a:lnSpc>
                <a:spcPct val="100000"/>
              </a:lnSpc>
              <a:spcBef>
                <a:spcPts val="90"/>
              </a:spcBef>
              <a:tabLst>
                <a:tab pos="1467485" algn="l"/>
              </a:tabLst>
            </a:pPr>
            <a:r>
              <a:rPr sz="2000" spc="-10" dirty="0">
                <a:solidFill>
                  <a:srgbClr val="333333"/>
                </a:solidFill>
                <a:latin typeface="Noto Sans"/>
                <a:cs typeface="Noto Sans"/>
              </a:rPr>
              <a:t>Nodes	</a:t>
            </a:r>
            <a:r>
              <a:rPr sz="3000" spc="-15" baseline="2777" dirty="0">
                <a:solidFill>
                  <a:srgbClr val="333333"/>
                </a:solidFill>
                <a:latin typeface="Noto Sans"/>
                <a:cs typeface="Noto Sans"/>
              </a:rPr>
              <a:t>Nodes</a:t>
            </a:r>
            <a:endParaRPr sz="3000" baseline="2777">
              <a:latin typeface="Noto Sans"/>
              <a:cs typeface="Noto Sans"/>
            </a:endParaRPr>
          </a:p>
          <a:p>
            <a:pPr marL="316865">
              <a:lnSpc>
                <a:spcPct val="100000"/>
              </a:lnSpc>
              <a:spcBef>
                <a:spcPts val="2395"/>
              </a:spcBef>
            </a:pPr>
            <a:r>
              <a:rPr sz="2200" spc="-40" dirty="0">
                <a:solidFill>
                  <a:srgbClr val="333333"/>
                </a:solidFill>
                <a:latin typeface="Noto Sans"/>
                <a:cs typeface="Noto Sans"/>
              </a:rPr>
              <a:t>Total </a:t>
            </a:r>
            <a:r>
              <a:rPr sz="2200" spc="5" dirty="0">
                <a:solidFill>
                  <a:srgbClr val="333333"/>
                </a:solidFill>
                <a:latin typeface="Noto Sans"/>
                <a:cs typeface="Noto Sans"/>
              </a:rPr>
              <a:t>128</a:t>
            </a:r>
            <a:r>
              <a:rPr sz="2200" spc="-60" dirty="0">
                <a:solidFill>
                  <a:srgbClr val="333333"/>
                </a:solidFill>
                <a:latin typeface="Noto Sans"/>
                <a:cs typeface="Noto Sans"/>
              </a:rPr>
              <a:t> </a:t>
            </a:r>
            <a:r>
              <a:rPr sz="2200" spc="-5" dirty="0">
                <a:solidFill>
                  <a:srgbClr val="333333"/>
                </a:solidFill>
                <a:latin typeface="Noto Sans"/>
                <a:cs typeface="Noto Sans"/>
              </a:rPr>
              <a:t>Nodes</a:t>
            </a:r>
            <a:endParaRPr sz="2200">
              <a:latin typeface="Noto Sans"/>
              <a:cs typeface="Noto Sans"/>
            </a:endParaRPr>
          </a:p>
        </p:txBody>
      </p:sp>
      <p:sp>
        <p:nvSpPr>
          <p:cNvPr id="18" name="object 18"/>
          <p:cNvSpPr/>
          <p:nvPr/>
        </p:nvSpPr>
        <p:spPr>
          <a:xfrm>
            <a:off x="6480047" y="6388608"/>
            <a:ext cx="719327" cy="752856"/>
          </a:xfrm>
          <a:prstGeom prst="rect">
            <a:avLst/>
          </a:prstGeom>
          <a:blipFill>
            <a:blip r:embed="rId2" cstate="print"/>
            <a:stretch>
              <a:fillRect/>
            </a:stretch>
          </a:blipFill>
        </p:spPr>
        <p:txBody>
          <a:bodyPr wrap="square" lIns="0" tIns="0" rIns="0" bIns="0" rtlCol="0"/>
          <a:lstStyle/>
          <a:p>
            <a:endParaRPr/>
          </a:p>
        </p:txBody>
      </p:sp>
      <p:sp>
        <p:nvSpPr>
          <p:cNvPr id="19" name="object 19"/>
          <p:cNvSpPr txBox="1"/>
          <p:nvPr/>
        </p:nvSpPr>
        <p:spPr>
          <a:xfrm>
            <a:off x="6518529" y="6648068"/>
            <a:ext cx="618490" cy="238125"/>
          </a:xfrm>
          <a:prstGeom prst="rect">
            <a:avLst/>
          </a:prstGeom>
        </p:spPr>
        <p:txBody>
          <a:bodyPr vert="horz" wrap="square" lIns="0" tIns="11430" rIns="0" bIns="0" rtlCol="0">
            <a:spAutoFit/>
          </a:bodyPr>
          <a:lstStyle/>
          <a:p>
            <a:pPr marL="12700">
              <a:lnSpc>
                <a:spcPct val="100000"/>
              </a:lnSpc>
              <a:spcBef>
                <a:spcPts val="90"/>
              </a:spcBef>
            </a:pPr>
            <a:r>
              <a:rPr sz="1400" spc="-10" dirty="0">
                <a:solidFill>
                  <a:srgbClr val="FFFFFF"/>
                </a:solidFill>
                <a:latin typeface="Noto Sans"/>
                <a:cs typeface="Noto Sans"/>
              </a:rPr>
              <a:t>160</a:t>
            </a:r>
            <a:r>
              <a:rPr sz="1400" spc="-55" dirty="0">
                <a:solidFill>
                  <a:srgbClr val="FFFFFF"/>
                </a:solidFill>
                <a:latin typeface="Noto Sans"/>
                <a:cs typeface="Noto Sans"/>
              </a:rPr>
              <a:t> </a:t>
            </a:r>
            <a:r>
              <a:rPr sz="1400" spc="-15" dirty="0">
                <a:solidFill>
                  <a:srgbClr val="FFFFFF"/>
                </a:solidFill>
                <a:latin typeface="Noto Sans"/>
                <a:cs typeface="Noto Sans"/>
              </a:rPr>
              <a:t>GB</a:t>
            </a:r>
            <a:endParaRPr sz="1400">
              <a:latin typeface="Noto Sans"/>
              <a:cs typeface="Noto Sans"/>
            </a:endParaRPr>
          </a:p>
        </p:txBody>
      </p:sp>
      <p:sp>
        <p:nvSpPr>
          <p:cNvPr id="20" name="object 20"/>
          <p:cNvSpPr/>
          <p:nvPr/>
        </p:nvSpPr>
        <p:spPr>
          <a:xfrm>
            <a:off x="7879080" y="6361176"/>
            <a:ext cx="719327" cy="75285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7396353" y="6606540"/>
            <a:ext cx="298450" cy="261620"/>
          </a:xfrm>
          <a:custGeom>
            <a:avLst/>
            <a:gdLst/>
            <a:ahLst/>
            <a:cxnLst/>
            <a:rect l="l" t="t" r="r" b="b"/>
            <a:pathLst>
              <a:path w="298450" h="261620">
                <a:moveTo>
                  <a:pt x="297942" y="88900"/>
                </a:moveTo>
                <a:lnTo>
                  <a:pt x="190881" y="88900"/>
                </a:lnTo>
                <a:lnTo>
                  <a:pt x="190881" y="0"/>
                </a:lnTo>
                <a:lnTo>
                  <a:pt x="107061" y="0"/>
                </a:lnTo>
                <a:lnTo>
                  <a:pt x="107061" y="88900"/>
                </a:lnTo>
                <a:lnTo>
                  <a:pt x="0" y="88900"/>
                </a:lnTo>
                <a:lnTo>
                  <a:pt x="0" y="172720"/>
                </a:lnTo>
                <a:lnTo>
                  <a:pt x="107061" y="172720"/>
                </a:lnTo>
                <a:lnTo>
                  <a:pt x="107061" y="261620"/>
                </a:lnTo>
                <a:lnTo>
                  <a:pt x="190881" y="261620"/>
                </a:lnTo>
                <a:lnTo>
                  <a:pt x="190881" y="172720"/>
                </a:lnTo>
                <a:lnTo>
                  <a:pt x="297942" y="172720"/>
                </a:lnTo>
                <a:lnTo>
                  <a:pt x="297942" y="88900"/>
                </a:lnTo>
                <a:close/>
              </a:path>
            </a:pathLst>
          </a:custGeom>
          <a:solidFill>
            <a:srgbClr val="FFC000"/>
          </a:solidFill>
        </p:spPr>
        <p:txBody>
          <a:bodyPr wrap="square" lIns="0" tIns="0" rIns="0" bIns="0" rtlCol="0"/>
          <a:lstStyle/>
          <a:p>
            <a:endParaRPr/>
          </a:p>
        </p:txBody>
      </p:sp>
      <p:sp>
        <p:nvSpPr>
          <p:cNvPr id="22" name="object 22"/>
          <p:cNvSpPr/>
          <p:nvPr/>
        </p:nvSpPr>
        <p:spPr>
          <a:xfrm>
            <a:off x="8783193" y="6606540"/>
            <a:ext cx="298450" cy="261620"/>
          </a:xfrm>
          <a:custGeom>
            <a:avLst/>
            <a:gdLst/>
            <a:ahLst/>
            <a:cxnLst/>
            <a:rect l="l" t="t" r="r" b="b"/>
            <a:pathLst>
              <a:path w="298450" h="261620">
                <a:moveTo>
                  <a:pt x="297942" y="88900"/>
                </a:moveTo>
                <a:lnTo>
                  <a:pt x="190881" y="88900"/>
                </a:lnTo>
                <a:lnTo>
                  <a:pt x="190881" y="0"/>
                </a:lnTo>
                <a:lnTo>
                  <a:pt x="107061" y="0"/>
                </a:lnTo>
                <a:lnTo>
                  <a:pt x="107061" y="88900"/>
                </a:lnTo>
                <a:lnTo>
                  <a:pt x="0" y="88900"/>
                </a:lnTo>
                <a:lnTo>
                  <a:pt x="0" y="172720"/>
                </a:lnTo>
                <a:lnTo>
                  <a:pt x="107061" y="172720"/>
                </a:lnTo>
                <a:lnTo>
                  <a:pt x="107061" y="261620"/>
                </a:lnTo>
                <a:lnTo>
                  <a:pt x="190881" y="261620"/>
                </a:lnTo>
                <a:lnTo>
                  <a:pt x="190881" y="172720"/>
                </a:lnTo>
                <a:lnTo>
                  <a:pt x="297942" y="172720"/>
                </a:lnTo>
                <a:lnTo>
                  <a:pt x="297942" y="88900"/>
                </a:lnTo>
                <a:close/>
              </a:path>
            </a:pathLst>
          </a:custGeom>
          <a:solidFill>
            <a:srgbClr val="FFC000"/>
          </a:solidFill>
        </p:spPr>
        <p:txBody>
          <a:bodyPr wrap="square" lIns="0" tIns="0" rIns="0" bIns="0" rtlCol="0"/>
          <a:lstStyle/>
          <a:p>
            <a:endParaRPr/>
          </a:p>
        </p:txBody>
      </p:sp>
      <p:sp>
        <p:nvSpPr>
          <p:cNvPr id="23" name="object 23"/>
          <p:cNvSpPr/>
          <p:nvPr/>
        </p:nvSpPr>
        <p:spPr>
          <a:xfrm>
            <a:off x="9265919" y="6361176"/>
            <a:ext cx="719327" cy="752856"/>
          </a:xfrm>
          <a:prstGeom prst="rect">
            <a:avLst/>
          </a:prstGeom>
          <a:blipFill>
            <a:blip r:embed="rId2" cstate="print"/>
            <a:stretch>
              <a:fillRect/>
            </a:stretch>
          </a:blipFill>
        </p:spPr>
        <p:txBody>
          <a:bodyPr wrap="square" lIns="0" tIns="0" rIns="0" bIns="0" rtlCol="0"/>
          <a:lstStyle/>
          <a:p>
            <a:endParaRPr/>
          </a:p>
        </p:txBody>
      </p:sp>
      <p:sp>
        <p:nvSpPr>
          <p:cNvPr id="24" name="object 24"/>
          <p:cNvSpPr txBox="1"/>
          <p:nvPr/>
        </p:nvSpPr>
        <p:spPr>
          <a:xfrm>
            <a:off x="9288271" y="6630161"/>
            <a:ext cx="618490" cy="238125"/>
          </a:xfrm>
          <a:prstGeom prst="rect">
            <a:avLst/>
          </a:prstGeom>
        </p:spPr>
        <p:txBody>
          <a:bodyPr vert="horz" wrap="square" lIns="0" tIns="11430" rIns="0" bIns="0" rtlCol="0">
            <a:spAutoFit/>
          </a:bodyPr>
          <a:lstStyle/>
          <a:p>
            <a:pPr marL="12700">
              <a:lnSpc>
                <a:spcPct val="100000"/>
              </a:lnSpc>
              <a:spcBef>
                <a:spcPts val="90"/>
              </a:spcBef>
            </a:pPr>
            <a:r>
              <a:rPr sz="1400" spc="-10" dirty="0">
                <a:solidFill>
                  <a:srgbClr val="FFFFFF"/>
                </a:solidFill>
                <a:latin typeface="Noto Sans"/>
                <a:cs typeface="Noto Sans"/>
              </a:rPr>
              <a:t>160</a:t>
            </a:r>
            <a:r>
              <a:rPr sz="1400" spc="-55" dirty="0">
                <a:solidFill>
                  <a:srgbClr val="FFFFFF"/>
                </a:solidFill>
                <a:latin typeface="Noto Sans"/>
                <a:cs typeface="Noto Sans"/>
              </a:rPr>
              <a:t> </a:t>
            </a:r>
            <a:r>
              <a:rPr sz="1400" spc="-15" dirty="0">
                <a:solidFill>
                  <a:srgbClr val="FFFFFF"/>
                </a:solidFill>
                <a:latin typeface="Noto Sans"/>
                <a:cs typeface="Noto Sans"/>
              </a:rPr>
              <a:t>GB</a:t>
            </a:r>
            <a:endParaRPr sz="1400">
              <a:latin typeface="Noto Sans"/>
              <a:cs typeface="Noto Sans"/>
            </a:endParaRPr>
          </a:p>
        </p:txBody>
      </p:sp>
      <p:sp>
        <p:nvSpPr>
          <p:cNvPr id="25" name="object 25"/>
          <p:cNvSpPr/>
          <p:nvPr/>
        </p:nvSpPr>
        <p:spPr>
          <a:xfrm>
            <a:off x="10154793" y="6606540"/>
            <a:ext cx="298450" cy="261620"/>
          </a:xfrm>
          <a:custGeom>
            <a:avLst/>
            <a:gdLst/>
            <a:ahLst/>
            <a:cxnLst/>
            <a:rect l="l" t="t" r="r" b="b"/>
            <a:pathLst>
              <a:path w="298450" h="261620">
                <a:moveTo>
                  <a:pt x="297942" y="88900"/>
                </a:moveTo>
                <a:lnTo>
                  <a:pt x="190881" y="88900"/>
                </a:lnTo>
                <a:lnTo>
                  <a:pt x="190881" y="0"/>
                </a:lnTo>
                <a:lnTo>
                  <a:pt x="107061" y="0"/>
                </a:lnTo>
                <a:lnTo>
                  <a:pt x="107061" y="88900"/>
                </a:lnTo>
                <a:lnTo>
                  <a:pt x="0" y="88900"/>
                </a:lnTo>
                <a:lnTo>
                  <a:pt x="0" y="172720"/>
                </a:lnTo>
                <a:lnTo>
                  <a:pt x="107061" y="172720"/>
                </a:lnTo>
                <a:lnTo>
                  <a:pt x="107061" y="261620"/>
                </a:lnTo>
                <a:lnTo>
                  <a:pt x="190881" y="261620"/>
                </a:lnTo>
                <a:lnTo>
                  <a:pt x="190881" y="172720"/>
                </a:lnTo>
                <a:lnTo>
                  <a:pt x="297942" y="172720"/>
                </a:lnTo>
                <a:lnTo>
                  <a:pt x="297942" y="88900"/>
                </a:lnTo>
                <a:close/>
              </a:path>
            </a:pathLst>
          </a:custGeom>
          <a:solidFill>
            <a:srgbClr val="FFC000"/>
          </a:solidFill>
        </p:spPr>
        <p:txBody>
          <a:bodyPr wrap="square" lIns="0" tIns="0" rIns="0" bIns="0" rtlCol="0"/>
          <a:lstStyle/>
          <a:p>
            <a:endParaRPr/>
          </a:p>
        </p:txBody>
      </p:sp>
      <p:sp>
        <p:nvSpPr>
          <p:cNvPr id="26" name="object 26"/>
          <p:cNvSpPr/>
          <p:nvPr/>
        </p:nvSpPr>
        <p:spPr>
          <a:xfrm>
            <a:off x="10637519" y="6361176"/>
            <a:ext cx="719327" cy="755904"/>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11541252" y="6606540"/>
            <a:ext cx="295910" cy="261620"/>
          </a:xfrm>
          <a:custGeom>
            <a:avLst/>
            <a:gdLst/>
            <a:ahLst/>
            <a:cxnLst/>
            <a:rect l="l" t="t" r="r" b="b"/>
            <a:pathLst>
              <a:path w="295909" h="261620">
                <a:moveTo>
                  <a:pt x="295656" y="88900"/>
                </a:moveTo>
                <a:lnTo>
                  <a:pt x="189738" y="88900"/>
                </a:lnTo>
                <a:lnTo>
                  <a:pt x="189738" y="0"/>
                </a:lnTo>
                <a:lnTo>
                  <a:pt x="105918" y="0"/>
                </a:lnTo>
                <a:lnTo>
                  <a:pt x="105918" y="88900"/>
                </a:lnTo>
                <a:lnTo>
                  <a:pt x="0" y="88900"/>
                </a:lnTo>
                <a:lnTo>
                  <a:pt x="0" y="172720"/>
                </a:lnTo>
                <a:lnTo>
                  <a:pt x="105918" y="172720"/>
                </a:lnTo>
                <a:lnTo>
                  <a:pt x="105918" y="261620"/>
                </a:lnTo>
                <a:lnTo>
                  <a:pt x="189738" y="261620"/>
                </a:lnTo>
                <a:lnTo>
                  <a:pt x="189738" y="172720"/>
                </a:lnTo>
                <a:lnTo>
                  <a:pt x="295656" y="172720"/>
                </a:lnTo>
                <a:lnTo>
                  <a:pt x="295656" y="88900"/>
                </a:lnTo>
                <a:close/>
              </a:path>
            </a:pathLst>
          </a:custGeom>
          <a:solidFill>
            <a:srgbClr val="FFC000"/>
          </a:solidFill>
        </p:spPr>
        <p:txBody>
          <a:bodyPr wrap="square" lIns="0" tIns="0" rIns="0" bIns="0" rtlCol="0"/>
          <a:lstStyle/>
          <a:p>
            <a:endParaRPr/>
          </a:p>
        </p:txBody>
      </p:sp>
      <p:sp>
        <p:nvSpPr>
          <p:cNvPr id="28" name="object 28"/>
          <p:cNvSpPr/>
          <p:nvPr/>
        </p:nvSpPr>
        <p:spPr>
          <a:xfrm>
            <a:off x="12024359" y="6361176"/>
            <a:ext cx="719327" cy="755904"/>
          </a:xfrm>
          <a:prstGeom prst="rect">
            <a:avLst/>
          </a:prstGeom>
          <a:blipFill>
            <a:blip r:embed="rId2" cstate="print"/>
            <a:stretch>
              <a:fillRect/>
            </a:stretch>
          </a:blipFill>
        </p:spPr>
        <p:txBody>
          <a:bodyPr wrap="square" lIns="0" tIns="0" rIns="0" bIns="0" rtlCol="0"/>
          <a:lstStyle/>
          <a:p>
            <a:endParaRPr/>
          </a:p>
        </p:txBody>
      </p:sp>
      <p:sp>
        <p:nvSpPr>
          <p:cNvPr id="29" name="object 29"/>
          <p:cNvSpPr txBox="1"/>
          <p:nvPr/>
        </p:nvSpPr>
        <p:spPr>
          <a:xfrm>
            <a:off x="10659236" y="6618223"/>
            <a:ext cx="618490" cy="238125"/>
          </a:xfrm>
          <a:prstGeom prst="rect">
            <a:avLst/>
          </a:prstGeom>
        </p:spPr>
        <p:txBody>
          <a:bodyPr vert="horz" wrap="square" lIns="0" tIns="11430" rIns="0" bIns="0" rtlCol="0">
            <a:spAutoFit/>
          </a:bodyPr>
          <a:lstStyle/>
          <a:p>
            <a:pPr marL="12700">
              <a:lnSpc>
                <a:spcPct val="100000"/>
              </a:lnSpc>
              <a:spcBef>
                <a:spcPts val="90"/>
              </a:spcBef>
            </a:pPr>
            <a:r>
              <a:rPr sz="1400" spc="-10" dirty="0">
                <a:solidFill>
                  <a:srgbClr val="FFFFFF"/>
                </a:solidFill>
                <a:latin typeface="Noto Sans"/>
                <a:cs typeface="Noto Sans"/>
              </a:rPr>
              <a:t>160</a:t>
            </a:r>
            <a:r>
              <a:rPr sz="1400" spc="-55" dirty="0">
                <a:solidFill>
                  <a:srgbClr val="FFFFFF"/>
                </a:solidFill>
                <a:latin typeface="Noto Sans"/>
                <a:cs typeface="Noto Sans"/>
              </a:rPr>
              <a:t> </a:t>
            </a:r>
            <a:r>
              <a:rPr sz="1400" spc="-15" dirty="0">
                <a:solidFill>
                  <a:srgbClr val="FFFFFF"/>
                </a:solidFill>
                <a:latin typeface="Noto Sans"/>
                <a:cs typeface="Noto Sans"/>
              </a:rPr>
              <a:t>GB</a:t>
            </a:r>
            <a:endParaRPr sz="1400">
              <a:latin typeface="Noto Sans"/>
              <a:cs typeface="Noto Sans"/>
            </a:endParaRPr>
          </a:p>
        </p:txBody>
      </p:sp>
      <p:sp>
        <p:nvSpPr>
          <p:cNvPr id="30" name="object 30"/>
          <p:cNvSpPr txBox="1"/>
          <p:nvPr/>
        </p:nvSpPr>
        <p:spPr>
          <a:xfrm>
            <a:off x="12049506" y="6624573"/>
            <a:ext cx="618490" cy="238125"/>
          </a:xfrm>
          <a:prstGeom prst="rect">
            <a:avLst/>
          </a:prstGeom>
        </p:spPr>
        <p:txBody>
          <a:bodyPr vert="horz" wrap="square" lIns="0" tIns="11430" rIns="0" bIns="0" rtlCol="0">
            <a:spAutoFit/>
          </a:bodyPr>
          <a:lstStyle/>
          <a:p>
            <a:pPr marL="12700">
              <a:lnSpc>
                <a:spcPct val="100000"/>
              </a:lnSpc>
              <a:spcBef>
                <a:spcPts val="90"/>
              </a:spcBef>
            </a:pPr>
            <a:r>
              <a:rPr sz="1400" spc="-10" dirty="0">
                <a:solidFill>
                  <a:srgbClr val="FFFFFF"/>
                </a:solidFill>
                <a:latin typeface="Noto Sans"/>
                <a:cs typeface="Noto Sans"/>
              </a:rPr>
              <a:t>160</a:t>
            </a:r>
            <a:r>
              <a:rPr sz="1400" spc="-55" dirty="0">
                <a:solidFill>
                  <a:srgbClr val="FFFFFF"/>
                </a:solidFill>
                <a:latin typeface="Noto Sans"/>
                <a:cs typeface="Noto Sans"/>
              </a:rPr>
              <a:t> </a:t>
            </a:r>
            <a:r>
              <a:rPr sz="1400" spc="-15" dirty="0">
                <a:solidFill>
                  <a:srgbClr val="FFFFFF"/>
                </a:solidFill>
                <a:latin typeface="Noto Sans"/>
                <a:cs typeface="Noto Sans"/>
              </a:rPr>
              <a:t>GB</a:t>
            </a:r>
            <a:endParaRPr sz="1400">
              <a:latin typeface="Noto Sans"/>
              <a:cs typeface="Noto Sans"/>
            </a:endParaRPr>
          </a:p>
        </p:txBody>
      </p:sp>
      <p:sp>
        <p:nvSpPr>
          <p:cNvPr id="31" name="object 31"/>
          <p:cNvSpPr/>
          <p:nvPr/>
        </p:nvSpPr>
        <p:spPr>
          <a:xfrm>
            <a:off x="3249167" y="6333744"/>
            <a:ext cx="941832" cy="984503"/>
          </a:xfrm>
          <a:prstGeom prst="rect">
            <a:avLst/>
          </a:prstGeom>
          <a:blipFill>
            <a:blip r:embed="rId2" cstate="print"/>
            <a:stretch>
              <a:fillRect/>
            </a:stretch>
          </a:blipFill>
        </p:spPr>
        <p:txBody>
          <a:bodyPr wrap="square" lIns="0" tIns="0" rIns="0" bIns="0" rtlCol="0"/>
          <a:lstStyle/>
          <a:p>
            <a:endParaRPr/>
          </a:p>
        </p:txBody>
      </p:sp>
      <p:sp>
        <p:nvSpPr>
          <p:cNvPr id="32" name="object 32"/>
          <p:cNvSpPr txBox="1"/>
          <p:nvPr/>
        </p:nvSpPr>
        <p:spPr>
          <a:xfrm>
            <a:off x="2936494" y="7460945"/>
            <a:ext cx="1550670"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333333"/>
                </a:solidFill>
                <a:latin typeface="Noto Sans"/>
                <a:cs typeface="Noto Sans"/>
              </a:rPr>
              <a:t>Leader</a:t>
            </a:r>
            <a:r>
              <a:rPr sz="2000" spc="-65" dirty="0">
                <a:solidFill>
                  <a:srgbClr val="333333"/>
                </a:solidFill>
                <a:latin typeface="Noto Sans"/>
                <a:cs typeface="Noto Sans"/>
              </a:rPr>
              <a:t> </a:t>
            </a:r>
            <a:r>
              <a:rPr sz="2000" spc="-10" dirty="0">
                <a:solidFill>
                  <a:srgbClr val="333333"/>
                </a:solidFill>
                <a:latin typeface="Noto Sans"/>
                <a:cs typeface="Noto Sans"/>
              </a:rPr>
              <a:t>Node</a:t>
            </a:r>
            <a:endParaRPr sz="2000">
              <a:latin typeface="Noto Sans"/>
              <a:cs typeface="Noto Sans"/>
            </a:endParaRPr>
          </a:p>
        </p:txBody>
      </p:sp>
      <p:sp>
        <p:nvSpPr>
          <p:cNvPr id="33" name="object 33"/>
          <p:cNvSpPr/>
          <p:nvPr/>
        </p:nvSpPr>
        <p:spPr>
          <a:xfrm>
            <a:off x="4376928" y="6737604"/>
            <a:ext cx="1841500" cy="76200"/>
          </a:xfrm>
          <a:custGeom>
            <a:avLst/>
            <a:gdLst/>
            <a:ahLst/>
            <a:cxnLst/>
            <a:rect l="l" t="t" r="r" b="b"/>
            <a:pathLst>
              <a:path w="1841500" h="76200">
                <a:moveTo>
                  <a:pt x="1764792" y="0"/>
                </a:moveTo>
                <a:lnTo>
                  <a:pt x="1764792" y="76200"/>
                </a:lnTo>
                <a:lnTo>
                  <a:pt x="1822704" y="47244"/>
                </a:lnTo>
                <a:lnTo>
                  <a:pt x="1777492" y="47244"/>
                </a:lnTo>
                <a:lnTo>
                  <a:pt x="1777492" y="28956"/>
                </a:lnTo>
                <a:lnTo>
                  <a:pt x="1822704" y="28956"/>
                </a:lnTo>
                <a:lnTo>
                  <a:pt x="1764792" y="0"/>
                </a:lnTo>
                <a:close/>
              </a:path>
              <a:path w="1841500" h="76200">
                <a:moveTo>
                  <a:pt x="1764792" y="28956"/>
                </a:moveTo>
                <a:lnTo>
                  <a:pt x="0" y="28956"/>
                </a:lnTo>
                <a:lnTo>
                  <a:pt x="0" y="47244"/>
                </a:lnTo>
                <a:lnTo>
                  <a:pt x="1764792" y="47244"/>
                </a:lnTo>
                <a:lnTo>
                  <a:pt x="1764792" y="28956"/>
                </a:lnTo>
                <a:close/>
              </a:path>
              <a:path w="1841500" h="76200">
                <a:moveTo>
                  <a:pt x="1822704" y="28956"/>
                </a:moveTo>
                <a:lnTo>
                  <a:pt x="1777492" y="28956"/>
                </a:lnTo>
                <a:lnTo>
                  <a:pt x="1777492" y="47244"/>
                </a:lnTo>
                <a:lnTo>
                  <a:pt x="1822704" y="47244"/>
                </a:lnTo>
                <a:lnTo>
                  <a:pt x="1840992" y="38100"/>
                </a:lnTo>
                <a:lnTo>
                  <a:pt x="1822704" y="28956"/>
                </a:lnTo>
                <a:close/>
              </a:path>
            </a:pathLst>
          </a:custGeom>
          <a:solidFill>
            <a:srgbClr val="EC7C30"/>
          </a:solidFill>
        </p:spPr>
        <p:txBody>
          <a:bodyPr wrap="square" lIns="0" tIns="0" rIns="0" bIns="0" rtlCol="0"/>
          <a:lstStyle/>
          <a:p>
            <a:endParaRPr/>
          </a:p>
        </p:txBody>
      </p:sp>
      <p:sp>
        <p:nvSpPr>
          <p:cNvPr id="34" name="object 34"/>
          <p:cNvSpPr txBox="1"/>
          <p:nvPr/>
        </p:nvSpPr>
        <p:spPr>
          <a:xfrm>
            <a:off x="7924038" y="6633717"/>
            <a:ext cx="618490" cy="238125"/>
          </a:xfrm>
          <a:prstGeom prst="rect">
            <a:avLst/>
          </a:prstGeom>
        </p:spPr>
        <p:txBody>
          <a:bodyPr vert="horz" wrap="square" lIns="0" tIns="11430" rIns="0" bIns="0" rtlCol="0">
            <a:spAutoFit/>
          </a:bodyPr>
          <a:lstStyle/>
          <a:p>
            <a:pPr marL="12700">
              <a:lnSpc>
                <a:spcPct val="100000"/>
              </a:lnSpc>
              <a:spcBef>
                <a:spcPts val="90"/>
              </a:spcBef>
            </a:pPr>
            <a:r>
              <a:rPr sz="1400" spc="-10" dirty="0">
                <a:solidFill>
                  <a:srgbClr val="FFFFFF"/>
                </a:solidFill>
                <a:latin typeface="Noto Sans"/>
                <a:cs typeface="Noto Sans"/>
              </a:rPr>
              <a:t>160</a:t>
            </a:r>
            <a:r>
              <a:rPr sz="1400" spc="-55" dirty="0">
                <a:solidFill>
                  <a:srgbClr val="FFFFFF"/>
                </a:solidFill>
                <a:latin typeface="Noto Sans"/>
                <a:cs typeface="Noto Sans"/>
              </a:rPr>
              <a:t> </a:t>
            </a:r>
            <a:r>
              <a:rPr sz="1400" spc="-15" dirty="0">
                <a:solidFill>
                  <a:srgbClr val="FFFFFF"/>
                </a:solidFill>
                <a:latin typeface="Noto Sans"/>
                <a:cs typeface="Noto Sans"/>
              </a:rPr>
              <a:t>GB</a:t>
            </a:r>
            <a:endParaRPr sz="1400">
              <a:latin typeface="Noto Sans"/>
              <a:cs typeface="Noto Sans"/>
            </a:endParaRPr>
          </a:p>
        </p:txBody>
      </p:sp>
      <p:sp>
        <p:nvSpPr>
          <p:cNvPr id="35" name="object 35"/>
          <p:cNvSpPr/>
          <p:nvPr/>
        </p:nvSpPr>
        <p:spPr>
          <a:xfrm>
            <a:off x="7476743" y="710183"/>
            <a:ext cx="1307592" cy="256031"/>
          </a:xfrm>
          <a:prstGeom prst="rect">
            <a:avLst/>
          </a:prstGeom>
          <a:blipFill>
            <a:blip r:embed="rId5" cstate="print"/>
            <a:stretch>
              <a:fillRect/>
            </a:stretch>
          </a:blipFill>
        </p:spPr>
        <p:txBody>
          <a:bodyPr wrap="square" lIns="0" tIns="0" rIns="0" bIns="0" rtlCol="0"/>
          <a:lstStyle/>
          <a:p>
            <a:endParaRPr/>
          </a:p>
        </p:txBody>
      </p:sp>
      <p:sp>
        <p:nvSpPr>
          <p:cNvPr id="36" name="object 36"/>
          <p:cNvSpPr txBox="1"/>
          <p:nvPr/>
        </p:nvSpPr>
        <p:spPr>
          <a:xfrm>
            <a:off x="967536" y="1165605"/>
            <a:ext cx="13613130" cy="1033144"/>
          </a:xfrm>
          <a:prstGeom prst="rect">
            <a:avLst/>
          </a:prstGeom>
        </p:spPr>
        <p:txBody>
          <a:bodyPr vert="horz" wrap="square" lIns="0" tIns="13335" rIns="0" bIns="0" rtlCol="0">
            <a:spAutoFit/>
          </a:bodyPr>
          <a:lstStyle/>
          <a:p>
            <a:pPr marL="12700" marR="5080">
              <a:lnSpc>
                <a:spcPct val="100000"/>
              </a:lnSpc>
              <a:spcBef>
                <a:spcPts val="105"/>
              </a:spcBef>
            </a:pPr>
            <a:r>
              <a:rPr sz="2200" spc="-10" dirty="0">
                <a:solidFill>
                  <a:srgbClr val="404040"/>
                </a:solidFill>
                <a:latin typeface="Noto Sans"/>
                <a:cs typeface="Noto Sans"/>
              </a:rPr>
              <a:t>An Amazon Redshift </a:t>
            </a:r>
            <a:r>
              <a:rPr sz="2200" spc="-20" dirty="0">
                <a:solidFill>
                  <a:srgbClr val="404040"/>
                </a:solidFill>
                <a:latin typeface="Noto Sans"/>
                <a:cs typeface="Noto Sans"/>
              </a:rPr>
              <a:t>data </a:t>
            </a:r>
            <a:r>
              <a:rPr sz="2200" spc="-15" dirty="0">
                <a:solidFill>
                  <a:srgbClr val="404040"/>
                </a:solidFill>
                <a:latin typeface="Noto Sans"/>
                <a:cs typeface="Noto Sans"/>
              </a:rPr>
              <a:t>warehouse </a:t>
            </a:r>
            <a:r>
              <a:rPr sz="2200" spc="-5" dirty="0">
                <a:solidFill>
                  <a:srgbClr val="404040"/>
                </a:solidFill>
                <a:latin typeface="Noto Sans"/>
                <a:cs typeface="Noto Sans"/>
              </a:rPr>
              <a:t>is </a:t>
            </a:r>
            <a:r>
              <a:rPr sz="2200" spc="-10" dirty="0">
                <a:solidFill>
                  <a:srgbClr val="404040"/>
                </a:solidFill>
                <a:latin typeface="Noto Sans"/>
                <a:cs typeface="Noto Sans"/>
              </a:rPr>
              <a:t>a collection </a:t>
            </a:r>
            <a:r>
              <a:rPr sz="2200" dirty="0">
                <a:solidFill>
                  <a:srgbClr val="404040"/>
                </a:solidFill>
                <a:latin typeface="Noto Sans"/>
                <a:cs typeface="Noto Sans"/>
              </a:rPr>
              <a:t>of </a:t>
            </a:r>
            <a:r>
              <a:rPr sz="2200" spc="-30" dirty="0">
                <a:solidFill>
                  <a:srgbClr val="404040"/>
                </a:solidFill>
                <a:latin typeface="Noto Sans"/>
                <a:cs typeface="Noto Sans"/>
              </a:rPr>
              <a:t>computing </a:t>
            </a:r>
            <a:r>
              <a:rPr sz="2200" spc="-15" dirty="0">
                <a:solidFill>
                  <a:srgbClr val="404040"/>
                </a:solidFill>
                <a:latin typeface="Noto Sans"/>
                <a:cs typeface="Noto Sans"/>
              </a:rPr>
              <a:t>resources </a:t>
            </a:r>
            <a:r>
              <a:rPr sz="2200" spc="-10" dirty="0">
                <a:solidFill>
                  <a:srgbClr val="404040"/>
                </a:solidFill>
                <a:latin typeface="Noto Sans"/>
                <a:cs typeface="Noto Sans"/>
              </a:rPr>
              <a:t>called </a:t>
            </a:r>
            <a:r>
              <a:rPr sz="2200" spc="-5" dirty="0">
                <a:solidFill>
                  <a:srgbClr val="404040"/>
                </a:solidFill>
                <a:latin typeface="Noto Sans"/>
                <a:cs typeface="Noto Sans"/>
              </a:rPr>
              <a:t>nodes. Nodes </a:t>
            </a:r>
            <a:r>
              <a:rPr sz="2200" spc="-25" dirty="0">
                <a:solidFill>
                  <a:srgbClr val="404040"/>
                </a:solidFill>
                <a:latin typeface="Noto Sans"/>
                <a:cs typeface="Noto Sans"/>
              </a:rPr>
              <a:t>are  organized </a:t>
            </a:r>
            <a:r>
              <a:rPr sz="2200" spc="-20" dirty="0">
                <a:solidFill>
                  <a:srgbClr val="404040"/>
                </a:solidFill>
                <a:latin typeface="Noto Sans"/>
                <a:cs typeface="Noto Sans"/>
              </a:rPr>
              <a:t>into </a:t>
            </a:r>
            <a:r>
              <a:rPr sz="2200" spc="-5" dirty="0">
                <a:solidFill>
                  <a:srgbClr val="404040"/>
                </a:solidFill>
                <a:latin typeface="Noto Sans"/>
                <a:cs typeface="Noto Sans"/>
              </a:rPr>
              <a:t>a </a:t>
            </a:r>
            <a:r>
              <a:rPr sz="2200" spc="-45" dirty="0">
                <a:solidFill>
                  <a:srgbClr val="404040"/>
                </a:solidFill>
                <a:latin typeface="Noto Sans"/>
                <a:cs typeface="Noto Sans"/>
              </a:rPr>
              <a:t>group </a:t>
            </a:r>
            <a:r>
              <a:rPr sz="2200" spc="-10" dirty="0">
                <a:solidFill>
                  <a:srgbClr val="404040"/>
                </a:solidFill>
                <a:latin typeface="Noto Sans"/>
                <a:cs typeface="Noto Sans"/>
              </a:rPr>
              <a:t>called </a:t>
            </a:r>
            <a:r>
              <a:rPr sz="2200" spc="-5" dirty="0">
                <a:solidFill>
                  <a:srgbClr val="404040"/>
                </a:solidFill>
                <a:latin typeface="Noto Sans"/>
                <a:cs typeface="Noto Sans"/>
              </a:rPr>
              <a:t>a </a:t>
            </a:r>
            <a:r>
              <a:rPr sz="2200" spc="-15" dirty="0">
                <a:solidFill>
                  <a:srgbClr val="404040"/>
                </a:solidFill>
                <a:latin typeface="Noto Sans"/>
                <a:cs typeface="Noto Sans"/>
              </a:rPr>
              <a:t>cluster. </a:t>
            </a:r>
            <a:r>
              <a:rPr sz="2200" spc="-10" dirty="0">
                <a:solidFill>
                  <a:srgbClr val="404040"/>
                </a:solidFill>
                <a:latin typeface="Noto Sans"/>
                <a:cs typeface="Noto Sans"/>
              </a:rPr>
              <a:t>Each </a:t>
            </a:r>
            <a:r>
              <a:rPr sz="2200" spc="-15" dirty="0">
                <a:solidFill>
                  <a:srgbClr val="404040"/>
                </a:solidFill>
                <a:latin typeface="Noto Sans"/>
                <a:cs typeface="Noto Sans"/>
              </a:rPr>
              <a:t>cluster </a:t>
            </a:r>
            <a:r>
              <a:rPr sz="2200" spc="-10" dirty="0">
                <a:solidFill>
                  <a:srgbClr val="404040"/>
                </a:solidFill>
                <a:latin typeface="Noto Sans"/>
                <a:cs typeface="Noto Sans"/>
              </a:rPr>
              <a:t>runs in </a:t>
            </a:r>
            <a:r>
              <a:rPr sz="2200" spc="-5" dirty="0">
                <a:solidFill>
                  <a:srgbClr val="404040"/>
                </a:solidFill>
                <a:latin typeface="Noto Sans"/>
                <a:cs typeface="Noto Sans"/>
              </a:rPr>
              <a:t>Amazon </a:t>
            </a:r>
            <a:r>
              <a:rPr sz="2200" spc="-10" dirty="0">
                <a:solidFill>
                  <a:srgbClr val="404040"/>
                </a:solidFill>
                <a:latin typeface="Noto Sans"/>
                <a:cs typeface="Noto Sans"/>
              </a:rPr>
              <a:t>Redshift </a:t>
            </a:r>
            <a:r>
              <a:rPr sz="2200" spc="-35" dirty="0">
                <a:solidFill>
                  <a:srgbClr val="404040"/>
                </a:solidFill>
                <a:latin typeface="Noto Sans"/>
                <a:cs typeface="Noto Sans"/>
              </a:rPr>
              <a:t>engine </a:t>
            </a:r>
            <a:r>
              <a:rPr sz="2200" spc="-20" dirty="0">
                <a:solidFill>
                  <a:srgbClr val="404040"/>
                </a:solidFill>
                <a:latin typeface="Noto Sans"/>
                <a:cs typeface="Noto Sans"/>
              </a:rPr>
              <a:t>that </a:t>
            </a:r>
            <a:r>
              <a:rPr sz="2200" spc="-15" dirty="0">
                <a:solidFill>
                  <a:srgbClr val="404040"/>
                </a:solidFill>
                <a:latin typeface="Noto Sans"/>
                <a:cs typeface="Noto Sans"/>
              </a:rPr>
              <a:t>contains </a:t>
            </a:r>
            <a:r>
              <a:rPr sz="2200" spc="-5" dirty="0">
                <a:solidFill>
                  <a:srgbClr val="404040"/>
                </a:solidFill>
                <a:latin typeface="Noto Sans"/>
                <a:cs typeface="Noto Sans"/>
              </a:rPr>
              <a:t>one </a:t>
            </a:r>
            <a:r>
              <a:rPr sz="2200" dirty="0">
                <a:solidFill>
                  <a:srgbClr val="404040"/>
                </a:solidFill>
                <a:latin typeface="Noto Sans"/>
                <a:cs typeface="Noto Sans"/>
              </a:rPr>
              <a:t>or  </a:t>
            </a:r>
            <a:r>
              <a:rPr sz="2200" spc="-10" dirty="0">
                <a:solidFill>
                  <a:srgbClr val="404040"/>
                </a:solidFill>
                <a:latin typeface="Noto Sans"/>
                <a:cs typeface="Noto Sans"/>
              </a:rPr>
              <a:t>more</a:t>
            </a:r>
            <a:r>
              <a:rPr sz="2200" spc="-45" dirty="0">
                <a:solidFill>
                  <a:srgbClr val="404040"/>
                </a:solidFill>
                <a:latin typeface="Noto Sans"/>
                <a:cs typeface="Noto Sans"/>
              </a:rPr>
              <a:t> </a:t>
            </a:r>
            <a:r>
              <a:rPr sz="2200" spc="-15" dirty="0">
                <a:solidFill>
                  <a:srgbClr val="404040"/>
                </a:solidFill>
                <a:latin typeface="Noto Sans"/>
                <a:cs typeface="Noto Sans"/>
              </a:rPr>
              <a:t>databases.</a:t>
            </a:r>
            <a:endParaRPr sz="2200">
              <a:latin typeface="Noto Sans"/>
              <a:cs typeface="Noto Sans"/>
            </a:endParaRPr>
          </a:p>
        </p:txBody>
      </p:sp>
      <p:sp>
        <p:nvSpPr>
          <p:cNvPr id="37" name="object 37"/>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77</a:t>
            </a:fld>
            <a:endParaRPr spc="-5"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5410" y="283286"/>
            <a:ext cx="1809750" cy="512445"/>
          </a:xfrm>
          <a:prstGeom prst="rect">
            <a:avLst/>
          </a:prstGeom>
        </p:spPr>
        <p:txBody>
          <a:bodyPr vert="horz" wrap="square" lIns="0" tIns="12065" rIns="0" bIns="0" rtlCol="0">
            <a:spAutoFit/>
          </a:bodyPr>
          <a:lstStyle/>
          <a:p>
            <a:pPr marL="12700">
              <a:lnSpc>
                <a:spcPct val="100000"/>
              </a:lnSpc>
              <a:spcBef>
                <a:spcPts val="95"/>
              </a:spcBef>
            </a:pPr>
            <a:r>
              <a:rPr sz="3200" b="0" spc="-380" dirty="0">
                <a:latin typeface="Arial Black"/>
                <a:cs typeface="Arial Black"/>
              </a:rPr>
              <a:t>Limitation</a:t>
            </a:r>
            <a:endParaRPr sz="3200">
              <a:latin typeface="Arial Black"/>
              <a:cs typeface="Arial Black"/>
            </a:endParaRPr>
          </a:p>
        </p:txBody>
      </p:sp>
      <p:grpSp>
        <p:nvGrpSpPr>
          <p:cNvPr id="3" name="object 3"/>
          <p:cNvGrpSpPr/>
          <p:nvPr/>
        </p:nvGrpSpPr>
        <p:grpSpPr>
          <a:xfrm>
            <a:off x="3282632" y="3959288"/>
            <a:ext cx="2652395" cy="2889885"/>
            <a:chOff x="3282632" y="3959288"/>
            <a:chExt cx="2652395" cy="2889885"/>
          </a:xfrm>
        </p:grpSpPr>
        <p:sp>
          <p:nvSpPr>
            <p:cNvPr id="4" name="object 4"/>
            <p:cNvSpPr/>
            <p:nvPr/>
          </p:nvSpPr>
          <p:spPr>
            <a:xfrm>
              <a:off x="3291840" y="3968496"/>
              <a:ext cx="2633980" cy="2871470"/>
            </a:xfrm>
            <a:custGeom>
              <a:avLst/>
              <a:gdLst/>
              <a:ahLst/>
              <a:cxnLst/>
              <a:rect l="l" t="t" r="r" b="b"/>
              <a:pathLst>
                <a:path w="2633979" h="2871470">
                  <a:moveTo>
                    <a:pt x="0" y="258571"/>
                  </a:moveTo>
                  <a:lnTo>
                    <a:pt x="4163" y="212075"/>
                  </a:lnTo>
                  <a:lnTo>
                    <a:pt x="16168" y="168319"/>
                  </a:lnTo>
                  <a:lnTo>
                    <a:pt x="35287" y="128034"/>
                  </a:lnTo>
                  <a:lnTo>
                    <a:pt x="60789" y="91948"/>
                  </a:lnTo>
                  <a:lnTo>
                    <a:pt x="91948" y="60789"/>
                  </a:lnTo>
                  <a:lnTo>
                    <a:pt x="128034" y="35287"/>
                  </a:lnTo>
                  <a:lnTo>
                    <a:pt x="168319" y="16168"/>
                  </a:lnTo>
                  <a:lnTo>
                    <a:pt x="212075" y="4163"/>
                  </a:lnTo>
                  <a:lnTo>
                    <a:pt x="258572" y="0"/>
                  </a:lnTo>
                  <a:lnTo>
                    <a:pt x="2374900" y="0"/>
                  </a:lnTo>
                  <a:lnTo>
                    <a:pt x="2421396" y="4163"/>
                  </a:lnTo>
                  <a:lnTo>
                    <a:pt x="2465152" y="16168"/>
                  </a:lnTo>
                  <a:lnTo>
                    <a:pt x="2505437" y="35287"/>
                  </a:lnTo>
                  <a:lnTo>
                    <a:pt x="2541523" y="60789"/>
                  </a:lnTo>
                  <a:lnTo>
                    <a:pt x="2572682" y="91948"/>
                  </a:lnTo>
                  <a:lnTo>
                    <a:pt x="2598184" y="128034"/>
                  </a:lnTo>
                  <a:lnTo>
                    <a:pt x="2617303" y="168319"/>
                  </a:lnTo>
                  <a:lnTo>
                    <a:pt x="2629308" y="212075"/>
                  </a:lnTo>
                  <a:lnTo>
                    <a:pt x="2633472" y="258571"/>
                  </a:lnTo>
                  <a:lnTo>
                    <a:pt x="2633472" y="2612643"/>
                  </a:lnTo>
                  <a:lnTo>
                    <a:pt x="2629308" y="2659140"/>
                  </a:lnTo>
                  <a:lnTo>
                    <a:pt x="2617303" y="2702896"/>
                  </a:lnTo>
                  <a:lnTo>
                    <a:pt x="2598184" y="2743181"/>
                  </a:lnTo>
                  <a:lnTo>
                    <a:pt x="2572682" y="2779267"/>
                  </a:lnTo>
                  <a:lnTo>
                    <a:pt x="2541523" y="2810426"/>
                  </a:lnTo>
                  <a:lnTo>
                    <a:pt x="2505437" y="2835928"/>
                  </a:lnTo>
                  <a:lnTo>
                    <a:pt x="2465152" y="2855047"/>
                  </a:lnTo>
                  <a:lnTo>
                    <a:pt x="2421396" y="2867052"/>
                  </a:lnTo>
                  <a:lnTo>
                    <a:pt x="2374900" y="2871216"/>
                  </a:lnTo>
                  <a:lnTo>
                    <a:pt x="258572" y="2871216"/>
                  </a:lnTo>
                  <a:lnTo>
                    <a:pt x="212075" y="2867052"/>
                  </a:lnTo>
                  <a:lnTo>
                    <a:pt x="168319" y="2855047"/>
                  </a:lnTo>
                  <a:lnTo>
                    <a:pt x="128034" y="2835928"/>
                  </a:lnTo>
                  <a:lnTo>
                    <a:pt x="91948" y="2810426"/>
                  </a:lnTo>
                  <a:lnTo>
                    <a:pt x="60789" y="2779267"/>
                  </a:lnTo>
                  <a:lnTo>
                    <a:pt x="35287" y="2743181"/>
                  </a:lnTo>
                  <a:lnTo>
                    <a:pt x="16168" y="2702896"/>
                  </a:lnTo>
                  <a:lnTo>
                    <a:pt x="4163" y="2659140"/>
                  </a:lnTo>
                  <a:lnTo>
                    <a:pt x="0" y="2612643"/>
                  </a:lnTo>
                  <a:lnTo>
                    <a:pt x="0" y="258571"/>
                  </a:lnTo>
                  <a:close/>
                </a:path>
              </a:pathLst>
            </a:custGeom>
            <a:ln w="18287">
              <a:solidFill>
                <a:srgbClr val="F7971F"/>
              </a:solidFill>
              <a:prstDash val="lgDash"/>
            </a:ln>
          </p:spPr>
          <p:txBody>
            <a:bodyPr wrap="square" lIns="0" tIns="0" rIns="0" bIns="0" rtlCol="0"/>
            <a:lstStyle/>
            <a:p>
              <a:endParaRPr/>
            </a:p>
          </p:txBody>
        </p:sp>
        <p:sp>
          <p:nvSpPr>
            <p:cNvPr id="5" name="object 5"/>
            <p:cNvSpPr/>
            <p:nvPr/>
          </p:nvSpPr>
          <p:spPr>
            <a:xfrm>
              <a:off x="4099560" y="4349496"/>
              <a:ext cx="1072896" cy="1179576"/>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3559302" y="5740817"/>
            <a:ext cx="2153920" cy="996315"/>
          </a:xfrm>
          <a:prstGeom prst="rect">
            <a:avLst/>
          </a:prstGeom>
        </p:spPr>
        <p:txBody>
          <a:bodyPr vert="horz" wrap="square" lIns="0" tIns="168275" rIns="0" bIns="0" rtlCol="0">
            <a:spAutoFit/>
          </a:bodyPr>
          <a:lstStyle/>
          <a:p>
            <a:pPr algn="ctr">
              <a:lnSpc>
                <a:spcPct val="100000"/>
              </a:lnSpc>
              <a:spcBef>
                <a:spcPts val="1325"/>
              </a:spcBef>
            </a:pPr>
            <a:r>
              <a:rPr sz="2000" spc="-15" dirty="0">
                <a:solidFill>
                  <a:srgbClr val="585858"/>
                </a:solidFill>
                <a:latin typeface="Noto Sans"/>
                <a:cs typeface="Noto Sans"/>
              </a:rPr>
              <a:t>Redshift</a:t>
            </a:r>
            <a:endParaRPr sz="2000">
              <a:latin typeface="Noto Sans"/>
              <a:cs typeface="Noto Sans"/>
            </a:endParaRPr>
          </a:p>
          <a:p>
            <a:pPr algn="ctr">
              <a:lnSpc>
                <a:spcPct val="100000"/>
              </a:lnSpc>
              <a:spcBef>
                <a:spcPts val="1375"/>
              </a:spcBef>
            </a:pPr>
            <a:r>
              <a:rPr sz="2200" spc="-20" dirty="0">
                <a:solidFill>
                  <a:srgbClr val="F7971F"/>
                </a:solidFill>
                <a:latin typeface="Noto Sans"/>
                <a:cs typeface="Noto Sans"/>
              </a:rPr>
              <a:t>Availability</a:t>
            </a:r>
            <a:r>
              <a:rPr sz="2200" spc="25" dirty="0">
                <a:solidFill>
                  <a:srgbClr val="F7971F"/>
                </a:solidFill>
                <a:latin typeface="Noto Sans"/>
                <a:cs typeface="Noto Sans"/>
              </a:rPr>
              <a:t> </a:t>
            </a:r>
            <a:r>
              <a:rPr sz="2200" spc="-5" dirty="0">
                <a:solidFill>
                  <a:srgbClr val="F7971F"/>
                </a:solidFill>
                <a:latin typeface="Noto Sans"/>
                <a:cs typeface="Noto Sans"/>
              </a:rPr>
              <a:t>Zone</a:t>
            </a:r>
            <a:endParaRPr sz="2200">
              <a:latin typeface="Noto Sans"/>
              <a:cs typeface="Noto Sans"/>
            </a:endParaRPr>
          </a:p>
        </p:txBody>
      </p:sp>
      <p:grpSp>
        <p:nvGrpSpPr>
          <p:cNvPr id="7" name="object 7"/>
          <p:cNvGrpSpPr/>
          <p:nvPr/>
        </p:nvGrpSpPr>
        <p:grpSpPr>
          <a:xfrm>
            <a:off x="9467088" y="2356104"/>
            <a:ext cx="2651760" cy="2630805"/>
            <a:chOff x="9467088" y="2356104"/>
            <a:chExt cx="2651760" cy="2630805"/>
          </a:xfrm>
        </p:grpSpPr>
        <p:sp>
          <p:nvSpPr>
            <p:cNvPr id="8" name="object 8"/>
            <p:cNvSpPr/>
            <p:nvPr/>
          </p:nvSpPr>
          <p:spPr>
            <a:xfrm>
              <a:off x="9476232" y="2365248"/>
              <a:ext cx="2633980" cy="2612390"/>
            </a:xfrm>
            <a:custGeom>
              <a:avLst/>
              <a:gdLst/>
              <a:ahLst/>
              <a:cxnLst/>
              <a:rect l="l" t="t" r="r" b="b"/>
              <a:pathLst>
                <a:path w="2633979" h="2612390">
                  <a:moveTo>
                    <a:pt x="0" y="122935"/>
                  </a:moveTo>
                  <a:lnTo>
                    <a:pt x="9671" y="75116"/>
                  </a:lnTo>
                  <a:lnTo>
                    <a:pt x="36036" y="36036"/>
                  </a:lnTo>
                  <a:lnTo>
                    <a:pt x="75116" y="9671"/>
                  </a:lnTo>
                  <a:lnTo>
                    <a:pt x="122936" y="0"/>
                  </a:lnTo>
                  <a:lnTo>
                    <a:pt x="2510536" y="0"/>
                  </a:lnTo>
                  <a:lnTo>
                    <a:pt x="2558355" y="9671"/>
                  </a:lnTo>
                  <a:lnTo>
                    <a:pt x="2597435" y="36036"/>
                  </a:lnTo>
                  <a:lnTo>
                    <a:pt x="2623800" y="75116"/>
                  </a:lnTo>
                  <a:lnTo>
                    <a:pt x="2633472" y="122935"/>
                  </a:lnTo>
                  <a:lnTo>
                    <a:pt x="2633472" y="2489200"/>
                  </a:lnTo>
                  <a:lnTo>
                    <a:pt x="2623800" y="2537019"/>
                  </a:lnTo>
                  <a:lnTo>
                    <a:pt x="2597435" y="2576099"/>
                  </a:lnTo>
                  <a:lnTo>
                    <a:pt x="2558355" y="2602464"/>
                  </a:lnTo>
                  <a:lnTo>
                    <a:pt x="2510536" y="2612136"/>
                  </a:lnTo>
                  <a:lnTo>
                    <a:pt x="122936" y="2612136"/>
                  </a:lnTo>
                  <a:lnTo>
                    <a:pt x="75116" y="2602464"/>
                  </a:lnTo>
                  <a:lnTo>
                    <a:pt x="36036" y="2576099"/>
                  </a:lnTo>
                  <a:lnTo>
                    <a:pt x="9671" y="2537019"/>
                  </a:lnTo>
                  <a:lnTo>
                    <a:pt x="0" y="2489200"/>
                  </a:lnTo>
                  <a:lnTo>
                    <a:pt x="0" y="122935"/>
                  </a:lnTo>
                  <a:close/>
                </a:path>
              </a:pathLst>
            </a:custGeom>
            <a:ln w="18288">
              <a:solidFill>
                <a:srgbClr val="F7971F"/>
              </a:solidFill>
              <a:prstDash val="lgDash"/>
            </a:ln>
          </p:spPr>
          <p:txBody>
            <a:bodyPr wrap="square" lIns="0" tIns="0" rIns="0" bIns="0" rtlCol="0"/>
            <a:lstStyle/>
            <a:p>
              <a:endParaRPr/>
            </a:p>
          </p:txBody>
        </p:sp>
        <p:sp>
          <p:nvSpPr>
            <p:cNvPr id="9" name="object 9"/>
            <p:cNvSpPr/>
            <p:nvPr/>
          </p:nvSpPr>
          <p:spPr>
            <a:xfrm>
              <a:off x="10357104" y="2566416"/>
              <a:ext cx="874776" cy="1078991"/>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9673590" y="3841241"/>
            <a:ext cx="2206625" cy="1029335"/>
          </a:xfrm>
          <a:prstGeom prst="rect">
            <a:avLst/>
          </a:prstGeom>
        </p:spPr>
        <p:txBody>
          <a:bodyPr vert="horz" wrap="square" lIns="0" tIns="11430" rIns="0" bIns="0" rtlCol="0">
            <a:spAutoFit/>
          </a:bodyPr>
          <a:lstStyle/>
          <a:p>
            <a:pPr marL="47625">
              <a:lnSpc>
                <a:spcPct val="100000"/>
              </a:lnSpc>
              <a:spcBef>
                <a:spcPts val="90"/>
              </a:spcBef>
            </a:pPr>
            <a:r>
              <a:rPr sz="2000" spc="-15" dirty="0">
                <a:solidFill>
                  <a:srgbClr val="585858"/>
                </a:solidFill>
                <a:latin typeface="Noto Sans"/>
                <a:cs typeface="Noto Sans"/>
              </a:rPr>
              <a:t>Redshift</a:t>
            </a:r>
            <a:r>
              <a:rPr sz="2000" spc="-65" dirty="0">
                <a:solidFill>
                  <a:srgbClr val="585858"/>
                </a:solidFill>
                <a:latin typeface="Noto Sans"/>
                <a:cs typeface="Noto Sans"/>
              </a:rPr>
              <a:t> </a:t>
            </a:r>
            <a:r>
              <a:rPr sz="2000" spc="-10" dirty="0">
                <a:solidFill>
                  <a:srgbClr val="585858"/>
                </a:solidFill>
                <a:latin typeface="Noto Sans"/>
                <a:cs typeface="Noto Sans"/>
              </a:rPr>
              <a:t>Snapshot</a:t>
            </a:r>
            <a:endParaRPr sz="2000">
              <a:latin typeface="Noto Sans"/>
              <a:cs typeface="Noto Sans"/>
            </a:endParaRPr>
          </a:p>
          <a:p>
            <a:pPr>
              <a:lnSpc>
                <a:spcPct val="100000"/>
              </a:lnSpc>
              <a:spcBef>
                <a:spcPts val="10"/>
              </a:spcBef>
            </a:pPr>
            <a:endParaRPr sz="2100">
              <a:latin typeface="Noto Sans"/>
              <a:cs typeface="Noto Sans"/>
            </a:endParaRPr>
          </a:p>
          <a:p>
            <a:pPr marL="12700">
              <a:lnSpc>
                <a:spcPct val="100000"/>
              </a:lnSpc>
            </a:pPr>
            <a:r>
              <a:rPr sz="2200" spc="-20" dirty="0">
                <a:solidFill>
                  <a:srgbClr val="F7971F"/>
                </a:solidFill>
                <a:latin typeface="Noto Sans"/>
                <a:cs typeface="Noto Sans"/>
              </a:rPr>
              <a:t>Availability</a:t>
            </a:r>
            <a:r>
              <a:rPr sz="2200" spc="40" dirty="0">
                <a:solidFill>
                  <a:srgbClr val="F7971F"/>
                </a:solidFill>
                <a:latin typeface="Noto Sans"/>
                <a:cs typeface="Noto Sans"/>
              </a:rPr>
              <a:t> </a:t>
            </a:r>
            <a:r>
              <a:rPr sz="2200" spc="-5" dirty="0">
                <a:solidFill>
                  <a:srgbClr val="F7971F"/>
                </a:solidFill>
                <a:latin typeface="Noto Sans"/>
                <a:cs typeface="Noto Sans"/>
              </a:rPr>
              <a:t>Zone</a:t>
            </a:r>
            <a:endParaRPr sz="2200">
              <a:latin typeface="Noto Sans"/>
              <a:cs typeface="Noto Sans"/>
            </a:endParaRPr>
          </a:p>
        </p:txBody>
      </p:sp>
      <p:grpSp>
        <p:nvGrpSpPr>
          <p:cNvPr id="11" name="object 11"/>
          <p:cNvGrpSpPr/>
          <p:nvPr/>
        </p:nvGrpSpPr>
        <p:grpSpPr>
          <a:xfrm>
            <a:off x="9555480" y="6089903"/>
            <a:ext cx="2651760" cy="2627630"/>
            <a:chOff x="9555480" y="6089903"/>
            <a:chExt cx="2651760" cy="2627630"/>
          </a:xfrm>
        </p:grpSpPr>
        <p:sp>
          <p:nvSpPr>
            <p:cNvPr id="12" name="object 12"/>
            <p:cNvSpPr/>
            <p:nvPr/>
          </p:nvSpPr>
          <p:spPr>
            <a:xfrm>
              <a:off x="9564624" y="6099047"/>
              <a:ext cx="2633980" cy="2609215"/>
            </a:xfrm>
            <a:custGeom>
              <a:avLst/>
              <a:gdLst/>
              <a:ahLst/>
              <a:cxnLst/>
              <a:rect l="l" t="t" r="r" b="b"/>
              <a:pathLst>
                <a:path w="2633979" h="2609215">
                  <a:moveTo>
                    <a:pt x="0" y="122808"/>
                  </a:moveTo>
                  <a:lnTo>
                    <a:pt x="9651" y="75009"/>
                  </a:lnTo>
                  <a:lnTo>
                    <a:pt x="35972" y="35972"/>
                  </a:lnTo>
                  <a:lnTo>
                    <a:pt x="75009" y="9652"/>
                  </a:lnTo>
                  <a:lnTo>
                    <a:pt x="122808" y="0"/>
                  </a:lnTo>
                  <a:lnTo>
                    <a:pt x="2510662" y="0"/>
                  </a:lnTo>
                  <a:lnTo>
                    <a:pt x="2558462" y="9651"/>
                  </a:lnTo>
                  <a:lnTo>
                    <a:pt x="2597499" y="35972"/>
                  </a:lnTo>
                  <a:lnTo>
                    <a:pt x="2623820" y="75009"/>
                  </a:lnTo>
                  <a:lnTo>
                    <a:pt x="2633472" y="122808"/>
                  </a:lnTo>
                  <a:lnTo>
                    <a:pt x="2633472" y="2486253"/>
                  </a:lnTo>
                  <a:lnTo>
                    <a:pt x="2623820" y="2534067"/>
                  </a:lnTo>
                  <a:lnTo>
                    <a:pt x="2597499" y="2573112"/>
                  </a:lnTo>
                  <a:lnTo>
                    <a:pt x="2558462" y="2599435"/>
                  </a:lnTo>
                  <a:lnTo>
                    <a:pt x="2510662" y="2609088"/>
                  </a:lnTo>
                  <a:lnTo>
                    <a:pt x="122808" y="2609088"/>
                  </a:lnTo>
                  <a:lnTo>
                    <a:pt x="75009" y="2599435"/>
                  </a:lnTo>
                  <a:lnTo>
                    <a:pt x="35972" y="2573112"/>
                  </a:lnTo>
                  <a:lnTo>
                    <a:pt x="9651" y="2534067"/>
                  </a:lnTo>
                  <a:lnTo>
                    <a:pt x="0" y="2486253"/>
                  </a:lnTo>
                  <a:lnTo>
                    <a:pt x="0" y="122808"/>
                  </a:lnTo>
                  <a:close/>
                </a:path>
              </a:pathLst>
            </a:custGeom>
            <a:ln w="18288">
              <a:solidFill>
                <a:srgbClr val="F7971F"/>
              </a:solidFill>
              <a:prstDash val="lgDash"/>
            </a:ln>
          </p:spPr>
          <p:txBody>
            <a:bodyPr wrap="square" lIns="0" tIns="0" rIns="0" bIns="0" rtlCol="0"/>
            <a:lstStyle/>
            <a:p>
              <a:endParaRPr/>
            </a:p>
          </p:txBody>
        </p:sp>
        <p:sp>
          <p:nvSpPr>
            <p:cNvPr id="13" name="object 13"/>
            <p:cNvSpPr/>
            <p:nvPr/>
          </p:nvSpPr>
          <p:spPr>
            <a:xfrm>
              <a:off x="10445496" y="6297167"/>
              <a:ext cx="874776" cy="1078991"/>
            </a:xfrm>
            <a:prstGeom prst="rect">
              <a:avLst/>
            </a:prstGeom>
            <a:blipFill>
              <a:blip r:embed="rId3" cstate="print"/>
              <a:stretch>
                <a:fillRect/>
              </a:stretch>
            </a:blipFill>
          </p:spPr>
          <p:txBody>
            <a:bodyPr wrap="square" lIns="0" tIns="0" rIns="0" bIns="0" rtlCol="0"/>
            <a:lstStyle/>
            <a:p>
              <a:endParaRPr/>
            </a:p>
          </p:txBody>
        </p:sp>
      </p:grpSp>
      <p:sp>
        <p:nvSpPr>
          <p:cNvPr id="14" name="object 14"/>
          <p:cNvSpPr txBox="1"/>
          <p:nvPr/>
        </p:nvSpPr>
        <p:spPr>
          <a:xfrm>
            <a:off x="9761981" y="7573467"/>
            <a:ext cx="2207260" cy="1029969"/>
          </a:xfrm>
          <a:prstGeom prst="rect">
            <a:avLst/>
          </a:prstGeom>
        </p:spPr>
        <p:txBody>
          <a:bodyPr vert="horz" wrap="square" lIns="0" tIns="12065" rIns="0" bIns="0" rtlCol="0">
            <a:spAutoFit/>
          </a:bodyPr>
          <a:lstStyle/>
          <a:p>
            <a:pPr marL="47625">
              <a:lnSpc>
                <a:spcPct val="100000"/>
              </a:lnSpc>
              <a:spcBef>
                <a:spcPts val="95"/>
              </a:spcBef>
            </a:pPr>
            <a:r>
              <a:rPr sz="2000" spc="-15" dirty="0">
                <a:solidFill>
                  <a:srgbClr val="585858"/>
                </a:solidFill>
                <a:latin typeface="Noto Sans"/>
                <a:cs typeface="Noto Sans"/>
              </a:rPr>
              <a:t>Redshift</a:t>
            </a:r>
            <a:r>
              <a:rPr sz="2000" spc="-60" dirty="0">
                <a:solidFill>
                  <a:srgbClr val="585858"/>
                </a:solidFill>
                <a:latin typeface="Noto Sans"/>
                <a:cs typeface="Noto Sans"/>
              </a:rPr>
              <a:t> </a:t>
            </a:r>
            <a:r>
              <a:rPr sz="2000" spc="-10" dirty="0">
                <a:solidFill>
                  <a:srgbClr val="585858"/>
                </a:solidFill>
                <a:latin typeface="Noto Sans"/>
                <a:cs typeface="Noto Sans"/>
              </a:rPr>
              <a:t>Snapshot</a:t>
            </a:r>
            <a:endParaRPr sz="2000">
              <a:latin typeface="Noto Sans"/>
              <a:cs typeface="Noto Sans"/>
            </a:endParaRPr>
          </a:p>
          <a:p>
            <a:pPr>
              <a:lnSpc>
                <a:spcPct val="100000"/>
              </a:lnSpc>
              <a:spcBef>
                <a:spcPts val="10"/>
              </a:spcBef>
            </a:pPr>
            <a:endParaRPr sz="2100">
              <a:latin typeface="Noto Sans"/>
              <a:cs typeface="Noto Sans"/>
            </a:endParaRPr>
          </a:p>
          <a:p>
            <a:pPr marL="12700">
              <a:lnSpc>
                <a:spcPct val="100000"/>
              </a:lnSpc>
            </a:pPr>
            <a:r>
              <a:rPr sz="2200" spc="-20" dirty="0">
                <a:solidFill>
                  <a:srgbClr val="F7971F"/>
                </a:solidFill>
                <a:latin typeface="Noto Sans"/>
                <a:cs typeface="Noto Sans"/>
              </a:rPr>
              <a:t>Availability</a:t>
            </a:r>
            <a:r>
              <a:rPr sz="2200" spc="40" dirty="0">
                <a:solidFill>
                  <a:srgbClr val="F7971F"/>
                </a:solidFill>
                <a:latin typeface="Noto Sans"/>
                <a:cs typeface="Noto Sans"/>
              </a:rPr>
              <a:t> </a:t>
            </a:r>
            <a:r>
              <a:rPr sz="2200" spc="-5" dirty="0">
                <a:solidFill>
                  <a:srgbClr val="F7971F"/>
                </a:solidFill>
                <a:latin typeface="Noto Sans"/>
                <a:cs typeface="Noto Sans"/>
              </a:rPr>
              <a:t>Zone</a:t>
            </a:r>
            <a:endParaRPr sz="2200">
              <a:latin typeface="Noto Sans"/>
              <a:cs typeface="Noto Sans"/>
            </a:endParaRPr>
          </a:p>
        </p:txBody>
      </p:sp>
      <p:grpSp>
        <p:nvGrpSpPr>
          <p:cNvPr id="15" name="object 15"/>
          <p:cNvGrpSpPr/>
          <p:nvPr/>
        </p:nvGrpSpPr>
        <p:grpSpPr>
          <a:xfrm>
            <a:off x="5925311" y="3509771"/>
            <a:ext cx="3476625" cy="3782695"/>
            <a:chOff x="5925311" y="3509771"/>
            <a:chExt cx="3476625" cy="3782695"/>
          </a:xfrm>
        </p:grpSpPr>
        <p:sp>
          <p:nvSpPr>
            <p:cNvPr id="16" name="object 16"/>
            <p:cNvSpPr/>
            <p:nvPr/>
          </p:nvSpPr>
          <p:spPr>
            <a:xfrm>
              <a:off x="5925311" y="3547871"/>
              <a:ext cx="1377950" cy="1856739"/>
            </a:xfrm>
            <a:custGeom>
              <a:avLst/>
              <a:gdLst/>
              <a:ahLst/>
              <a:cxnLst/>
              <a:rect l="l" t="t" r="r" b="b"/>
              <a:pathLst>
                <a:path w="1377950" h="1856739">
                  <a:moveTo>
                    <a:pt x="0" y="1856231"/>
                  </a:moveTo>
                  <a:lnTo>
                    <a:pt x="1369060" y="1856231"/>
                  </a:lnTo>
                </a:path>
                <a:path w="1377950" h="1856739">
                  <a:moveTo>
                    <a:pt x="1377695" y="0"/>
                  </a:moveTo>
                  <a:lnTo>
                    <a:pt x="1377695" y="1854453"/>
                  </a:lnTo>
                </a:path>
              </a:pathLst>
            </a:custGeom>
            <a:ln w="12192">
              <a:solidFill>
                <a:srgbClr val="EC7C30"/>
              </a:solidFill>
            </a:ln>
          </p:spPr>
          <p:txBody>
            <a:bodyPr wrap="square" lIns="0" tIns="0" rIns="0" bIns="0" rtlCol="0"/>
            <a:lstStyle/>
            <a:p>
              <a:endParaRPr/>
            </a:p>
          </p:txBody>
        </p:sp>
        <p:sp>
          <p:nvSpPr>
            <p:cNvPr id="17" name="object 17"/>
            <p:cNvSpPr/>
            <p:nvPr/>
          </p:nvSpPr>
          <p:spPr>
            <a:xfrm>
              <a:off x="7303008" y="3509771"/>
              <a:ext cx="2098675" cy="76200"/>
            </a:xfrm>
            <a:custGeom>
              <a:avLst/>
              <a:gdLst/>
              <a:ahLst/>
              <a:cxnLst/>
              <a:rect l="l" t="t" r="r" b="b"/>
              <a:pathLst>
                <a:path w="2098675" h="76200">
                  <a:moveTo>
                    <a:pt x="2022221" y="0"/>
                  </a:moveTo>
                  <a:lnTo>
                    <a:pt x="2022221" y="76200"/>
                  </a:lnTo>
                  <a:lnTo>
                    <a:pt x="2085721" y="44450"/>
                  </a:lnTo>
                  <a:lnTo>
                    <a:pt x="2034921" y="44450"/>
                  </a:lnTo>
                  <a:lnTo>
                    <a:pt x="2034921" y="31750"/>
                  </a:lnTo>
                  <a:lnTo>
                    <a:pt x="2085721" y="31750"/>
                  </a:lnTo>
                  <a:lnTo>
                    <a:pt x="2022221" y="0"/>
                  </a:lnTo>
                  <a:close/>
                </a:path>
                <a:path w="2098675" h="76200">
                  <a:moveTo>
                    <a:pt x="2022221" y="31750"/>
                  </a:moveTo>
                  <a:lnTo>
                    <a:pt x="0" y="31750"/>
                  </a:lnTo>
                  <a:lnTo>
                    <a:pt x="0" y="44450"/>
                  </a:lnTo>
                  <a:lnTo>
                    <a:pt x="2022221" y="44450"/>
                  </a:lnTo>
                  <a:lnTo>
                    <a:pt x="2022221" y="31750"/>
                  </a:lnTo>
                  <a:close/>
                </a:path>
                <a:path w="2098675" h="76200">
                  <a:moveTo>
                    <a:pt x="2085721" y="31750"/>
                  </a:moveTo>
                  <a:lnTo>
                    <a:pt x="2034921" y="31750"/>
                  </a:lnTo>
                  <a:lnTo>
                    <a:pt x="2034921" y="44450"/>
                  </a:lnTo>
                  <a:lnTo>
                    <a:pt x="2085721" y="44450"/>
                  </a:lnTo>
                  <a:lnTo>
                    <a:pt x="2098421" y="38100"/>
                  </a:lnTo>
                  <a:lnTo>
                    <a:pt x="2085721" y="31750"/>
                  </a:lnTo>
                  <a:close/>
                </a:path>
              </a:pathLst>
            </a:custGeom>
            <a:solidFill>
              <a:srgbClr val="EC7C30"/>
            </a:solidFill>
          </p:spPr>
          <p:txBody>
            <a:bodyPr wrap="square" lIns="0" tIns="0" rIns="0" bIns="0" rtlCol="0"/>
            <a:lstStyle/>
            <a:p>
              <a:endParaRPr/>
            </a:p>
          </p:txBody>
        </p:sp>
        <p:sp>
          <p:nvSpPr>
            <p:cNvPr id="18" name="object 18"/>
            <p:cNvSpPr/>
            <p:nvPr/>
          </p:nvSpPr>
          <p:spPr>
            <a:xfrm>
              <a:off x="7303008" y="5404103"/>
              <a:ext cx="0" cy="1854835"/>
            </a:xfrm>
            <a:custGeom>
              <a:avLst/>
              <a:gdLst/>
              <a:ahLst/>
              <a:cxnLst/>
              <a:rect l="l" t="t" r="r" b="b"/>
              <a:pathLst>
                <a:path h="1854834">
                  <a:moveTo>
                    <a:pt x="0" y="0"/>
                  </a:moveTo>
                  <a:lnTo>
                    <a:pt x="0" y="1854454"/>
                  </a:lnTo>
                </a:path>
              </a:pathLst>
            </a:custGeom>
            <a:ln w="12192">
              <a:solidFill>
                <a:srgbClr val="EC7C30"/>
              </a:solidFill>
            </a:ln>
          </p:spPr>
          <p:txBody>
            <a:bodyPr wrap="square" lIns="0" tIns="0" rIns="0" bIns="0" rtlCol="0"/>
            <a:lstStyle/>
            <a:p>
              <a:endParaRPr/>
            </a:p>
          </p:txBody>
        </p:sp>
        <p:sp>
          <p:nvSpPr>
            <p:cNvPr id="19" name="object 19"/>
            <p:cNvSpPr/>
            <p:nvPr/>
          </p:nvSpPr>
          <p:spPr>
            <a:xfrm>
              <a:off x="7303008" y="7216139"/>
              <a:ext cx="2098675" cy="76200"/>
            </a:xfrm>
            <a:custGeom>
              <a:avLst/>
              <a:gdLst/>
              <a:ahLst/>
              <a:cxnLst/>
              <a:rect l="l" t="t" r="r" b="b"/>
              <a:pathLst>
                <a:path w="2098675" h="76200">
                  <a:moveTo>
                    <a:pt x="2022221" y="0"/>
                  </a:moveTo>
                  <a:lnTo>
                    <a:pt x="2022221" y="76199"/>
                  </a:lnTo>
                  <a:lnTo>
                    <a:pt x="2085721" y="44449"/>
                  </a:lnTo>
                  <a:lnTo>
                    <a:pt x="2034921" y="44449"/>
                  </a:lnTo>
                  <a:lnTo>
                    <a:pt x="2034921" y="31749"/>
                  </a:lnTo>
                  <a:lnTo>
                    <a:pt x="2085721" y="31749"/>
                  </a:lnTo>
                  <a:lnTo>
                    <a:pt x="2022221" y="0"/>
                  </a:lnTo>
                  <a:close/>
                </a:path>
                <a:path w="2098675" h="76200">
                  <a:moveTo>
                    <a:pt x="2022221" y="31749"/>
                  </a:moveTo>
                  <a:lnTo>
                    <a:pt x="0" y="31749"/>
                  </a:lnTo>
                  <a:lnTo>
                    <a:pt x="0" y="44449"/>
                  </a:lnTo>
                  <a:lnTo>
                    <a:pt x="2022221" y="44449"/>
                  </a:lnTo>
                  <a:lnTo>
                    <a:pt x="2022221" y="31749"/>
                  </a:lnTo>
                  <a:close/>
                </a:path>
                <a:path w="2098675" h="76200">
                  <a:moveTo>
                    <a:pt x="2085721" y="31749"/>
                  </a:moveTo>
                  <a:lnTo>
                    <a:pt x="2034921" y="31749"/>
                  </a:lnTo>
                  <a:lnTo>
                    <a:pt x="2034921" y="44449"/>
                  </a:lnTo>
                  <a:lnTo>
                    <a:pt x="2085721" y="44449"/>
                  </a:lnTo>
                  <a:lnTo>
                    <a:pt x="2098421" y="38099"/>
                  </a:lnTo>
                  <a:lnTo>
                    <a:pt x="2085721" y="31749"/>
                  </a:lnTo>
                  <a:close/>
                </a:path>
              </a:pathLst>
            </a:custGeom>
            <a:solidFill>
              <a:srgbClr val="EC7C30"/>
            </a:solidFill>
          </p:spPr>
          <p:txBody>
            <a:bodyPr wrap="square" lIns="0" tIns="0" rIns="0" bIns="0" rtlCol="0"/>
            <a:lstStyle/>
            <a:p>
              <a:endParaRPr/>
            </a:p>
          </p:txBody>
        </p:sp>
      </p:grpSp>
      <p:sp>
        <p:nvSpPr>
          <p:cNvPr id="20" name="object 20"/>
          <p:cNvSpPr/>
          <p:nvPr/>
        </p:nvSpPr>
        <p:spPr>
          <a:xfrm>
            <a:off x="6925056" y="710183"/>
            <a:ext cx="2435352" cy="256031"/>
          </a:xfrm>
          <a:prstGeom prst="rect">
            <a:avLst/>
          </a:prstGeom>
          <a:blipFill>
            <a:blip r:embed="rId4" cstate="print"/>
            <a:stretch>
              <a:fillRect/>
            </a:stretch>
          </a:blipFill>
        </p:spPr>
        <p:txBody>
          <a:bodyPr wrap="square" lIns="0" tIns="0" rIns="0" bIns="0" rtlCol="0"/>
          <a:lstStyle/>
          <a:p>
            <a:endParaRPr/>
          </a:p>
        </p:txBody>
      </p:sp>
      <p:sp>
        <p:nvSpPr>
          <p:cNvPr id="21" name="object 21"/>
          <p:cNvSpPr txBox="1"/>
          <p:nvPr/>
        </p:nvSpPr>
        <p:spPr>
          <a:xfrm>
            <a:off x="2659760" y="1165605"/>
            <a:ext cx="10935335"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Redshift </a:t>
            </a:r>
            <a:r>
              <a:rPr sz="2200" spc="-5" dirty="0">
                <a:solidFill>
                  <a:srgbClr val="404040"/>
                </a:solidFill>
                <a:latin typeface="Noto Sans"/>
                <a:cs typeface="Noto Sans"/>
              </a:rPr>
              <a:t>does </a:t>
            </a:r>
            <a:r>
              <a:rPr sz="2200" spc="-10" dirty="0">
                <a:solidFill>
                  <a:srgbClr val="404040"/>
                </a:solidFill>
                <a:latin typeface="Noto Sans"/>
                <a:cs typeface="Noto Sans"/>
              </a:rPr>
              <a:t>not </a:t>
            </a:r>
            <a:r>
              <a:rPr sz="2200" spc="-15" dirty="0">
                <a:solidFill>
                  <a:srgbClr val="404040"/>
                </a:solidFill>
                <a:latin typeface="Noto Sans"/>
                <a:cs typeface="Noto Sans"/>
              </a:rPr>
              <a:t>have </a:t>
            </a:r>
            <a:r>
              <a:rPr sz="2200" spc="-50" dirty="0">
                <a:solidFill>
                  <a:srgbClr val="404040"/>
                </a:solidFill>
                <a:latin typeface="Noto Sans"/>
                <a:cs typeface="Noto Sans"/>
              </a:rPr>
              <a:t>high </a:t>
            </a:r>
            <a:r>
              <a:rPr sz="2200" spc="-20" dirty="0">
                <a:solidFill>
                  <a:srgbClr val="404040"/>
                </a:solidFill>
                <a:latin typeface="Noto Sans"/>
                <a:cs typeface="Noto Sans"/>
              </a:rPr>
              <a:t>availability </a:t>
            </a:r>
            <a:r>
              <a:rPr sz="2200" spc="-10" dirty="0">
                <a:solidFill>
                  <a:srgbClr val="404040"/>
                </a:solidFill>
                <a:latin typeface="Noto Sans"/>
                <a:cs typeface="Noto Sans"/>
              </a:rPr>
              <a:t>as </a:t>
            </a:r>
            <a:r>
              <a:rPr sz="2200" spc="-15" dirty="0">
                <a:solidFill>
                  <a:srgbClr val="404040"/>
                </a:solidFill>
                <a:latin typeface="Noto Sans"/>
                <a:cs typeface="Noto Sans"/>
              </a:rPr>
              <a:t>it </a:t>
            </a:r>
            <a:r>
              <a:rPr sz="2200" spc="-5" dirty="0">
                <a:solidFill>
                  <a:srgbClr val="404040"/>
                </a:solidFill>
                <a:latin typeface="Noto Sans"/>
                <a:cs typeface="Noto Sans"/>
              </a:rPr>
              <a:t>is </a:t>
            </a:r>
            <a:r>
              <a:rPr sz="2200" spc="-15" dirty="0">
                <a:solidFill>
                  <a:srgbClr val="404040"/>
                </a:solidFill>
                <a:latin typeface="Noto Sans"/>
                <a:cs typeface="Noto Sans"/>
              </a:rPr>
              <a:t>available </a:t>
            </a:r>
            <a:r>
              <a:rPr sz="2200" spc="-10" dirty="0">
                <a:solidFill>
                  <a:srgbClr val="404040"/>
                </a:solidFill>
                <a:latin typeface="Noto Sans"/>
                <a:cs typeface="Noto Sans"/>
              </a:rPr>
              <a:t>only in </a:t>
            </a:r>
            <a:r>
              <a:rPr sz="2200" spc="-5" dirty="0">
                <a:solidFill>
                  <a:srgbClr val="404040"/>
                </a:solidFill>
                <a:latin typeface="Noto Sans"/>
                <a:cs typeface="Noto Sans"/>
              </a:rPr>
              <a:t>one </a:t>
            </a:r>
            <a:r>
              <a:rPr sz="2200" spc="-20" dirty="0">
                <a:solidFill>
                  <a:srgbClr val="404040"/>
                </a:solidFill>
                <a:latin typeface="Noto Sans"/>
                <a:cs typeface="Noto Sans"/>
              </a:rPr>
              <a:t>availability</a:t>
            </a:r>
            <a:r>
              <a:rPr sz="2200" spc="370" dirty="0">
                <a:solidFill>
                  <a:srgbClr val="404040"/>
                </a:solidFill>
                <a:latin typeface="Noto Sans"/>
                <a:cs typeface="Noto Sans"/>
              </a:rPr>
              <a:t> </a:t>
            </a:r>
            <a:r>
              <a:rPr sz="2200" spc="-5" dirty="0">
                <a:solidFill>
                  <a:srgbClr val="404040"/>
                </a:solidFill>
                <a:latin typeface="Noto Sans"/>
                <a:cs typeface="Noto Sans"/>
              </a:rPr>
              <a:t>zone.</a:t>
            </a:r>
            <a:endParaRPr sz="2200">
              <a:latin typeface="Noto Sans"/>
              <a:cs typeface="Noto Sans"/>
            </a:endParaRPr>
          </a:p>
        </p:txBody>
      </p:sp>
      <p:sp>
        <p:nvSpPr>
          <p:cNvPr id="22" name="object 2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78</a:t>
            </a:fld>
            <a:endParaRPr spc="-5"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7078" y="283286"/>
            <a:ext cx="2563495" cy="512445"/>
          </a:xfrm>
          <a:prstGeom prst="rect">
            <a:avLst/>
          </a:prstGeom>
        </p:spPr>
        <p:txBody>
          <a:bodyPr vert="horz" wrap="square" lIns="0" tIns="12065" rIns="0" bIns="0" rtlCol="0">
            <a:spAutoFit/>
          </a:bodyPr>
          <a:lstStyle/>
          <a:p>
            <a:pPr marL="12700">
              <a:lnSpc>
                <a:spcPct val="100000"/>
              </a:lnSpc>
              <a:spcBef>
                <a:spcPts val="95"/>
              </a:spcBef>
            </a:pPr>
            <a:r>
              <a:rPr sz="3200" b="0" spc="-400" dirty="0">
                <a:latin typeface="Arial Black"/>
                <a:cs typeface="Arial Black"/>
              </a:rPr>
              <a:t>Redshift</a:t>
            </a:r>
            <a:r>
              <a:rPr sz="3200" b="0" spc="-190" dirty="0">
                <a:latin typeface="Arial Black"/>
                <a:cs typeface="Arial Black"/>
              </a:rPr>
              <a:t> </a:t>
            </a:r>
            <a:r>
              <a:rPr sz="3200" b="0" spc="-470" dirty="0">
                <a:latin typeface="Arial Black"/>
                <a:cs typeface="Arial Black"/>
              </a:rPr>
              <a:t>Costs</a:t>
            </a:r>
            <a:endParaRPr sz="3200">
              <a:latin typeface="Arial Black"/>
              <a:cs typeface="Arial Black"/>
            </a:endParaRPr>
          </a:p>
        </p:txBody>
      </p:sp>
      <p:grpSp>
        <p:nvGrpSpPr>
          <p:cNvPr id="3" name="object 3"/>
          <p:cNvGrpSpPr/>
          <p:nvPr/>
        </p:nvGrpSpPr>
        <p:grpSpPr>
          <a:xfrm>
            <a:off x="6748208" y="4023296"/>
            <a:ext cx="2073275" cy="1632585"/>
            <a:chOff x="6748208" y="4023296"/>
            <a:chExt cx="2073275" cy="1632585"/>
          </a:xfrm>
        </p:grpSpPr>
        <p:sp>
          <p:nvSpPr>
            <p:cNvPr id="4" name="object 4"/>
            <p:cNvSpPr/>
            <p:nvPr/>
          </p:nvSpPr>
          <p:spPr>
            <a:xfrm>
              <a:off x="6757415" y="4032504"/>
              <a:ext cx="1095375" cy="432434"/>
            </a:xfrm>
            <a:custGeom>
              <a:avLst/>
              <a:gdLst/>
              <a:ahLst/>
              <a:cxnLst/>
              <a:rect l="l" t="t" r="r" b="b"/>
              <a:pathLst>
                <a:path w="1095375" h="432435">
                  <a:moveTo>
                    <a:pt x="0" y="0"/>
                  </a:moveTo>
                  <a:lnTo>
                    <a:pt x="558800" y="0"/>
                  </a:lnTo>
                </a:path>
                <a:path w="1095375" h="432435">
                  <a:moveTo>
                    <a:pt x="569976" y="12192"/>
                  </a:moveTo>
                  <a:lnTo>
                    <a:pt x="1095248" y="432435"/>
                  </a:lnTo>
                </a:path>
              </a:pathLst>
            </a:custGeom>
            <a:ln w="18288">
              <a:solidFill>
                <a:srgbClr val="69DDB0"/>
              </a:solidFill>
              <a:prstDash val="sysDash"/>
            </a:ln>
          </p:spPr>
          <p:txBody>
            <a:bodyPr wrap="square" lIns="0" tIns="0" rIns="0" bIns="0" rtlCol="0"/>
            <a:lstStyle/>
            <a:p>
              <a:endParaRPr/>
            </a:p>
          </p:txBody>
        </p:sp>
        <p:sp>
          <p:nvSpPr>
            <p:cNvPr id="5" name="object 5"/>
            <p:cNvSpPr/>
            <p:nvPr/>
          </p:nvSpPr>
          <p:spPr>
            <a:xfrm>
              <a:off x="8165591" y="4367784"/>
              <a:ext cx="637540" cy="957580"/>
            </a:xfrm>
            <a:custGeom>
              <a:avLst/>
              <a:gdLst/>
              <a:ahLst/>
              <a:cxnLst/>
              <a:rect l="l" t="t" r="r" b="b"/>
              <a:pathLst>
                <a:path w="637540" h="957579">
                  <a:moveTo>
                    <a:pt x="0" y="0"/>
                  </a:moveTo>
                  <a:lnTo>
                    <a:pt x="0" y="159512"/>
                  </a:lnTo>
                  <a:lnTo>
                    <a:pt x="50057" y="162146"/>
                  </a:lnTo>
                  <a:lnTo>
                    <a:pt x="99376" y="169980"/>
                  </a:lnTo>
                  <a:lnTo>
                    <a:pt x="147556" y="182911"/>
                  </a:lnTo>
                  <a:lnTo>
                    <a:pt x="194194" y="200834"/>
                  </a:lnTo>
                  <a:lnTo>
                    <a:pt x="238886" y="223646"/>
                  </a:lnTo>
                  <a:lnTo>
                    <a:pt x="279972" y="250239"/>
                  </a:lnTo>
                  <a:lnTo>
                    <a:pt x="317446" y="280269"/>
                  </a:lnTo>
                  <a:lnTo>
                    <a:pt x="351221" y="313405"/>
                  </a:lnTo>
                  <a:lnTo>
                    <a:pt x="381208" y="349321"/>
                  </a:lnTo>
                  <a:lnTo>
                    <a:pt x="407320" y="387686"/>
                  </a:lnTo>
                  <a:lnTo>
                    <a:pt x="429471" y="428172"/>
                  </a:lnTo>
                  <a:lnTo>
                    <a:pt x="447571" y="470450"/>
                  </a:lnTo>
                  <a:lnTo>
                    <a:pt x="461533" y="514191"/>
                  </a:lnTo>
                  <a:lnTo>
                    <a:pt x="471271" y="559066"/>
                  </a:lnTo>
                  <a:lnTo>
                    <a:pt x="476695" y="604746"/>
                  </a:lnTo>
                  <a:lnTo>
                    <a:pt x="477719" y="650902"/>
                  </a:lnTo>
                  <a:lnTo>
                    <a:pt x="474255" y="697206"/>
                  </a:lnTo>
                  <a:lnTo>
                    <a:pt x="466215" y="743328"/>
                  </a:lnTo>
                  <a:lnTo>
                    <a:pt x="453512" y="788939"/>
                  </a:lnTo>
                  <a:lnTo>
                    <a:pt x="436058" y="833712"/>
                  </a:lnTo>
                  <a:lnTo>
                    <a:pt x="413765" y="877315"/>
                  </a:lnTo>
                  <a:lnTo>
                    <a:pt x="551814" y="957071"/>
                  </a:lnTo>
                  <a:lnTo>
                    <a:pt x="574130" y="914727"/>
                  </a:lnTo>
                  <a:lnTo>
                    <a:pt x="593146" y="870987"/>
                  </a:lnTo>
                  <a:lnTo>
                    <a:pt x="608815" y="826043"/>
                  </a:lnTo>
                  <a:lnTo>
                    <a:pt x="621086" y="780086"/>
                  </a:lnTo>
                  <a:lnTo>
                    <a:pt x="629912" y="733307"/>
                  </a:lnTo>
                  <a:lnTo>
                    <a:pt x="635244" y="685897"/>
                  </a:lnTo>
                  <a:lnTo>
                    <a:pt x="637031" y="638048"/>
                  </a:lnTo>
                  <a:lnTo>
                    <a:pt x="635285" y="590424"/>
                  </a:lnTo>
                  <a:lnTo>
                    <a:pt x="630127" y="543752"/>
                  </a:lnTo>
                  <a:lnTo>
                    <a:pt x="621680" y="498155"/>
                  </a:lnTo>
                  <a:lnTo>
                    <a:pt x="610068" y="453756"/>
                  </a:lnTo>
                  <a:lnTo>
                    <a:pt x="595413" y="410678"/>
                  </a:lnTo>
                  <a:lnTo>
                    <a:pt x="577839" y="369045"/>
                  </a:lnTo>
                  <a:lnTo>
                    <a:pt x="557469" y="328980"/>
                  </a:lnTo>
                  <a:lnTo>
                    <a:pt x="534425" y="290606"/>
                  </a:lnTo>
                  <a:lnTo>
                    <a:pt x="508831" y="254046"/>
                  </a:lnTo>
                  <a:lnTo>
                    <a:pt x="480810" y="219425"/>
                  </a:lnTo>
                  <a:lnTo>
                    <a:pt x="450484" y="186864"/>
                  </a:lnTo>
                  <a:lnTo>
                    <a:pt x="417977" y="156488"/>
                  </a:lnTo>
                  <a:lnTo>
                    <a:pt x="383412" y="128420"/>
                  </a:lnTo>
                  <a:lnTo>
                    <a:pt x="346912" y="102783"/>
                  </a:lnTo>
                  <a:lnTo>
                    <a:pt x="308599" y="79700"/>
                  </a:lnTo>
                  <a:lnTo>
                    <a:pt x="268597" y="59295"/>
                  </a:lnTo>
                  <a:lnTo>
                    <a:pt x="227029" y="41690"/>
                  </a:lnTo>
                  <a:lnTo>
                    <a:pt x="184017" y="27011"/>
                  </a:lnTo>
                  <a:lnTo>
                    <a:pt x="139685" y="15378"/>
                  </a:lnTo>
                  <a:lnTo>
                    <a:pt x="94157" y="6917"/>
                  </a:lnTo>
                  <a:lnTo>
                    <a:pt x="47554" y="1749"/>
                  </a:lnTo>
                  <a:lnTo>
                    <a:pt x="0" y="0"/>
                  </a:lnTo>
                  <a:close/>
                </a:path>
              </a:pathLst>
            </a:custGeom>
            <a:solidFill>
              <a:srgbClr val="7DAFDE"/>
            </a:solidFill>
          </p:spPr>
          <p:txBody>
            <a:bodyPr wrap="square" lIns="0" tIns="0" rIns="0" bIns="0" rtlCol="0"/>
            <a:lstStyle/>
            <a:p>
              <a:endParaRPr/>
            </a:p>
          </p:txBody>
        </p:sp>
        <p:sp>
          <p:nvSpPr>
            <p:cNvPr id="6" name="object 6"/>
            <p:cNvSpPr/>
            <p:nvPr/>
          </p:nvSpPr>
          <p:spPr>
            <a:xfrm>
              <a:off x="7607807" y="5248656"/>
              <a:ext cx="1103630" cy="400050"/>
            </a:xfrm>
            <a:custGeom>
              <a:avLst/>
              <a:gdLst/>
              <a:ahLst/>
              <a:cxnLst/>
              <a:rect l="l" t="t" r="r" b="b"/>
              <a:pathLst>
                <a:path w="1103629" h="400050">
                  <a:moveTo>
                    <a:pt x="965453" y="0"/>
                  </a:moveTo>
                  <a:lnTo>
                    <a:pt x="938134" y="42272"/>
                  </a:lnTo>
                  <a:lnTo>
                    <a:pt x="906676" y="81265"/>
                  </a:lnTo>
                  <a:lnTo>
                    <a:pt x="871389" y="116686"/>
                  </a:lnTo>
                  <a:lnTo>
                    <a:pt x="832585" y="148242"/>
                  </a:lnTo>
                  <a:lnTo>
                    <a:pt x="790575" y="175641"/>
                  </a:lnTo>
                  <a:lnTo>
                    <a:pt x="747021" y="197997"/>
                  </a:lnTo>
                  <a:lnTo>
                    <a:pt x="702305" y="215500"/>
                  </a:lnTo>
                  <a:lnTo>
                    <a:pt x="656753" y="228238"/>
                  </a:lnTo>
                  <a:lnTo>
                    <a:pt x="610695" y="236297"/>
                  </a:lnTo>
                  <a:lnTo>
                    <a:pt x="564458" y="239765"/>
                  </a:lnTo>
                  <a:lnTo>
                    <a:pt x="518371" y="238731"/>
                  </a:lnTo>
                  <a:lnTo>
                    <a:pt x="472761" y="233281"/>
                  </a:lnTo>
                  <a:lnTo>
                    <a:pt x="427958" y="223504"/>
                  </a:lnTo>
                  <a:lnTo>
                    <a:pt x="384288" y="209486"/>
                  </a:lnTo>
                  <a:lnTo>
                    <a:pt x="342081" y="191316"/>
                  </a:lnTo>
                  <a:lnTo>
                    <a:pt x="301664" y="169081"/>
                  </a:lnTo>
                  <a:lnTo>
                    <a:pt x="263366" y="142869"/>
                  </a:lnTo>
                  <a:lnTo>
                    <a:pt x="227514" y="112767"/>
                  </a:lnTo>
                  <a:lnTo>
                    <a:pt x="194437" y="78863"/>
                  </a:lnTo>
                  <a:lnTo>
                    <a:pt x="164464" y="41245"/>
                  </a:lnTo>
                  <a:lnTo>
                    <a:pt x="137922" y="0"/>
                  </a:lnTo>
                  <a:lnTo>
                    <a:pt x="0" y="80010"/>
                  </a:lnTo>
                  <a:lnTo>
                    <a:pt x="25425" y="120660"/>
                  </a:lnTo>
                  <a:lnTo>
                    <a:pt x="53713" y="159136"/>
                  </a:lnTo>
                  <a:lnTo>
                    <a:pt x="84721" y="195299"/>
                  </a:lnTo>
                  <a:lnTo>
                    <a:pt x="118312" y="229012"/>
                  </a:lnTo>
                  <a:lnTo>
                    <a:pt x="154343" y="260137"/>
                  </a:lnTo>
                  <a:lnTo>
                    <a:pt x="192677" y="288535"/>
                  </a:lnTo>
                  <a:lnTo>
                    <a:pt x="233172" y="314071"/>
                  </a:lnTo>
                  <a:lnTo>
                    <a:pt x="275216" y="336423"/>
                  </a:lnTo>
                  <a:lnTo>
                    <a:pt x="318143" y="355332"/>
                  </a:lnTo>
                  <a:lnTo>
                    <a:pt x="361787" y="370843"/>
                  </a:lnTo>
                  <a:lnTo>
                    <a:pt x="405977" y="383001"/>
                  </a:lnTo>
                  <a:lnTo>
                    <a:pt x="450547" y="391850"/>
                  </a:lnTo>
                  <a:lnTo>
                    <a:pt x="495328" y="397437"/>
                  </a:lnTo>
                  <a:lnTo>
                    <a:pt x="540152" y="399807"/>
                  </a:lnTo>
                  <a:lnTo>
                    <a:pt x="584851" y="399004"/>
                  </a:lnTo>
                  <a:lnTo>
                    <a:pt x="629257" y="395075"/>
                  </a:lnTo>
                  <a:lnTo>
                    <a:pt x="673202" y="388063"/>
                  </a:lnTo>
                  <a:lnTo>
                    <a:pt x="716518" y="378015"/>
                  </a:lnTo>
                  <a:lnTo>
                    <a:pt x="759036" y="364976"/>
                  </a:lnTo>
                  <a:lnTo>
                    <a:pt x="800588" y="348990"/>
                  </a:lnTo>
                  <a:lnTo>
                    <a:pt x="841007" y="330104"/>
                  </a:lnTo>
                  <a:lnTo>
                    <a:pt x="880124" y="308362"/>
                  </a:lnTo>
                  <a:lnTo>
                    <a:pt x="917772" y="283810"/>
                  </a:lnTo>
                  <a:lnTo>
                    <a:pt x="953781" y="256492"/>
                  </a:lnTo>
                  <a:lnTo>
                    <a:pt x="987984" y="226455"/>
                  </a:lnTo>
                  <a:lnTo>
                    <a:pt x="1020214" y="193742"/>
                  </a:lnTo>
                  <a:lnTo>
                    <a:pt x="1050301" y="158401"/>
                  </a:lnTo>
                  <a:lnTo>
                    <a:pt x="1078077" y="120475"/>
                  </a:lnTo>
                  <a:lnTo>
                    <a:pt x="1103376" y="80010"/>
                  </a:lnTo>
                  <a:lnTo>
                    <a:pt x="965453" y="0"/>
                  </a:lnTo>
                  <a:close/>
                </a:path>
              </a:pathLst>
            </a:custGeom>
            <a:solidFill>
              <a:srgbClr val="EF9355"/>
            </a:solidFill>
          </p:spPr>
          <p:txBody>
            <a:bodyPr wrap="square" lIns="0" tIns="0" rIns="0" bIns="0" rtlCol="0"/>
            <a:lstStyle/>
            <a:p>
              <a:endParaRPr/>
            </a:p>
          </p:txBody>
        </p:sp>
        <p:sp>
          <p:nvSpPr>
            <p:cNvPr id="7" name="object 7"/>
            <p:cNvSpPr/>
            <p:nvPr/>
          </p:nvSpPr>
          <p:spPr>
            <a:xfrm>
              <a:off x="7607807" y="5248656"/>
              <a:ext cx="1103630" cy="400050"/>
            </a:xfrm>
            <a:custGeom>
              <a:avLst/>
              <a:gdLst/>
              <a:ahLst/>
              <a:cxnLst/>
              <a:rect l="l" t="t" r="r" b="b"/>
              <a:pathLst>
                <a:path w="1103629" h="400050">
                  <a:moveTo>
                    <a:pt x="1103376" y="80010"/>
                  </a:moveTo>
                  <a:lnTo>
                    <a:pt x="1078077" y="120475"/>
                  </a:lnTo>
                  <a:lnTo>
                    <a:pt x="1050301" y="158401"/>
                  </a:lnTo>
                  <a:lnTo>
                    <a:pt x="1020214" y="193742"/>
                  </a:lnTo>
                  <a:lnTo>
                    <a:pt x="987984" y="226455"/>
                  </a:lnTo>
                  <a:lnTo>
                    <a:pt x="953781" y="256492"/>
                  </a:lnTo>
                  <a:lnTo>
                    <a:pt x="917772" y="283810"/>
                  </a:lnTo>
                  <a:lnTo>
                    <a:pt x="880124" y="308362"/>
                  </a:lnTo>
                  <a:lnTo>
                    <a:pt x="841007" y="330104"/>
                  </a:lnTo>
                  <a:lnTo>
                    <a:pt x="800588" y="348990"/>
                  </a:lnTo>
                  <a:lnTo>
                    <a:pt x="759036" y="364976"/>
                  </a:lnTo>
                  <a:lnTo>
                    <a:pt x="716518" y="378015"/>
                  </a:lnTo>
                  <a:lnTo>
                    <a:pt x="673202" y="388063"/>
                  </a:lnTo>
                  <a:lnTo>
                    <a:pt x="629257" y="395075"/>
                  </a:lnTo>
                  <a:lnTo>
                    <a:pt x="584851" y="399004"/>
                  </a:lnTo>
                  <a:lnTo>
                    <a:pt x="540152" y="399807"/>
                  </a:lnTo>
                  <a:lnTo>
                    <a:pt x="495328" y="397437"/>
                  </a:lnTo>
                  <a:lnTo>
                    <a:pt x="450547" y="391850"/>
                  </a:lnTo>
                  <a:lnTo>
                    <a:pt x="405977" y="383001"/>
                  </a:lnTo>
                  <a:lnTo>
                    <a:pt x="361787" y="370843"/>
                  </a:lnTo>
                  <a:lnTo>
                    <a:pt x="318143" y="355332"/>
                  </a:lnTo>
                  <a:lnTo>
                    <a:pt x="275216" y="336423"/>
                  </a:lnTo>
                  <a:lnTo>
                    <a:pt x="233172" y="314071"/>
                  </a:lnTo>
                  <a:lnTo>
                    <a:pt x="192677" y="288535"/>
                  </a:lnTo>
                  <a:lnTo>
                    <a:pt x="154343" y="260137"/>
                  </a:lnTo>
                  <a:lnTo>
                    <a:pt x="118312" y="229012"/>
                  </a:lnTo>
                  <a:lnTo>
                    <a:pt x="84721" y="195299"/>
                  </a:lnTo>
                  <a:lnTo>
                    <a:pt x="53713" y="159136"/>
                  </a:lnTo>
                  <a:lnTo>
                    <a:pt x="25425" y="120660"/>
                  </a:lnTo>
                  <a:lnTo>
                    <a:pt x="0" y="80010"/>
                  </a:lnTo>
                  <a:lnTo>
                    <a:pt x="137922" y="0"/>
                  </a:lnTo>
                  <a:lnTo>
                    <a:pt x="164464" y="41245"/>
                  </a:lnTo>
                  <a:lnTo>
                    <a:pt x="194437" y="78863"/>
                  </a:lnTo>
                  <a:lnTo>
                    <a:pt x="227514" y="112767"/>
                  </a:lnTo>
                  <a:lnTo>
                    <a:pt x="263366" y="142869"/>
                  </a:lnTo>
                  <a:lnTo>
                    <a:pt x="301664" y="169081"/>
                  </a:lnTo>
                  <a:lnTo>
                    <a:pt x="342081" y="191316"/>
                  </a:lnTo>
                  <a:lnTo>
                    <a:pt x="384288" y="209486"/>
                  </a:lnTo>
                  <a:lnTo>
                    <a:pt x="427958" y="223504"/>
                  </a:lnTo>
                  <a:lnTo>
                    <a:pt x="472761" y="233281"/>
                  </a:lnTo>
                  <a:lnTo>
                    <a:pt x="518371" y="238731"/>
                  </a:lnTo>
                  <a:lnTo>
                    <a:pt x="564458" y="239765"/>
                  </a:lnTo>
                  <a:lnTo>
                    <a:pt x="610695" y="236297"/>
                  </a:lnTo>
                  <a:lnTo>
                    <a:pt x="656753" y="228238"/>
                  </a:lnTo>
                  <a:lnTo>
                    <a:pt x="702305" y="215500"/>
                  </a:lnTo>
                  <a:lnTo>
                    <a:pt x="747021" y="197997"/>
                  </a:lnTo>
                  <a:lnTo>
                    <a:pt x="790575" y="175641"/>
                  </a:lnTo>
                  <a:lnTo>
                    <a:pt x="832585" y="148242"/>
                  </a:lnTo>
                  <a:lnTo>
                    <a:pt x="871389" y="116686"/>
                  </a:lnTo>
                  <a:lnTo>
                    <a:pt x="906676" y="81265"/>
                  </a:lnTo>
                  <a:lnTo>
                    <a:pt x="938134" y="42272"/>
                  </a:lnTo>
                  <a:lnTo>
                    <a:pt x="965453" y="0"/>
                  </a:lnTo>
                  <a:lnTo>
                    <a:pt x="1103376" y="80010"/>
                  </a:lnTo>
                  <a:close/>
                </a:path>
              </a:pathLst>
            </a:custGeom>
            <a:ln w="12192">
              <a:solidFill>
                <a:srgbClr val="FFFFFF"/>
              </a:solidFill>
            </a:ln>
          </p:spPr>
          <p:txBody>
            <a:bodyPr wrap="square" lIns="0" tIns="0" rIns="0" bIns="0" rtlCol="0"/>
            <a:lstStyle/>
            <a:p>
              <a:endParaRPr/>
            </a:p>
          </p:txBody>
        </p:sp>
        <p:sp>
          <p:nvSpPr>
            <p:cNvPr id="8" name="object 8"/>
            <p:cNvSpPr/>
            <p:nvPr/>
          </p:nvSpPr>
          <p:spPr>
            <a:xfrm>
              <a:off x="7521693" y="4367784"/>
              <a:ext cx="638175" cy="957580"/>
            </a:xfrm>
            <a:custGeom>
              <a:avLst/>
              <a:gdLst/>
              <a:ahLst/>
              <a:cxnLst/>
              <a:rect l="l" t="t" r="r" b="b"/>
              <a:pathLst>
                <a:path w="638175" h="957579">
                  <a:moveTo>
                    <a:pt x="637801" y="0"/>
                  </a:moveTo>
                  <a:lnTo>
                    <a:pt x="589952" y="1795"/>
                  </a:lnTo>
                  <a:lnTo>
                    <a:pt x="542545" y="7147"/>
                  </a:lnTo>
                  <a:lnTo>
                    <a:pt x="495773" y="16005"/>
                  </a:lnTo>
                  <a:lnTo>
                    <a:pt x="449829" y="28317"/>
                  </a:lnTo>
                  <a:lnTo>
                    <a:pt x="404908" y="44033"/>
                  </a:lnTo>
                  <a:lnTo>
                    <a:pt x="361202" y="63101"/>
                  </a:lnTo>
                  <a:lnTo>
                    <a:pt x="318904" y="85470"/>
                  </a:lnTo>
                  <a:lnTo>
                    <a:pt x="278557" y="110790"/>
                  </a:lnTo>
                  <a:lnTo>
                    <a:pt x="240740" y="138595"/>
                  </a:lnTo>
                  <a:lnTo>
                    <a:pt x="205499" y="168718"/>
                  </a:lnTo>
                  <a:lnTo>
                    <a:pt x="172880" y="200989"/>
                  </a:lnTo>
                  <a:lnTo>
                    <a:pt x="142928" y="235240"/>
                  </a:lnTo>
                  <a:lnTo>
                    <a:pt x="115687" y="271302"/>
                  </a:lnTo>
                  <a:lnTo>
                    <a:pt x="91204" y="309007"/>
                  </a:lnTo>
                  <a:lnTo>
                    <a:pt x="69522" y="348187"/>
                  </a:lnTo>
                  <a:lnTo>
                    <a:pt x="50687" y="388672"/>
                  </a:lnTo>
                  <a:lnTo>
                    <a:pt x="34745" y="430294"/>
                  </a:lnTo>
                  <a:lnTo>
                    <a:pt x="21740" y="472884"/>
                  </a:lnTo>
                  <a:lnTo>
                    <a:pt x="11718" y="516274"/>
                  </a:lnTo>
                  <a:lnTo>
                    <a:pt x="4724" y="560295"/>
                  </a:lnTo>
                  <a:lnTo>
                    <a:pt x="803" y="604779"/>
                  </a:lnTo>
                  <a:lnTo>
                    <a:pt x="0" y="649557"/>
                  </a:lnTo>
                  <a:lnTo>
                    <a:pt x="2360" y="694461"/>
                  </a:lnTo>
                  <a:lnTo>
                    <a:pt x="7928" y="739321"/>
                  </a:lnTo>
                  <a:lnTo>
                    <a:pt x="16750" y="783969"/>
                  </a:lnTo>
                  <a:lnTo>
                    <a:pt x="28871" y="828237"/>
                  </a:lnTo>
                  <a:lnTo>
                    <a:pt x="44336" y="871955"/>
                  </a:lnTo>
                  <a:lnTo>
                    <a:pt x="63190" y="914957"/>
                  </a:lnTo>
                  <a:lnTo>
                    <a:pt x="85478" y="957071"/>
                  </a:lnTo>
                  <a:lnTo>
                    <a:pt x="223527" y="877315"/>
                  </a:lnTo>
                  <a:lnTo>
                    <a:pt x="200777" y="832546"/>
                  </a:lnTo>
                  <a:lnTo>
                    <a:pt x="182891" y="785833"/>
                  </a:lnTo>
                  <a:lnTo>
                    <a:pt x="169980" y="737577"/>
                  </a:lnTo>
                  <a:lnTo>
                    <a:pt x="162153" y="688181"/>
                  </a:lnTo>
                  <a:lnTo>
                    <a:pt x="159519" y="638048"/>
                  </a:lnTo>
                  <a:lnTo>
                    <a:pt x="161989" y="589120"/>
                  </a:lnTo>
                  <a:lnTo>
                    <a:pt x="169236" y="541606"/>
                  </a:lnTo>
                  <a:lnTo>
                    <a:pt x="181021" y="495746"/>
                  </a:lnTo>
                  <a:lnTo>
                    <a:pt x="197103" y="451780"/>
                  </a:lnTo>
                  <a:lnTo>
                    <a:pt x="217243" y="409949"/>
                  </a:lnTo>
                  <a:lnTo>
                    <a:pt x="241199" y="370494"/>
                  </a:lnTo>
                  <a:lnTo>
                    <a:pt x="268732" y="333655"/>
                  </a:lnTo>
                  <a:lnTo>
                    <a:pt x="299600" y="299672"/>
                  </a:lnTo>
                  <a:lnTo>
                    <a:pt x="333565" y="268786"/>
                  </a:lnTo>
                  <a:lnTo>
                    <a:pt x="370384" y="241238"/>
                  </a:lnTo>
                  <a:lnTo>
                    <a:pt x="409818" y="217268"/>
                  </a:lnTo>
                  <a:lnTo>
                    <a:pt x="451627" y="197117"/>
                  </a:lnTo>
                  <a:lnTo>
                    <a:pt x="495570" y="181026"/>
                  </a:lnTo>
                  <a:lnTo>
                    <a:pt x="541407" y="169234"/>
                  </a:lnTo>
                  <a:lnTo>
                    <a:pt x="588898" y="161982"/>
                  </a:lnTo>
                  <a:lnTo>
                    <a:pt x="637801" y="159512"/>
                  </a:lnTo>
                  <a:lnTo>
                    <a:pt x="637801" y="0"/>
                  </a:lnTo>
                  <a:close/>
                </a:path>
              </a:pathLst>
            </a:custGeom>
            <a:solidFill>
              <a:srgbClr val="69DDB0"/>
            </a:solidFill>
          </p:spPr>
          <p:txBody>
            <a:bodyPr wrap="square" lIns="0" tIns="0" rIns="0" bIns="0" rtlCol="0"/>
            <a:lstStyle/>
            <a:p>
              <a:endParaRPr/>
            </a:p>
          </p:txBody>
        </p:sp>
        <p:sp>
          <p:nvSpPr>
            <p:cNvPr id="9" name="object 9"/>
            <p:cNvSpPr/>
            <p:nvPr/>
          </p:nvSpPr>
          <p:spPr>
            <a:xfrm>
              <a:off x="7521693" y="4367784"/>
              <a:ext cx="638175" cy="957580"/>
            </a:xfrm>
            <a:custGeom>
              <a:avLst/>
              <a:gdLst/>
              <a:ahLst/>
              <a:cxnLst/>
              <a:rect l="l" t="t" r="r" b="b"/>
              <a:pathLst>
                <a:path w="638175" h="957579">
                  <a:moveTo>
                    <a:pt x="85478" y="957071"/>
                  </a:moveTo>
                  <a:lnTo>
                    <a:pt x="63190" y="914957"/>
                  </a:lnTo>
                  <a:lnTo>
                    <a:pt x="44336" y="871955"/>
                  </a:lnTo>
                  <a:lnTo>
                    <a:pt x="28871" y="828237"/>
                  </a:lnTo>
                  <a:lnTo>
                    <a:pt x="16750" y="783969"/>
                  </a:lnTo>
                  <a:lnTo>
                    <a:pt x="7928" y="739321"/>
                  </a:lnTo>
                  <a:lnTo>
                    <a:pt x="2360" y="694461"/>
                  </a:lnTo>
                  <a:lnTo>
                    <a:pt x="0" y="649557"/>
                  </a:lnTo>
                  <a:lnTo>
                    <a:pt x="803" y="604779"/>
                  </a:lnTo>
                  <a:lnTo>
                    <a:pt x="4724" y="560295"/>
                  </a:lnTo>
                  <a:lnTo>
                    <a:pt x="11718" y="516274"/>
                  </a:lnTo>
                  <a:lnTo>
                    <a:pt x="21740" y="472884"/>
                  </a:lnTo>
                  <a:lnTo>
                    <a:pt x="34745" y="430294"/>
                  </a:lnTo>
                  <a:lnTo>
                    <a:pt x="50687" y="388672"/>
                  </a:lnTo>
                  <a:lnTo>
                    <a:pt x="69522" y="348187"/>
                  </a:lnTo>
                  <a:lnTo>
                    <a:pt x="91204" y="309007"/>
                  </a:lnTo>
                  <a:lnTo>
                    <a:pt x="115687" y="271302"/>
                  </a:lnTo>
                  <a:lnTo>
                    <a:pt x="142928" y="235240"/>
                  </a:lnTo>
                  <a:lnTo>
                    <a:pt x="172880" y="200989"/>
                  </a:lnTo>
                  <a:lnTo>
                    <a:pt x="205499" y="168718"/>
                  </a:lnTo>
                  <a:lnTo>
                    <a:pt x="240740" y="138595"/>
                  </a:lnTo>
                  <a:lnTo>
                    <a:pt x="278557" y="110790"/>
                  </a:lnTo>
                  <a:lnTo>
                    <a:pt x="318904" y="85470"/>
                  </a:lnTo>
                  <a:lnTo>
                    <a:pt x="361202" y="63101"/>
                  </a:lnTo>
                  <a:lnTo>
                    <a:pt x="404908" y="44033"/>
                  </a:lnTo>
                  <a:lnTo>
                    <a:pt x="449829" y="28317"/>
                  </a:lnTo>
                  <a:lnTo>
                    <a:pt x="495773" y="16005"/>
                  </a:lnTo>
                  <a:lnTo>
                    <a:pt x="542545" y="7147"/>
                  </a:lnTo>
                  <a:lnTo>
                    <a:pt x="589952" y="1795"/>
                  </a:lnTo>
                  <a:lnTo>
                    <a:pt x="637801" y="0"/>
                  </a:lnTo>
                  <a:lnTo>
                    <a:pt x="637801" y="159512"/>
                  </a:lnTo>
                  <a:lnTo>
                    <a:pt x="588898" y="161982"/>
                  </a:lnTo>
                  <a:lnTo>
                    <a:pt x="541407" y="169234"/>
                  </a:lnTo>
                  <a:lnTo>
                    <a:pt x="495570" y="181026"/>
                  </a:lnTo>
                  <a:lnTo>
                    <a:pt x="451627" y="197117"/>
                  </a:lnTo>
                  <a:lnTo>
                    <a:pt x="409818" y="217268"/>
                  </a:lnTo>
                  <a:lnTo>
                    <a:pt x="370384" y="241238"/>
                  </a:lnTo>
                  <a:lnTo>
                    <a:pt x="333565" y="268786"/>
                  </a:lnTo>
                  <a:lnTo>
                    <a:pt x="299600" y="299672"/>
                  </a:lnTo>
                  <a:lnTo>
                    <a:pt x="268732" y="333655"/>
                  </a:lnTo>
                  <a:lnTo>
                    <a:pt x="241199" y="370494"/>
                  </a:lnTo>
                  <a:lnTo>
                    <a:pt x="217243" y="409949"/>
                  </a:lnTo>
                  <a:lnTo>
                    <a:pt x="197103" y="451780"/>
                  </a:lnTo>
                  <a:lnTo>
                    <a:pt x="181021" y="495746"/>
                  </a:lnTo>
                  <a:lnTo>
                    <a:pt x="169236" y="541606"/>
                  </a:lnTo>
                  <a:lnTo>
                    <a:pt x="161989" y="589120"/>
                  </a:lnTo>
                  <a:lnTo>
                    <a:pt x="159519" y="638048"/>
                  </a:lnTo>
                  <a:lnTo>
                    <a:pt x="162153" y="688181"/>
                  </a:lnTo>
                  <a:lnTo>
                    <a:pt x="169980" y="737577"/>
                  </a:lnTo>
                  <a:lnTo>
                    <a:pt x="182891" y="785833"/>
                  </a:lnTo>
                  <a:lnTo>
                    <a:pt x="200777" y="832546"/>
                  </a:lnTo>
                  <a:lnTo>
                    <a:pt x="223527" y="877315"/>
                  </a:lnTo>
                  <a:lnTo>
                    <a:pt x="85478" y="957071"/>
                  </a:lnTo>
                  <a:close/>
                </a:path>
              </a:pathLst>
            </a:custGeom>
            <a:ln w="12191">
              <a:solidFill>
                <a:srgbClr val="FFFFFF"/>
              </a:solidFill>
            </a:ln>
          </p:spPr>
          <p:txBody>
            <a:bodyPr wrap="square" lIns="0" tIns="0" rIns="0" bIns="0" rtlCol="0"/>
            <a:lstStyle/>
            <a:p>
              <a:endParaRPr/>
            </a:p>
          </p:txBody>
        </p:sp>
        <p:sp>
          <p:nvSpPr>
            <p:cNvPr id="10" name="object 10"/>
            <p:cNvSpPr/>
            <p:nvPr/>
          </p:nvSpPr>
          <p:spPr>
            <a:xfrm>
              <a:off x="8177783" y="4364736"/>
              <a:ext cx="637540" cy="957580"/>
            </a:xfrm>
            <a:custGeom>
              <a:avLst/>
              <a:gdLst/>
              <a:ahLst/>
              <a:cxnLst/>
              <a:rect l="l" t="t" r="r" b="b"/>
              <a:pathLst>
                <a:path w="637540" h="957579">
                  <a:moveTo>
                    <a:pt x="0" y="0"/>
                  </a:moveTo>
                  <a:lnTo>
                    <a:pt x="0" y="159512"/>
                  </a:lnTo>
                  <a:lnTo>
                    <a:pt x="50057" y="162146"/>
                  </a:lnTo>
                  <a:lnTo>
                    <a:pt x="99376" y="169980"/>
                  </a:lnTo>
                  <a:lnTo>
                    <a:pt x="147556" y="182911"/>
                  </a:lnTo>
                  <a:lnTo>
                    <a:pt x="194194" y="200834"/>
                  </a:lnTo>
                  <a:lnTo>
                    <a:pt x="238887" y="223647"/>
                  </a:lnTo>
                  <a:lnTo>
                    <a:pt x="279972" y="250239"/>
                  </a:lnTo>
                  <a:lnTo>
                    <a:pt x="317446" y="280269"/>
                  </a:lnTo>
                  <a:lnTo>
                    <a:pt x="351221" y="313405"/>
                  </a:lnTo>
                  <a:lnTo>
                    <a:pt x="381208" y="349321"/>
                  </a:lnTo>
                  <a:lnTo>
                    <a:pt x="407320" y="387686"/>
                  </a:lnTo>
                  <a:lnTo>
                    <a:pt x="429471" y="428172"/>
                  </a:lnTo>
                  <a:lnTo>
                    <a:pt x="447571" y="470450"/>
                  </a:lnTo>
                  <a:lnTo>
                    <a:pt x="461533" y="514191"/>
                  </a:lnTo>
                  <a:lnTo>
                    <a:pt x="471271" y="559066"/>
                  </a:lnTo>
                  <a:lnTo>
                    <a:pt x="476695" y="604746"/>
                  </a:lnTo>
                  <a:lnTo>
                    <a:pt x="477719" y="650902"/>
                  </a:lnTo>
                  <a:lnTo>
                    <a:pt x="474255" y="697206"/>
                  </a:lnTo>
                  <a:lnTo>
                    <a:pt x="466215" y="743328"/>
                  </a:lnTo>
                  <a:lnTo>
                    <a:pt x="453512" y="788939"/>
                  </a:lnTo>
                  <a:lnTo>
                    <a:pt x="436058" y="833712"/>
                  </a:lnTo>
                  <a:lnTo>
                    <a:pt x="413766" y="877315"/>
                  </a:lnTo>
                  <a:lnTo>
                    <a:pt x="551815" y="957072"/>
                  </a:lnTo>
                  <a:lnTo>
                    <a:pt x="574130" y="914727"/>
                  </a:lnTo>
                  <a:lnTo>
                    <a:pt x="593146" y="870987"/>
                  </a:lnTo>
                  <a:lnTo>
                    <a:pt x="608815" y="826043"/>
                  </a:lnTo>
                  <a:lnTo>
                    <a:pt x="621086" y="780086"/>
                  </a:lnTo>
                  <a:lnTo>
                    <a:pt x="629912" y="733307"/>
                  </a:lnTo>
                  <a:lnTo>
                    <a:pt x="635244" y="685897"/>
                  </a:lnTo>
                  <a:lnTo>
                    <a:pt x="637032" y="638048"/>
                  </a:lnTo>
                  <a:lnTo>
                    <a:pt x="635285" y="590424"/>
                  </a:lnTo>
                  <a:lnTo>
                    <a:pt x="630127" y="543752"/>
                  </a:lnTo>
                  <a:lnTo>
                    <a:pt x="621680" y="498155"/>
                  </a:lnTo>
                  <a:lnTo>
                    <a:pt x="610068" y="453756"/>
                  </a:lnTo>
                  <a:lnTo>
                    <a:pt x="595413" y="410678"/>
                  </a:lnTo>
                  <a:lnTo>
                    <a:pt x="577839" y="369045"/>
                  </a:lnTo>
                  <a:lnTo>
                    <a:pt x="557469" y="328980"/>
                  </a:lnTo>
                  <a:lnTo>
                    <a:pt x="534425" y="290606"/>
                  </a:lnTo>
                  <a:lnTo>
                    <a:pt x="508831" y="254046"/>
                  </a:lnTo>
                  <a:lnTo>
                    <a:pt x="480810" y="219425"/>
                  </a:lnTo>
                  <a:lnTo>
                    <a:pt x="450484" y="186864"/>
                  </a:lnTo>
                  <a:lnTo>
                    <a:pt x="417977" y="156488"/>
                  </a:lnTo>
                  <a:lnTo>
                    <a:pt x="383412" y="128420"/>
                  </a:lnTo>
                  <a:lnTo>
                    <a:pt x="346912" y="102783"/>
                  </a:lnTo>
                  <a:lnTo>
                    <a:pt x="308599" y="79700"/>
                  </a:lnTo>
                  <a:lnTo>
                    <a:pt x="268597" y="59295"/>
                  </a:lnTo>
                  <a:lnTo>
                    <a:pt x="227029" y="41690"/>
                  </a:lnTo>
                  <a:lnTo>
                    <a:pt x="184017" y="27011"/>
                  </a:lnTo>
                  <a:lnTo>
                    <a:pt x="139685" y="15378"/>
                  </a:lnTo>
                  <a:lnTo>
                    <a:pt x="94157" y="6917"/>
                  </a:lnTo>
                  <a:lnTo>
                    <a:pt x="47554" y="1749"/>
                  </a:lnTo>
                  <a:lnTo>
                    <a:pt x="0" y="0"/>
                  </a:lnTo>
                  <a:close/>
                </a:path>
              </a:pathLst>
            </a:custGeom>
            <a:solidFill>
              <a:srgbClr val="D9D9D9"/>
            </a:solidFill>
          </p:spPr>
          <p:txBody>
            <a:bodyPr wrap="square" lIns="0" tIns="0" rIns="0" bIns="0" rtlCol="0"/>
            <a:lstStyle/>
            <a:p>
              <a:endParaRPr/>
            </a:p>
          </p:txBody>
        </p:sp>
        <p:sp>
          <p:nvSpPr>
            <p:cNvPr id="11" name="object 11"/>
            <p:cNvSpPr/>
            <p:nvPr/>
          </p:nvSpPr>
          <p:spPr>
            <a:xfrm>
              <a:off x="8177783" y="4364736"/>
              <a:ext cx="637540" cy="957580"/>
            </a:xfrm>
            <a:custGeom>
              <a:avLst/>
              <a:gdLst/>
              <a:ahLst/>
              <a:cxnLst/>
              <a:rect l="l" t="t" r="r" b="b"/>
              <a:pathLst>
                <a:path w="637540" h="957579">
                  <a:moveTo>
                    <a:pt x="0" y="0"/>
                  </a:moveTo>
                  <a:lnTo>
                    <a:pt x="47554" y="1749"/>
                  </a:lnTo>
                  <a:lnTo>
                    <a:pt x="94157" y="6917"/>
                  </a:lnTo>
                  <a:lnTo>
                    <a:pt x="139685" y="15378"/>
                  </a:lnTo>
                  <a:lnTo>
                    <a:pt x="184017" y="27011"/>
                  </a:lnTo>
                  <a:lnTo>
                    <a:pt x="227029" y="41690"/>
                  </a:lnTo>
                  <a:lnTo>
                    <a:pt x="268597" y="59295"/>
                  </a:lnTo>
                  <a:lnTo>
                    <a:pt x="308599" y="79700"/>
                  </a:lnTo>
                  <a:lnTo>
                    <a:pt x="346912" y="102783"/>
                  </a:lnTo>
                  <a:lnTo>
                    <a:pt x="383412" y="128420"/>
                  </a:lnTo>
                  <a:lnTo>
                    <a:pt x="417977" y="156488"/>
                  </a:lnTo>
                  <a:lnTo>
                    <a:pt x="450484" y="186864"/>
                  </a:lnTo>
                  <a:lnTo>
                    <a:pt x="480810" y="219425"/>
                  </a:lnTo>
                  <a:lnTo>
                    <a:pt x="508831" y="254046"/>
                  </a:lnTo>
                  <a:lnTo>
                    <a:pt x="534425" y="290606"/>
                  </a:lnTo>
                  <a:lnTo>
                    <a:pt x="557469" y="328980"/>
                  </a:lnTo>
                  <a:lnTo>
                    <a:pt x="577839" y="369045"/>
                  </a:lnTo>
                  <a:lnTo>
                    <a:pt x="595413" y="410678"/>
                  </a:lnTo>
                  <a:lnTo>
                    <a:pt x="610068" y="453756"/>
                  </a:lnTo>
                  <a:lnTo>
                    <a:pt x="621680" y="498155"/>
                  </a:lnTo>
                  <a:lnTo>
                    <a:pt x="630127" y="543752"/>
                  </a:lnTo>
                  <a:lnTo>
                    <a:pt x="635285" y="590424"/>
                  </a:lnTo>
                  <a:lnTo>
                    <a:pt x="637032" y="638048"/>
                  </a:lnTo>
                  <a:lnTo>
                    <a:pt x="635244" y="685897"/>
                  </a:lnTo>
                  <a:lnTo>
                    <a:pt x="629912" y="733307"/>
                  </a:lnTo>
                  <a:lnTo>
                    <a:pt x="621086" y="780086"/>
                  </a:lnTo>
                  <a:lnTo>
                    <a:pt x="608815" y="826043"/>
                  </a:lnTo>
                  <a:lnTo>
                    <a:pt x="593146" y="870987"/>
                  </a:lnTo>
                  <a:lnTo>
                    <a:pt x="574130" y="914727"/>
                  </a:lnTo>
                  <a:lnTo>
                    <a:pt x="551815" y="957072"/>
                  </a:lnTo>
                  <a:lnTo>
                    <a:pt x="413766" y="877315"/>
                  </a:lnTo>
                  <a:lnTo>
                    <a:pt x="436058" y="833712"/>
                  </a:lnTo>
                  <a:lnTo>
                    <a:pt x="453512" y="788939"/>
                  </a:lnTo>
                  <a:lnTo>
                    <a:pt x="466215" y="743328"/>
                  </a:lnTo>
                  <a:lnTo>
                    <a:pt x="474255" y="697206"/>
                  </a:lnTo>
                  <a:lnTo>
                    <a:pt x="477719" y="650902"/>
                  </a:lnTo>
                  <a:lnTo>
                    <a:pt x="476695" y="604746"/>
                  </a:lnTo>
                  <a:lnTo>
                    <a:pt x="471271" y="559066"/>
                  </a:lnTo>
                  <a:lnTo>
                    <a:pt x="461533" y="514191"/>
                  </a:lnTo>
                  <a:lnTo>
                    <a:pt x="447571" y="470450"/>
                  </a:lnTo>
                  <a:lnTo>
                    <a:pt x="429471" y="428172"/>
                  </a:lnTo>
                  <a:lnTo>
                    <a:pt x="407320" y="387686"/>
                  </a:lnTo>
                  <a:lnTo>
                    <a:pt x="381208" y="349321"/>
                  </a:lnTo>
                  <a:lnTo>
                    <a:pt x="351221" y="313405"/>
                  </a:lnTo>
                  <a:lnTo>
                    <a:pt x="317446" y="280269"/>
                  </a:lnTo>
                  <a:lnTo>
                    <a:pt x="279972" y="250239"/>
                  </a:lnTo>
                  <a:lnTo>
                    <a:pt x="238887" y="223647"/>
                  </a:lnTo>
                  <a:lnTo>
                    <a:pt x="194194" y="200834"/>
                  </a:lnTo>
                  <a:lnTo>
                    <a:pt x="147556" y="182911"/>
                  </a:lnTo>
                  <a:lnTo>
                    <a:pt x="99376" y="169980"/>
                  </a:lnTo>
                  <a:lnTo>
                    <a:pt x="50057" y="162146"/>
                  </a:lnTo>
                  <a:lnTo>
                    <a:pt x="0" y="159512"/>
                  </a:lnTo>
                  <a:lnTo>
                    <a:pt x="0" y="0"/>
                  </a:lnTo>
                  <a:close/>
                </a:path>
              </a:pathLst>
            </a:custGeom>
            <a:ln w="12192">
              <a:solidFill>
                <a:srgbClr val="FFFFFF"/>
              </a:solidFill>
            </a:ln>
          </p:spPr>
          <p:txBody>
            <a:bodyPr wrap="square" lIns="0" tIns="0" rIns="0" bIns="0" rtlCol="0"/>
            <a:lstStyle/>
            <a:p>
              <a:endParaRPr/>
            </a:p>
          </p:txBody>
        </p:sp>
        <p:sp>
          <p:nvSpPr>
            <p:cNvPr id="12" name="object 12"/>
            <p:cNvSpPr/>
            <p:nvPr/>
          </p:nvSpPr>
          <p:spPr>
            <a:xfrm>
              <a:off x="7604759" y="5251704"/>
              <a:ext cx="1103630" cy="397510"/>
            </a:xfrm>
            <a:custGeom>
              <a:avLst/>
              <a:gdLst/>
              <a:ahLst/>
              <a:cxnLst/>
              <a:rect l="l" t="t" r="r" b="b"/>
              <a:pathLst>
                <a:path w="1103629" h="397510">
                  <a:moveTo>
                    <a:pt x="965454" y="0"/>
                  </a:moveTo>
                  <a:lnTo>
                    <a:pt x="938134" y="41984"/>
                  </a:lnTo>
                  <a:lnTo>
                    <a:pt x="906676" y="80725"/>
                  </a:lnTo>
                  <a:lnTo>
                    <a:pt x="871389" y="115936"/>
                  </a:lnTo>
                  <a:lnTo>
                    <a:pt x="832585" y="147332"/>
                  </a:lnTo>
                  <a:lnTo>
                    <a:pt x="790575" y="174625"/>
                  </a:lnTo>
                  <a:lnTo>
                    <a:pt x="747021" y="196829"/>
                  </a:lnTo>
                  <a:lnTo>
                    <a:pt x="702305" y="214210"/>
                  </a:lnTo>
                  <a:lnTo>
                    <a:pt x="656753" y="226855"/>
                  </a:lnTo>
                  <a:lnTo>
                    <a:pt x="610695" y="234850"/>
                  </a:lnTo>
                  <a:lnTo>
                    <a:pt x="564458" y="238284"/>
                  </a:lnTo>
                  <a:lnTo>
                    <a:pt x="518371" y="237244"/>
                  </a:lnTo>
                  <a:lnTo>
                    <a:pt x="472761" y="231817"/>
                  </a:lnTo>
                  <a:lnTo>
                    <a:pt x="427958" y="222091"/>
                  </a:lnTo>
                  <a:lnTo>
                    <a:pt x="384288" y="208153"/>
                  </a:lnTo>
                  <a:lnTo>
                    <a:pt x="342081" y="190090"/>
                  </a:lnTo>
                  <a:lnTo>
                    <a:pt x="301664" y="167991"/>
                  </a:lnTo>
                  <a:lnTo>
                    <a:pt x="263366" y="141942"/>
                  </a:lnTo>
                  <a:lnTo>
                    <a:pt x="227514" y="112031"/>
                  </a:lnTo>
                  <a:lnTo>
                    <a:pt x="194437" y="78345"/>
                  </a:lnTo>
                  <a:lnTo>
                    <a:pt x="164464" y="40972"/>
                  </a:lnTo>
                  <a:lnTo>
                    <a:pt x="137922" y="0"/>
                  </a:lnTo>
                  <a:lnTo>
                    <a:pt x="0" y="79501"/>
                  </a:lnTo>
                  <a:lnTo>
                    <a:pt x="25425" y="119888"/>
                  </a:lnTo>
                  <a:lnTo>
                    <a:pt x="53713" y="158118"/>
                  </a:lnTo>
                  <a:lnTo>
                    <a:pt x="84721" y="194055"/>
                  </a:lnTo>
                  <a:lnTo>
                    <a:pt x="118312" y="227564"/>
                  </a:lnTo>
                  <a:lnTo>
                    <a:pt x="154343" y="258509"/>
                  </a:lnTo>
                  <a:lnTo>
                    <a:pt x="192677" y="286754"/>
                  </a:lnTo>
                  <a:lnTo>
                    <a:pt x="233172" y="312166"/>
                  </a:lnTo>
                  <a:lnTo>
                    <a:pt x="275216" y="334373"/>
                  </a:lnTo>
                  <a:lnTo>
                    <a:pt x="318143" y="353159"/>
                  </a:lnTo>
                  <a:lnTo>
                    <a:pt x="361787" y="368568"/>
                  </a:lnTo>
                  <a:lnTo>
                    <a:pt x="405977" y="380646"/>
                  </a:lnTo>
                  <a:lnTo>
                    <a:pt x="450547" y="389436"/>
                  </a:lnTo>
                  <a:lnTo>
                    <a:pt x="495328" y="394984"/>
                  </a:lnTo>
                  <a:lnTo>
                    <a:pt x="540152" y="397335"/>
                  </a:lnTo>
                  <a:lnTo>
                    <a:pt x="584851" y="396533"/>
                  </a:lnTo>
                  <a:lnTo>
                    <a:pt x="629257" y="392625"/>
                  </a:lnTo>
                  <a:lnTo>
                    <a:pt x="673202" y="385654"/>
                  </a:lnTo>
                  <a:lnTo>
                    <a:pt x="716518" y="375665"/>
                  </a:lnTo>
                  <a:lnTo>
                    <a:pt x="759036" y="362705"/>
                  </a:lnTo>
                  <a:lnTo>
                    <a:pt x="800588" y="346817"/>
                  </a:lnTo>
                  <a:lnTo>
                    <a:pt x="841007" y="328046"/>
                  </a:lnTo>
                  <a:lnTo>
                    <a:pt x="880124" y="306438"/>
                  </a:lnTo>
                  <a:lnTo>
                    <a:pt x="917772" y="282037"/>
                  </a:lnTo>
                  <a:lnTo>
                    <a:pt x="953781" y="254888"/>
                  </a:lnTo>
                  <a:lnTo>
                    <a:pt x="987984" y="225036"/>
                  </a:lnTo>
                  <a:lnTo>
                    <a:pt x="1020214" y="192527"/>
                  </a:lnTo>
                  <a:lnTo>
                    <a:pt x="1050301" y="157405"/>
                  </a:lnTo>
                  <a:lnTo>
                    <a:pt x="1078077" y="119715"/>
                  </a:lnTo>
                  <a:lnTo>
                    <a:pt x="1103376" y="79501"/>
                  </a:lnTo>
                  <a:lnTo>
                    <a:pt x="965454" y="0"/>
                  </a:lnTo>
                  <a:close/>
                </a:path>
              </a:pathLst>
            </a:custGeom>
            <a:solidFill>
              <a:srgbClr val="D9D9D9"/>
            </a:solidFill>
          </p:spPr>
          <p:txBody>
            <a:bodyPr wrap="square" lIns="0" tIns="0" rIns="0" bIns="0" rtlCol="0"/>
            <a:lstStyle/>
            <a:p>
              <a:endParaRPr/>
            </a:p>
          </p:txBody>
        </p:sp>
        <p:sp>
          <p:nvSpPr>
            <p:cNvPr id="13" name="object 13"/>
            <p:cNvSpPr/>
            <p:nvPr/>
          </p:nvSpPr>
          <p:spPr>
            <a:xfrm>
              <a:off x="7604759" y="5251704"/>
              <a:ext cx="1103630" cy="397510"/>
            </a:xfrm>
            <a:custGeom>
              <a:avLst/>
              <a:gdLst/>
              <a:ahLst/>
              <a:cxnLst/>
              <a:rect l="l" t="t" r="r" b="b"/>
              <a:pathLst>
                <a:path w="1103629" h="397510">
                  <a:moveTo>
                    <a:pt x="1103376" y="79501"/>
                  </a:moveTo>
                  <a:lnTo>
                    <a:pt x="1078077" y="119715"/>
                  </a:lnTo>
                  <a:lnTo>
                    <a:pt x="1050301" y="157405"/>
                  </a:lnTo>
                  <a:lnTo>
                    <a:pt x="1020214" y="192527"/>
                  </a:lnTo>
                  <a:lnTo>
                    <a:pt x="987984" y="225036"/>
                  </a:lnTo>
                  <a:lnTo>
                    <a:pt x="953781" y="254888"/>
                  </a:lnTo>
                  <a:lnTo>
                    <a:pt x="917772" y="282037"/>
                  </a:lnTo>
                  <a:lnTo>
                    <a:pt x="880124" y="306438"/>
                  </a:lnTo>
                  <a:lnTo>
                    <a:pt x="841007" y="328046"/>
                  </a:lnTo>
                  <a:lnTo>
                    <a:pt x="800588" y="346817"/>
                  </a:lnTo>
                  <a:lnTo>
                    <a:pt x="759036" y="362705"/>
                  </a:lnTo>
                  <a:lnTo>
                    <a:pt x="716518" y="375665"/>
                  </a:lnTo>
                  <a:lnTo>
                    <a:pt x="673202" y="385654"/>
                  </a:lnTo>
                  <a:lnTo>
                    <a:pt x="629257" y="392625"/>
                  </a:lnTo>
                  <a:lnTo>
                    <a:pt x="584851" y="396533"/>
                  </a:lnTo>
                  <a:lnTo>
                    <a:pt x="540152" y="397335"/>
                  </a:lnTo>
                  <a:lnTo>
                    <a:pt x="495328" y="394984"/>
                  </a:lnTo>
                  <a:lnTo>
                    <a:pt x="450547" y="389436"/>
                  </a:lnTo>
                  <a:lnTo>
                    <a:pt x="405977" y="380646"/>
                  </a:lnTo>
                  <a:lnTo>
                    <a:pt x="361787" y="368568"/>
                  </a:lnTo>
                  <a:lnTo>
                    <a:pt x="318143" y="353159"/>
                  </a:lnTo>
                  <a:lnTo>
                    <a:pt x="275216" y="334373"/>
                  </a:lnTo>
                  <a:lnTo>
                    <a:pt x="233172" y="312166"/>
                  </a:lnTo>
                  <a:lnTo>
                    <a:pt x="192677" y="286754"/>
                  </a:lnTo>
                  <a:lnTo>
                    <a:pt x="154343" y="258509"/>
                  </a:lnTo>
                  <a:lnTo>
                    <a:pt x="118312" y="227564"/>
                  </a:lnTo>
                  <a:lnTo>
                    <a:pt x="84721" y="194055"/>
                  </a:lnTo>
                  <a:lnTo>
                    <a:pt x="53713" y="158118"/>
                  </a:lnTo>
                  <a:lnTo>
                    <a:pt x="25425" y="119888"/>
                  </a:lnTo>
                  <a:lnTo>
                    <a:pt x="0" y="79501"/>
                  </a:lnTo>
                  <a:lnTo>
                    <a:pt x="137922" y="0"/>
                  </a:lnTo>
                  <a:lnTo>
                    <a:pt x="164464" y="40972"/>
                  </a:lnTo>
                  <a:lnTo>
                    <a:pt x="194437" y="78345"/>
                  </a:lnTo>
                  <a:lnTo>
                    <a:pt x="227514" y="112031"/>
                  </a:lnTo>
                  <a:lnTo>
                    <a:pt x="263366" y="141942"/>
                  </a:lnTo>
                  <a:lnTo>
                    <a:pt x="301664" y="167991"/>
                  </a:lnTo>
                  <a:lnTo>
                    <a:pt x="342081" y="190090"/>
                  </a:lnTo>
                  <a:lnTo>
                    <a:pt x="384288" y="208153"/>
                  </a:lnTo>
                  <a:lnTo>
                    <a:pt x="427958" y="222091"/>
                  </a:lnTo>
                  <a:lnTo>
                    <a:pt x="472761" y="231817"/>
                  </a:lnTo>
                  <a:lnTo>
                    <a:pt x="518371" y="237244"/>
                  </a:lnTo>
                  <a:lnTo>
                    <a:pt x="564458" y="238284"/>
                  </a:lnTo>
                  <a:lnTo>
                    <a:pt x="610695" y="234850"/>
                  </a:lnTo>
                  <a:lnTo>
                    <a:pt x="656753" y="226855"/>
                  </a:lnTo>
                  <a:lnTo>
                    <a:pt x="702305" y="214210"/>
                  </a:lnTo>
                  <a:lnTo>
                    <a:pt x="747021" y="196829"/>
                  </a:lnTo>
                  <a:lnTo>
                    <a:pt x="790575" y="174625"/>
                  </a:lnTo>
                  <a:lnTo>
                    <a:pt x="832585" y="147332"/>
                  </a:lnTo>
                  <a:lnTo>
                    <a:pt x="871389" y="115936"/>
                  </a:lnTo>
                  <a:lnTo>
                    <a:pt x="906676" y="80725"/>
                  </a:lnTo>
                  <a:lnTo>
                    <a:pt x="938134" y="41984"/>
                  </a:lnTo>
                  <a:lnTo>
                    <a:pt x="965454" y="0"/>
                  </a:lnTo>
                  <a:lnTo>
                    <a:pt x="1103376" y="79501"/>
                  </a:lnTo>
                  <a:close/>
                </a:path>
              </a:pathLst>
            </a:custGeom>
            <a:ln w="12192">
              <a:solidFill>
                <a:srgbClr val="FFFFFF"/>
              </a:solidFill>
            </a:ln>
          </p:spPr>
          <p:txBody>
            <a:bodyPr wrap="square" lIns="0" tIns="0" rIns="0" bIns="0" rtlCol="0"/>
            <a:lstStyle/>
            <a:p>
              <a:endParaRPr/>
            </a:p>
          </p:txBody>
        </p:sp>
        <p:sp>
          <p:nvSpPr>
            <p:cNvPr id="14" name="object 14"/>
            <p:cNvSpPr/>
            <p:nvPr/>
          </p:nvSpPr>
          <p:spPr>
            <a:xfrm>
              <a:off x="7512549" y="4364736"/>
              <a:ext cx="638175" cy="957580"/>
            </a:xfrm>
            <a:custGeom>
              <a:avLst/>
              <a:gdLst/>
              <a:ahLst/>
              <a:cxnLst/>
              <a:rect l="l" t="t" r="r" b="b"/>
              <a:pathLst>
                <a:path w="638175" h="957579">
                  <a:moveTo>
                    <a:pt x="637801" y="0"/>
                  </a:moveTo>
                  <a:lnTo>
                    <a:pt x="589952" y="1795"/>
                  </a:lnTo>
                  <a:lnTo>
                    <a:pt x="542545" y="7147"/>
                  </a:lnTo>
                  <a:lnTo>
                    <a:pt x="495773" y="16005"/>
                  </a:lnTo>
                  <a:lnTo>
                    <a:pt x="449829" y="28317"/>
                  </a:lnTo>
                  <a:lnTo>
                    <a:pt x="404908" y="44033"/>
                  </a:lnTo>
                  <a:lnTo>
                    <a:pt x="361202" y="63101"/>
                  </a:lnTo>
                  <a:lnTo>
                    <a:pt x="318904" y="85471"/>
                  </a:lnTo>
                  <a:lnTo>
                    <a:pt x="278557" y="110790"/>
                  </a:lnTo>
                  <a:lnTo>
                    <a:pt x="240740" y="138595"/>
                  </a:lnTo>
                  <a:lnTo>
                    <a:pt x="205499" y="168718"/>
                  </a:lnTo>
                  <a:lnTo>
                    <a:pt x="172880" y="200989"/>
                  </a:lnTo>
                  <a:lnTo>
                    <a:pt x="142928" y="235240"/>
                  </a:lnTo>
                  <a:lnTo>
                    <a:pt x="115687" y="271302"/>
                  </a:lnTo>
                  <a:lnTo>
                    <a:pt x="91204" y="309007"/>
                  </a:lnTo>
                  <a:lnTo>
                    <a:pt x="69522" y="348187"/>
                  </a:lnTo>
                  <a:lnTo>
                    <a:pt x="50687" y="388672"/>
                  </a:lnTo>
                  <a:lnTo>
                    <a:pt x="34745" y="430294"/>
                  </a:lnTo>
                  <a:lnTo>
                    <a:pt x="21740" y="472884"/>
                  </a:lnTo>
                  <a:lnTo>
                    <a:pt x="11718" y="516274"/>
                  </a:lnTo>
                  <a:lnTo>
                    <a:pt x="4724" y="560295"/>
                  </a:lnTo>
                  <a:lnTo>
                    <a:pt x="803" y="604779"/>
                  </a:lnTo>
                  <a:lnTo>
                    <a:pt x="0" y="649557"/>
                  </a:lnTo>
                  <a:lnTo>
                    <a:pt x="2360" y="694461"/>
                  </a:lnTo>
                  <a:lnTo>
                    <a:pt x="7928" y="739321"/>
                  </a:lnTo>
                  <a:lnTo>
                    <a:pt x="16750" y="783969"/>
                  </a:lnTo>
                  <a:lnTo>
                    <a:pt x="28871" y="828237"/>
                  </a:lnTo>
                  <a:lnTo>
                    <a:pt x="44336" y="871955"/>
                  </a:lnTo>
                  <a:lnTo>
                    <a:pt x="63190" y="914957"/>
                  </a:lnTo>
                  <a:lnTo>
                    <a:pt x="85478" y="957072"/>
                  </a:lnTo>
                  <a:lnTo>
                    <a:pt x="223527" y="877315"/>
                  </a:lnTo>
                  <a:lnTo>
                    <a:pt x="200777" y="832546"/>
                  </a:lnTo>
                  <a:lnTo>
                    <a:pt x="182891" y="785833"/>
                  </a:lnTo>
                  <a:lnTo>
                    <a:pt x="169980" y="737577"/>
                  </a:lnTo>
                  <a:lnTo>
                    <a:pt x="162153" y="688181"/>
                  </a:lnTo>
                  <a:lnTo>
                    <a:pt x="159519" y="638048"/>
                  </a:lnTo>
                  <a:lnTo>
                    <a:pt x="161989" y="589120"/>
                  </a:lnTo>
                  <a:lnTo>
                    <a:pt x="169236" y="541606"/>
                  </a:lnTo>
                  <a:lnTo>
                    <a:pt x="181021" y="495746"/>
                  </a:lnTo>
                  <a:lnTo>
                    <a:pt x="197103" y="451780"/>
                  </a:lnTo>
                  <a:lnTo>
                    <a:pt x="217243" y="409949"/>
                  </a:lnTo>
                  <a:lnTo>
                    <a:pt x="241199" y="370494"/>
                  </a:lnTo>
                  <a:lnTo>
                    <a:pt x="268732" y="333655"/>
                  </a:lnTo>
                  <a:lnTo>
                    <a:pt x="299600" y="299672"/>
                  </a:lnTo>
                  <a:lnTo>
                    <a:pt x="333565" y="268786"/>
                  </a:lnTo>
                  <a:lnTo>
                    <a:pt x="370384" y="241238"/>
                  </a:lnTo>
                  <a:lnTo>
                    <a:pt x="409818" y="217268"/>
                  </a:lnTo>
                  <a:lnTo>
                    <a:pt x="451627" y="197117"/>
                  </a:lnTo>
                  <a:lnTo>
                    <a:pt x="495570" y="181026"/>
                  </a:lnTo>
                  <a:lnTo>
                    <a:pt x="541407" y="169234"/>
                  </a:lnTo>
                  <a:lnTo>
                    <a:pt x="588898" y="161982"/>
                  </a:lnTo>
                  <a:lnTo>
                    <a:pt x="637801" y="159512"/>
                  </a:lnTo>
                  <a:lnTo>
                    <a:pt x="637801" y="0"/>
                  </a:lnTo>
                  <a:close/>
                </a:path>
              </a:pathLst>
            </a:custGeom>
            <a:solidFill>
              <a:srgbClr val="D9D9D9"/>
            </a:solidFill>
          </p:spPr>
          <p:txBody>
            <a:bodyPr wrap="square" lIns="0" tIns="0" rIns="0" bIns="0" rtlCol="0"/>
            <a:lstStyle/>
            <a:p>
              <a:endParaRPr/>
            </a:p>
          </p:txBody>
        </p:sp>
        <p:sp>
          <p:nvSpPr>
            <p:cNvPr id="15" name="object 15"/>
            <p:cNvSpPr/>
            <p:nvPr/>
          </p:nvSpPr>
          <p:spPr>
            <a:xfrm>
              <a:off x="7512549" y="4364736"/>
              <a:ext cx="638175" cy="957580"/>
            </a:xfrm>
            <a:custGeom>
              <a:avLst/>
              <a:gdLst/>
              <a:ahLst/>
              <a:cxnLst/>
              <a:rect l="l" t="t" r="r" b="b"/>
              <a:pathLst>
                <a:path w="638175" h="957579">
                  <a:moveTo>
                    <a:pt x="85478" y="957072"/>
                  </a:moveTo>
                  <a:lnTo>
                    <a:pt x="63190" y="914957"/>
                  </a:lnTo>
                  <a:lnTo>
                    <a:pt x="44336" y="871955"/>
                  </a:lnTo>
                  <a:lnTo>
                    <a:pt x="28871" y="828237"/>
                  </a:lnTo>
                  <a:lnTo>
                    <a:pt x="16750" y="783969"/>
                  </a:lnTo>
                  <a:lnTo>
                    <a:pt x="7928" y="739321"/>
                  </a:lnTo>
                  <a:lnTo>
                    <a:pt x="2360" y="694461"/>
                  </a:lnTo>
                  <a:lnTo>
                    <a:pt x="0" y="649557"/>
                  </a:lnTo>
                  <a:lnTo>
                    <a:pt x="803" y="604779"/>
                  </a:lnTo>
                  <a:lnTo>
                    <a:pt x="4724" y="560295"/>
                  </a:lnTo>
                  <a:lnTo>
                    <a:pt x="11718" y="516274"/>
                  </a:lnTo>
                  <a:lnTo>
                    <a:pt x="21740" y="472884"/>
                  </a:lnTo>
                  <a:lnTo>
                    <a:pt x="34745" y="430294"/>
                  </a:lnTo>
                  <a:lnTo>
                    <a:pt x="50687" y="388672"/>
                  </a:lnTo>
                  <a:lnTo>
                    <a:pt x="69522" y="348187"/>
                  </a:lnTo>
                  <a:lnTo>
                    <a:pt x="91204" y="309007"/>
                  </a:lnTo>
                  <a:lnTo>
                    <a:pt x="115687" y="271302"/>
                  </a:lnTo>
                  <a:lnTo>
                    <a:pt x="142928" y="235240"/>
                  </a:lnTo>
                  <a:lnTo>
                    <a:pt x="172880" y="200989"/>
                  </a:lnTo>
                  <a:lnTo>
                    <a:pt x="205499" y="168718"/>
                  </a:lnTo>
                  <a:lnTo>
                    <a:pt x="240740" y="138595"/>
                  </a:lnTo>
                  <a:lnTo>
                    <a:pt x="278557" y="110790"/>
                  </a:lnTo>
                  <a:lnTo>
                    <a:pt x="318904" y="85471"/>
                  </a:lnTo>
                  <a:lnTo>
                    <a:pt x="361202" y="63101"/>
                  </a:lnTo>
                  <a:lnTo>
                    <a:pt x="404908" y="44033"/>
                  </a:lnTo>
                  <a:lnTo>
                    <a:pt x="449829" y="28317"/>
                  </a:lnTo>
                  <a:lnTo>
                    <a:pt x="495773" y="16005"/>
                  </a:lnTo>
                  <a:lnTo>
                    <a:pt x="542545" y="7147"/>
                  </a:lnTo>
                  <a:lnTo>
                    <a:pt x="589952" y="1795"/>
                  </a:lnTo>
                  <a:lnTo>
                    <a:pt x="637801" y="0"/>
                  </a:lnTo>
                  <a:lnTo>
                    <a:pt x="637801" y="159512"/>
                  </a:lnTo>
                  <a:lnTo>
                    <a:pt x="588898" y="161982"/>
                  </a:lnTo>
                  <a:lnTo>
                    <a:pt x="541407" y="169234"/>
                  </a:lnTo>
                  <a:lnTo>
                    <a:pt x="495570" y="181026"/>
                  </a:lnTo>
                  <a:lnTo>
                    <a:pt x="451627" y="197117"/>
                  </a:lnTo>
                  <a:lnTo>
                    <a:pt x="409818" y="217268"/>
                  </a:lnTo>
                  <a:lnTo>
                    <a:pt x="370384" y="241238"/>
                  </a:lnTo>
                  <a:lnTo>
                    <a:pt x="333565" y="268786"/>
                  </a:lnTo>
                  <a:lnTo>
                    <a:pt x="299600" y="299672"/>
                  </a:lnTo>
                  <a:lnTo>
                    <a:pt x="268732" y="333655"/>
                  </a:lnTo>
                  <a:lnTo>
                    <a:pt x="241199" y="370494"/>
                  </a:lnTo>
                  <a:lnTo>
                    <a:pt x="217243" y="409949"/>
                  </a:lnTo>
                  <a:lnTo>
                    <a:pt x="197103" y="451780"/>
                  </a:lnTo>
                  <a:lnTo>
                    <a:pt x="181021" y="495746"/>
                  </a:lnTo>
                  <a:lnTo>
                    <a:pt x="169236" y="541606"/>
                  </a:lnTo>
                  <a:lnTo>
                    <a:pt x="161989" y="589120"/>
                  </a:lnTo>
                  <a:lnTo>
                    <a:pt x="159519" y="638048"/>
                  </a:lnTo>
                  <a:lnTo>
                    <a:pt x="162153" y="688181"/>
                  </a:lnTo>
                  <a:lnTo>
                    <a:pt x="169980" y="737577"/>
                  </a:lnTo>
                  <a:lnTo>
                    <a:pt x="182891" y="785833"/>
                  </a:lnTo>
                  <a:lnTo>
                    <a:pt x="200777" y="832546"/>
                  </a:lnTo>
                  <a:lnTo>
                    <a:pt x="223527" y="877315"/>
                  </a:lnTo>
                  <a:lnTo>
                    <a:pt x="85478" y="957072"/>
                  </a:lnTo>
                  <a:close/>
                </a:path>
              </a:pathLst>
            </a:custGeom>
            <a:ln w="12192">
              <a:solidFill>
                <a:srgbClr val="FFFFFF"/>
              </a:solidFill>
            </a:ln>
          </p:spPr>
          <p:txBody>
            <a:bodyPr wrap="square" lIns="0" tIns="0" rIns="0" bIns="0" rtlCol="0"/>
            <a:lstStyle/>
            <a:p>
              <a:endParaRPr/>
            </a:p>
          </p:txBody>
        </p:sp>
      </p:grpSp>
      <p:sp>
        <p:nvSpPr>
          <p:cNvPr id="16" name="object 16"/>
          <p:cNvSpPr/>
          <p:nvPr/>
        </p:nvSpPr>
        <p:spPr>
          <a:xfrm>
            <a:off x="9482328" y="3477767"/>
            <a:ext cx="4663440" cy="1097280"/>
          </a:xfrm>
          <a:custGeom>
            <a:avLst/>
            <a:gdLst/>
            <a:ahLst/>
            <a:cxnLst/>
            <a:rect l="l" t="t" r="r" b="b"/>
            <a:pathLst>
              <a:path w="4663440" h="1097279">
                <a:moveTo>
                  <a:pt x="0" y="1097279"/>
                </a:moveTo>
                <a:lnTo>
                  <a:pt x="4663439" y="1097279"/>
                </a:lnTo>
                <a:lnTo>
                  <a:pt x="4663439" y="0"/>
                </a:lnTo>
                <a:lnTo>
                  <a:pt x="0" y="0"/>
                </a:lnTo>
                <a:lnTo>
                  <a:pt x="0" y="1097279"/>
                </a:lnTo>
                <a:close/>
              </a:path>
            </a:pathLst>
          </a:custGeom>
          <a:ln w="18288">
            <a:solidFill>
              <a:srgbClr val="7DAFDE"/>
            </a:solidFill>
          </a:ln>
        </p:spPr>
        <p:txBody>
          <a:bodyPr wrap="square" lIns="0" tIns="0" rIns="0" bIns="0" rtlCol="0"/>
          <a:lstStyle/>
          <a:p>
            <a:endParaRPr/>
          </a:p>
        </p:txBody>
      </p:sp>
      <p:sp>
        <p:nvSpPr>
          <p:cNvPr id="17" name="object 17"/>
          <p:cNvSpPr txBox="1"/>
          <p:nvPr/>
        </p:nvSpPr>
        <p:spPr>
          <a:xfrm>
            <a:off x="8924035" y="3828999"/>
            <a:ext cx="4897120" cy="362585"/>
          </a:xfrm>
          <a:prstGeom prst="rect">
            <a:avLst/>
          </a:prstGeom>
        </p:spPr>
        <p:txBody>
          <a:bodyPr vert="horz" wrap="square" lIns="0" tIns="13970" rIns="0" bIns="0" rtlCol="0">
            <a:spAutoFit/>
          </a:bodyPr>
          <a:lstStyle/>
          <a:p>
            <a:pPr marL="12700">
              <a:lnSpc>
                <a:spcPct val="100000"/>
              </a:lnSpc>
              <a:spcBef>
                <a:spcPts val="110"/>
              </a:spcBef>
              <a:tabLst>
                <a:tab pos="640715" algn="l"/>
              </a:tabLst>
            </a:pPr>
            <a:r>
              <a:rPr sz="2200" u="heavy" dirty="0">
                <a:solidFill>
                  <a:srgbClr val="404040"/>
                </a:solidFill>
                <a:uFill>
                  <a:solidFill>
                    <a:srgbClr val="7DAFDE"/>
                  </a:solidFill>
                </a:uFill>
                <a:latin typeface="Noto Sans"/>
                <a:cs typeface="Noto Sans"/>
              </a:rPr>
              <a:t> 	</a:t>
            </a:r>
            <a:r>
              <a:rPr sz="2200" spc="-10" dirty="0">
                <a:solidFill>
                  <a:srgbClr val="404040"/>
                </a:solidFill>
                <a:latin typeface="Noto Sans"/>
                <a:cs typeface="Noto Sans"/>
              </a:rPr>
              <a:t>Number </a:t>
            </a:r>
            <a:r>
              <a:rPr sz="2200" dirty="0">
                <a:solidFill>
                  <a:srgbClr val="404040"/>
                </a:solidFill>
                <a:latin typeface="Noto Sans"/>
                <a:cs typeface="Noto Sans"/>
              </a:rPr>
              <a:t>of </a:t>
            </a:r>
            <a:r>
              <a:rPr sz="2200" spc="-10" dirty="0">
                <a:solidFill>
                  <a:srgbClr val="404040"/>
                </a:solidFill>
                <a:latin typeface="Noto Sans"/>
                <a:cs typeface="Noto Sans"/>
              </a:rPr>
              <a:t>compute node</a:t>
            </a:r>
            <a:r>
              <a:rPr sz="2200" spc="-65" dirty="0">
                <a:solidFill>
                  <a:srgbClr val="404040"/>
                </a:solidFill>
                <a:latin typeface="Noto Sans"/>
                <a:cs typeface="Noto Sans"/>
              </a:rPr>
              <a:t> </a:t>
            </a:r>
            <a:r>
              <a:rPr sz="2200" spc="-10" dirty="0">
                <a:solidFill>
                  <a:srgbClr val="404040"/>
                </a:solidFill>
                <a:latin typeface="Noto Sans"/>
                <a:cs typeface="Noto Sans"/>
              </a:rPr>
              <a:t>hours</a:t>
            </a:r>
            <a:endParaRPr sz="2200">
              <a:latin typeface="Noto Sans"/>
              <a:cs typeface="Noto Sans"/>
            </a:endParaRPr>
          </a:p>
        </p:txBody>
      </p:sp>
      <p:sp>
        <p:nvSpPr>
          <p:cNvPr id="18" name="object 18"/>
          <p:cNvSpPr txBox="1"/>
          <p:nvPr/>
        </p:nvSpPr>
        <p:spPr>
          <a:xfrm>
            <a:off x="5888735" y="6214871"/>
            <a:ext cx="4663440" cy="1097280"/>
          </a:xfrm>
          <a:prstGeom prst="rect">
            <a:avLst/>
          </a:prstGeom>
          <a:ln w="18288">
            <a:solidFill>
              <a:srgbClr val="EF9355"/>
            </a:solidFill>
          </a:ln>
        </p:spPr>
        <p:txBody>
          <a:bodyPr vert="horz" wrap="square" lIns="0" tIns="6350" rIns="0" bIns="0" rtlCol="0">
            <a:spAutoFit/>
          </a:bodyPr>
          <a:lstStyle/>
          <a:p>
            <a:pPr>
              <a:lnSpc>
                <a:spcPct val="100000"/>
              </a:lnSpc>
              <a:spcBef>
                <a:spcPts val="50"/>
              </a:spcBef>
            </a:pPr>
            <a:endParaRPr sz="2450">
              <a:latin typeface="Times New Roman"/>
              <a:cs typeface="Times New Roman"/>
            </a:endParaRPr>
          </a:p>
          <a:p>
            <a:pPr marL="635" algn="ctr">
              <a:lnSpc>
                <a:spcPct val="100000"/>
              </a:lnSpc>
            </a:pPr>
            <a:r>
              <a:rPr sz="2200" spc="-15" dirty="0">
                <a:solidFill>
                  <a:srgbClr val="404040"/>
                </a:solidFill>
                <a:latin typeface="Noto Sans"/>
                <a:cs typeface="Noto Sans"/>
              </a:rPr>
              <a:t>Backups</a:t>
            </a:r>
            <a:endParaRPr sz="2200">
              <a:latin typeface="Noto Sans"/>
              <a:cs typeface="Noto Sans"/>
            </a:endParaRPr>
          </a:p>
        </p:txBody>
      </p:sp>
      <p:grpSp>
        <p:nvGrpSpPr>
          <p:cNvPr id="19" name="object 19"/>
          <p:cNvGrpSpPr/>
          <p:nvPr/>
        </p:nvGrpSpPr>
        <p:grpSpPr>
          <a:xfrm>
            <a:off x="7888223" y="4032503"/>
            <a:ext cx="1047750" cy="2173605"/>
            <a:chOff x="7888223" y="4032503"/>
            <a:chExt cx="1047750" cy="2173605"/>
          </a:xfrm>
        </p:grpSpPr>
        <p:sp>
          <p:nvSpPr>
            <p:cNvPr id="20" name="object 20"/>
            <p:cNvSpPr/>
            <p:nvPr/>
          </p:nvSpPr>
          <p:spPr>
            <a:xfrm>
              <a:off x="8159495" y="5650991"/>
              <a:ext cx="0" cy="554990"/>
            </a:xfrm>
            <a:custGeom>
              <a:avLst/>
              <a:gdLst/>
              <a:ahLst/>
              <a:cxnLst/>
              <a:rect l="l" t="t" r="r" b="b"/>
              <a:pathLst>
                <a:path h="554989">
                  <a:moveTo>
                    <a:pt x="0" y="0"/>
                  </a:moveTo>
                  <a:lnTo>
                    <a:pt x="0" y="554990"/>
                  </a:lnTo>
                </a:path>
              </a:pathLst>
            </a:custGeom>
            <a:ln w="18288">
              <a:solidFill>
                <a:srgbClr val="EF9355"/>
              </a:solidFill>
              <a:prstDash val="sysDash"/>
            </a:ln>
          </p:spPr>
          <p:txBody>
            <a:bodyPr wrap="square" lIns="0" tIns="0" rIns="0" bIns="0" rtlCol="0"/>
            <a:lstStyle/>
            <a:p>
              <a:endParaRPr/>
            </a:p>
          </p:txBody>
        </p:sp>
        <p:sp>
          <p:nvSpPr>
            <p:cNvPr id="21" name="object 21"/>
            <p:cNvSpPr/>
            <p:nvPr/>
          </p:nvSpPr>
          <p:spPr>
            <a:xfrm>
              <a:off x="8516111" y="4041647"/>
              <a:ext cx="410845" cy="410845"/>
            </a:xfrm>
            <a:custGeom>
              <a:avLst/>
              <a:gdLst/>
              <a:ahLst/>
              <a:cxnLst/>
              <a:rect l="l" t="t" r="r" b="b"/>
              <a:pathLst>
                <a:path w="410845" h="410845">
                  <a:moveTo>
                    <a:pt x="410591" y="0"/>
                  </a:moveTo>
                  <a:lnTo>
                    <a:pt x="0" y="410590"/>
                  </a:lnTo>
                </a:path>
              </a:pathLst>
            </a:custGeom>
            <a:ln w="18288">
              <a:solidFill>
                <a:srgbClr val="7DAFDE"/>
              </a:solidFill>
              <a:prstDash val="sysDash"/>
            </a:ln>
          </p:spPr>
          <p:txBody>
            <a:bodyPr wrap="square" lIns="0" tIns="0" rIns="0" bIns="0" rtlCol="0"/>
            <a:lstStyle/>
            <a:p>
              <a:endParaRPr/>
            </a:p>
          </p:txBody>
        </p:sp>
        <p:sp>
          <p:nvSpPr>
            <p:cNvPr id="22" name="object 22"/>
            <p:cNvSpPr/>
            <p:nvPr/>
          </p:nvSpPr>
          <p:spPr>
            <a:xfrm>
              <a:off x="7888223" y="4706111"/>
              <a:ext cx="551687" cy="606551"/>
            </a:xfrm>
            <a:prstGeom prst="rect">
              <a:avLst/>
            </a:prstGeom>
            <a:blipFill>
              <a:blip r:embed="rId2" cstate="print"/>
              <a:stretch>
                <a:fillRect/>
              </a:stretch>
            </a:blipFill>
          </p:spPr>
          <p:txBody>
            <a:bodyPr wrap="square" lIns="0" tIns="0" rIns="0" bIns="0" rtlCol="0"/>
            <a:lstStyle/>
            <a:p>
              <a:endParaRPr/>
            </a:p>
          </p:txBody>
        </p:sp>
      </p:grpSp>
      <p:sp>
        <p:nvSpPr>
          <p:cNvPr id="23" name="object 23"/>
          <p:cNvSpPr txBox="1"/>
          <p:nvPr/>
        </p:nvSpPr>
        <p:spPr>
          <a:xfrm>
            <a:off x="2090927" y="3508247"/>
            <a:ext cx="5307965" cy="1097280"/>
          </a:xfrm>
          <a:prstGeom prst="rect">
            <a:avLst/>
          </a:prstGeom>
          <a:ln w="18288">
            <a:solidFill>
              <a:srgbClr val="69DDB0"/>
            </a:solidFill>
          </a:ln>
        </p:spPr>
        <p:txBody>
          <a:bodyPr vert="horz" wrap="square" lIns="0" tIns="5080" rIns="0" bIns="0" rtlCol="0">
            <a:spAutoFit/>
          </a:bodyPr>
          <a:lstStyle/>
          <a:p>
            <a:pPr>
              <a:lnSpc>
                <a:spcPct val="100000"/>
              </a:lnSpc>
              <a:spcBef>
                <a:spcPts val="40"/>
              </a:spcBef>
            </a:pPr>
            <a:endParaRPr sz="2450">
              <a:latin typeface="Times New Roman"/>
              <a:cs typeface="Times New Roman"/>
            </a:endParaRPr>
          </a:p>
          <a:p>
            <a:pPr marL="1061085">
              <a:lnSpc>
                <a:spcPct val="100000"/>
              </a:lnSpc>
              <a:spcBef>
                <a:spcPts val="5"/>
              </a:spcBef>
              <a:tabLst>
                <a:tab pos="4665980" algn="l"/>
                <a:tab pos="5294630" algn="l"/>
              </a:tabLst>
            </a:pPr>
            <a:r>
              <a:rPr sz="2200" spc="-15" dirty="0">
                <a:solidFill>
                  <a:srgbClr val="404040"/>
                </a:solidFill>
                <a:latin typeface="Noto Sans"/>
                <a:cs typeface="Noto Sans"/>
              </a:rPr>
              <a:t>Data transfers in </a:t>
            </a:r>
            <a:r>
              <a:rPr sz="2200" spc="-10" dirty="0">
                <a:solidFill>
                  <a:srgbClr val="404040"/>
                </a:solidFill>
                <a:latin typeface="Noto Sans"/>
                <a:cs typeface="Noto Sans"/>
              </a:rPr>
              <a:t>your</a:t>
            </a:r>
            <a:r>
              <a:rPr sz="2200" spc="-45" dirty="0">
                <a:solidFill>
                  <a:srgbClr val="404040"/>
                </a:solidFill>
                <a:latin typeface="Noto Sans"/>
                <a:cs typeface="Noto Sans"/>
              </a:rPr>
              <a:t> </a:t>
            </a:r>
            <a:r>
              <a:rPr sz="2200" spc="-5" dirty="0">
                <a:solidFill>
                  <a:srgbClr val="404040"/>
                </a:solidFill>
                <a:latin typeface="Noto Sans"/>
                <a:cs typeface="Noto Sans"/>
              </a:rPr>
              <a:t>VPC	 	</a:t>
            </a:r>
            <a:endParaRPr sz="2200">
              <a:latin typeface="Noto Sans"/>
              <a:cs typeface="Noto Sans"/>
            </a:endParaRPr>
          </a:p>
        </p:txBody>
      </p:sp>
      <p:sp>
        <p:nvSpPr>
          <p:cNvPr id="24" name="object 24"/>
          <p:cNvSpPr/>
          <p:nvPr/>
        </p:nvSpPr>
        <p:spPr>
          <a:xfrm>
            <a:off x="6580631" y="710183"/>
            <a:ext cx="3078479" cy="256031"/>
          </a:xfrm>
          <a:prstGeom prst="rect">
            <a:avLst/>
          </a:prstGeom>
          <a:blipFill>
            <a:blip r:embed="rId3" cstate="print"/>
            <a:stretch>
              <a:fillRect/>
            </a:stretch>
          </a:blipFill>
        </p:spPr>
        <p:txBody>
          <a:bodyPr wrap="square" lIns="0" tIns="0" rIns="0" bIns="0" rtlCol="0"/>
          <a:lstStyle/>
          <a:p>
            <a:endParaRPr/>
          </a:p>
        </p:txBody>
      </p:sp>
      <p:sp>
        <p:nvSpPr>
          <p:cNvPr id="25" name="object 25"/>
          <p:cNvSpPr txBox="1"/>
          <p:nvPr/>
        </p:nvSpPr>
        <p:spPr>
          <a:xfrm>
            <a:off x="6177788" y="1165605"/>
            <a:ext cx="3900170" cy="361950"/>
          </a:xfrm>
          <a:prstGeom prst="rect">
            <a:avLst/>
          </a:prstGeom>
        </p:spPr>
        <p:txBody>
          <a:bodyPr vert="horz" wrap="square" lIns="0" tIns="13335" rIns="0" bIns="0" rtlCol="0">
            <a:spAutoFit/>
          </a:bodyPr>
          <a:lstStyle/>
          <a:p>
            <a:pPr marL="12700">
              <a:lnSpc>
                <a:spcPct val="100000"/>
              </a:lnSpc>
              <a:spcBef>
                <a:spcPts val="105"/>
              </a:spcBef>
            </a:pPr>
            <a:r>
              <a:rPr sz="2200" spc="-5" dirty="0">
                <a:solidFill>
                  <a:srgbClr val="404040"/>
                </a:solidFill>
                <a:latin typeface="Noto Sans"/>
                <a:cs typeface="Noto Sans"/>
              </a:rPr>
              <a:t>Cost </a:t>
            </a:r>
            <a:r>
              <a:rPr sz="2200" spc="-10" dirty="0">
                <a:solidFill>
                  <a:srgbClr val="404040"/>
                </a:solidFill>
                <a:latin typeface="Noto Sans"/>
                <a:cs typeface="Noto Sans"/>
              </a:rPr>
              <a:t>associated </a:t>
            </a:r>
            <a:r>
              <a:rPr sz="2200" spc="-15" dirty="0">
                <a:solidFill>
                  <a:srgbClr val="404040"/>
                </a:solidFill>
                <a:latin typeface="Noto Sans"/>
                <a:cs typeface="Noto Sans"/>
              </a:rPr>
              <a:t>with</a:t>
            </a:r>
            <a:r>
              <a:rPr sz="2200" spc="-75" dirty="0">
                <a:solidFill>
                  <a:srgbClr val="404040"/>
                </a:solidFill>
                <a:latin typeface="Noto Sans"/>
                <a:cs typeface="Noto Sans"/>
              </a:rPr>
              <a:t> </a:t>
            </a:r>
            <a:r>
              <a:rPr sz="2200" spc="-15" dirty="0">
                <a:solidFill>
                  <a:srgbClr val="404040"/>
                </a:solidFill>
                <a:latin typeface="Noto Sans"/>
                <a:cs typeface="Noto Sans"/>
              </a:rPr>
              <a:t>Redshift:</a:t>
            </a:r>
            <a:endParaRPr sz="2200">
              <a:latin typeface="Noto Sans"/>
              <a:cs typeface="Noto Sans"/>
            </a:endParaRPr>
          </a:p>
        </p:txBody>
      </p:sp>
      <p:sp>
        <p:nvSpPr>
          <p:cNvPr id="26" name="object 26"/>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79</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9438" y="283286"/>
            <a:ext cx="2898140" cy="512445"/>
          </a:xfrm>
          <a:prstGeom prst="rect">
            <a:avLst/>
          </a:prstGeom>
        </p:spPr>
        <p:txBody>
          <a:bodyPr vert="horz" wrap="square" lIns="0" tIns="12065" rIns="0" bIns="0" rtlCol="0">
            <a:spAutoFit/>
          </a:bodyPr>
          <a:lstStyle/>
          <a:p>
            <a:pPr marL="12700">
              <a:lnSpc>
                <a:spcPct val="100000"/>
              </a:lnSpc>
              <a:spcBef>
                <a:spcPts val="95"/>
              </a:spcBef>
            </a:pPr>
            <a:r>
              <a:rPr sz="3200" b="0" spc="-459" dirty="0">
                <a:latin typeface="Arial Black"/>
                <a:cs typeface="Arial Black"/>
              </a:rPr>
              <a:t>RDBMS</a:t>
            </a:r>
            <a:r>
              <a:rPr sz="3200" b="0" spc="-215" dirty="0">
                <a:latin typeface="Arial Black"/>
                <a:cs typeface="Arial Black"/>
              </a:rPr>
              <a:t> </a:t>
            </a:r>
            <a:r>
              <a:rPr sz="3200" b="0" spc="-340" dirty="0">
                <a:latin typeface="Arial Black"/>
                <a:cs typeface="Arial Black"/>
              </a:rPr>
              <a:t>(Contd.)</a:t>
            </a:r>
            <a:endParaRPr sz="3200">
              <a:latin typeface="Arial Black"/>
              <a:cs typeface="Arial Black"/>
            </a:endParaRPr>
          </a:p>
        </p:txBody>
      </p:sp>
      <p:sp>
        <p:nvSpPr>
          <p:cNvPr id="3" name="object 3"/>
          <p:cNvSpPr/>
          <p:nvPr/>
        </p:nvSpPr>
        <p:spPr>
          <a:xfrm>
            <a:off x="2560320" y="5639747"/>
            <a:ext cx="2849880" cy="9171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192516" y="5902274"/>
            <a:ext cx="1454785" cy="362585"/>
          </a:xfrm>
          <a:prstGeom prst="rect">
            <a:avLst/>
          </a:prstGeom>
        </p:spPr>
        <p:txBody>
          <a:bodyPr vert="horz" wrap="square" lIns="0" tIns="13970" rIns="0" bIns="0" rtlCol="0">
            <a:spAutoFit/>
          </a:bodyPr>
          <a:lstStyle/>
          <a:p>
            <a:pPr marL="12700">
              <a:lnSpc>
                <a:spcPct val="100000"/>
              </a:lnSpc>
              <a:spcBef>
                <a:spcPts val="110"/>
              </a:spcBef>
            </a:pPr>
            <a:r>
              <a:rPr sz="2200" b="1" spc="-15" dirty="0">
                <a:solidFill>
                  <a:srgbClr val="404040"/>
                </a:solidFill>
                <a:latin typeface="Noto Sans"/>
                <a:cs typeface="Noto Sans"/>
              </a:rPr>
              <a:t>Aurora</a:t>
            </a:r>
            <a:r>
              <a:rPr sz="2200" b="1" spc="-95" dirty="0">
                <a:solidFill>
                  <a:srgbClr val="404040"/>
                </a:solidFill>
                <a:latin typeface="Noto Sans"/>
                <a:cs typeface="Noto Sans"/>
              </a:rPr>
              <a:t> </a:t>
            </a:r>
            <a:r>
              <a:rPr sz="2200" b="1" dirty="0">
                <a:solidFill>
                  <a:srgbClr val="404040"/>
                </a:solidFill>
                <a:latin typeface="Noto Sans"/>
                <a:cs typeface="Noto Sans"/>
              </a:rPr>
              <a:t>DB</a:t>
            </a:r>
            <a:endParaRPr sz="2200">
              <a:latin typeface="Noto Sans"/>
              <a:cs typeface="Noto Sans"/>
            </a:endParaRPr>
          </a:p>
        </p:txBody>
      </p:sp>
      <p:sp>
        <p:nvSpPr>
          <p:cNvPr id="5" name="object 5"/>
          <p:cNvSpPr/>
          <p:nvPr/>
        </p:nvSpPr>
        <p:spPr>
          <a:xfrm>
            <a:off x="7077456" y="5532120"/>
            <a:ext cx="1014983" cy="113995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393643" y="5187905"/>
            <a:ext cx="2108728" cy="149614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114723" y="3573194"/>
            <a:ext cx="2252642" cy="30126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1256264" y="2770632"/>
            <a:ext cx="2401824" cy="1243584"/>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996439" y="3020567"/>
            <a:ext cx="3977640" cy="1011936"/>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6556247" y="710183"/>
            <a:ext cx="3078479" cy="207264"/>
          </a:xfrm>
          <a:prstGeom prst="rect">
            <a:avLst/>
          </a:prstGeom>
          <a:blipFill>
            <a:blip r:embed="rId8" cstate="print"/>
            <a:stretch>
              <a:fillRect/>
            </a:stretch>
          </a:blipFill>
        </p:spPr>
        <p:txBody>
          <a:bodyPr wrap="square" lIns="0" tIns="0" rIns="0" bIns="0" rtlCol="0"/>
          <a:lstStyle/>
          <a:p>
            <a:endParaRPr/>
          </a:p>
        </p:txBody>
      </p:sp>
      <p:sp>
        <p:nvSpPr>
          <p:cNvPr id="11" name="object 11"/>
          <p:cNvSpPr txBox="1"/>
          <p:nvPr/>
        </p:nvSpPr>
        <p:spPr>
          <a:xfrm>
            <a:off x="5182615" y="1219580"/>
            <a:ext cx="5903595" cy="361950"/>
          </a:xfrm>
          <a:prstGeom prst="rect">
            <a:avLst/>
          </a:prstGeom>
        </p:spPr>
        <p:txBody>
          <a:bodyPr vert="horz" wrap="square" lIns="0" tIns="13335" rIns="0" bIns="0" rtlCol="0">
            <a:spAutoFit/>
          </a:bodyPr>
          <a:lstStyle/>
          <a:p>
            <a:pPr marL="12700">
              <a:lnSpc>
                <a:spcPct val="100000"/>
              </a:lnSpc>
              <a:spcBef>
                <a:spcPts val="105"/>
              </a:spcBef>
            </a:pPr>
            <a:r>
              <a:rPr sz="2200" spc="-40" dirty="0">
                <a:solidFill>
                  <a:srgbClr val="404040"/>
                </a:solidFill>
                <a:latin typeface="Noto Sans"/>
                <a:cs typeface="Noto Sans"/>
              </a:rPr>
              <a:t>AWS </a:t>
            </a:r>
            <a:r>
              <a:rPr sz="2200" spc="-5" dirty="0">
                <a:solidFill>
                  <a:srgbClr val="404040"/>
                </a:solidFill>
                <a:latin typeface="Noto Sans"/>
                <a:cs typeface="Noto Sans"/>
              </a:rPr>
              <a:t>offers </a:t>
            </a:r>
            <a:r>
              <a:rPr sz="2200" spc="-10" dirty="0">
                <a:solidFill>
                  <a:srgbClr val="404040"/>
                </a:solidFill>
                <a:latin typeface="Noto Sans"/>
                <a:cs typeface="Noto Sans"/>
              </a:rPr>
              <a:t>a number </a:t>
            </a:r>
            <a:r>
              <a:rPr sz="2200" spc="-5" dirty="0">
                <a:solidFill>
                  <a:srgbClr val="404040"/>
                </a:solidFill>
                <a:latin typeface="Noto Sans"/>
                <a:cs typeface="Noto Sans"/>
              </a:rPr>
              <a:t>of </a:t>
            </a:r>
            <a:r>
              <a:rPr sz="2200" spc="-15" dirty="0">
                <a:solidFill>
                  <a:srgbClr val="404040"/>
                </a:solidFill>
                <a:latin typeface="Noto Sans"/>
                <a:cs typeface="Noto Sans"/>
              </a:rPr>
              <a:t>relational databases.</a:t>
            </a:r>
            <a:endParaRPr sz="22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p:nvPr/>
        </p:nvSpPr>
        <p:spPr>
          <a:xfrm>
            <a:off x="7540752" y="8817356"/>
            <a:ext cx="23431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8</a:t>
            </a:fld>
            <a:endParaRPr sz="2450">
              <a:latin typeface="Carlito"/>
              <a:cs typeface="Carlito"/>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6479">
              <a:lnSpc>
                <a:spcPct val="100000"/>
              </a:lnSpc>
              <a:spcBef>
                <a:spcPts val="100"/>
              </a:spcBef>
            </a:pPr>
            <a:r>
              <a:rPr spc="-50" dirty="0"/>
              <a:t>Knowledge</a:t>
            </a:r>
            <a:r>
              <a:rPr spc="-55" dirty="0"/>
              <a:t> </a:t>
            </a:r>
            <a:r>
              <a:rPr spc="-15" dirty="0"/>
              <a:t>Check</a:t>
            </a:r>
          </a:p>
        </p:txBody>
      </p:sp>
      <p:sp>
        <p:nvSpPr>
          <p:cNvPr id="3" name="object 3"/>
          <p:cNvSpPr/>
          <p:nvPr/>
        </p:nvSpPr>
        <p:spPr>
          <a:xfrm>
            <a:off x="3608832" y="3169920"/>
            <a:ext cx="3553967" cy="303276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100965"/>
            <a:chOff x="0" y="0"/>
            <a:chExt cx="10433685" cy="100965"/>
          </a:xfrm>
        </p:grpSpPr>
        <p:sp>
          <p:nvSpPr>
            <p:cNvPr id="5" name="object 5"/>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600943" y="0"/>
            <a:ext cx="5648325" cy="100965"/>
            <a:chOff x="10600943" y="0"/>
            <a:chExt cx="5648325" cy="100965"/>
          </a:xfrm>
        </p:grpSpPr>
        <p:sp>
          <p:nvSpPr>
            <p:cNvPr id="10" name="object 10"/>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80</a:t>
            </a:fld>
            <a:endParaRPr spc="-5"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81</a:t>
            </a:fld>
            <a:endParaRPr spc="-5" dirty="0"/>
          </a:p>
        </p:txBody>
      </p:sp>
      <p:sp>
        <p:nvSpPr>
          <p:cNvPr id="3" name="object 3"/>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4" name="object 4"/>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5" name="object 5"/>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6" name="object 6"/>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sp>
        <p:nvSpPr>
          <p:cNvPr id="7" name="object 7"/>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5" dirty="0">
                <a:latin typeface="Noto Sans"/>
                <a:cs typeface="Noto Sans"/>
              </a:rPr>
              <a:t>of </a:t>
            </a:r>
            <a:r>
              <a:rPr sz="2200" spc="-20" dirty="0">
                <a:latin typeface="Noto Sans"/>
                <a:cs typeface="Noto Sans"/>
              </a:rPr>
              <a:t>the </a:t>
            </a:r>
            <a:r>
              <a:rPr sz="2200" spc="-30" dirty="0">
                <a:latin typeface="Noto Sans"/>
                <a:cs typeface="Noto Sans"/>
              </a:rPr>
              <a:t>following </a:t>
            </a:r>
            <a:r>
              <a:rPr sz="2200" spc="-5" dirty="0">
                <a:latin typeface="Noto Sans"/>
                <a:cs typeface="Noto Sans"/>
              </a:rPr>
              <a:t>is </a:t>
            </a:r>
            <a:r>
              <a:rPr sz="2200" spc="-30" dirty="0">
                <a:latin typeface="Noto Sans"/>
                <a:cs typeface="Noto Sans"/>
              </a:rPr>
              <a:t>NOT </a:t>
            </a:r>
            <a:r>
              <a:rPr sz="2200" spc="-10" dirty="0">
                <a:latin typeface="Noto Sans"/>
                <a:cs typeface="Noto Sans"/>
              </a:rPr>
              <a:t>a </a:t>
            </a:r>
            <a:r>
              <a:rPr sz="2200" spc="-15" dirty="0">
                <a:latin typeface="Noto Sans"/>
                <a:cs typeface="Noto Sans"/>
              </a:rPr>
              <a:t>benefit </a:t>
            </a:r>
            <a:r>
              <a:rPr sz="2200" spc="-5" dirty="0">
                <a:latin typeface="Noto Sans"/>
                <a:cs typeface="Noto Sans"/>
              </a:rPr>
              <a:t>of</a:t>
            </a:r>
            <a:r>
              <a:rPr sz="2200" spc="75" dirty="0">
                <a:latin typeface="Noto Sans"/>
                <a:cs typeface="Noto Sans"/>
              </a:rPr>
              <a:t> </a:t>
            </a:r>
            <a:r>
              <a:rPr sz="2200" spc="-15" dirty="0">
                <a:latin typeface="Noto Sans"/>
                <a:cs typeface="Noto Sans"/>
              </a:rPr>
              <a:t>Redshift?</a:t>
            </a:r>
            <a:endParaRPr sz="2200">
              <a:latin typeface="Noto Sans"/>
              <a:cs typeface="Noto Sans"/>
            </a:endParaRPr>
          </a:p>
        </p:txBody>
      </p:sp>
      <p:sp>
        <p:nvSpPr>
          <p:cNvPr id="8" name="object 8"/>
          <p:cNvSpPr txBox="1"/>
          <p:nvPr/>
        </p:nvSpPr>
        <p:spPr>
          <a:xfrm>
            <a:off x="2408935" y="2958211"/>
            <a:ext cx="392811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Ability </a:t>
            </a:r>
            <a:r>
              <a:rPr sz="2200" spc="-15" dirty="0">
                <a:latin typeface="Noto Sans"/>
                <a:cs typeface="Noto Sans"/>
              </a:rPr>
              <a:t>to reduce </a:t>
            </a:r>
            <a:r>
              <a:rPr sz="2200" spc="-35" dirty="0">
                <a:latin typeface="Noto Sans"/>
                <a:cs typeface="Noto Sans"/>
              </a:rPr>
              <a:t>storage</a:t>
            </a:r>
            <a:r>
              <a:rPr sz="2200" spc="15" dirty="0">
                <a:latin typeface="Noto Sans"/>
                <a:cs typeface="Noto Sans"/>
              </a:rPr>
              <a:t> </a:t>
            </a:r>
            <a:r>
              <a:rPr sz="2200" spc="-10" dirty="0">
                <a:latin typeface="Noto Sans"/>
                <a:cs typeface="Noto Sans"/>
              </a:rPr>
              <a:t>costs</a:t>
            </a:r>
            <a:endParaRPr sz="2200">
              <a:latin typeface="Noto Sans"/>
              <a:cs typeface="Noto Sans"/>
            </a:endParaRPr>
          </a:p>
        </p:txBody>
      </p:sp>
      <p:sp>
        <p:nvSpPr>
          <p:cNvPr id="9" name="object 9"/>
          <p:cNvSpPr txBox="1"/>
          <p:nvPr/>
        </p:nvSpPr>
        <p:spPr>
          <a:xfrm>
            <a:off x="2408935" y="3784219"/>
            <a:ext cx="5763895"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Requires </a:t>
            </a:r>
            <a:r>
              <a:rPr sz="2200" spc="-5" dirty="0">
                <a:latin typeface="Noto Sans"/>
                <a:cs typeface="Noto Sans"/>
              </a:rPr>
              <a:t>less </a:t>
            </a:r>
            <a:r>
              <a:rPr sz="2200" spc="-15" dirty="0">
                <a:latin typeface="Noto Sans"/>
                <a:cs typeface="Noto Sans"/>
              </a:rPr>
              <a:t>reads to </a:t>
            </a:r>
            <a:r>
              <a:rPr sz="2200" spc="-60" dirty="0">
                <a:latin typeface="Noto Sans"/>
                <a:cs typeface="Noto Sans"/>
              </a:rPr>
              <a:t>get </a:t>
            </a:r>
            <a:r>
              <a:rPr sz="2200" spc="-20" dirty="0">
                <a:latin typeface="Noto Sans"/>
                <a:cs typeface="Noto Sans"/>
              </a:rPr>
              <a:t>data </a:t>
            </a:r>
            <a:r>
              <a:rPr sz="2200" spc="-15" dirty="0">
                <a:latin typeface="Noto Sans"/>
                <a:cs typeface="Noto Sans"/>
              </a:rPr>
              <a:t>from</a:t>
            </a:r>
            <a:r>
              <a:rPr sz="2200" spc="30" dirty="0">
                <a:latin typeface="Noto Sans"/>
                <a:cs typeface="Noto Sans"/>
              </a:rPr>
              <a:t> </a:t>
            </a:r>
            <a:r>
              <a:rPr sz="2200" spc="-35" dirty="0">
                <a:latin typeface="Noto Sans"/>
                <a:cs typeface="Noto Sans"/>
              </a:rPr>
              <a:t>storage</a:t>
            </a:r>
            <a:endParaRPr sz="2200">
              <a:latin typeface="Noto Sans"/>
              <a:cs typeface="Noto Sans"/>
            </a:endParaRPr>
          </a:p>
        </p:txBody>
      </p:sp>
      <p:sp>
        <p:nvSpPr>
          <p:cNvPr id="10" name="object 10"/>
          <p:cNvSpPr txBox="1"/>
          <p:nvPr/>
        </p:nvSpPr>
        <p:spPr>
          <a:xfrm>
            <a:off x="2408935" y="4591304"/>
            <a:ext cx="3217545"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Provides </a:t>
            </a:r>
            <a:r>
              <a:rPr sz="2200" spc="-50" dirty="0">
                <a:latin typeface="Noto Sans"/>
                <a:cs typeface="Noto Sans"/>
              </a:rPr>
              <a:t>high</a:t>
            </a:r>
            <a:r>
              <a:rPr sz="2200" spc="-5" dirty="0">
                <a:latin typeface="Noto Sans"/>
                <a:cs typeface="Noto Sans"/>
              </a:rPr>
              <a:t> </a:t>
            </a:r>
            <a:r>
              <a:rPr sz="2200" spc="-20" dirty="0">
                <a:latin typeface="Noto Sans"/>
                <a:cs typeface="Noto Sans"/>
              </a:rPr>
              <a:t>availability</a:t>
            </a:r>
            <a:endParaRPr sz="2200">
              <a:latin typeface="Noto Sans"/>
              <a:cs typeface="Noto Sans"/>
            </a:endParaRPr>
          </a:p>
        </p:txBody>
      </p:sp>
      <p:sp>
        <p:nvSpPr>
          <p:cNvPr id="11" name="object 11"/>
          <p:cNvSpPr txBox="1"/>
          <p:nvPr/>
        </p:nvSpPr>
        <p:spPr>
          <a:xfrm>
            <a:off x="2408935" y="5416118"/>
            <a:ext cx="6955155" cy="362585"/>
          </a:xfrm>
          <a:prstGeom prst="rect">
            <a:avLst/>
          </a:prstGeom>
        </p:spPr>
        <p:txBody>
          <a:bodyPr vert="horz" wrap="square" lIns="0" tIns="13970" rIns="0" bIns="0" rtlCol="0">
            <a:spAutoFit/>
          </a:bodyPr>
          <a:lstStyle/>
          <a:p>
            <a:pPr marL="12700">
              <a:lnSpc>
                <a:spcPct val="100000"/>
              </a:lnSpc>
              <a:spcBef>
                <a:spcPts val="110"/>
              </a:spcBef>
            </a:pPr>
            <a:r>
              <a:rPr sz="2200" spc="-20" dirty="0">
                <a:latin typeface="Noto Sans"/>
                <a:cs typeface="Noto Sans"/>
              </a:rPr>
              <a:t>Ability </a:t>
            </a:r>
            <a:r>
              <a:rPr sz="2200" spc="-15" dirty="0">
                <a:latin typeface="Noto Sans"/>
                <a:cs typeface="Noto Sans"/>
              </a:rPr>
              <a:t>to </a:t>
            </a:r>
            <a:r>
              <a:rPr sz="2200" spc="-10" dirty="0">
                <a:latin typeface="Noto Sans"/>
                <a:cs typeface="Noto Sans"/>
              </a:rPr>
              <a:t>process </a:t>
            </a:r>
            <a:r>
              <a:rPr sz="2200" spc="-5" dirty="0">
                <a:latin typeface="Noto Sans"/>
                <a:cs typeface="Noto Sans"/>
              </a:rPr>
              <a:t>OLAP </a:t>
            </a:r>
            <a:r>
              <a:rPr sz="2200" spc="-10" dirty="0">
                <a:latin typeface="Noto Sans"/>
                <a:cs typeface="Noto Sans"/>
              </a:rPr>
              <a:t>queries </a:t>
            </a:r>
            <a:r>
              <a:rPr sz="2200" spc="-20" dirty="0">
                <a:latin typeface="Noto Sans"/>
                <a:cs typeface="Noto Sans"/>
              </a:rPr>
              <a:t>quickly </a:t>
            </a:r>
            <a:r>
              <a:rPr sz="2200" spc="-15" dirty="0">
                <a:latin typeface="Noto Sans"/>
                <a:cs typeface="Noto Sans"/>
              </a:rPr>
              <a:t>and</a:t>
            </a:r>
            <a:r>
              <a:rPr sz="2200" spc="60" dirty="0">
                <a:latin typeface="Noto Sans"/>
                <a:cs typeface="Noto Sans"/>
              </a:rPr>
              <a:t> </a:t>
            </a:r>
            <a:r>
              <a:rPr sz="2200" spc="-15" dirty="0">
                <a:latin typeface="Noto Sans"/>
                <a:cs typeface="Noto Sans"/>
              </a:rPr>
              <a:t>efficiently</a:t>
            </a:r>
            <a:endParaRPr sz="2200">
              <a:latin typeface="Noto Sans"/>
              <a:cs typeface="Noto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2524"/>
            <a:ext cx="904335" cy="25717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4631" y="673608"/>
            <a:ext cx="15386685" cy="1734820"/>
            <a:chOff x="484631" y="673608"/>
            <a:chExt cx="15386685" cy="1734820"/>
          </a:xfrm>
        </p:grpSpPr>
        <p:sp>
          <p:nvSpPr>
            <p:cNvPr id="4" name="object 4"/>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4495"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8" name="object 8"/>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9" name="object 9"/>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10" name="object 10"/>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11" name="object 11"/>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100965"/>
            <a:chOff x="0" y="0"/>
            <a:chExt cx="10433685" cy="100965"/>
          </a:xfrm>
        </p:grpSpPr>
        <p:sp>
          <p:nvSpPr>
            <p:cNvPr id="13" name="object 13"/>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600943" y="0"/>
            <a:ext cx="5648325" cy="100965"/>
            <a:chOff x="10600943" y="0"/>
            <a:chExt cx="5648325" cy="100965"/>
          </a:xfrm>
        </p:grpSpPr>
        <p:sp>
          <p:nvSpPr>
            <p:cNvPr id="18" name="object 18"/>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1800"/>
            <a:ext cx="16267430" cy="2368550"/>
            <a:chOff x="-6095" y="6781800"/>
            <a:chExt cx="16267430" cy="2368550"/>
          </a:xfrm>
        </p:grpSpPr>
        <p:sp>
          <p:nvSpPr>
            <p:cNvPr id="21" name="object 21"/>
            <p:cNvSpPr/>
            <p:nvPr/>
          </p:nvSpPr>
          <p:spPr>
            <a:xfrm>
              <a:off x="0" y="6787895"/>
              <a:ext cx="16254984" cy="235610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3968"/>
              <a:ext cx="15484602" cy="8902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2517"/>
              <a:ext cx="1295400" cy="411477"/>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0540"/>
            <a:ext cx="13658850" cy="947419"/>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10" dirty="0">
                <a:solidFill>
                  <a:srgbClr val="3B9F37"/>
                </a:solidFill>
                <a:latin typeface="Noto Sans"/>
                <a:cs typeface="Noto Sans"/>
              </a:rPr>
              <a:t>c)</a:t>
            </a:r>
            <a:endParaRPr sz="2200">
              <a:latin typeface="Noto Sans"/>
              <a:cs typeface="Noto Sans"/>
            </a:endParaRPr>
          </a:p>
          <a:p>
            <a:pPr marL="12700">
              <a:lnSpc>
                <a:spcPct val="100000"/>
              </a:lnSpc>
              <a:spcBef>
                <a:spcPts val="1730"/>
              </a:spcBef>
            </a:pPr>
            <a:r>
              <a:rPr sz="2400" b="1" spc="-5" dirty="0">
                <a:solidFill>
                  <a:srgbClr val="404040"/>
                </a:solidFill>
                <a:latin typeface="Noto Sans"/>
                <a:cs typeface="Noto Sans"/>
              </a:rPr>
              <a:t>Redshift </a:t>
            </a:r>
            <a:r>
              <a:rPr sz="2400" b="1" dirty="0">
                <a:solidFill>
                  <a:srgbClr val="404040"/>
                </a:solidFill>
                <a:latin typeface="Noto Sans"/>
                <a:cs typeface="Noto Sans"/>
              </a:rPr>
              <a:t>is </a:t>
            </a:r>
            <a:r>
              <a:rPr sz="2400" b="1" spc="-5" dirty="0">
                <a:solidFill>
                  <a:srgbClr val="404040"/>
                </a:solidFill>
                <a:latin typeface="Noto Sans"/>
                <a:cs typeface="Noto Sans"/>
              </a:rPr>
              <a:t>not </a:t>
            </a:r>
            <a:r>
              <a:rPr sz="2400" b="1" spc="-25" dirty="0">
                <a:solidFill>
                  <a:srgbClr val="404040"/>
                </a:solidFill>
                <a:latin typeface="Noto Sans"/>
                <a:cs typeface="Noto Sans"/>
              </a:rPr>
              <a:t>designed </a:t>
            </a:r>
            <a:r>
              <a:rPr sz="2400" b="1" spc="-5" dirty="0">
                <a:solidFill>
                  <a:srgbClr val="404040"/>
                </a:solidFill>
                <a:latin typeface="Noto Sans"/>
                <a:cs typeface="Noto Sans"/>
              </a:rPr>
              <a:t>for </a:t>
            </a:r>
            <a:r>
              <a:rPr sz="2400" b="1" spc="-45" dirty="0">
                <a:solidFill>
                  <a:srgbClr val="404040"/>
                </a:solidFill>
                <a:latin typeface="Noto Sans"/>
                <a:cs typeface="Noto Sans"/>
              </a:rPr>
              <a:t>high </a:t>
            </a:r>
            <a:r>
              <a:rPr sz="2400" b="1" spc="-5" dirty="0">
                <a:solidFill>
                  <a:srgbClr val="404040"/>
                </a:solidFill>
                <a:latin typeface="Noto Sans"/>
                <a:cs typeface="Noto Sans"/>
              </a:rPr>
              <a:t>availability </a:t>
            </a:r>
            <a:r>
              <a:rPr sz="2400" b="1" spc="-10" dirty="0">
                <a:solidFill>
                  <a:srgbClr val="404040"/>
                </a:solidFill>
                <a:latin typeface="Noto Sans"/>
                <a:cs typeface="Noto Sans"/>
              </a:rPr>
              <a:t>as </a:t>
            </a:r>
            <a:r>
              <a:rPr sz="2400" b="1" spc="5" dirty="0">
                <a:solidFill>
                  <a:srgbClr val="404040"/>
                </a:solidFill>
                <a:latin typeface="Noto Sans"/>
                <a:cs typeface="Noto Sans"/>
              </a:rPr>
              <a:t>it </a:t>
            </a:r>
            <a:r>
              <a:rPr sz="2400" b="1" dirty="0">
                <a:solidFill>
                  <a:srgbClr val="404040"/>
                </a:solidFill>
                <a:latin typeface="Noto Sans"/>
                <a:cs typeface="Noto Sans"/>
              </a:rPr>
              <a:t>is only </a:t>
            </a:r>
            <a:r>
              <a:rPr sz="2400" b="1" spc="-5" dirty="0">
                <a:solidFill>
                  <a:srgbClr val="404040"/>
                </a:solidFill>
                <a:latin typeface="Noto Sans"/>
                <a:cs typeface="Noto Sans"/>
              </a:rPr>
              <a:t>available </a:t>
            </a:r>
            <a:r>
              <a:rPr sz="2400" b="1" dirty="0">
                <a:solidFill>
                  <a:srgbClr val="404040"/>
                </a:solidFill>
                <a:latin typeface="Noto Sans"/>
                <a:cs typeface="Noto Sans"/>
              </a:rPr>
              <a:t>in </a:t>
            </a:r>
            <a:r>
              <a:rPr sz="2400" b="1" spc="-5" dirty="0">
                <a:solidFill>
                  <a:srgbClr val="404040"/>
                </a:solidFill>
                <a:latin typeface="Noto Sans"/>
                <a:cs typeface="Noto Sans"/>
              </a:rPr>
              <a:t>one Availability</a:t>
            </a:r>
            <a:r>
              <a:rPr sz="2400" b="1" spc="100" dirty="0">
                <a:solidFill>
                  <a:srgbClr val="404040"/>
                </a:solidFill>
                <a:latin typeface="Noto Sans"/>
                <a:cs typeface="Noto Sans"/>
              </a:rPr>
              <a:t> </a:t>
            </a:r>
            <a:r>
              <a:rPr sz="2400" b="1" spc="-5" dirty="0">
                <a:solidFill>
                  <a:srgbClr val="404040"/>
                </a:solidFill>
                <a:latin typeface="Noto Sans"/>
                <a:cs typeface="Noto Sans"/>
              </a:rPr>
              <a:t>Zone.</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82</a:t>
            </a:fld>
            <a:endParaRPr spc="-5" dirty="0"/>
          </a:p>
        </p:txBody>
      </p:sp>
      <p:sp>
        <p:nvSpPr>
          <p:cNvPr id="26" name="object 26"/>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5" dirty="0">
                <a:latin typeface="Noto Sans"/>
                <a:cs typeface="Noto Sans"/>
              </a:rPr>
              <a:t>of </a:t>
            </a:r>
            <a:r>
              <a:rPr sz="2200" spc="-20" dirty="0">
                <a:latin typeface="Noto Sans"/>
                <a:cs typeface="Noto Sans"/>
              </a:rPr>
              <a:t>the </a:t>
            </a:r>
            <a:r>
              <a:rPr sz="2200" spc="-30" dirty="0">
                <a:latin typeface="Noto Sans"/>
                <a:cs typeface="Noto Sans"/>
              </a:rPr>
              <a:t>following </a:t>
            </a:r>
            <a:r>
              <a:rPr sz="2200" spc="-5" dirty="0">
                <a:latin typeface="Noto Sans"/>
                <a:cs typeface="Noto Sans"/>
              </a:rPr>
              <a:t>is </a:t>
            </a:r>
            <a:r>
              <a:rPr sz="2200" spc="-30" dirty="0">
                <a:latin typeface="Noto Sans"/>
                <a:cs typeface="Noto Sans"/>
              </a:rPr>
              <a:t>NOT </a:t>
            </a:r>
            <a:r>
              <a:rPr sz="2200" spc="-10" dirty="0">
                <a:latin typeface="Noto Sans"/>
                <a:cs typeface="Noto Sans"/>
              </a:rPr>
              <a:t>a </a:t>
            </a:r>
            <a:r>
              <a:rPr sz="2200" spc="-15" dirty="0">
                <a:latin typeface="Noto Sans"/>
                <a:cs typeface="Noto Sans"/>
              </a:rPr>
              <a:t>benefit </a:t>
            </a:r>
            <a:r>
              <a:rPr sz="2200" spc="-5" dirty="0">
                <a:latin typeface="Noto Sans"/>
                <a:cs typeface="Noto Sans"/>
              </a:rPr>
              <a:t>of</a:t>
            </a:r>
            <a:r>
              <a:rPr sz="2200" spc="75" dirty="0">
                <a:latin typeface="Noto Sans"/>
                <a:cs typeface="Noto Sans"/>
              </a:rPr>
              <a:t> </a:t>
            </a:r>
            <a:r>
              <a:rPr sz="2200" spc="-15" dirty="0">
                <a:latin typeface="Noto Sans"/>
                <a:cs typeface="Noto Sans"/>
              </a:rPr>
              <a:t>Redshift?</a:t>
            </a:r>
            <a:endParaRPr sz="2200">
              <a:latin typeface="Noto Sans"/>
              <a:cs typeface="Noto Sans"/>
            </a:endParaRPr>
          </a:p>
        </p:txBody>
      </p:sp>
      <p:sp>
        <p:nvSpPr>
          <p:cNvPr id="27" name="object 27"/>
          <p:cNvSpPr txBox="1"/>
          <p:nvPr/>
        </p:nvSpPr>
        <p:spPr>
          <a:xfrm>
            <a:off x="2408935" y="2958211"/>
            <a:ext cx="392811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Ability </a:t>
            </a:r>
            <a:r>
              <a:rPr sz="2200" spc="-15" dirty="0">
                <a:latin typeface="Noto Sans"/>
                <a:cs typeface="Noto Sans"/>
              </a:rPr>
              <a:t>to reduce </a:t>
            </a:r>
            <a:r>
              <a:rPr sz="2200" spc="-35" dirty="0">
                <a:latin typeface="Noto Sans"/>
                <a:cs typeface="Noto Sans"/>
              </a:rPr>
              <a:t>storage</a:t>
            </a:r>
            <a:r>
              <a:rPr sz="2200" spc="15" dirty="0">
                <a:latin typeface="Noto Sans"/>
                <a:cs typeface="Noto Sans"/>
              </a:rPr>
              <a:t> </a:t>
            </a:r>
            <a:r>
              <a:rPr sz="2200" spc="-10" dirty="0">
                <a:latin typeface="Noto Sans"/>
                <a:cs typeface="Noto Sans"/>
              </a:rPr>
              <a:t>costs</a:t>
            </a:r>
            <a:endParaRPr sz="2200">
              <a:latin typeface="Noto Sans"/>
              <a:cs typeface="Noto Sans"/>
            </a:endParaRPr>
          </a:p>
        </p:txBody>
      </p:sp>
      <p:sp>
        <p:nvSpPr>
          <p:cNvPr id="28" name="object 28"/>
          <p:cNvSpPr txBox="1"/>
          <p:nvPr/>
        </p:nvSpPr>
        <p:spPr>
          <a:xfrm>
            <a:off x="2408935" y="3784219"/>
            <a:ext cx="5763895" cy="361950"/>
          </a:xfrm>
          <a:prstGeom prst="rect">
            <a:avLst/>
          </a:prstGeom>
        </p:spPr>
        <p:txBody>
          <a:bodyPr vert="horz" wrap="square" lIns="0" tIns="13335" rIns="0" bIns="0" rtlCol="0">
            <a:spAutoFit/>
          </a:bodyPr>
          <a:lstStyle/>
          <a:p>
            <a:pPr marL="12700">
              <a:lnSpc>
                <a:spcPct val="100000"/>
              </a:lnSpc>
              <a:spcBef>
                <a:spcPts val="105"/>
              </a:spcBef>
            </a:pPr>
            <a:r>
              <a:rPr sz="2200" spc="-15" dirty="0">
                <a:latin typeface="Noto Sans"/>
                <a:cs typeface="Noto Sans"/>
              </a:rPr>
              <a:t>Requires </a:t>
            </a:r>
            <a:r>
              <a:rPr sz="2200" spc="-5" dirty="0">
                <a:latin typeface="Noto Sans"/>
                <a:cs typeface="Noto Sans"/>
              </a:rPr>
              <a:t>less </a:t>
            </a:r>
            <a:r>
              <a:rPr sz="2200" spc="-15" dirty="0">
                <a:latin typeface="Noto Sans"/>
                <a:cs typeface="Noto Sans"/>
              </a:rPr>
              <a:t>reads to </a:t>
            </a:r>
            <a:r>
              <a:rPr sz="2200" spc="-60" dirty="0">
                <a:latin typeface="Noto Sans"/>
                <a:cs typeface="Noto Sans"/>
              </a:rPr>
              <a:t>get </a:t>
            </a:r>
            <a:r>
              <a:rPr sz="2200" spc="-20" dirty="0">
                <a:latin typeface="Noto Sans"/>
                <a:cs typeface="Noto Sans"/>
              </a:rPr>
              <a:t>data </a:t>
            </a:r>
            <a:r>
              <a:rPr sz="2200" spc="-15" dirty="0">
                <a:latin typeface="Noto Sans"/>
                <a:cs typeface="Noto Sans"/>
              </a:rPr>
              <a:t>from</a:t>
            </a:r>
            <a:r>
              <a:rPr sz="2200" spc="30" dirty="0">
                <a:latin typeface="Noto Sans"/>
                <a:cs typeface="Noto Sans"/>
              </a:rPr>
              <a:t> </a:t>
            </a:r>
            <a:r>
              <a:rPr sz="2200" spc="-35" dirty="0">
                <a:latin typeface="Noto Sans"/>
                <a:cs typeface="Noto Sans"/>
              </a:rPr>
              <a:t>storage</a:t>
            </a:r>
            <a:endParaRPr sz="2200">
              <a:latin typeface="Noto Sans"/>
              <a:cs typeface="Noto Sans"/>
            </a:endParaRPr>
          </a:p>
        </p:txBody>
      </p:sp>
      <p:sp>
        <p:nvSpPr>
          <p:cNvPr id="29" name="object 29"/>
          <p:cNvSpPr txBox="1"/>
          <p:nvPr/>
        </p:nvSpPr>
        <p:spPr>
          <a:xfrm>
            <a:off x="2408935" y="4591304"/>
            <a:ext cx="3217545"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Provides </a:t>
            </a:r>
            <a:r>
              <a:rPr sz="2200" spc="-50" dirty="0">
                <a:latin typeface="Noto Sans"/>
                <a:cs typeface="Noto Sans"/>
              </a:rPr>
              <a:t>high</a:t>
            </a:r>
            <a:r>
              <a:rPr sz="2200" spc="-5" dirty="0">
                <a:latin typeface="Noto Sans"/>
                <a:cs typeface="Noto Sans"/>
              </a:rPr>
              <a:t> </a:t>
            </a:r>
            <a:r>
              <a:rPr sz="2200" spc="-20" dirty="0">
                <a:latin typeface="Noto Sans"/>
                <a:cs typeface="Noto Sans"/>
              </a:rPr>
              <a:t>availability</a:t>
            </a:r>
            <a:endParaRPr sz="2200">
              <a:latin typeface="Noto Sans"/>
              <a:cs typeface="Noto Sans"/>
            </a:endParaRPr>
          </a:p>
        </p:txBody>
      </p:sp>
      <p:sp>
        <p:nvSpPr>
          <p:cNvPr id="30" name="object 30"/>
          <p:cNvSpPr txBox="1"/>
          <p:nvPr/>
        </p:nvSpPr>
        <p:spPr>
          <a:xfrm>
            <a:off x="2408935" y="5416118"/>
            <a:ext cx="6955155" cy="362585"/>
          </a:xfrm>
          <a:prstGeom prst="rect">
            <a:avLst/>
          </a:prstGeom>
        </p:spPr>
        <p:txBody>
          <a:bodyPr vert="horz" wrap="square" lIns="0" tIns="13970" rIns="0" bIns="0" rtlCol="0">
            <a:spAutoFit/>
          </a:bodyPr>
          <a:lstStyle/>
          <a:p>
            <a:pPr marL="12700">
              <a:lnSpc>
                <a:spcPct val="100000"/>
              </a:lnSpc>
              <a:spcBef>
                <a:spcPts val="110"/>
              </a:spcBef>
            </a:pPr>
            <a:r>
              <a:rPr sz="2200" spc="-20" dirty="0">
                <a:latin typeface="Noto Sans"/>
                <a:cs typeface="Noto Sans"/>
              </a:rPr>
              <a:t>Ability </a:t>
            </a:r>
            <a:r>
              <a:rPr sz="2200" spc="-15" dirty="0">
                <a:latin typeface="Noto Sans"/>
                <a:cs typeface="Noto Sans"/>
              </a:rPr>
              <a:t>to </a:t>
            </a:r>
            <a:r>
              <a:rPr sz="2200" spc="-10" dirty="0">
                <a:latin typeface="Noto Sans"/>
                <a:cs typeface="Noto Sans"/>
              </a:rPr>
              <a:t>process </a:t>
            </a:r>
            <a:r>
              <a:rPr sz="2200" spc="-5" dirty="0">
                <a:latin typeface="Noto Sans"/>
                <a:cs typeface="Noto Sans"/>
              </a:rPr>
              <a:t>OLAP </a:t>
            </a:r>
            <a:r>
              <a:rPr sz="2200" spc="-10" dirty="0">
                <a:latin typeface="Noto Sans"/>
                <a:cs typeface="Noto Sans"/>
              </a:rPr>
              <a:t>queries </a:t>
            </a:r>
            <a:r>
              <a:rPr sz="2200" spc="-20" dirty="0">
                <a:latin typeface="Noto Sans"/>
                <a:cs typeface="Noto Sans"/>
              </a:rPr>
              <a:t>quickly </a:t>
            </a:r>
            <a:r>
              <a:rPr sz="2200" spc="-15" dirty="0">
                <a:latin typeface="Noto Sans"/>
                <a:cs typeface="Noto Sans"/>
              </a:rPr>
              <a:t>and</a:t>
            </a:r>
            <a:r>
              <a:rPr sz="2200" spc="60" dirty="0">
                <a:latin typeface="Noto Sans"/>
                <a:cs typeface="Noto Sans"/>
              </a:rPr>
              <a:t> </a:t>
            </a:r>
            <a:r>
              <a:rPr sz="2200" spc="-15" dirty="0">
                <a:latin typeface="Noto Sans"/>
                <a:cs typeface="Noto Sans"/>
              </a:rPr>
              <a:t>efficiently</a:t>
            </a:r>
            <a:endParaRPr sz="2200">
              <a:latin typeface="Noto Sans"/>
              <a:cs typeface="Noto San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73</a:t>
            </a:r>
            <a:endParaRPr sz="2450">
              <a:latin typeface="Carlito"/>
              <a:cs typeface="Carlito"/>
            </a:endParaRPr>
          </a:p>
        </p:txBody>
      </p:sp>
      <p:grpSp>
        <p:nvGrpSpPr>
          <p:cNvPr id="4" name="object 4"/>
          <p:cNvGrpSpPr/>
          <p:nvPr/>
        </p:nvGrpSpPr>
        <p:grpSpPr>
          <a:xfrm>
            <a:off x="0" y="0"/>
            <a:ext cx="16255365" cy="9144000"/>
            <a:chOff x="0" y="0"/>
            <a:chExt cx="16255365" cy="9144000"/>
          </a:xfrm>
        </p:grpSpPr>
        <p:sp>
          <p:nvSpPr>
            <p:cNvPr id="5" name="object 5"/>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7" name="object 17"/>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8" name="object 18"/>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1577290"/>
            <a:ext cx="5411470" cy="1086485"/>
          </a:xfrm>
          <a:prstGeom prst="rect">
            <a:avLst/>
          </a:prstGeom>
        </p:spPr>
        <p:txBody>
          <a:bodyPr vert="horz" wrap="square" lIns="0" tIns="89535" rIns="0" bIns="0" rtlCol="0">
            <a:spAutoFit/>
          </a:bodyPr>
          <a:lstStyle/>
          <a:p>
            <a:pPr marL="12700">
              <a:lnSpc>
                <a:spcPct val="100000"/>
              </a:lnSpc>
              <a:spcBef>
                <a:spcPts val="705"/>
              </a:spcBef>
            </a:pPr>
            <a:r>
              <a:rPr sz="3200" b="0" spc="-390" dirty="0">
                <a:solidFill>
                  <a:srgbClr val="FFFFFF"/>
                </a:solidFill>
                <a:latin typeface="Arial Black"/>
                <a:cs typeface="Arial Black"/>
              </a:rPr>
              <a:t>Amazon</a:t>
            </a:r>
            <a:r>
              <a:rPr sz="3200" b="0" spc="-190" dirty="0">
                <a:solidFill>
                  <a:srgbClr val="FFFFFF"/>
                </a:solidFill>
                <a:latin typeface="Arial Black"/>
                <a:cs typeface="Arial Black"/>
              </a:rPr>
              <a:t> </a:t>
            </a:r>
            <a:r>
              <a:rPr sz="3200" b="0" spc="-480" dirty="0">
                <a:solidFill>
                  <a:srgbClr val="FFFFFF"/>
                </a:solidFill>
                <a:latin typeface="Arial Black"/>
                <a:cs typeface="Arial Black"/>
              </a:rPr>
              <a:t>ElastiCache</a:t>
            </a:r>
            <a:endParaRPr sz="3200">
              <a:latin typeface="Arial Black"/>
              <a:cs typeface="Arial Black"/>
            </a:endParaRPr>
          </a:p>
          <a:p>
            <a:pPr marL="12700">
              <a:lnSpc>
                <a:spcPct val="100000"/>
              </a:lnSpc>
              <a:spcBef>
                <a:spcPts val="545"/>
              </a:spcBef>
            </a:pPr>
            <a:r>
              <a:rPr sz="2800" b="0" spc="-20" dirty="0">
                <a:solidFill>
                  <a:srgbClr val="0E537A"/>
                </a:solidFill>
                <a:latin typeface="Noto Sans"/>
                <a:cs typeface="Noto Sans"/>
              </a:rPr>
              <a:t>Overview </a:t>
            </a:r>
            <a:r>
              <a:rPr sz="2800" b="0" spc="-10" dirty="0">
                <a:solidFill>
                  <a:srgbClr val="0E537A"/>
                </a:solidFill>
                <a:latin typeface="Noto Sans"/>
                <a:cs typeface="Noto Sans"/>
              </a:rPr>
              <a:t>of </a:t>
            </a:r>
            <a:r>
              <a:rPr sz="2800" b="0" spc="-5" dirty="0">
                <a:solidFill>
                  <a:srgbClr val="0E537A"/>
                </a:solidFill>
                <a:latin typeface="Noto Sans"/>
                <a:cs typeface="Noto Sans"/>
              </a:rPr>
              <a:t>Amazon</a:t>
            </a:r>
            <a:r>
              <a:rPr sz="2800" b="0" spc="-150" dirty="0">
                <a:solidFill>
                  <a:srgbClr val="0E537A"/>
                </a:solidFill>
                <a:latin typeface="Noto Sans"/>
                <a:cs typeface="Noto Sans"/>
              </a:rPr>
              <a:t> </a:t>
            </a:r>
            <a:r>
              <a:rPr sz="2800" b="0" spc="-10" dirty="0">
                <a:solidFill>
                  <a:srgbClr val="0E537A"/>
                </a:solidFill>
                <a:latin typeface="Noto Sans"/>
                <a:cs typeface="Noto Sans"/>
              </a:rPr>
              <a:t>ElastiCache</a:t>
            </a:r>
            <a:endParaRPr sz="2800">
              <a:latin typeface="Noto Sans"/>
              <a:cs typeface="Noto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914400"/>
            <a:ext cx="14097000" cy="3200400"/>
          </a:xfrm>
        </p:spPr>
        <p:txBody>
          <a:bodyPr/>
          <a:lstStyle/>
          <a:p>
            <a:pPr algn="just"/>
            <a:r>
              <a:rPr lang="en-IN" sz="2800" b="0" dirty="0" err="1" smtClean="0">
                <a:latin typeface="Times New Roman" pitchFamily="18" charset="0"/>
                <a:cs typeface="Times New Roman" pitchFamily="18" charset="0"/>
              </a:rPr>
              <a:t>ElastiCache</a:t>
            </a:r>
            <a:r>
              <a:rPr lang="en-IN" sz="2800" b="0" dirty="0" smtClean="0">
                <a:latin typeface="Times New Roman" pitchFamily="18" charset="0"/>
                <a:cs typeface="Times New Roman" pitchFamily="18" charset="0"/>
              </a:rPr>
              <a:t> is a distributed cache environment for providing faster access to data by using cloud-based caching. Querying for data directly from databases or through remote API calls is much slower than querying the data from cache. AWS provides </a:t>
            </a:r>
            <a:r>
              <a:rPr lang="en-IN" sz="2800" b="0" dirty="0" err="1" smtClean="0">
                <a:latin typeface="Times New Roman" pitchFamily="18" charset="0"/>
                <a:cs typeface="Times New Roman" pitchFamily="18" charset="0"/>
              </a:rPr>
              <a:t>ElastiCache</a:t>
            </a:r>
            <a:r>
              <a:rPr lang="en-IN" sz="2800" b="0" dirty="0" smtClean="0">
                <a:latin typeface="Times New Roman" pitchFamily="18" charset="0"/>
                <a:cs typeface="Times New Roman" pitchFamily="18" charset="0"/>
              </a:rPr>
              <a:t> service which has high performance, scalability and cost-effectiveness. It removes the complexities associated with managing a distributed cache.</a:t>
            </a:r>
            <a:endParaRPr lang="en-IN" sz="2800"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2552" y="283286"/>
            <a:ext cx="5394325" cy="512445"/>
          </a:xfrm>
          <a:prstGeom prst="rect">
            <a:avLst/>
          </a:prstGeom>
        </p:spPr>
        <p:txBody>
          <a:bodyPr vert="horz" wrap="square" lIns="0" tIns="12065" rIns="0" bIns="0" rtlCol="0">
            <a:spAutoFit/>
          </a:bodyPr>
          <a:lstStyle/>
          <a:p>
            <a:pPr marL="12700">
              <a:lnSpc>
                <a:spcPct val="100000"/>
              </a:lnSpc>
              <a:spcBef>
                <a:spcPts val="95"/>
              </a:spcBef>
            </a:pPr>
            <a:r>
              <a:rPr sz="3200" b="0" spc="-385" dirty="0">
                <a:latin typeface="Arial Black"/>
                <a:cs typeface="Arial Black"/>
              </a:rPr>
              <a:t>Amazon </a:t>
            </a:r>
            <a:r>
              <a:rPr sz="3200" b="0" spc="-480" dirty="0">
                <a:latin typeface="Arial Black"/>
                <a:cs typeface="Arial Black"/>
              </a:rPr>
              <a:t>ElastiCache</a:t>
            </a:r>
            <a:r>
              <a:rPr sz="3200" b="0" spc="55" dirty="0">
                <a:latin typeface="Arial Black"/>
                <a:cs typeface="Arial Black"/>
              </a:rPr>
              <a:t> </a:t>
            </a:r>
            <a:r>
              <a:rPr sz="3200" b="0" spc="-409" dirty="0">
                <a:latin typeface="Arial Black"/>
                <a:cs typeface="Arial Black"/>
              </a:rPr>
              <a:t>Overview</a:t>
            </a:r>
            <a:endParaRPr sz="3200">
              <a:latin typeface="Arial Black"/>
              <a:cs typeface="Arial Black"/>
            </a:endParaRPr>
          </a:p>
        </p:txBody>
      </p:sp>
      <p:sp>
        <p:nvSpPr>
          <p:cNvPr id="3" name="object 3"/>
          <p:cNvSpPr txBox="1"/>
          <p:nvPr/>
        </p:nvSpPr>
        <p:spPr>
          <a:xfrm>
            <a:off x="4254246" y="4851273"/>
            <a:ext cx="1903095"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Easy </a:t>
            </a:r>
            <a:r>
              <a:rPr sz="2200" spc="-20" dirty="0">
                <a:solidFill>
                  <a:srgbClr val="404040"/>
                </a:solidFill>
                <a:latin typeface="Noto Sans"/>
                <a:cs typeface="Noto Sans"/>
              </a:rPr>
              <a:t>to</a:t>
            </a:r>
            <a:r>
              <a:rPr sz="2200" spc="-35" dirty="0">
                <a:solidFill>
                  <a:srgbClr val="404040"/>
                </a:solidFill>
                <a:latin typeface="Noto Sans"/>
                <a:cs typeface="Noto Sans"/>
              </a:rPr>
              <a:t> </a:t>
            </a:r>
            <a:r>
              <a:rPr sz="2200" spc="-15" dirty="0">
                <a:solidFill>
                  <a:srgbClr val="404040"/>
                </a:solidFill>
                <a:latin typeface="Noto Sans"/>
                <a:cs typeface="Noto Sans"/>
              </a:rPr>
              <a:t>deploy</a:t>
            </a:r>
            <a:endParaRPr sz="2200">
              <a:latin typeface="Noto Sans"/>
              <a:cs typeface="Noto Sans"/>
            </a:endParaRPr>
          </a:p>
        </p:txBody>
      </p:sp>
      <p:sp>
        <p:nvSpPr>
          <p:cNvPr id="4" name="object 4"/>
          <p:cNvSpPr txBox="1"/>
          <p:nvPr/>
        </p:nvSpPr>
        <p:spPr>
          <a:xfrm>
            <a:off x="10170414" y="4851273"/>
            <a:ext cx="4407535"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Easy </a:t>
            </a:r>
            <a:r>
              <a:rPr sz="2200" spc="-20" dirty="0">
                <a:solidFill>
                  <a:srgbClr val="404040"/>
                </a:solidFill>
                <a:latin typeface="Noto Sans"/>
                <a:cs typeface="Noto Sans"/>
              </a:rPr>
              <a:t>to </a:t>
            </a:r>
            <a:r>
              <a:rPr sz="2200" spc="-10" dirty="0">
                <a:solidFill>
                  <a:srgbClr val="404040"/>
                </a:solidFill>
                <a:latin typeface="Noto Sans"/>
                <a:cs typeface="Noto Sans"/>
              </a:rPr>
              <a:t>scale an </a:t>
            </a:r>
            <a:r>
              <a:rPr sz="2200" spc="-5" dirty="0">
                <a:solidFill>
                  <a:srgbClr val="404040"/>
                </a:solidFill>
                <a:latin typeface="Noto Sans"/>
                <a:cs typeface="Noto Sans"/>
              </a:rPr>
              <a:t>in-memory</a:t>
            </a:r>
            <a:r>
              <a:rPr sz="2200" spc="-55" dirty="0">
                <a:solidFill>
                  <a:srgbClr val="404040"/>
                </a:solidFill>
                <a:latin typeface="Noto Sans"/>
                <a:cs typeface="Noto Sans"/>
              </a:rPr>
              <a:t> </a:t>
            </a:r>
            <a:r>
              <a:rPr sz="2200" spc="-10" dirty="0">
                <a:solidFill>
                  <a:srgbClr val="404040"/>
                </a:solidFill>
                <a:latin typeface="Noto Sans"/>
                <a:cs typeface="Noto Sans"/>
              </a:rPr>
              <a:t>cache</a:t>
            </a:r>
            <a:endParaRPr sz="2200">
              <a:latin typeface="Noto Sans"/>
              <a:cs typeface="Noto Sans"/>
            </a:endParaRPr>
          </a:p>
        </p:txBody>
      </p:sp>
      <p:sp>
        <p:nvSpPr>
          <p:cNvPr id="5" name="object 5"/>
          <p:cNvSpPr/>
          <p:nvPr/>
        </p:nvSpPr>
        <p:spPr>
          <a:xfrm>
            <a:off x="7653528" y="4547615"/>
            <a:ext cx="902207" cy="108203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486650" y="5735192"/>
            <a:ext cx="136144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252525"/>
                </a:solidFill>
                <a:latin typeface="Noto Sans"/>
                <a:cs typeface="Noto Sans"/>
              </a:rPr>
              <a:t>El</a:t>
            </a:r>
            <a:r>
              <a:rPr sz="2000" spc="-25" dirty="0">
                <a:solidFill>
                  <a:srgbClr val="252525"/>
                </a:solidFill>
                <a:latin typeface="Noto Sans"/>
                <a:cs typeface="Noto Sans"/>
              </a:rPr>
              <a:t>a</a:t>
            </a:r>
            <a:r>
              <a:rPr sz="2000" spc="-5" dirty="0">
                <a:solidFill>
                  <a:srgbClr val="252525"/>
                </a:solidFill>
                <a:latin typeface="Noto Sans"/>
                <a:cs typeface="Noto Sans"/>
              </a:rPr>
              <a:t>s</a:t>
            </a:r>
            <a:r>
              <a:rPr sz="2000" spc="-30" dirty="0">
                <a:solidFill>
                  <a:srgbClr val="252525"/>
                </a:solidFill>
                <a:latin typeface="Noto Sans"/>
                <a:cs typeface="Noto Sans"/>
              </a:rPr>
              <a:t>t</a:t>
            </a:r>
            <a:r>
              <a:rPr sz="2000" spc="-10" dirty="0">
                <a:solidFill>
                  <a:srgbClr val="252525"/>
                </a:solidFill>
                <a:latin typeface="Noto Sans"/>
                <a:cs typeface="Noto Sans"/>
              </a:rPr>
              <a:t>i</a:t>
            </a:r>
            <a:r>
              <a:rPr sz="2000" spc="-25" dirty="0">
                <a:solidFill>
                  <a:srgbClr val="252525"/>
                </a:solidFill>
                <a:latin typeface="Noto Sans"/>
                <a:cs typeface="Noto Sans"/>
              </a:rPr>
              <a:t>C</a:t>
            </a:r>
            <a:r>
              <a:rPr sz="2000" spc="-20" dirty="0">
                <a:solidFill>
                  <a:srgbClr val="252525"/>
                </a:solidFill>
                <a:latin typeface="Noto Sans"/>
                <a:cs typeface="Noto Sans"/>
              </a:rPr>
              <a:t>a</a:t>
            </a:r>
            <a:r>
              <a:rPr sz="2000" spc="-10" dirty="0">
                <a:solidFill>
                  <a:srgbClr val="252525"/>
                </a:solidFill>
                <a:latin typeface="Noto Sans"/>
                <a:cs typeface="Noto Sans"/>
              </a:rPr>
              <a:t>c</a:t>
            </a:r>
            <a:r>
              <a:rPr sz="2000" spc="-15" dirty="0">
                <a:solidFill>
                  <a:srgbClr val="252525"/>
                </a:solidFill>
                <a:latin typeface="Noto Sans"/>
                <a:cs typeface="Noto Sans"/>
              </a:rPr>
              <a:t>he</a:t>
            </a:r>
            <a:endParaRPr sz="2000">
              <a:latin typeface="Noto Sans"/>
              <a:cs typeface="Noto Sans"/>
            </a:endParaRPr>
          </a:p>
        </p:txBody>
      </p:sp>
      <p:sp>
        <p:nvSpPr>
          <p:cNvPr id="7" name="object 7"/>
          <p:cNvSpPr/>
          <p:nvPr/>
        </p:nvSpPr>
        <p:spPr>
          <a:xfrm>
            <a:off x="8848343" y="4197096"/>
            <a:ext cx="990600" cy="1874520"/>
          </a:xfrm>
          <a:custGeom>
            <a:avLst/>
            <a:gdLst/>
            <a:ahLst/>
            <a:cxnLst/>
            <a:rect l="l" t="t" r="r" b="b"/>
            <a:pathLst>
              <a:path w="990600" h="1874520">
                <a:moveTo>
                  <a:pt x="776858" y="0"/>
                </a:moveTo>
                <a:lnTo>
                  <a:pt x="120269" y="440436"/>
                </a:lnTo>
                <a:lnTo>
                  <a:pt x="139388" y="485215"/>
                </a:lnTo>
                <a:lnTo>
                  <a:pt x="156121" y="530861"/>
                </a:lnTo>
                <a:lnTo>
                  <a:pt x="170451" y="577266"/>
                </a:lnTo>
                <a:lnTo>
                  <a:pt x="182360" y="624325"/>
                </a:lnTo>
                <a:lnTo>
                  <a:pt x="191833" y="671931"/>
                </a:lnTo>
                <a:lnTo>
                  <a:pt x="198852" y="719976"/>
                </a:lnTo>
                <a:lnTo>
                  <a:pt x="203401" y="768353"/>
                </a:lnTo>
                <a:lnTo>
                  <a:pt x="205462" y="816957"/>
                </a:lnTo>
                <a:lnTo>
                  <a:pt x="205020" y="865680"/>
                </a:lnTo>
                <a:lnTo>
                  <a:pt x="202056" y="914415"/>
                </a:lnTo>
                <a:lnTo>
                  <a:pt x="196556" y="963057"/>
                </a:lnTo>
                <a:lnTo>
                  <a:pt x="188501" y="1011497"/>
                </a:lnTo>
                <a:lnTo>
                  <a:pt x="177875" y="1059629"/>
                </a:lnTo>
                <a:lnTo>
                  <a:pt x="164662" y="1107346"/>
                </a:lnTo>
                <a:lnTo>
                  <a:pt x="148843" y="1154543"/>
                </a:lnTo>
                <a:lnTo>
                  <a:pt x="130404" y="1201111"/>
                </a:lnTo>
                <a:lnTo>
                  <a:pt x="109327" y="1246944"/>
                </a:lnTo>
                <a:lnTo>
                  <a:pt x="85594" y="1291935"/>
                </a:lnTo>
                <a:lnTo>
                  <a:pt x="59191" y="1335978"/>
                </a:lnTo>
                <a:lnTo>
                  <a:pt x="16001" y="1399921"/>
                </a:lnTo>
                <a:lnTo>
                  <a:pt x="0" y="1418970"/>
                </a:lnTo>
                <a:lnTo>
                  <a:pt x="641476" y="1874520"/>
                </a:lnTo>
                <a:lnTo>
                  <a:pt x="649001" y="1863697"/>
                </a:lnTo>
                <a:lnTo>
                  <a:pt x="656526" y="1853564"/>
                </a:lnTo>
                <a:lnTo>
                  <a:pt x="671576" y="1834514"/>
                </a:lnTo>
                <a:lnTo>
                  <a:pt x="700566" y="1792366"/>
                </a:lnTo>
                <a:lnTo>
                  <a:pt x="728142" y="1749665"/>
                </a:lnTo>
                <a:lnTo>
                  <a:pt x="754308" y="1706439"/>
                </a:lnTo>
                <a:lnTo>
                  <a:pt x="779070" y="1662718"/>
                </a:lnTo>
                <a:lnTo>
                  <a:pt x="802433" y="1618530"/>
                </a:lnTo>
                <a:lnTo>
                  <a:pt x="824401" y="1573903"/>
                </a:lnTo>
                <a:lnTo>
                  <a:pt x="844980" y="1528867"/>
                </a:lnTo>
                <a:lnTo>
                  <a:pt x="864174" y="1483449"/>
                </a:lnTo>
                <a:lnTo>
                  <a:pt x="881988" y="1437679"/>
                </a:lnTo>
                <a:lnTo>
                  <a:pt x="898427" y="1391584"/>
                </a:lnTo>
                <a:lnTo>
                  <a:pt x="913497" y="1345194"/>
                </a:lnTo>
                <a:lnTo>
                  <a:pt x="927202" y="1298538"/>
                </a:lnTo>
                <a:lnTo>
                  <a:pt x="939547" y="1251643"/>
                </a:lnTo>
                <a:lnTo>
                  <a:pt x="950536" y="1204539"/>
                </a:lnTo>
                <a:lnTo>
                  <a:pt x="960176" y="1157254"/>
                </a:lnTo>
                <a:lnTo>
                  <a:pt x="968471" y="1109816"/>
                </a:lnTo>
                <a:lnTo>
                  <a:pt x="975426" y="1062255"/>
                </a:lnTo>
                <a:lnTo>
                  <a:pt x="981045" y="1014598"/>
                </a:lnTo>
                <a:lnTo>
                  <a:pt x="985334" y="966875"/>
                </a:lnTo>
                <a:lnTo>
                  <a:pt x="988298" y="919114"/>
                </a:lnTo>
                <a:lnTo>
                  <a:pt x="989941" y="871344"/>
                </a:lnTo>
                <a:lnTo>
                  <a:pt x="990269" y="823593"/>
                </a:lnTo>
                <a:lnTo>
                  <a:pt x="989286" y="775891"/>
                </a:lnTo>
                <a:lnTo>
                  <a:pt x="986998" y="728264"/>
                </a:lnTo>
                <a:lnTo>
                  <a:pt x="983409" y="680743"/>
                </a:lnTo>
                <a:lnTo>
                  <a:pt x="978524" y="633356"/>
                </a:lnTo>
                <a:lnTo>
                  <a:pt x="972349" y="586131"/>
                </a:lnTo>
                <a:lnTo>
                  <a:pt x="964888" y="539097"/>
                </a:lnTo>
                <a:lnTo>
                  <a:pt x="956146" y="492282"/>
                </a:lnTo>
                <a:lnTo>
                  <a:pt x="946128" y="445716"/>
                </a:lnTo>
                <a:lnTo>
                  <a:pt x="934839" y="399427"/>
                </a:lnTo>
                <a:lnTo>
                  <a:pt x="922284" y="353443"/>
                </a:lnTo>
                <a:lnTo>
                  <a:pt x="908468" y="307793"/>
                </a:lnTo>
                <a:lnTo>
                  <a:pt x="893395" y="262505"/>
                </a:lnTo>
                <a:lnTo>
                  <a:pt x="877072" y="217609"/>
                </a:lnTo>
                <a:lnTo>
                  <a:pt x="859502" y="173133"/>
                </a:lnTo>
                <a:lnTo>
                  <a:pt x="840691" y="129105"/>
                </a:lnTo>
                <a:lnTo>
                  <a:pt x="820643" y="85555"/>
                </a:lnTo>
                <a:lnTo>
                  <a:pt x="799364" y="42510"/>
                </a:lnTo>
                <a:lnTo>
                  <a:pt x="776858" y="0"/>
                </a:lnTo>
                <a:close/>
              </a:path>
            </a:pathLst>
          </a:custGeom>
          <a:solidFill>
            <a:srgbClr val="5B9BD4"/>
          </a:solidFill>
        </p:spPr>
        <p:txBody>
          <a:bodyPr wrap="square" lIns="0" tIns="0" rIns="0" bIns="0" rtlCol="0"/>
          <a:lstStyle/>
          <a:p>
            <a:endParaRPr/>
          </a:p>
        </p:txBody>
      </p:sp>
      <p:sp>
        <p:nvSpPr>
          <p:cNvPr id="8" name="object 8"/>
          <p:cNvSpPr txBox="1"/>
          <p:nvPr/>
        </p:nvSpPr>
        <p:spPr>
          <a:xfrm>
            <a:off x="9290431" y="4851272"/>
            <a:ext cx="2000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E7E6E6"/>
                </a:solidFill>
                <a:latin typeface="Noto Sans"/>
                <a:cs typeface="Noto Sans"/>
              </a:rPr>
              <a:t>3</a:t>
            </a:r>
            <a:endParaRPr sz="2400">
              <a:latin typeface="Noto Sans"/>
              <a:cs typeface="Noto Sans"/>
            </a:endParaRPr>
          </a:p>
        </p:txBody>
      </p:sp>
      <p:sp>
        <p:nvSpPr>
          <p:cNvPr id="9" name="object 9"/>
          <p:cNvSpPr/>
          <p:nvPr/>
        </p:nvSpPr>
        <p:spPr>
          <a:xfrm>
            <a:off x="6665976" y="3283650"/>
            <a:ext cx="2920365" cy="1273175"/>
          </a:xfrm>
          <a:custGeom>
            <a:avLst/>
            <a:gdLst/>
            <a:ahLst/>
            <a:cxnLst/>
            <a:rect l="l" t="t" r="r" b="b"/>
            <a:pathLst>
              <a:path w="2920365" h="1273175">
                <a:moveTo>
                  <a:pt x="1454679" y="0"/>
                </a:moveTo>
                <a:lnTo>
                  <a:pt x="1406596" y="340"/>
                </a:lnTo>
                <a:lnTo>
                  <a:pt x="1358571" y="2022"/>
                </a:lnTo>
                <a:lnTo>
                  <a:pt x="1310636" y="5039"/>
                </a:lnTo>
                <a:lnTo>
                  <a:pt x="1262818" y="9388"/>
                </a:lnTo>
                <a:lnTo>
                  <a:pt x="1215148" y="15061"/>
                </a:lnTo>
                <a:lnTo>
                  <a:pt x="1167655" y="22055"/>
                </a:lnTo>
                <a:lnTo>
                  <a:pt x="1120369" y="30363"/>
                </a:lnTo>
                <a:lnTo>
                  <a:pt x="1073319" y="39981"/>
                </a:lnTo>
                <a:lnTo>
                  <a:pt x="1026535" y="50903"/>
                </a:lnTo>
                <a:lnTo>
                  <a:pt x="980047" y="63124"/>
                </a:lnTo>
                <a:lnTo>
                  <a:pt x="933884" y="76638"/>
                </a:lnTo>
                <a:lnTo>
                  <a:pt x="888076" y="91440"/>
                </a:lnTo>
                <a:lnTo>
                  <a:pt x="842653" y="107525"/>
                </a:lnTo>
                <a:lnTo>
                  <a:pt x="797643" y="124887"/>
                </a:lnTo>
                <a:lnTo>
                  <a:pt x="753077" y="143522"/>
                </a:lnTo>
                <a:lnTo>
                  <a:pt x="708984" y="163423"/>
                </a:lnTo>
                <a:lnTo>
                  <a:pt x="665394" y="184586"/>
                </a:lnTo>
                <a:lnTo>
                  <a:pt x="622337" y="207005"/>
                </a:lnTo>
                <a:lnTo>
                  <a:pt x="579841" y="230675"/>
                </a:lnTo>
                <a:lnTo>
                  <a:pt x="537937" y="255591"/>
                </a:lnTo>
                <a:lnTo>
                  <a:pt x="496654" y="281747"/>
                </a:lnTo>
                <a:lnTo>
                  <a:pt x="456022" y="309138"/>
                </a:lnTo>
                <a:lnTo>
                  <a:pt x="416070" y="337758"/>
                </a:lnTo>
                <a:lnTo>
                  <a:pt x="376829" y="367603"/>
                </a:lnTo>
                <a:lnTo>
                  <a:pt x="338327" y="398666"/>
                </a:lnTo>
                <a:lnTo>
                  <a:pt x="300594" y="430944"/>
                </a:lnTo>
                <a:lnTo>
                  <a:pt x="263659" y="464429"/>
                </a:lnTo>
                <a:lnTo>
                  <a:pt x="227554" y="499118"/>
                </a:lnTo>
                <a:lnTo>
                  <a:pt x="192306" y="535005"/>
                </a:lnTo>
                <a:lnTo>
                  <a:pt x="157945" y="572083"/>
                </a:lnTo>
                <a:lnTo>
                  <a:pt x="124502" y="610349"/>
                </a:lnTo>
                <a:lnTo>
                  <a:pt x="92006" y="649797"/>
                </a:lnTo>
                <a:lnTo>
                  <a:pt x="60486" y="690421"/>
                </a:lnTo>
                <a:lnTo>
                  <a:pt x="29972" y="732216"/>
                </a:lnTo>
                <a:lnTo>
                  <a:pt x="14985" y="751329"/>
                </a:lnTo>
                <a:lnTo>
                  <a:pt x="7504" y="761470"/>
                </a:lnTo>
                <a:lnTo>
                  <a:pt x="0" y="772348"/>
                </a:lnTo>
                <a:lnTo>
                  <a:pt x="639952" y="1225484"/>
                </a:lnTo>
                <a:lnTo>
                  <a:pt x="653732" y="1204529"/>
                </a:lnTo>
                <a:lnTo>
                  <a:pt x="660384" y="1194873"/>
                </a:lnTo>
                <a:lnTo>
                  <a:pt x="696708" y="1146295"/>
                </a:lnTo>
                <a:lnTo>
                  <a:pt x="727519" y="1109047"/>
                </a:lnTo>
                <a:lnTo>
                  <a:pt x="759862" y="1073750"/>
                </a:lnTo>
                <a:lnTo>
                  <a:pt x="793652" y="1040416"/>
                </a:lnTo>
                <a:lnTo>
                  <a:pt x="828806" y="1009061"/>
                </a:lnTo>
                <a:lnTo>
                  <a:pt x="865241" y="979696"/>
                </a:lnTo>
                <a:lnTo>
                  <a:pt x="902872" y="952337"/>
                </a:lnTo>
                <a:lnTo>
                  <a:pt x="941615" y="926996"/>
                </a:lnTo>
                <a:lnTo>
                  <a:pt x="981388" y="903688"/>
                </a:lnTo>
                <a:lnTo>
                  <a:pt x="1022106" y="882426"/>
                </a:lnTo>
                <a:lnTo>
                  <a:pt x="1063685" y="863224"/>
                </a:lnTo>
                <a:lnTo>
                  <a:pt x="1106042" y="846095"/>
                </a:lnTo>
                <a:lnTo>
                  <a:pt x="1149093" y="831054"/>
                </a:lnTo>
                <a:lnTo>
                  <a:pt x="1192754" y="818113"/>
                </a:lnTo>
                <a:lnTo>
                  <a:pt x="1236942" y="807287"/>
                </a:lnTo>
                <a:lnTo>
                  <a:pt x="1281572" y="798589"/>
                </a:lnTo>
                <a:lnTo>
                  <a:pt x="1326562" y="792034"/>
                </a:lnTo>
                <a:lnTo>
                  <a:pt x="1371827" y="787634"/>
                </a:lnTo>
                <a:lnTo>
                  <a:pt x="1417283" y="785403"/>
                </a:lnTo>
                <a:lnTo>
                  <a:pt x="1462848" y="785356"/>
                </a:lnTo>
                <a:lnTo>
                  <a:pt x="1508436" y="787505"/>
                </a:lnTo>
                <a:lnTo>
                  <a:pt x="1553965" y="791865"/>
                </a:lnTo>
                <a:lnTo>
                  <a:pt x="1599350" y="798449"/>
                </a:lnTo>
                <a:lnTo>
                  <a:pt x="1644509" y="807271"/>
                </a:lnTo>
                <a:lnTo>
                  <a:pt x="1689356" y="818344"/>
                </a:lnTo>
                <a:lnTo>
                  <a:pt x="1733809" y="831683"/>
                </a:lnTo>
                <a:lnTo>
                  <a:pt x="1777783" y="847301"/>
                </a:lnTo>
                <a:lnTo>
                  <a:pt x="1821196" y="865211"/>
                </a:lnTo>
                <a:lnTo>
                  <a:pt x="1863962" y="885428"/>
                </a:lnTo>
                <a:lnTo>
                  <a:pt x="1905999" y="907965"/>
                </a:lnTo>
                <a:lnTo>
                  <a:pt x="1947223" y="932836"/>
                </a:lnTo>
                <a:lnTo>
                  <a:pt x="1987550" y="960054"/>
                </a:lnTo>
                <a:lnTo>
                  <a:pt x="2031331" y="993044"/>
                </a:lnTo>
                <a:lnTo>
                  <a:pt x="2072719" y="1028025"/>
                </a:lnTo>
                <a:lnTo>
                  <a:pt x="2111654" y="1064877"/>
                </a:lnTo>
                <a:lnTo>
                  <a:pt x="2148078" y="1103485"/>
                </a:lnTo>
                <a:lnTo>
                  <a:pt x="2181929" y="1143729"/>
                </a:lnTo>
                <a:lnTo>
                  <a:pt x="2213149" y="1185493"/>
                </a:lnTo>
                <a:lnTo>
                  <a:pt x="2241678" y="1228659"/>
                </a:lnTo>
                <a:lnTo>
                  <a:pt x="2267457" y="1273109"/>
                </a:lnTo>
                <a:lnTo>
                  <a:pt x="2919983" y="834832"/>
                </a:lnTo>
                <a:lnTo>
                  <a:pt x="2893655" y="792807"/>
                </a:lnTo>
                <a:lnTo>
                  <a:pt x="2866107" y="751492"/>
                </a:lnTo>
                <a:lnTo>
                  <a:pt x="2837345" y="710909"/>
                </a:lnTo>
                <a:lnTo>
                  <a:pt x="2807376" y="671080"/>
                </a:lnTo>
                <a:lnTo>
                  <a:pt x="2776204" y="632027"/>
                </a:lnTo>
                <a:lnTo>
                  <a:pt x="2743835" y="593772"/>
                </a:lnTo>
                <a:lnTo>
                  <a:pt x="2710275" y="556337"/>
                </a:lnTo>
                <a:lnTo>
                  <a:pt x="2675529" y="519743"/>
                </a:lnTo>
                <a:lnTo>
                  <a:pt x="2639603" y="484013"/>
                </a:lnTo>
                <a:lnTo>
                  <a:pt x="2602502" y="449168"/>
                </a:lnTo>
                <a:lnTo>
                  <a:pt x="2564232" y="415231"/>
                </a:lnTo>
                <a:lnTo>
                  <a:pt x="2524799" y="382224"/>
                </a:lnTo>
                <a:lnTo>
                  <a:pt x="2484207" y="350168"/>
                </a:lnTo>
                <a:lnTo>
                  <a:pt x="2442464" y="319085"/>
                </a:lnTo>
                <a:lnTo>
                  <a:pt x="2399024" y="289319"/>
                </a:lnTo>
                <a:lnTo>
                  <a:pt x="2354977" y="261069"/>
                </a:lnTo>
                <a:lnTo>
                  <a:pt x="2310360" y="234324"/>
                </a:lnTo>
                <a:lnTo>
                  <a:pt x="2265209" y="209073"/>
                </a:lnTo>
                <a:lnTo>
                  <a:pt x="2219560" y="185305"/>
                </a:lnTo>
                <a:lnTo>
                  <a:pt x="2173450" y="163010"/>
                </a:lnTo>
                <a:lnTo>
                  <a:pt x="2126914" y="142175"/>
                </a:lnTo>
                <a:lnTo>
                  <a:pt x="2079990" y="122791"/>
                </a:lnTo>
                <a:lnTo>
                  <a:pt x="2032712" y="104845"/>
                </a:lnTo>
                <a:lnTo>
                  <a:pt x="1985118" y="88328"/>
                </a:lnTo>
                <a:lnTo>
                  <a:pt x="1937244" y="73228"/>
                </a:lnTo>
                <a:lnTo>
                  <a:pt x="1889126" y="59535"/>
                </a:lnTo>
                <a:lnTo>
                  <a:pt x="1840801" y="47236"/>
                </a:lnTo>
                <a:lnTo>
                  <a:pt x="1792304" y="36322"/>
                </a:lnTo>
                <a:lnTo>
                  <a:pt x="1743672" y="26781"/>
                </a:lnTo>
                <a:lnTo>
                  <a:pt x="1694942" y="18603"/>
                </a:lnTo>
                <a:lnTo>
                  <a:pt x="1647008" y="12157"/>
                </a:lnTo>
                <a:lnTo>
                  <a:pt x="1598985" y="7079"/>
                </a:lnTo>
                <a:lnTo>
                  <a:pt x="1550903" y="3364"/>
                </a:lnTo>
                <a:lnTo>
                  <a:pt x="1502791" y="1006"/>
                </a:lnTo>
                <a:lnTo>
                  <a:pt x="1454679" y="0"/>
                </a:lnTo>
                <a:close/>
              </a:path>
            </a:pathLst>
          </a:custGeom>
          <a:solidFill>
            <a:srgbClr val="EC7C30"/>
          </a:solidFill>
        </p:spPr>
        <p:txBody>
          <a:bodyPr wrap="square" lIns="0" tIns="0" rIns="0" bIns="0" rtlCol="0"/>
          <a:lstStyle/>
          <a:p>
            <a:endParaRPr/>
          </a:p>
        </p:txBody>
      </p:sp>
      <p:sp>
        <p:nvSpPr>
          <p:cNvPr id="10" name="object 10"/>
          <p:cNvSpPr txBox="1"/>
          <p:nvPr/>
        </p:nvSpPr>
        <p:spPr>
          <a:xfrm>
            <a:off x="7554848" y="2685668"/>
            <a:ext cx="2044700" cy="114427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Easy </a:t>
            </a:r>
            <a:r>
              <a:rPr sz="2200" spc="-20" dirty="0">
                <a:solidFill>
                  <a:srgbClr val="404040"/>
                </a:solidFill>
                <a:latin typeface="Noto Sans"/>
                <a:cs typeface="Noto Sans"/>
              </a:rPr>
              <a:t>to</a:t>
            </a:r>
            <a:r>
              <a:rPr sz="2200" spc="-45" dirty="0">
                <a:solidFill>
                  <a:srgbClr val="404040"/>
                </a:solidFill>
                <a:latin typeface="Noto Sans"/>
                <a:cs typeface="Noto Sans"/>
              </a:rPr>
              <a:t> </a:t>
            </a:r>
            <a:r>
              <a:rPr sz="2200" spc="-15" dirty="0">
                <a:solidFill>
                  <a:srgbClr val="404040"/>
                </a:solidFill>
                <a:latin typeface="Noto Sans"/>
                <a:cs typeface="Noto Sans"/>
              </a:rPr>
              <a:t>operate</a:t>
            </a:r>
            <a:endParaRPr sz="2200">
              <a:latin typeface="Noto Sans"/>
              <a:cs typeface="Noto Sans"/>
            </a:endParaRPr>
          </a:p>
          <a:p>
            <a:pPr>
              <a:lnSpc>
                <a:spcPct val="100000"/>
              </a:lnSpc>
              <a:spcBef>
                <a:spcPts val="10"/>
              </a:spcBef>
            </a:pPr>
            <a:endParaRPr sz="2400">
              <a:latin typeface="Noto Sans"/>
              <a:cs typeface="Noto Sans"/>
            </a:endParaRPr>
          </a:p>
          <a:p>
            <a:pPr marL="483870">
              <a:lnSpc>
                <a:spcPct val="100000"/>
              </a:lnSpc>
            </a:pPr>
            <a:r>
              <a:rPr sz="2400" dirty="0">
                <a:solidFill>
                  <a:srgbClr val="E7E6E6"/>
                </a:solidFill>
                <a:latin typeface="Noto Sans"/>
                <a:cs typeface="Noto Sans"/>
              </a:rPr>
              <a:t>2</a:t>
            </a:r>
            <a:endParaRPr sz="2400">
              <a:latin typeface="Noto Sans"/>
              <a:cs typeface="Noto Sans"/>
            </a:endParaRPr>
          </a:p>
        </p:txBody>
      </p:sp>
      <p:sp>
        <p:nvSpPr>
          <p:cNvPr id="11" name="object 11"/>
          <p:cNvSpPr/>
          <p:nvPr/>
        </p:nvSpPr>
        <p:spPr>
          <a:xfrm>
            <a:off x="6373828" y="4142232"/>
            <a:ext cx="987425" cy="1920239"/>
          </a:xfrm>
          <a:custGeom>
            <a:avLst/>
            <a:gdLst/>
            <a:ahLst/>
            <a:cxnLst/>
            <a:rect l="l" t="t" r="r" b="b"/>
            <a:pathLst>
              <a:path w="987425" h="1920239">
                <a:moveTo>
                  <a:pt x="246935" y="0"/>
                </a:moveTo>
                <a:lnTo>
                  <a:pt x="221480" y="43538"/>
                </a:lnTo>
                <a:lnTo>
                  <a:pt x="197435" y="87575"/>
                </a:lnTo>
                <a:lnTo>
                  <a:pt x="174796" y="132080"/>
                </a:lnTo>
                <a:lnTo>
                  <a:pt x="153559" y="177025"/>
                </a:lnTo>
                <a:lnTo>
                  <a:pt x="133718" y="222379"/>
                </a:lnTo>
                <a:lnTo>
                  <a:pt x="115269" y="268115"/>
                </a:lnTo>
                <a:lnTo>
                  <a:pt x="98208" y="314201"/>
                </a:lnTo>
                <a:lnTo>
                  <a:pt x="82529" y="360609"/>
                </a:lnTo>
                <a:lnTo>
                  <a:pt x="68228" y="407310"/>
                </a:lnTo>
                <a:lnTo>
                  <a:pt x="55301" y="454274"/>
                </a:lnTo>
                <a:lnTo>
                  <a:pt x="43743" y="501471"/>
                </a:lnTo>
                <a:lnTo>
                  <a:pt x="33548" y="548873"/>
                </a:lnTo>
                <a:lnTo>
                  <a:pt x="24714" y="596449"/>
                </a:lnTo>
                <a:lnTo>
                  <a:pt x="17234" y="644172"/>
                </a:lnTo>
                <a:lnTo>
                  <a:pt x="11105" y="692010"/>
                </a:lnTo>
                <a:lnTo>
                  <a:pt x="6322" y="739935"/>
                </a:lnTo>
                <a:lnTo>
                  <a:pt x="2879" y="787918"/>
                </a:lnTo>
                <a:lnTo>
                  <a:pt x="774" y="835929"/>
                </a:lnTo>
                <a:lnTo>
                  <a:pt x="0" y="883939"/>
                </a:lnTo>
                <a:lnTo>
                  <a:pt x="553" y="931917"/>
                </a:lnTo>
                <a:lnTo>
                  <a:pt x="2428" y="979836"/>
                </a:lnTo>
                <a:lnTo>
                  <a:pt x="5622" y="1027666"/>
                </a:lnTo>
                <a:lnTo>
                  <a:pt x="10129" y="1075376"/>
                </a:lnTo>
                <a:lnTo>
                  <a:pt x="15945" y="1122939"/>
                </a:lnTo>
                <a:lnTo>
                  <a:pt x="23064" y="1170324"/>
                </a:lnTo>
                <a:lnTo>
                  <a:pt x="31484" y="1217502"/>
                </a:lnTo>
                <a:lnTo>
                  <a:pt x="41198" y="1264443"/>
                </a:lnTo>
                <a:lnTo>
                  <a:pt x="52202" y="1311119"/>
                </a:lnTo>
                <a:lnTo>
                  <a:pt x="64491" y="1357500"/>
                </a:lnTo>
                <a:lnTo>
                  <a:pt x="78062" y="1403557"/>
                </a:lnTo>
                <a:lnTo>
                  <a:pt x="92909" y="1449260"/>
                </a:lnTo>
                <a:lnTo>
                  <a:pt x="109028" y="1494579"/>
                </a:lnTo>
                <a:lnTo>
                  <a:pt x="126413" y="1539486"/>
                </a:lnTo>
                <a:lnTo>
                  <a:pt x="145061" y="1583952"/>
                </a:lnTo>
                <a:lnTo>
                  <a:pt x="164967" y="1627945"/>
                </a:lnTo>
                <a:lnTo>
                  <a:pt x="186126" y="1671439"/>
                </a:lnTo>
                <a:lnTo>
                  <a:pt x="208534" y="1714402"/>
                </a:lnTo>
                <a:lnTo>
                  <a:pt x="232185" y="1756806"/>
                </a:lnTo>
                <a:lnTo>
                  <a:pt x="257076" y="1798621"/>
                </a:lnTo>
                <a:lnTo>
                  <a:pt x="283201" y="1839818"/>
                </a:lnTo>
                <a:lnTo>
                  <a:pt x="310556" y="1880367"/>
                </a:lnTo>
                <a:lnTo>
                  <a:pt x="339137" y="1920239"/>
                </a:lnTo>
                <a:lnTo>
                  <a:pt x="987091" y="1487169"/>
                </a:lnTo>
                <a:lnTo>
                  <a:pt x="957936" y="1448634"/>
                </a:lnTo>
                <a:lnTo>
                  <a:pt x="930944" y="1408859"/>
                </a:lnTo>
                <a:lnTo>
                  <a:pt x="906128" y="1367941"/>
                </a:lnTo>
                <a:lnTo>
                  <a:pt x="883501" y="1325973"/>
                </a:lnTo>
                <a:lnTo>
                  <a:pt x="863077" y="1283052"/>
                </a:lnTo>
                <a:lnTo>
                  <a:pt x="844869" y="1239272"/>
                </a:lnTo>
                <a:lnTo>
                  <a:pt x="828891" y="1194729"/>
                </a:lnTo>
                <a:lnTo>
                  <a:pt x="815156" y="1149516"/>
                </a:lnTo>
                <a:lnTo>
                  <a:pt x="803677" y="1103730"/>
                </a:lnTo>
                <a:lnTo>
                  <a:pt x="794467" y="1057465"/>
                </a:lnTo>
                <a:lnTo>
                  <a:pt x="787541" y="1010816"/>
                </a:lnTo>
                <a:lnTo>
                  <a:pt x="782912" y="963878"/>
                </a:lnTo>
                <a:lnTo>
                  <a:pt x="780593" y="916746"/>
                </a:lnTo>
                <a:lnTo>
                  <a:pt x="780597" y="869516"/>
                </a:lnTo>
                <a:lnTo>
                  <a:pt x="782937" y="822282"/>
                </a:lnTo>
                <a:lnTo>
                  <a:pt x="787628" y="775139"/>
                </a:lnTo>
                <a:lnTo>
                  <a:pt x="794683" y="728183"/>
                </a:lnTo>
                <a:lnTo>
                  <a:pt x="804114" y="681508"/>
                </a:lnTo>
                <a:lnTo>
                  <a:pt x="815936" y="635209"/>
                </a:lnTo>
                <a:lnTo>
                  <a:pt x="830162" y="589381"/>
                </a:lnTo>
                <a:lnTo>
                  <a:pt x="846805" y="544119"/>
                </a:lnTo>
                <a:lnTo>
                  <a:pt x="865879" y="499519"/>
                </a:lnTo>
                <a:lnTo>
                  <a:pt x="887396" y="455675"/>
                </a:lnTo>
                <a:lnTo>
                  <a:pt x="246935" y="0"/>
                </a:lnTo>
                <a:close/>
              </a:path>
            </a:pathLst>
          </a:custGeom>
          <a:solidFill>
            <a:srgbClr val="A4A4A4"/>
          </a:solidFill>
        </p:spPr>
        <p:txBody>
          <a:bodyPr wrap="square" lIns="0" tIns="0" rIns="0" bIns="0" rtlCol="0"/>
          <a:lstStyle/>
          <a:p>
            <a:endParaRPr/>
          </a:p>
        </p:txBody>
      </p:sp>
      <p:sp>
        <p:nvSpPr>
          <p:cNvPr id="12" name="object 12"/>
          <p:cNvSpPr txBox="1"/>
          <p:nvPr/>
        </p:nvSpPr>
        <p:spPr>
          <a:xfrm>
            <a:off x="6706869" y="4851272"/>
            <a:ext cx="2000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E7E6E6"/>
                </a:solidFill>
                <a:latin typeface="Noto Sans"/>
                <a:cs typeface="Noto Sans"/>
              </a:rPr>
              <a:t>1</a:t>
            </a:r>
            <a:endParaRPr sz="2400">
              <a:latin typeface="Noto Sans"/>
              <a:cs typeface="Noto Sans"/>
            </a:endParaRPr>
          </a:p>
        </p:txBody>
      </p:sp>
      <p:sp>
        <p:nvSpPr>
          <p:cNvPr id="13" name="object 13"/>
          <p:cNvSpPr/>
          <p:nvPr/>
        </p:nvSpPr>
        <p:spPr>
          <a:xfrm>
            <a:off x="4943855" y="710183"/>
            <a:ext cx="6352032" cy="256031"/>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6004052" y="1165605"/>
            <a:ext cx="4245610" cy="361950"/>
          </a:xfrm>
          <a:prstGeom prst="rect">
            <a:avLst/>
          </a:prstGeom>
        </p:spPr>
        <p:txBody>
          <a:bodyPr vert="horz" wrap="square" lIns="0" tIns="13335" rIns="0" bIns="0" rtlCol="0">
            <a:spAutoFit/>
          </a:bodyPr>
          <a:lstStyle/>
          <a:p>
            <a:pPr marL="12700">
              <a:lnSpc>
                <a:spcPct val="100000"/>
              </a:lnSpc>
              <a:spcBef>
                <a:spcPts val="105"/>
              </a:spcBef>
            </a:pPr>
            <a:r>
              <a:rPr sz="2200" spc="-20" dirty="0">
                <a:solidFill>
                  <a:srgbClr val="404040"/>
                </a:solidFill>
                <a:latin typeface="Noto Sans"/>
                <a:cs typeface="Noto Sans"/>
              </a:rPr>
              <a:t>Features </a:t>
            </a:r>
            <a:r>
              <a:rPr sz="2200" spc="-5" dirty="0">
                <a:solidFill>
                  <a:srgbClr val="404040"/>
                </a:solidFill>
                <a:latin typeface="Noto Sans"/>
                <a:cs typeface="Noto Sans"/>
              </a:rPr>
              <a:t>of </a:t>
            </a:r>
            <a:r>
              <a:rPr sz="2200" spc="-10" dirty="0">
                <a:solidFill>
                  <a:srgbClr val="404040"/>
                </a:solidFill>
                <a:latin typeface="Noto Sans"/>
                <a:cs typeface="Noto Sans"/>
              </a:rPr>
              <a:t>Amazon</a:t>
            </a:r>
            <a:r>
              <a:rPr sz="2200" spc="-40" dirty="0">
                <a:solidFill>
                  <a:srgbClr val="404040"/>
                </a:solidFill>
                <a:latin typeface="Noto Sans"/>
                <a:cs typeface="Noto Sans"/>
              </a:rPr>
              <a:t> </a:t>
            </a:r>
            <a:r>
              <a:rPr sz="2200" spc="-15" dirty="0">
                <a:solidFill>
                  <a:srgbClr val="404040"/>
                </a:solidFill>
                <a:latin typeface="Noto Sans"/>
                <a:cs typeface="Noto Sans"/>
              </a:rPr>
              <a:t>ElastiCache:</a:t>
            </a:r>
            <a:endParaRPr sz="2200">
              <a:latin typeface="Noto Sans"/>
              <a:cs typeface="Noto Sans"/>
            </a:endParaRPr>
          </a:p>
        </p:txBody>
      </p:sp>
      <p:sp>
        <p:nvSpPr>
          <p:cNvPr id="15" name="object 1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85</a:t>
            </a:fld>
            <a:endParaRPr spc="-5"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4326" y="283286"/>
            <a:ext cx="3931285" cy="512445"/>
          </a:xfrm>
          <a:prstGeom prst="rect">
            <a:avLst/>
          </a:prstGeom>
        </p:spPr>
        <p:txBody>
          <a:bodyPr vert="horz" wrap="square" lIns="0" tIns="12065" rIns="0" bIns="0" rtlCol="0">
            <a:spAutoFit/>
          </a:bodyPr>
          <a:lstStyle/>
          <a:p>
            <a:pPr marL="12700">
              <a:lnSpc>
                <a:spcPct val="100000"/>
              </a:lnSpc>
              <a:spcBef>
                <a:spcPts val="95"/>
              </a:spcBef>
            </a:pPr>
            <a:r>
              <a:rPr sz="3200" b="0" spc="-459" dirty="0">
                <a:latin typeface="Arial Black"/>
                <a:cs typeface="Arial Black"/>
              </a:rPr>
              <a:t>Cached </a:t>
            </a:r>
            <a:r>
              <a:rPr sz="3200" b="0" spc="-335" dirty="0">
                <a:latin typeface="Arial Black"/>
                <a:cs typeface="Arial Black"/>
              </a:rPr>
              <a:t>Query</a:t>
            </a:r>
            <a:r>
              <a:rPr sz="3200" b="0" spc="-525" dirty="0">
                <a:latin typeface="Arial Black"/>
                <a:cs typeface="Arial Black"/>
              </a:rPr>
              <a:t> </a:t>
            </a:r>
            <a:r>
              <a:rPr sz="3200" b="0" spc="-475" dirty="0">
                <a:latin typeface="Arial Black"/>
                <a:cs typeface="Arial Black"/>
              </a:rPr>
              <a:t>Results</a:t>
            </a:r>
            <a:endParaRPr sz="3200">
              <a:latin typeface="Arial Black"/>
              <a:cs typeface="Arial Black"/>
            </a:endParaRPr>
          </a:p>
        </p:txBody>
      </p:sp>
      <p:sp>
        <p:nvSpPr>
          <p:cNvPr id="3" name="object 3"/>
          <p:cNvSpPr/>
          <p:nvPr/>
        </p:nvSpPr>
        <p:spPr>
          <a:xfrm>
            <a:off x="3889247" y="5044440"/>
            <a:ext cx="911351" cy="1112519"/>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5391911" y="4739640"/>
            <a:ext cx="2585085" cy="769620"/>
            <a:chOff x="5391911" y="4739640"/>
            <a:chExt cx="2585085" cy="769620"/>
          </a:xfrm>
        </p:grpSpPr>
        <p:sp>
          <p:nvSpPr>
            <p:cNvPr id="5" name="object 5"/>
            <p:cNvSpPr/>
            <p:nvPr/>
          </p:nvSpPr>
          <p:spPr>
            <a:xfrm>
              <a:off x="7970519" y="4739640"/>
              <a:ext cx="0" cy="731520"/>
            </a:xfrm>
            <a:custGeom>
              <a:avLst/>
              <a:gdLst/>
              <a:ahLst/>
              <a:cxnLst/>
              <a:rect l="l" t="t" r="r" b="b"/>
              <a:pathLst>
                <a:path h="731520">
                  <a:moveTo>
                    <a:pt x="0" y="0"/>
                  </a:moveTo>
                  <a:lnTo>
                    <a:pt x="0" y="731520"/>
                  </a:lnTo>
                </a:path>
              </a:pathLst>
            </a:custGeom>
            <a:ln w="12192">
              <a:solidFill>
                <a:srgbClr val="EC7C30"/>
              </a:solidFill>
            </a:ln>
          </p:spPr>
          <p:txBody>
            <a:bodyPr wrap="square" lIns="0" tIns="0" rIns="0" bIns="0" rtlCol="0"/>
            <a:lstStyle/>
            <a:p>
              <a:endParaRPr/>
            </a:p>
          </p:txBody>
        </p:sp>
        <p:sp>
          <p:nvSpPr>
            <p:cNvPr id="6" name="object 6"/>
            <p:cNvSpPr/>
            <p:nvPr/>
          </p:nvSpPr>
          <p:spPr>
            <a:xfrm>
              <a:off x="5391911" y="5433060"/>
              <a:ext cx="2578100" cy="76200"/>
            </a:xfrm>
            <a:custGeom>
              <a:avLst/>
              <a:gdLst/>
              <a:ahLst/>
              <a:cxnLst/>
              <a:rect l="l" t="t" r="r" b="b"/>
              <a:pathLst>
                <a:path w="2578100" h="76200">
                  <a:moveTo>
                    <a:pt x="76200" y="0"/>
                  </a:moveTo>
                  <a:lnTo>
                    <a:pt x="0" y="38100"/>
                  </a:lnTo>
                  <a:lnTo>
                    <a:pt x="76200" y="76200"/>
                  </a:lnTo>
                  <a:lnTo>
                    <a:pt x="76200" y="44450"/>
                  </a:lnTo>
                  <a:lnTo>
                    <a:pt x="63500" y="44450"/>
                  </a:lnTo>
                  <a:lnTo>
                    <a:pt x="63500" y="31750"/>
                  </a:lnTo>
                  <a:lnTo>
                    <a:pt x="76200" y="31750"/>
                  </a:lnTo>
                  <a:lnTo>
                    <a:pt x="76200" y="0"/>
                  </a:lnTo>
                  <a:close/>
                </a:path>
                <a:path w="2578100" h="76200">
                  <a:moveTo>
                    <a:pt x="76200" y="31750"/>
                  </a:moveTo>
                  <a:lnTo>
                    <a:pt x="63500" y="31750"/>
                  </a:lnTo>
                  <a:lnTo>
                    <a:pt x="63500" y="44450"/>
                  </a:lnTo>
                  <a:lnTo>
                    <a:pt x="76200" y="44450"/>
                  </a:lnTo>
                  <a:lnTo>
                    <a:pt x="76200" y="31750"/>
                  </a:lnTo>
                  <a:close/>
                </a:path>
                <a:path w="2578100" h="76200">
                  <a:moveTo>
                    <a:pt x="2577972" y="31750"/>
                  </a:moveTo>
                  <a:lnTo>
                    <a:pt x="76200" y="31750"/>
                  </a:lnTo>
                  <a:lnTo>
                    <a:pt x="76200" y="44450"/>
                  </a:lnTo>
                  <a:lnTo>
                    <a:pt x="2577972" y="44450"/>
                  </a:lnTo>
                  <a:lnTo>
                    <a:pt x="2577972" y="31750"/>
                  </a:lnTo>
                  <a:close/>
                </a:path>
              </a:pathLst>
            </a:custGeom>
            <a:solidFill>
              <a:srgbClr val="EC7C30"/>
            </a:solidFill>
          </p:spPr>
          <p:txBody>
            <a:bodyPr wrap="square" lIns="0" tIns="0" rIns="0" bIns="0" rtlCol="0"/>
            <a:lstStyle/>
            <a:p>
              <a:endParaRPr/>
            </a:p>
          </p:txBody>
        </p:sp>
      </p:grpSp>
      <p:sp>
        <p:nvSpPr>
          <p:cNvPr id="7" name="object 7"/>
          <p:cNvSpPr txBox="1"/>
          <p:nvPr/>
        </p:nvSpPr>
        <p:spPr>
          <a:xfrm>
            <a:off x="6169278" y="5023342"/>
            <a:ext cx="2795270" cy="719455"/>
          </a:xfrm>
          <a:prstGeom prst="rect">
            <a:avLst/>
          </a:prstGeom>
        </p:spPr>
        <p:txBody>
          <a:bodyPr vert="horz" wrap="square" lIns="0" tIns="54610" rIns="0" bIns="0" rtlCol="0">
            <a:spAutoFit/>
          </a:bodyPr>
          <a:lstStyle/>
          <a:p>
            <a:pPr marL="12700">
              <a:lnSpc>
                <a:spcPct val="100000"/>
              </a:lnSpc>
              <a:spcBef>
                <a:spcPts val="430"/>
              </a:spcBef>
            </a:pPr>
            <a:r>
              <a:rPr sz="2000" spc="-15" dirty="0">
                <a:solidFill>
                  <a:srgbClr val="404040"/>
                </a:solidFill>
                <a:latin typeface="Noto Sans"/>
                <a:cs typeface="Noto Sans"/>
              </a:rPr>
              <a:t>Result</a:t>
            </a:r>
            <a:endParaRPr sz="2000">
              <a:latin typeface="Noto Sans"/>
              <a:cs typeface="Noto Sans"/>
            </a:endParaRPr>
          </a:p>
          <a:p>
            <a:pPr marL="2054860">
              <a:lnSpc>
                <a:spcPct val="100000"/>
              </a:lnSpc>
              <a:spcBef>
                <a:spcPts val="330"/>
              </a:spcBef>
            </a:pPr>
            <a:r>
              <a:rPr sz="2000" spc="-5" dirty="0">
                <a:solidFill>
                  <a:srgbClr val="404040"/>
                </a:solidFill>
                <a:latin typeface="Noto Sans"/>
                <a:cs typeface="Noto Sans"/>
              </a:rPr>
              <a:t>Q</a:t>
            </a:r>
            <a:r>
              <a:rPr sz="2000" spc="-15" dirty="0">
                <a:solidFill>
                  <a:srgbClr val="404040"/>
                </a:solidFill>
                <a:latin typeface="Noto Sans"/>
                <a:cs typeface="Noto Sans"/>
              </a:rPr>
              <a:t>u</a:t>
            </a:r>
            <a:r>
              <a:rPr sz="2000" spc="-10" dirty="0">
                <a:solidFill>
                  <a:srgbClr val="404040"/>
                </a:solidFill>
                <a:latin typeface="Noto Sans"/>
                <a:cs typeface="Noto Sans"/>
              </a:rPr>
              <a:t>e</a:t>
            </a:r>
            <a:r>
              <a:rPr sz="2000" spc="-20" dirty="0">
                <a:solidFill>
                  <a:srgbClr val="404040"/>
                </a:solidFill>
                <a:latin typeface="Noto Sans"/>
                <a:cs typeface="Noto Sans"/>
              </a:rPr>
              <a:t>ry</a:t>
            </a:r>
            <a:endParaRPr sz="2000">
              <a:latin typeface="Noto Sans"/>
              <a:cs typeface="Noto Sans"/>
            </a:endParaRPr>
          </a:p>
        </p:txBody>
      </p:sp>
      <p:sp>
        <p:nvSpPr>
          <p:cNvPr id="8" name="object 8"/>
          <p:cNvSpPr/>
          <p:nvPr/>
        </p:nvSpPr>
        <p:spPr>
          <a:xfrm>
            <a:off x="3922776" y="3398520"/>
            <a:ext cx="987551" cy="120700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318759" y="4314444"/>
            <a:ext cx="2011680" cy="76200"/>
          </a:xfrm>
          <a:custGeom>
            <a:avLst/>
            <a:gdLst/>
            <a:ahLst/>
            <a:cxnLst/>
            <a:rect l="l" t="t" r="r" b="b"/>
            <a:pathLst>
              <a:path w="2011679" h="76200">
                <a:moveTo>
                  <a:pt x="76200" y="0"/>
                </a:moveTo>
                <a:lnTo>
                  <a:pt x="0" y="38100"/>
                </a:lnTo>
                <a:lnTo>
                  <a:pt x="76200" y="76200"/>
                </a:lnTo>
                <a:lnTo>
                  <a:pt x="76200" y="44450"/>
                </a:lnTo>
                <a:lnTo>
                  <a:pt x="63500" y="44450"/>
                </a:lnTo>
                <a:lnTo>
                  <a:pt x="63500" y="31750"/>
                </a:lnTo>
                <a:lnTo>
                  <a:pt x="76200" y="31750"/>
                </a:lnTo>
                <a:lnTo>
                  <a:pt x="76200" y="0"/>
                </a:lnTo>
                <a:close/>
              </a:path>
              <a:path w="2011679" h="76200">
                <a:moveTo>
                  <a:pt x="76200" y="31750"/>
                </a:moveTo>
                <a:lnTo>
                  <a:pt x="63500" y="31750"/>
                </a:lnTo>
                <a:lnTo>
                  <a:pt x="63500" y="44450"/>
                </a:lnTo>
                <a:lnTo>
                  <a:pt x="76200" y="44450"/>
                </a:lnTo>
                <a:lnTo>
                  <a:pt x="76200" y="31750"/>
                </a:lnTo>
                <a:close/>
              </a:path>
              <a:path w="2011679" h="76200">
                <a:moveTo>
                  <a:pt x="2011680" y="31750"/>
                </a:moveTo>
                <a:lnTo>
                  <a:pt x="76200" y="31750"/>
                </a:lnTo>
                <a:lnTo>
                  <a:pt x="76200" y="44450"/>
                </a:lnTo>
                <a:lnTo>
                  <a:pt x="2011680" y="44450"/>
                </a:lnTo>
                <a:lnTo>
                  <a:pt x="2011680" y="31750"/>
                </a:lnTo>
                <a:close/>
              </a:path>
            </a:pathLst>
          </a:custGeom>
          <a:solidFill>
            <a:srgbClr val="EC7C30"/>
          </a:solidFill>
        </p:spPr>
        <p:txBody>
          <a:bodyPr wrap="square" lIns="0" tIns="0" rIns="0" bIns="0" rtlCol="0"/>
          <a:lstStyle/>
          <a:p>
            <a:endParaRPr/>
          </a:p>
        </p:txBody>
      </p:sp>
      <p:sp>
        <p:nvSpPr>
          <p:cNvPr id="10" name="object 10"/>
          <p:cNvSpPr txBox="1"/>
          <p:nvPr/>
        </p:nvSpPr>
        <p:spPr>
          <a:xfrm>
            <a:off x="5948298" y="3417569"/>
            <a:ext cx="754380" cy="88201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Query</a:t>
            </a:r>
            <a:endParaRPr sz="2000">
              <a:latin typeface="Noto Sans"/>
              <a:cs typeface="Noto Sans"/>
            </a:endParaRPr>
          </a:p>
          <a:p>
            <a:pPr marL="12700">
              <a:lnSpc>
                <a:spcPct val="100000"/>
              </a:lnSpc>
              <a:spcBef>
                <a:spcPts val="1955"/>
              </a:spcBef>
            </a:pPr>
            <a:r>
              <a:rPr sz="2000" spc="-25" dirty="0">
                <a:solidFill>
                  <a:srgbClr val="404040"/>
                </a:solidFill>
                <a:latin typeface="Noto Sans"/>
                <a:cs typeface="Noto Sans"/>
              </a:rPr>
              <a:t>R</a:t>
            </a:r>
            <a:r>
              <a:rPr sz="2000" spc="-10" dirty="0">
                <a:solidFill>
                  <a:srgbClr val="404040"/>
                </a:solidFill>
                <a:latin typeface="Noto Sans"/>
                <a:cs typeface="Noto Sans"/>
              </a:rPr>
              <a:t>e</a:t>
            </a:r>
            <a:r>
              <a:rPr sz="2000" spc="-5" dirty="0">
                <a:solidFill>
                  <a:srgbClr val="404040"/>
                </a:solidFill>
                <a:latin typeface="Noto Sans"/>
                <a:cs typeface="Noto Sans"/>
              </a:rPr>
              <a:t>s</a:t>
            </a:r>
            <a:r>
              <a:rPr sz="2000" spc="-15" dirty="0">
                <a:solidFill>
                  <a:srgbClr val="404040"/>
                </a:solidFill>
                <a:latin typeface="Noto Sans"/>
                <a:cs typeface="Noto Sans"/>
              </a:rPr>
              <a:t>ult</a:t>
            </a:r>
            <a:endParaRPr sz="2000">
              <a:latin typeface="Noto Sans"/>
              <a:cs typeface="Noto Sans"/>
            </a:endParaRPr>
          </a:p>
        </p:txBody>
      </p:sp>
      <p:sp>
        <p:nvSpPr>
          <p:cNvPr id="11" name="object 11"/>
          <p:cNvSpPr/>
          <p:nvPr/>
        </p:nvSpPr>
        <p:spPr>
          <a:xfrm>
            <a:off x="7537704" y="3572255"/>
            <a:ext cx="862583" cy="1033272"/>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1097259" y="5951042"/>
            <a:ext cx="1139825" cy="329565"/>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404040"/>
                </a:solidFill>
                <a:latin typeface="Noto Sans"/>
                <a:cs typeface="Noto Sans"/>
              </a:rPr>
              <a:t>D</a:t>
            </a:r>
            <a:r>
              <a:rPr sz="2000" spc="-25" dirty="0">
                <a:solidFill>
                  <a:srgbClr val="404040"/>
                </a:solidFill>
                <a:latin typeface="Noto Sans"/>
                <a:cs typeface="Noto Sans"/>
              </a:rPr>
              <a:t>a</a:t>
            </a:r>
            <a:r>
              <a:rPr sz="2000" spc="-30" dirty="0">
                <a:solidFill>
                  <a:srgbClr val="404040"/>
                </a:solidFill>
                <a:latin typeface="Noto Sans"/>
                <a:cs typeface="Noto Sans"/>
              </a:rPr>
              <a:t>t</a:t>
            </a:r>
            <a:r>
              <a:rPr sz="2000" spc="-20" dirty="0">
                <a:solidFill>
                  <a:srgbClr val="404040"/>
                </a:solidFill>
                <a:latin typeface="Noto Sans"/>
                <a:cs typeface="Noto Sans"/>
              </a:rPr>
              <a:t>ab</a:t>
            </a:r>
            <a:r>
              <a:rPr sz="2000" spc="-25" dirty="0">
                <a:solidFill>
                  <a:srgbClr val="404040"/>
                </a:solidFill>
                <a:latin typeface="Noto Sans"/>
                <a:cs typeface="Noto Sans"/>
              </a:rPr>
              <a:t>a</a:t>
            </a:r>
            <a:r>
              <a:rPr sz="2000" spc="-5" dirty="0">
                <a:solidFill>
                  <a:srgbClr val="404040"/>
                </a:solidFill>
                <a:latin typeface="Noto Sans"/>
                <a:cs typeface="Noto Sans"/>
              </a:rPr>
              <a:t>s</a:t>
            </a:r>
            <a:r>
              <a:rPr sz="2000" spc="-10" dirty="0">
                <a:solidFill>
                  <a:srgbClr val="404040"/>
                </a:solidFill>
                <a:latin typeface="Noto Sans"/>
                <a:cs typeface="Noto Sans"/>
              </a:rPr>
              <a:t>e</a:t>
            </a:r>
            <a:endParaRPr sz="2000">
              <a:latin typeface="Noto Sans"/>
              <a:cs typeface="Noto Sans"/>
            </a:endParaRPr>
          </a:p>
        </p:txBody>
      </p:sp>
      <p:sp>
        <p:nvSpPr>
          <p:cNvPr id="13" name="object 13"/>
          <p:cNvSpPr/>
          <p:nvPr/>
        </p:nvSpPr>
        <p:spPr>
          <a:xfrm>
            <a:off x="10866985" y="3657258"/>
            <a:ext cx="1601517" cy="2193890"/>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970889" y="1165605"/>
            <a:ext cx="14317344" cy="361950"/>
          </a:xfrm>
          <a:prstGeom prst="rect">
            <a:avLst/>
          </a:prstGeom>
        </p:spPr>
        <p:txBody>
          <a:bodyPr vert="horz" wrap="square" lIns="0" tIns="13335" rIns="0" bIns="0" rtlCol="0">
            <a:spAutoFit/>
          </a:bodyPr>
          <a:lstStyle/>
          <a:p>
            <a:pPr marL="12700">
              <a:lnSpc>
                <a:spcPct val="100000"/>
              </a:lnSpc>
              <a:spcBef>
                <a:spcPts val="105"/>
              </a:spcBef>
            </a:pPr>
            <a:r>
              <a:rPr sz="2200" spc="-15" dirty="0">
                <a:solidFill>
                  <a:srgbClr val="404040"/>
                </a:solidFill>
                <a:latin typeface="Noto Sans"/>
                <a:cs typeface="Noto Sans"/>
              </a:rPr>
              <a:t>ElastiCache </a:t>
            </a:r>
            <a:r>
              <a:rPr sz="2200" spc="-10" dirty="0">
                <a:solidFill>
                  <a:srgbClr val="404040"/>
                </a:solidFill>
                <a:latin typeface="Noto Sans"/>
                <a:cs typeface="Noto Sans"/>
              </a:rPr>
              <a:t>caches can </a:t>
            </a:r>
            <a:r>
              <a:rPr sz="2200" spc="-15" dirty="0">
                <a:solidFill>
                  <a:srgbClr val="404040"/>
                </a:solidFill>
                <a:latin typeface="Noto Sans"/>
                <a:cs typeface="Noto Sans"/>
              </a:rPr>
              <a:t>store input/output-intensive database </a:t>
            </a:r>
            <a:r>
              <a:rPr sz="2200" spc="-10" dirty="0">
                <a:solidFill>
                  <a:srgbClr val="404040"/>
                </a:solidFill>
                <a:latin typeface="Noto Sans"/>
                <a:cs typeface="Noto Sans"/>
              </a:rPr>
              <a:t>query </a:t>
            </a:r>
            <a:r>
              <a:rPr sz="2200" spc="-20" dirty="0">
                <a:solidFill>
                  <a:srgbClr val="404040"/>
                </a:solidFill>
                <a:latin typeface="Noto Sans"/>
                <a:cs typeface="Noto Sans"/>
              </a:rPr>
              <a:t>results </a:t>
            </a:r>
            <a:r>
              <a:rPr sz="2200" dirty="0">
                <a:solidFill>
                  <a:srgbClr val="404040"/>
                </a:solidFill>
                <a:latin typeface="Noto Sans"/>
                <a:cs typeface="Noto Sans"/>
              </a:rPr>
              <a:t>or </a:t>
            </a:r>
            <a:r>
              <a:rPr sz="2200" spc="-10" dirty="0">
                <a:solidFill>
                  <a:srgbClr val="404040"/>
                </a:solidFill>
                <a:latin typeface="Noto Sans"/>
                <a:cs typeface="Noto Sans"/>
              </a:rPr>
              <a:t>compute-intensive</a:t>
            </a:r>
            <a:r>
              <a:rPr sz="2200" spc="200" dirty="0">
                <a:solidFill>
                  <a:srgbClr val="404040"/>
                </a:solidFill>
                <a:latin typeface="Noto Sans"/>
                <a:cs typeface="Noto Sans"/>
              </a:rPr>
              <a:t> </a:t>
            </a:r>
            <a:r>
              <a:rPr sz="2200" spc="-15" dirty="0">
                <a:solidFill>
                  <a:srgbClr val="404040"/>
                </a:solidFill>
                <a:latin typeface="Noto Sans"/>
                <a:cs typeface="Noto Sans"/>
              </a:rPr>
              <a:t>calculations.</a:t>
            </a:r>
            <a:endParaRPr sz="2200">
              <a:latin typeface="Noto Sans"/>
              <a:cs typeface="Noto Sans"/>
            </a:endParaRPr>
          </a:p>
        </p:txBody>
      </p:sp>
      <p:sp>
        <p:nvSpPr>
          <p:cNvPr id="15" name="object 15"/>
          <p:cNvSpPr/>
          <p:nvPr/>
        </p:nvSpPr>
        <p:spPr>
          <a:xfrm>
            <a:off x="5318759" y="3793235"/>
            <a:ext cx="2011680" cy="76200"/>
          </a:xfrm>
          <a:custGeom>
            <a:avLst/>
            <a:gdLst/>
            <a:ahLst/>
            <a:cxnLst/>
            <a:rect l="l" t="t" r="r" b="b"/>
            <a:pathLst>
              <a:path w="2011679" h="76200">
                <a:moveTo>
                  <a:pt x="1935480" y="0"/>
                </a:moveTo>
                <a:lnTo>
                  <a:pt x="1935480" y="76200"/>
                </a:lnTo>
                <a:lnTo>
                  <a:pt x="1998980" y="44450"/>
                </a:lnTo>
                <a:lnTo>
                  <a:pt x="1948180" y="44450"/>
                </a:lnTo>
                <a:lnTo>
                  <a:pt x="1948180" y="31750"/>
                </a:lnTo>
                <a:lnTo>
                  <a:pt x="1998980" y="31750"/>
                </a:lnTo>
                <a:lnTo>
                  <a:pt x="1935480" y="0"/>
                </a:lnTo>
                <a:close/>
              </a:path>
              <a:path w="2011679" h="76200">
                <a:moveTo>
                  <a:pt x="1935480" y="31750"/>
                </a:moveTo>
                <a:lnTo>
                  <a:pt x="0" y="31750"/>
                </a:lnTo>
                <a:lnTo>
                  <a:pt x="0" y="44450"/>
                </a:lnTo>
                <a:lnTo>
                  <a:pt x="1935480" y="44450"/>
                </a:lnTo>
                <a:lnTo>
                  <a:pt x="1935480" y="31750"/>
                </a:lnTo>
                <a:close/>
              </a:path>
              <a:path w="2011679" h="76200">
                <a:moveTo>
                  <a:pt x="1998980" y="31750"/>
                </a:moveTo>
                <a:lnTo>
                  <a:pt x="1948180" y="31750"/>
                </a:lnTo>
                <a:lnTo>
                  <a:pt x="1948180" y="44450"/>
                </a:lnTo>
                <a:lnTo>
                  <a:pt x="1998980" y="44450"/>
                </a:lnTo>
                <a:lnTo>
                  <a:pt x="2011680" y="38100"/>
                </a:lnTo>
                <a:lnTo>
                  <a:pt x="1998980" y="31750"/>
                </a:lnTo>
                <a:close/>
              </a:path>
            </a:pathLst>
          </a:custGeom>
          <a:solidFill>
            <a:srgbClr val="EC7C30"/>
          </a:solidFill>
        </p:spPr>
        <p:txBody>
          <a:bodyPr wrap="square" lIns="0" tIns="0" rIns="0" bIns="0" rtlCol="0"/>
          <a:lstStyle/>
          <a:p>
            <a:endParaRPr/>
          </a:p>
        </p:txBody>
      </p:sp>
      <p:sp>
        <p:nvSpPr>
          <p:cNvPr id="16" name="object 16"/>
          <p:cNvSpPr/>
          <p:nvPr/>
        </p:nvSpPr>
        <p:spPr>
          <a:xfrm>
            <a:off x="5391911" y="5740908"/>
            <a:ext cx="5303520" cy="76200"/>
          </a:xfrm>
          <a:custGeom>
            <a:avLst/>
            <a:gdLst/>
            <a:ahLst/>
            <a:cxnLst/>
            <a:rect l="l" t="t" r="r" b="b"/>
            <a:pathLst>
              <a:path w="5303520" h="76200">
                <a:moveTo>
                  <a:pt x="5227320" y="0"/>
                </a:moveTo>
                <a:lnTo>
                  <a:pt x="5227320" y="76200"/>
                </a:lnTo>
                <a:lnTo>
                  <a:pt x="5290820" y="44450"/>
                </a:lnTo>
                <a:lnTo>
                  <a:pt x="5240020" y="44450"/>
                </a:lnTo>
                <a:lnTo>
                  <a:pt x="5240020" y="31750"/>
                </a:lnTo>
                <a:lnTo>
                  <a:pt x="5290820" y="31750"/>
                </a:lnTo>
                <a:lnTo>
                  <a:pt x="5227320" y="0"/>
                </a:lnTo>
                <a:close/>
              </a:path>
              <a:path w="5303520" h="76200">
                <a:moveTo>
                  <a:pt x="5227320" y="31750"/>
                </a:moveTo>
                <a:lnTo>
                  <a:pt x="0" y="31750"/>
                </a:lnTo>
                <a:lnTo>
                  <a:pt x="0" y="44450"/>
                </a:lnTo>
                <a:lnTo>
                  <a:pt x="5227320" y="44450"/>
                </a:lnTo>
                <a:lnTo>
                  <a:pt x="5227320" y="31750"/>
                </a:lnTo>
                <a:close/>
              </a:path>
              <a:path w="5303520" h="76200">
                <a:moveTo>
                  <a:pt x="5290820" y="31750"/>
                </a:moveTo>
                <a:lnTo>
                  <a:pt x="5240020" y="31750"/>
                </a:lnTo>
                <a:lnTo>
                  <a:pt x="5240020" y="44450"/>
                </a:lnTo>
                <a:lnTo>
                  <a:pt x="5290820" y="44450"/>
                </a:lnTo>
                <a:lnTo>
                  <a:pt x="5303520" y="38100"/>
                </a:lnTo>
                <a:lnTo>
                  <a:pt x="5290820" y="31750"/>
                </a:lnTo>
                <a:close/>
              </a:path>
            </a:pathLst>
          </a:custGeom>
          <a:solidFill>
            <a:srgbClr val="EC7C30"/>
          </a:solidFill>
        </p:spPr>
        <p:txBody>
          <a:bodyPr wrap="square" lIns="0" tIns="0" rIns="0" bIns="0" rtlCol="0"/>
          <a:lstStyle/>
          <a:p>
            <a:endParaRPr/>
          </a:p>
        </p:txBody>
      </p:sp>
      <p:sp>
        <p:nvSpPr>
          <p:cNvPr id="17" name="object 17"/>
          <p:cNvSpPr/>
          <p:nvPr/>
        </p:nvSpPr>
        <p:spPr>
          <a:xfrm>
            <a:off x="8589264" y="3784091"/>
            <a:ext cx="2011680" cy="76200"/>
          </a:xfrm>
          <a:custGeom>
            <a:avLst/>
            <a:gdLst/>
            <a:ahLst/>
            <a:cxnLst/>
            <a:rect l="l" t="t" r="r" b="b"/>
            <a:pathLst>
              <a:path w="2011679" h="76200">
                <a:moveTo>
                  <a:pt x="1935479" y="0"/>
                </a:moveTo>
                <a:lnTo>
                  <a:pt x="1935479" y="76200"/>
                </a:lnTo>
                <a:lnTo>
                  <a:pt x="1998979" y="44450"/>
                </a:lnTo>
                <a:lnTo>
                  <a:pt x="1948179" y="44450"/>
                </a:lnTo>
                <a:lnTo>
                  <a:pt x="1948179" y="31750"/>
                </a:lnTo>
                <a:lnTo>
                  <a:pt x="1998979" y="31750"/>
                </a:lnTo>
                <a:lnTo>
                  <a:pt x="1935479" y="0"/>
                </a:lnTo>
                <a:close/>
              </a:path>
              <a:path w="2011679" h="76200">
                <a:moveTo>
                  <a:pt x="1935479" y="31750"/>
                </a:moveTo>
                <a:lnTo>
                  <a:pt x="0" y="31750"/>
                </a:lnTo>
                <a:lnTo>
                  <a:pt x="0" y="44450"/>
                </a:lnTo>
                <a:lnTo>
                  <a:pt x="1935479" y="44450"/>
                </a:lnTo>
                <a:lnTo>
                  <a:pt x="1935479" y="31750"/>
                </a:lnTo>
                <a:close/>
              </a:path>
              <a:path w="2011679" h="76200">
                <a:moveTo>
                  <a:pt x="1998979" y="31750"/>
                </a:moveTo>
                <a:lnTo>
                  <a:pt x="1948179" y="31750"/>
                </a:lnTo>
                <a:lnTo>
                  <a:pt x="1948179" y="44450"/>
                </a:lnTo>
                <a:lnTo>
                  <a:pt x="1998979" y="44450"/>
                </a:lnTo>
                <a:lnTo>
                  <a:pt x="2011679" y="38100"/>
                </a:lnTo>
                <a:lnTo>
                  <a:pt x="1998979" y="31750"/>
                </a:lnTo>
                <a:close/>
              </a:path>
            </a:pathLst>
          </a:custGeom>
          <a:solidFill>
            <a:srgbClr val="EC7C30"/>
          </a:solidFill>
        </p:spPr>
        <p:txBody>
          <a:bodyPr wrap="square" lIns="0" tIns="0" rIns="0" bIns="0" rtlCol="0"/>
          <a:lstStyle/>
          <a:p>
            <a:endParaRPr/>
          </a:p>
        </p:txBody>
      </p:sp>
      <p:sp>
        <p:nvSpPr>
          <p:cNvPr id="18" name="object 18"/>
          <p:cNvSpPr txBox="1"/>
          <p:nvPr/>
        </p:nvSpPr>
        <p:spPr>
          <a:xfrm>
            <a:off x="9128252" y="3442461"/>
            <a:ext cx="772160" cy="857250"/>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Query</a:t>
            </a:r>
            <a:endParaRPr sz="2000">
              <a:latin typeface="Noto Sans"/>
              <a:cs typeface="Noto Sans"/>
            </a:endParaRPr>
          </a:p>
          <a:p>
            <a:pPr marL="29845">
              <a:lnSpc>
                <a:spcPct val="100000"/>
              </a:lnSpc>
              <a:spcBef>
                <a:spcPts val="1755"/>
              </a:spcBef>
            </a:pPr>
            <a:r>
              <a:rPr sz="2000" spc="-25" dirty="0">
                <a:solidFill>
                  <a:srgbClr val="404040"/>
                </a:solidFill>
                <a:latin typeface="Noto Sans"/>
                <a:cs typeface="Noto Sans"/>
              </a:rPr>
              <a:t>R</a:t>
            </a:r>
            <a:r>
              <a:rPr sz="2000" spc="-10" dirty="0">
                <a:solidFill>
                  <a:srgbClr val="404040"/>
                </a:solidFill>
                <a:latin typeface="Noto Sans"/>
                <a:cs typeface="Noto Sans"/>
              </a:rPr>
              <a:t>e</a:t>
            </a:r>
            <a:r>
              <a:rPr sz="2000" spc="-5" dirty="0">
                <a:solidFill>
                  <a:srgbClr val="404040"/>
                </a:solidFill>
                <a:latin typeface="Noto Sans"/>
                <a:cs typeface="Noto Sans"/>
              </a:rPr>
              <a:t>s</a:t>
            </a:r>
            <a:r>
              <a:rPr sz="2000" spc="-15" dirty="0">
                <a:solidFill>
                  <a:srgbClr val="404040"/>
                </a:solidFill>
                <a:latin typeface="Noto Sans"/>
                <a:cs typeface="Noto Sans"/>
              </a:rPr>
              <a:t>ult</a:t>
            </a:r>
            <a:endParaRPr sz="2000">
              <a:latin typeface="Noto Sans"/>
              <a:cs typeface="Noto Sans"/>
            </a:endParaRPr>
          </a:p>
        </p:txBody>
      </p:sp>
      <p:sp>
        <p:nvSpPr>
          <p:cNvPr id="19" name="object 19"/>
          <p:cNvSpPr/>
          <p:nvPr/>
        </p:nvSpPr>
        <p:spPr>
          <a:xfrm>
            <a:off x="8589264" y="4305300"/>
            <a:ext cx="2011680" cy="76200"/>
          </a:xfrm>
          <a:custGeom>
            <a:avLst/>
            <a:gdLst/>
            <a:ahLst/>
            <a:cxnLst/>
            <a:rect l="l" t="t" r="r" b="b"/>
            <a:pathLst>
              <a:path w="2011679" h="76200">
                <a:moveTo>
                  <a:pt x="76200" y="0"/>
                </a:moveTo>
                <a:lnTo>
                  <a:pt x="0" y="38100"/>
                </a:lnTo>
                <a:lnTo>
                  <a:pt x="76200" y="76200"/>
                </a:lnTo>
                <a:lnTo>
                  <a:pt x="76200" y="44450"/>
                </a:lnTo>
                <a:lnTo>
                  <a:pt x="63500" y="44450"/>
                </a:lnTo>
                <a:lnTo>
                  <a:pt x="63500" y="31750"/>
                </a:lnTo>
                <a:lnTo>
                  <a:pt x="76200" y="31750"/>
                </a:lnTo>
                <a:lnTo>
                  <a:pt x="76200" y="0"/>
                </a:lnTo>
                <a:close/>
              </a:path>
              <a:path w="2011679" h="76200">
                <a:moveTo>
                  <a:pt x="76200" y="31750"/>
                </a:moveTo>
                <a:lnTo>
                  <a:pt x="63500" y="31750"/>
                </a:lnTo>
                <a:lnTo>
                  <a:pt x="63500" y="44450"/>
                </a:lnTo>
                <a:lnTo>
                  <a:pt x="76200" y="44450"/>
                </a:lnTo>
                <a:lnTo>
                  <a:pt x="76200" y="31750"/>
                </a:lnTo>
                <a:close/>
              </a:path>
              <a:path w="2011679" h="76200">
                <a:moveTo>
                  <a:pt x="2011679" y="31750"/>
                </a:moveTo>
                <a:lnTo>
                  <a:pt x="76200" y="31750"/>
                </a:lnTo>
                <a:lnTo>
                  <a:pt x="76200" y="44450"/>
                </a:lnTo>
                <a:lnTo>
                  <a:pt x="2011679" y="44450"/>
                </a:lnTo>
                <a:lnTo>
                  <a:pt x="2011679" y="31750"/>
                </a:lnTo>
                <a:close/>
              </a:path>
            </a:pathLst>
          </a:custGeom>
          <a:solidFill>
            <a:srgbClr val="EC7C30"/>
          </a:solidFill>
        </p:spPr>
        <p:txBody>
          <a:bodyPr wrap="square" lIns="0" tIns="0" rIns="0" bIns="0" rtlCol="0"/>
          <a:lstStyle/>
          <a:p>
            <a:endParaRPr/>
          </a:p>
        </p:txBody>
      </p:sp>
      <p:sp>
        <p:nvSpPr>
          <p:cNvPr id="20" name="object 20"/>
          <p:cNvSpPr/>
          <p:nvPr/>
        </p:nvSpPr>
        <p:spPr>
          <a:xfrm>
            <a:off x="5830823" y="710183"/>
            <a:ext cx="4559808" cy="256031"/>
          </a:xfrm>
          <a:prstGeom prst="rect">
            <a:avLst/>
          </a:prstGeom>
          <a:blipFill>
            <a:blip r:embed="rId6" cstate="print"/>
            <a:stretch>
              <a:fillRect/>
            </a:stretch>
          </a:blipFill>
        </p:spPr>
        <p:txBody>
          <a:bodyPr wrap="square" lIns="0" tIns="0" rIns="0" bIns="0" rtlCol="0"/>
          <a:lstStyle/>
          <a:p>
            <a:endParaRPr/>
          </a:p>
        </p:txBody>
      </p:sp>
      <p:sp>
        <p:nvSpPr>
          <p:cNvPr id="21" name="object 2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86</a:t>
            </a:fld>
            <a:endParaRPr spc="-5"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54726" y="283286"/>
            <a:ext cx="5151755" cy="512445"/>
          </a:xfrm>
          <a:prstGeom prst="rect">
            <a:avLst/>
          </a:prstGeom>
        </p:spPr>
        <p:txBody>
          <a:bodyPr vert="horz" wrap="square" lIns="0" tIns="12065" rIns="0" bIns="0" rtlCol="0">
            <a:spAutoFit/>
          </a:bodyPr>
          <a:lstStyle/>
          <a:p>
            <a:pPr marL="12700">
              <a:lnSpc>
                <a:spcPct val="100000"/>
              </a:lnSpc>
              <a:spcBef>
                <a:spcPts val="95"/>
              </a:spcBef>
            </a:pPr>
            <a:r>
              <a:rPr sz="3200" b="0" spc="-390" dirty="0">
                <a:latin typeface="Arial Black"/>
                <a:cs typeface="Arial Black"/>
              </a:rPr>
              <a:t>Amazon </a:t>
            </a:r>
            <a:r>
              <a:rPr sz="3200" b="0" spc="-480" dirty="0">
                <a:latin typeface="Arial Black"/>
                <a:cs typeface="Arial Black"/>
              </a:rPr>
              <a:t>ElastiCache</a:t>
            </a:r>
            <a:r>
              <a:rPr sz="3200" b="0" spc="80" dirty="0">
                <a:latin typeface="Arial Black"/>
                <a:cs typeface="Arial Black"/>
              </a:rPr>
              <a:t> </a:t>
            </a:r>
            <a:r>
              <a:rPr sz="3200" b="0" spc="-430" dirty="0">
                <a:latin typeface="Arial Black"/>
                <a:cs typeface="Arial Black"/>
              </a:rPr>
              <a:t>Benefits</a:t>
            </a:r>
            <a:endParaRPr sz="3200">
              <a:latin typeface="Arial Black"/>
              <a:cs typeface="Arial Black"/>
            </a:endParaRPr>
          </a:p>
        </p:txBody>
      </p:sp>
      <p:sp>
        <p:nvSpPr>
          <p:cNvPr id="3" name="object 3"/>
          <p:cNvSpPr/>
          <p:nvPr/>
        </p:nvSpPr>
        <p:spPr>
          <a:xfrm>
            <a:off x="7196328" y="4020311"/>
            <a:ext cx="1109472" cy="1328927"/>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6035040" y="2962655"/>
            <a:ext cx="3484245" cy="3484245"/>
            <a:chOff x="6035040" y="2962655"/>
            <a:chExt cx="3484245" cy="3484245"/>
          </a:xfrm>
        </p:grpSpPr>
        <p:sp>
          <p:nvSpPr>
            <p:cNvPr id="5" name="object 5"/>
            <p:cNvSpPr/>
            <p:nvPr/>
          </p:nvSpPr>
          <p:spPr>
            <a:xfrm>
              <a:off x="6632448" y="2962655"/>
              <a:ext cx="2289175" cy="810895"/>
            </a:xfrm>
            <a:custGeom>
              <a:avLst/>
              <a:gdLst/>
              <a:ahLst/>
              <a:cxnLst/>
              <a:rect l="l" t="t" r="r" b="b"/>
              <a:pathLst>
                <a:path w="2289175" h="810895">
                  <a:moveTo>
                    <a:pt x="1145412" y="0"/>
                  </a:moveTo>
                  <a:lnTo>
                    <a:pt x="1061211" y="126365"/>
                  </a:lnTo>
                  <a:lnTo>
                    <a:pt x="1011353" y="129543"/>
                  </a:lnTo>
                  <a:lnTo>
                    <a:pt x="961779" y="134246"/>
                  </a:lnTo>
                  <a:lnTo>
                    <a:pt x="912516" y="140460"/>
                  </a:lnTo>
                  <a:lnTo>
                    <a:pt x="863594" y="148173"/>
                  </a:lnTo>
                  <a:lnTo>
                    <a:pt x="815039" y="157373"/>
                  </a:lnTo>
                  <a:lnTo>
                    <a:pt x="766881" y="168048"/>
                  </a:lnTo>
                  <a:lnTo>
                    <a:pt x="719148" y="180186"/>
                  </a:lnTo>
                  <a:lnTo>
                    <a:pt x="671867" y="193773"/>
                  </a:lnTo>
                  <a:lnTo>
                    <a:pt x="625068" y="208799"/>
                  </a:lnTo>
                  <a:lnTo>
                    <a:pt x="578778" y="225250"/>
                  </a:lnTo>
                  <a:lnTo>
                    <a:pt x="533025" y="243115"/>
                  </a:lnTo>
                  <a:lnTo>
                    <a:pt x="487838" y="262382"/>
                  </a:lnTo>
                  <a:lnTo>
                    <a:pt x="443245" y="283037"/>
                  </a:lnTo>
                  <a:lnTo>
                    <a:pt x="399275" y="305069"/>
                  </a:lnTo>
                  <a:lnTo>
                    <a:pt x="355955" y="328466"/>
                  </a:lnTo>
                  <a:lnTo>
                    <a:pt x="313313" y="353215"/>
                  </a:lnTo>
                  <a:lnTo>
                    <a:pt x="271379" y="379304"/>
                  </a:lnTo>
                  <a:lnTo>
                    <a:pt x="230179" y="406721"/>
                  </a:lnTo>
                  <a:lnTo>
                    <a:pt x="189743" y="435454"/>
                  </a:lnTo>
                  <a:lnTo>
                    <a:pt x="150098" y="465490"/>
                  </a:lnTo>
                  <a:lnTo>
                    <a:pt x="111273" y="496817"/>
                  </a:lnTo>
                  <a:lnTo>
                    <a:pt x="73296" y="529423"/>
                  </a:lnTo>
                  <a:lnTo>
                    <a:pt x="36196" y="563296"/>
                  </a:lnTo>
                  <a:lnTo>
                    <a:pt x="0" y="598424"/>
                  </a:lnTo>
                  <a:lnTo>
                    <a:pt x="213995" y="810768"/>
                  </a:lnTo>
                  <a:lnTo>
                    <a:pt x="249885" y="776180"/>
                  </a:lnTo>
                  <a:lnTo>
                    <a:pt x="286883" y="743112"/>
                  </a:lnTo>
                  <a:lnTo>
                    <a:pt x="324945" y="711582"/>
                  </a:lnTo>
                  <a:lnTo>
                    <a:pt x="364032" y="681607"/>
                  </a:lnTo>
                  <a:lnTo>
                    <a:pt x="404101" y="653203"/>
                  </a:lnTo>
                  <a:lnTo>
                    <a:pt x="445113" y="626389"/>
                  </a:lnTo>
                  <a:lnTo>
                    <a:pt x="487026" y="601180"/>
                  </a:lnTo>
                  <a:lnTo>
                    <a:pt x="529798" y="577594"/>
                  </a:lnTo>
                  <a:lnTo>
                    <a:pt x="573390" y="555649"/>
                  </a:lnTo>
                  <a:lnTo>
                    <a:pt x="617759" y="535360"/>
                  </a:lnTo>
                  <a:lnTo>
                    <a:pt x="662865" y="516746"/>
                  </a:lnTo>
                  <a:lnTo>
                    <a:pt x="708667" y="499824"/>
                  </a:lnTo>
                  <a:lnTo>
                    <a:pt x="755123" y="484610"/>
                  </a:lnTo>
                  <a:lnTo>
                    <a:pt x="802193" y="471122"/>
                  </a:lnTo>
                  <a:lnTo>
                    <a:pt x="849835" y="459377"/>
                  </a:lnTo>
                  <a:lnTo>
                    <a:pt x="898009" y="449392"/>
                  </a:lnTo>
                  <a:lnTo>
                    <a:pt x="946673" y="441184"/>
                  </a:lnTo>
                  <a:lnTo>
                    <a:pt x="995787" y="434770"/>
                  </a:lnTo>
                  <a:lnTo>
                    <a:pt x="1045308" y="430168"/>
                  </a:lnTo>
                  <a:lnTo>
                    <a:pt x="1095197" y="427394"/>
                  </a:lnTo>
                  <a:lnTo>
                    <a:pt x="1145412" y="426466"/>
                  </a:lnTo>
                  <a:lnTo>
                    <a:pt x="2086859" y="426466"/>
                  </a:lnTo>
                  <a:lnTo>
                    <a:pt x="2059118" y="406721"/>
                  </a:lnTo>
                  <a:lnTo>
                    <a:pt x="2017990" y="379304"/>
                  </a:lnTo>
                  <a:lnTo>
                    <a:pt x="1976129" y="353215"/>
                  </a:lnTo>
                  <a:lnTo>
                    <a:pt x="1933561" y="328466"/>
                  </a:lnTo>
                  <a:lnTo>
                    <a:pt x="1890312" y="305069"/>
                  </a:lnTo>
                  <a:lnTo>
                    <a:pt x="1846408" y="283037"/>
                  </a:lnTo>
                  <a:lnTo>
                    <a:pt x="1801876" y="262382"/>
                  </a:lnTo>
                  <a:lnTo>
                    <a:pt x="1756739" y="243115"/>
                  </a:lnTo>
                  <a:lnTo>
                    <a:pt x="1711026" y="225250"/>
                  </a:lnTo>
                  <a:lnTo>
                    <a:pt x="1664761" y="208799"/>
                  </a:lnTo>
                  <a:lnTo>
                    <a:pt x="1617970" y="193773"/>
                  </a:lnTo>
                  <a:lnTo>
                    <a:pt x="1570680" y="180186"/>
                  </a:lnTo>
                  <a:lnTo>
                    <a:pt x="1522916" y="168048"/>
                  </a:lnTo>
                  <a:lnTo>
                    <a:pt x="1474704" y="157373"/>
                  </a:lnTo>
                  <a:lnTo>
                    <a:pt x="1426071" y="148173"/>
                  </a:lnTo>
                  <a:lnTo>
                    <a:pt x="1377041" y="140460"/>
                  </a:lnTo>
                  <a:lnTo>
                    <a:pt x="1327641" y="134246"/>
                  </a:lnTo>
                  <a:lnTo>
                    <a:pt x="1277898" y="129543"/>
                  </a:lnTo>
                  <a:lnTo>
                    <a:pt x="1227835" y="126365"/>
                  </a:lnTo>
                  <a:lnTo>
                    <a:pt x="1145412" y="0"/>
                  </a:lnTo>
                  <a:close/>
                </a:path>
                <a:path w="2289175" h="810895">
                  <a:moveTo>
                    <a:pt x="2086859" y="426466"/>
                  </a:moveTo>
                  <a:lnTo>
                    <a:pt x="1145412" y="426466"/>
                  </a:lnTo>
                  <a:lnTo>
                    <a:pt x="1195616" y="427394"/>
                  </a:lnTo>
                  <a:lnTo>
                    <a:pt x="1245473" y="430168"/>
                  </a:lnTo>
                  <a:lnTo>
                    <a:pt x="1294945" y="434770"/>
                  </a:lnTo>
                  <a:lnTo>
                    <a:pt x="1343995" y="441184"/>
                  </a:lnTo>
                  <a:lnTo>
                    <a:pt x="1392586" y="449392"/>
                  </a:lnTo>
                  <a:lnTo>
                    <a:pt x="1440679" y="459377"/>
                  </a:lnTo>
                  <a:lnTo>
                    <a:pt x="1488237" y="471122"/>
                  </a:lnTo>
                  <a:lnTo>
                    <a:pt x="1535223" y="484610"/>
                  </a:lnTo>
                  <a:lnTo>
                    <a:pt x="1581599" y="499824"/>
                  </a:lnTo>
                  <a:lnTo>
                    <a:pt x="1627327" y="516746"/>
                  </a:lnTo>
                  <a:lnTo>
                    <a:pt x="1672369" y="535360"/>
                  </a:lnTo>
                  <a:lnTo>
                    <a:pt x="1716689" y="555649"/>
                  </a:lnTo>
                  <a:lnTo>
                    <a:pt x="1760248" y="577594"/>
                  </a:lnTo>
                  <a:lnTo>
                    <a:pt x="1803009" y="601180"/>
                  </a:lnTo>
                  <a:lnTo>
                    <a:pt x="1844934" y="626389"/>
                  </a:lnTo>
                  <a:lnTo>
                    <a:pt x="1885986" y="653203"/>
                  </a:lnTo>
                  <a:lnTo>
                    <a:pt x="1926128" y="681607"/>
                  </a:lnTo>
                  <a:lnTo>
                    <a:pt x="1965320" y="711582"/>
                  </a:lnTo>
                  <a:lnTo>
                    <a:pt x="2003526" y="743112"/>
                  </a:lnTo>
                  <a:lnTo>
                    <a:pt x="2040709" y="776180"/>
                  </a:lnTo>
                  <a:lnTo>
                    <a:pt x="2076830" y="810768"/>
                  </a:lnTo>
                  <a:lnTo>
                    <a:pt x="2289048" y="598424"/>
                  </a:lnTo>
                  <a:lnTo>
                    <a:pt x="2252860" y="563296"/>
                  </a:lnTo>
                  <a:lnTo>
                    <a:pt x="2215785" y="529423"/>
                  </a:lnTo>
                  <a:lnTo>
                    <a:pt x="2177847" y="496817"/>
                  </a:lnTo>
                  <a:lnTo>
                    <a:pt x="2139072" y="465490"/>
                  </a:lnTo>
                  <a:lnTo>
                    <a:pt x="2099487" y="435454"/>
                  </a:lnTo>
                  <a:lnTo>
                    <a:pt x="2086859" y="426466"/>
                  </a:lnTo>
                  <a:close/>
                </a:path>
              </a:pathLst>
            </a:custGeom>
            <a:solidFill>
              <a:srgbClr val="5B9BD4"/>
            </a:solidFill>
          </p:spPr>
          <p:txBody>
            <a:bodyPr wrap="square" lIns="0" tIns="0" rIns="0" bIns="0" rtlCol="0"/>
            <a:lstStyle/>
            <a:p>
              <a:endParaRPr/>
            </a:p>
          </p:txBody>
        </p:sp>
        <p:sp>
          <p:nvSpPr>
            <p:cNvPr id="6" name="object 6"/>
            <p:cNvSpPr/>
            <p:nvPr/>
          </p:nvSpPr>
          <p:spPr>
            <a:xfrm>
              <a:off x="6035040" y="3560063"/>
              <a:ext cx="810895" cy="2289175"/>
            </a:xfrm>
            <a:custGeom>
              <a:avLst/>
              <a:gdLst/>
              <a:ahLst/>
              <a:cxnLst/>
              <a:rect l="l" t="t" r="r" b="b"/>
              <a:pathLst>
                <a:path w="810895" h="2289175">
                  <a:moveTo>
                    <a:pt x="597154" y="0"/>
                  </a:moveTo>
                  <a:lnTo>
                    <a:pt x="562098" y="36187"/>
                  </a:lnTo>
                  <a:lnTo>
                    <a:pt x="528311" y="73262"/>
                  </a:lnTo>
                  <a:lnTo>
                    <a:pt x="495804" y="111200"/>
                  </a:lnTo>
                  <a:lnTo>
                    <a:pt x="464586" y="149975"/>
                  </a:lnTo>
                  <a:lnTo>
                    <a:pt x="434667" y="189560"/>
                  </a:lnTo>
                  <a:lnTo>
                    <a:pt x="406056" y="229929"/>
                  </a:lnTo>
                  <a:lnTo>
                    <a:pt x="378764" y="271057"/>
                  </a:lnTo>
                  <a:lnTo>
                    <a:pt x="352801" y="312918"/>
                  </a:lnTo>
                  <a:lnTo>
                    <a:pt x="328176" y="355486"/>
                  </a:lnTo>
                  <a:lnTo>
                    <a:pt x="304899" y="398735"/>
                  </a:lnTo>
                  <a:lnTo>
                    <a:pt x="282980" y="442639"/>
                  </a:lnTo>
                  <a:lnTo>
                    <a:pt x="262429" y="487172"/>
                  </a:lnTo>
                  <a:lnTo>
                    <a:pt x="243256" y="532308"/>
                  </a:lnTo>
                  <a:lnTo>
                    <a:pt x="225471" y="578021"/>
                  </a:lnTo>
                  <a:lnTo>
                    <a:pt x="209083" y="624286"/>
                  </a:lnTo>
                  <a:lnTo>
                    <a:pt x="194103" y="671077"/>
                  </a:lnTo>
                  <a:lnTo>
                    <a:pt x="180539" y="718367"/>
                  </a:lnTo>
                  <a:lnTo>
                    <a:pt x="168403" y="766131"/>
                  </a:lnTo>
                  <a:lnTo>
                    <a:pt x="157705" y="814343"/>
                  </a:lnTo>
                  <a:lnTo>
                    <a:pt x="148453" y="862976"/>
                  </a:lnTo>
                  <a:lnTo>
                    <a:pt x="140657" y="912006"/>
                  </a:lnTo>
                  <a:lnTo>
                    <a:pt x="134329" y="961406"/>
                  </a:lnTo>
                  <a:lnTo>
                    <a:pt x="129476" y="1011149"/>
                  </a:lnTo>
                  <a:lnTo>
                    <a:pt x="126111" y="1061212"/>
                  </a:lnTo>
                  <a:lnTo>
                    <a:pt x="0" y="1143635"/>
                  </a:lnTo>
                  <a:lnTo>
                    <a:pt x="126111" y="1227836"/>
                  </a:lnTo>
                  <a:lnTo>
                    <a:pt x="129476" y="1277694"/>
                  </a:lnTo>
                  <a:lnTo>
                    <a:pt x="134329" y="1327268"/>
                  </a:lnTo>
                  <a:lnTo>
                    <a:pt x="140657" y="1376531"/>
                  </a:lnTo>
                  <a:lnTo>
                    <a:pt x="148453" y="1425453"/>
                  </a:lnTo>
                  <a:lnTo>
                    <a:pt x="157705" y="1474008"/>
                  </a:lnTo>
                  <a:lnTo>
                    <a:pt x="168403" y="1522166"/>
                  </a:lnTo>
                  <a:lnTo>
                    <a:pt x="180539" y="1569899"/>
                  </a:lnTo>
                  <a:lnTo>
                    <a:pt x="194103" y="1617180"/>
                  </a:lnTo>
                  <a:lnTo>
                    <a:pt x="209083" y="1663979"/>
                  </a:lnTo>
                  <a:lnTo>
                    <a:pt x="225471" y="1710269"/>
                  </a:lnTo>
                  <a:lnTo>
                    <a:pt x="243256" y="1756022"/>
                  </a:lnTo>
                  <a:lnTo>
                    <a:pt x="262429" y="1801209"/>
                  </a:lnTo>
                  <a:lnTo>
                    <a:pt x="282980" y="1845802"/>
                  </a:lnTo>
                  <a:lnTo>
                    <a:pt x="304899" y="1889772"/>
                  </a:lnTo>
                  <a:lnTo>
                    <a:pt x="328176" y="1933092"/>
                  </a:lnTo>
                  <a:lnTo>
                    <a:pt x="352801" y="1975734"/>
                  </a:lnTo>
                  <a:lnTo>
                    <a:pt x="378764" y="2017668"/>
                  </a:lnTo>
                  <a:lnTo>
                    <a:pt x="406056" y="2058868"/>
                  </a:lnTo>
                  <a:lnTo>
                    <a:pt x="434667" y="2099304"/>
                  </a:lnTo>
                  <a:lnTo>
                    <a:pt x="464586" y="2138949"/>
                  </a:lnTo>
                  <a:lnTo>
                    <a:pt x="495804" y="2177774"/>
                  </a:lnTo>
                  <a:lnTo>
                    <a:pt x="528311" y="2215751"/>
                  </a:lnTo>
                  <a:lnTo>
                    <a:pt x="562098" y="2252851"/>
                  </a:lnTo>
                  <a:lnTo>
                    <a:pt x="597154" y="2289048"/>
                  </a:lnTo>
                  <a:lnTo>
                    <a:pt x="810767" y="2075052"/>
                  </a:lnTo>
                  <a:lnTo>
                    <a:pt x="776009" y="2039162"/>
                  </a:lnTo>
                  <a:lnTo>
                    <a:pt x="742793" y="2002164"/>
                  </a:lnTo>
                  <a:lnTo>
                    <a:pt x="711133" y="1964102"/>
                  </a:lnTo>
                  <a:lnTo>
                    <a:pt x="681047" y="1925015"/>
                  </a:lnTo>
                  <a:lnTo>
                    <a:pt x="652550" y="1884946"/>
                  </a:lnTo>
                  <a:lnTo>
                    <a:pt x="625657" y="1843934"/>
                  </a:lnTo>
                  <a:lnTo>
                    <a:pt x="600385" y="1802021"/>
                  </a:lnTo>
                  <a:lnTo>
                    <a:pt x="576749" y="1759249"/>
                  </a:lnTo>
                  <a:lnTo>
                    <a:pt x="554765" y="1715657"/>
                  </a:lnTo>
                  <a:lnTo>
                    <a:pt x="534450" y="1671288"/>
                  </a:lnTo>
                  <a:lnTo>
                    <a:pt x="515818" y="1626182"/>
                  </a:lnTo>
                  <a:lnTo>
                    <a:pt x="498885" y="1580380"/>
                  </a:lnTo>
                  <a:lnTo>
                    <a:pt x="483668" y="1533924"/>
                  </a:lnTo>
                  <a:lnTo>
                    <a:pt x="470182" y="1486854"/>
                  </a:lnTo>
                  <a:lnTo>
                    <a:pt x="458442" y="1439212"/>
                  </a:lnTo>
                  <a:lnTo>
                    <a:pt x="448466" y="1391038"/>
                  </a:lnTo>
                  <a:lnTo>
                    <a:pt x="440268" y="1342374"/>
                  </a:lnTo>
                  <a:lnTo>
                    <a:pt x="433864" y="1293260"/>
                  </a:lnTo>
                  <a:lnTo>
                    <a:pt x="429270" y="1243739"/>
                  </a:lnTo>
                  <a:lnTo>
                    <a:pt x="426503" y="1193850"/>
                  </a:lnTo>
                  <a:lnTo>
                    <a:pt x="425576" y="1143635"/>
                  </a:lnTo>
                  <a:lnTo>
                    <a:pt x="426503" y="1093431"/>
                  </a:lnTo>
                  <a:lnTo>
                    <a:pt x="429270" y="1043574"/>
                  </a:lnTo>
                  <a:lnTo>
                    <a:pt x="433864" y="994102"/>
                  </a:lnTo>
                  <a:lnTo>
                    <a:pt x="440268" y="945052"/>
                  </a:lnTo>
                  <a:lnTo>
                    <a:pt x="448466" y="896461"/>
                  </a:lnTo>
                  <a:lnTo>
                    <a:pt x="458442" y="848368"/>
                  </a:lnTo>
                  <a:lnTo>
                    <a:pt x="470182" y="800810"/>
                  </a:lnTo>
                  <a:lnTo>
                    <a:pt x="483668" y="753824"/>
                  </a:lnTo>
                  <a:lnTo>
                    <a:pt x="498885" y="707448"/>
                  </a:lnTo>
                  <a:lnTo>
                    <a:pt x="515818" y="661720"/>
                  </a:lnTo>
                  <a:lnTo>
                    <a:pt x="534450" y="616678"/>
                  </a:lnTo>
                  <a:lnTo>
                    <a:pt x="554765" y="572358"/>
                  </a:lnTo>
                  <a:lnTo>
                    <a:pt x="576749" y="528799"/>
                  </a:lnTo>
                  <a:lnTo>
                    <a:pt x="600385" y="486038"/>
                  </a:lnTo>
                  <a:lnTo>
                    <a:pt x="625657" y="444113"/>
                  </a:lnTo>
                  <a:lnTo>
                    <a:pt x="652550" y="403061"/>
                  </a:lnTo>
                  <a:lnTo>
                    <a:pt x="681047" y="362919"/>
                  </a:lnTo>
                  <a:lnTo>
                    <a:pt x="711133" y="323727"/>
                  </a:lnTo>
                  <a:lnTo>
                    <a:pt x="742793" y="285521"/>
                  </a:lnTo>
                  <a:lnTo>
                    <a:pt x="776009" y="248338"/>
                  </a:lnTo>
                  <a:lnTo>
                    <a:pt x="810767" y="212216"/>
                  </a:lnTo>
                  <a:lnTo>
                    <a:pt x="597154" y="0"/>
                  </a:lnTo>
                  <a:close/>
                </a:path>
              </a:pathLst>
            </a:custGeom>
            <a:solidFill>
              <a:srgbClr val="FFC000"/>
            </a:solidFill>
          </p:spPr>
          <p:txBody>
            <a:bodyPr wrap="square" lIns="0" tIns="0" rIns="0" bIns="0" rtlCol="0"/>
            <a:lstStyle/>
            <a:p>
              <a:endParaRPr/>
            </a:p>
          </p:txBody>
        </p:sp>
        <p:sp>
          <p:nvSpPr>
            <p:cNvPr id="7" name="object 7"/>
            <p:cNvSpPr/>
            <p:nvPr/>
          </p:nvSpPr>
          <p:spPr>
            <a:xfrm>
              <a:off x="6632448" y="5635751"/>
              <a:ext cx="2289175" cy="810895"/>
            </a:xfrm>
            <a:custGeom>
              <a:avLst/>
              <a:gdLst/>
              <a:ahLst/>
              <a:cxnLst/>
              <a:rect l="l" t="t" r="r" b="b"/>
              <a:pathLst>
                <a:path w="2289175" h="810895">
                  <a:moveTo>
                    <a:pt x="213995" y="0"/>
                  </a:moveTo>
                  <a:lnTo>
                    <a:pt x="0" y="213613"/>
                  </a:lnTo>
                  <a:lnTo>
                    <a:pt x="36196" y="248669"/>
                  </a:lnTo>
                  <a:lnTo>
                    <a:pt x="73296" y="282456"/>
                  </a:lnTo>
                  <a:lnTo>
                    <a:pt x="111273" y="314963"/>
                  </a:lnTo>
                  <a:lnTo>
                    <a:pt x="150098" y="346181"/>
                  </a:lnTo>
                  <a:lnTo>
                    <a:pt x="189743" y="376100"/>
                  </a:lnTo>
                  <a:lnTo>
                    <a:pt x="230179" y="404711"/>
                  </a:lnTo>
                  <a:lnTo>
                    <a:pt x="271379" y="432003"/>
                  </a:lnTo>
                  <a:lnTo>
                    <a:pt x="313313" y="457966"/>
                  </a:lnTo>
                  <a:lnTo>
                    <a:pt x="355955" y="482591"/>
                  </a:lnTo>
                  <a:lnTo>
                    <a:pt x="399275" y="505868"/>
                  </a:lnTo>
                  <a:lnTo>
                    <a:pt x="443245" y="527787"/>
                  </a:lnTo>
                  <a:lnTo>
                    <a:pt x="487838" y="548338"/>
                  </a:lnTo>
                  <a:lnTo>
                    <a:pt x="533025" y="567511"/>
                  </a:lnTo>
                  <a:lnTo>
                    <a:pt x="578778" y="585296"/>
                  </a:lnTo>
                  <a:lnTo>
                    <a:pt x="625068" y="601684"/>
                  </a:lnTo>
                  <a:lnTo>
                    <a:pt x="671867" y="616664"/>
                  </a:lnTo>
                  <a:lnTo>
                    <a:pt x="719148" y="630228"/>
                  </a:lnTo>
                  <a:lnTo>
                    <a:pt x="766881" y="642364"/>
                  </a:lnTo>
                  <a:lnTo>
                    <a:pt x="815039" y="653062"/>
                  </a:lnTo>
                  <a:lnTo>
                    <a:pt x="863594" y="662314"/>
                  </a:lnTo>
                  <a:lnTo>
                    <a:pt x="912516" y="670110"/>
                  </a:lnTo>
                  <a:lnTo>
                    <a:pt x="961779" y="676438"/>
                  </a:lnTo>
                  <a:lnTo>
                    <a:pt x="1011353" y="681291"/>
                  </a:lnTo>
                  <a:lnTo>
                    <a:pt x="1061211" y="684657"/>
                  </a:lnTo>
                  <a:lnTo>
                    <a:pt x="1145412" y="810768"/>
                  </a:lnTo>
                  <a:lnTo>
                    <a:pt x="1227835" y="684657"/>
                  </a:lnTo>
                  <a:lnTo>
                    <a:pt x="1277898" y="681291"/>
                  </a:lnTo>
                  <a:lnTo>
                    <a:pt x="1327641" y="676438"/>
                  </a:lnTo>
                  <a:lnTo>
                    <a:pt x="1377041" y="670110"/>
                  </a:lnTo>
                  <a:lnTo>
                    <a:pt x="1426071" y="662314"/>
                  </a:lnTo>
                  <a:lnTo>
                    <a:pt x="1474704" y="653062"/>
                  </a:lnTo>
                  <a:lnTo>
                    <a:pt x="1522916" y="642364"/>
                  </a:lnTo>
                  <a:lnTo>
                    <a:pt x="1570680" y="630228"/>
                  </a:lnTo>
                  <a:lnTo>
                    <a:pt x="1617970" y="616664"/>
                  </a:lnTo>
                  <a:lnTo>
                    <a:pt x="1664761" y="601684"/>
                  </a:lnTo>
                  <a:lnTo>
                    <a:pt x="1711026" y="585296"/>
                  </a:lnTo>
                  <a:lnTo>
                    <a:pt x="1756739" y="567511"/>
                  </a:lnTo>
                  <a:lnTo>
                    <a:pt x="1801876" y="548338"/>
                  </a:lnTo>
                  <a:lnTo>
                    <a:pt x="1846408" y="527787"/>
                  </a:lnTo>
                  <a:lnTo>
                    <a:pt x="1890312" y="505868"/>
                  </a:lnTo>
                  <a:lnTo>
                    <a:pt x="1933561" y="482591"/>
                  </a:lnTo>
                  <a:lnTo>
                    <a:pt x="1976129" y="457966"/>
                  </a:lnTo>
                  <a:lnTo>
                    <a:pt x="2017990" y="432003"/>
                  </a:lnTo>
                  <a:lnTo>
                    <a:pt x="2059118" y="404711"/>
                  </a:lnTo>
                  <a:lnTo>
                    <a:pt x="2086661" y="385191"/>
                  </a:lnTo>
                  <a:lnTo>
                    <a:pt x="1145412" y="385191"/>
                  </a:lnTo>
                  <a:lnTo>
                    <a:pt x="1095197" y="384264"/>
                  </a:lnTo>
                  <a:lnTo>
                    <a:pt x="1045308" y="381497"/>
                  </a:lnTo>
                  <a:lnTo>
                    <a:pt x="995787" y="376903"/>
                  </a:lnTo>
                  <a:lnTo>
                    <a:pt x="946673" y="370499"/>
                  </a:lnTo>
                  <a:lnTo>
                    <a:pt x="898009" y="362301"/>
                  </a:lnTo>
                  <a:lnTo>
                    <a:pt x="849835" y="352325"/>
                  </a:lnTo>
                  <a:lnTo>
                    <a:pt x="802193" y="340585"/>
                  </a:lnTo>
                  <a:lnTo>
                    <a:pt x="755123" y="327099"/>
                  </a:lnTo>
                  <a:lnTo>
                    <a:pt x="708667" y="311882"/>
                  </a:lnTo>
                  <a:lnTo>
                    <a:pt x="662865" y="294949"/>
                  </a:lnTo>
                  <a:lnTo>
                    <a:pt x="617759" y="276317"/>
                  </a:lnTo>
                  <a:lnTo>
                    <a:pt x="573390" y="256002"/>
                  </a:lnTo>
                  <a:lnTo>
                    <a:pt x="529798" y="234018"/>
                  </a:lnTo>
                  <a:lnTo>
                    <a:pt x="487026" y="210382"/>
                  </a:lnTo>
                  <a:lnTo>
                    <a:pt x="445113" y="185110"/>
                  </a:lnTo>
                  <a:lnTo>
                    <a:pt x="404101" y="158217"/>
                  </a:lnTo>
                  <a:lnTo>
                    <a:pt x="364032" y="129720"/>
                  </a:lnTo>
                  <a:lnTo>
                    <a:pt x="324945" y="99634"/>
                  </a:lnTo>
                  <a:lnTo>
                    <a:pt x="286883" y="67974"/>
                  </a:lnTo>
                  <a:lnTo>
                    <a:pt x="249885" y="34758"/>
                  </a:lnTo>
                  <a:lnTo>
                    <a:pt x="213995" y="0"/>
                  </a:lnTo>
                  <a:close/>
                </a:path>
                <a:path w="2289175" h="810895">
                  <a:moveTo>
                    <a:pt x="2076830" y="0"/>
                  </a:moveTo>
                  <a:lnTo>
                    <a:pt x="2040709" y="34758"/>
                  </a:lnTo>
                  <a:lnTo>
                    <a:pt x="2003526" y="67974"/>
                  </a:lnTo>
                  <a:lnTo>
                    <a:pt x="1965320" y="99634"/>
                  </a:lnTo>
                  <a:lnTo>
                    <a:pt x="1926128" y="129720"/>
                  </a:lnTo>
                  <a:lnTo>
                    <a:pt x="1885986" y="158217"/>
                  </a:lnTo>
                  <a:lnTo>
                    <a:pt x="1844934" y="185110"/>
                  </a:lnTo>
                  <a:lnTo>
                    <a:pt x="1803009" y="210382"/>
                  </a:lnTo>
                  <a:lnTo>
                    <a:pt x="1760248" y="234018"/>
                  </a:lnTo>
                  <a:lnTo>
                    <a:pt x="1716689" y="256002"/>
                  </a:lnTo>
                  <a:lnTo>
                    <a:pt x="1672369" y="276317"/>
                  </a:lnTo>
                  <a:lnTo>
                    <a:pt x="1627327" y="294949"/>
                  </a:lnTo>
                  <a:lnTo>
                    <a:pt x="1581599" y="311882"/>
                  </a:lnTo>
                  <a:lnTo>
                    <a:pt x="1535223" y="327099"/>
                  </a:lnTo>
                  <a:lnTo>
                    <a:pt x="1488237" y="340585"/>
                  </a:lnTo>
                  <a:lnTo>
                    <a:pt x="1440679" y="352325"/>
                  </a:lnTo>
                  <a:lnTo>
                    <a:pt x="1392586" y="362301"/>
                  </a:lnTo>
                  <a:lnTo>
                    <a:pt x="1343995" y="370499"/>
                  </a:lnTo>
                  <a:lnTo>
                    <a:pt x="1294945" y="376903"/>
                  </a:lnTo>
                  <a:lnTo>
                    <a:pt x="1245473" y="381497"/>
                  </a:lnTo>
                  <a:lnTo>
                    <a:pt x="1195616" y="384264"/>
                  </a:lnTo>
                  <a:lnTo>
                    <a:pt x="1145412" y="385191"/>
                  </a:lnTo>
                  <a:lnTo>
                    <a:pt x="2086661" y="385191"/>
                  </a:lnTo>
                  <a:lnTo>
                    <a:pt x="2139072" y="346181"/>
                  </a:lnTo>
                  <a:lnTo>
                    <a:pt x="2177847" y="314963"/>
                  </a:lnTo>
                  <a:lnTo>
                    <a:pt x="2215785" y="282456"/>
                  </a:lnTo>
                  <a:lnTo>
                    <a:pt x="2252860" y="248669"/>
                  </a:lnTo>
                  <a:lnTo>
                    <a:pt x="2289048" y="213613"/>
                  </a:lnTo>
                  <a:lnTo>
                    <a:pt x="2076830" y="0"/>
                  </a:lnTo>
                  <a:close/>
                </a:path>
              </a:pathLst>
            </a:custGeom>
            <a:solidFill>
              <a:srgbClr val="A4A4A4"/>
            </a:solidFill>
          </p:spPr>
          <p:txBody>
            <a:bodyPr wrap="square" lIns="0" tIns="0" rIns="0" bIns="0" rtlCol="0"/>
            <a:lstStyle/>
            <a:p>
              <a:endParaRPr/>
            </a:p>
          </p:txBody>
        </p:sp>
        <p:sp>
          <p:nvSpPr>
            <p:cNvPr id="8" name="object 8"/>
            <p:cNvSpPr/>
            <p:nvPr/>
          </p:nvSpPr>
          <p:spPr>
            <a:xfrm>
              <a:off x="8708136" y="3560063"/>
              <a:ext cx="810895" cy="2289175"/>
            </a:xfrm>
            <a:custGeom>
              <a:avLst/>
              <a:gdLst/>
              <a:ahLst/>
              <a:cxnLst/>
              <a:rect l="l" t="t" r="r" b="b"/>
              <a:pathLst>
                <a:path w="810895" h="2289175">
                  <a:moveTo>
                    <a:pt x="212344" y="0"/>
                  </a:moveTo>
                  <a:lnTo>
                    <a:pt x="0" y="212216"/>
                  </a:lnTo>
                  <a:lnTo>
                    <a:pt x="33519" y="246952"/>
                  </a:lnTo>
                  <a:lnTo>
                    <a:pt x="65515" y="282601"/>
                  </a:lnTo>
                  <a:lnTo>
                    <a:pt x="95988" y="319121"/>
                  </a:lnTo>
                  <a:lnTo>
                    <a:pt x="124937" y="356470"/>
                  </a:lnTo>
                  <a:lnTo>
                    <a:pt x="152362" y="394604"/>
                  </a:lnTo>
                  <a:lnTo>
                    <a:pt x="178263" y="433481"/>
                  </a:lnTo>
                  <a:lnTo>
                    <a:pt x="202641" y="473059"/>
                  </a:lnTo>
                  <a:lnTo>
                    <a:pt x="225496" y="513294"/>
                  </a:lnTo>
                  <a:lnTo>
                    <a:pt x="246827" y="554145"/>
                  </a:lnTo>
                  <a:lnTo>
                    <a:pt x="266634" y="595569"/>
                  </a:lnTo>
                  <a:lnTo>
                    <a:pt x="284917" y="637522"/>
                  </a:lnTo>
                  <a:lnTo>
                    <a:pt x="301677" y="679963"/>
                  </a:lnTo>
                  <a:lnTo>
                    <a:pt x="316913" y="722849"/>
                  </a:lnTo>
                  <a:lnTo>
                    <a:pt x="330626" y="766137"/>
                  </a:lnTo>
                  <a:lnTo>
                    <a:pt x="342815" y="809784"/>
                  </a:lnTo>
                  <a:lnTo>
                    <a:pt x="353480" y="853749"/>
                  </a:lnTo>
                  <a:lnTo>
                    <a:pt x="362622" y="897988"/>
                  </a:lnTo>
                  <a:lnTo>
                    <a:pt x="370240" y="942458"/>
                  </a:lnTo>
                  <a:lnTo>
                    <a:pt x="376335" y="987118"/>
                  </a:lnTo>
                  <a:lnTo>
                    <a:pt x="380905" y="1031924"/>
                  </a:lnTo>
                  <a:lnTo>
                    <a:pt x="383953" y="1076834"/>
                  </a:lnTo>
                  <a:lnTo>
                    <a:pt x="385476" y="1121806"/>
                  </a:lnTo>
                  <a:lnTo>
                    <a:pt x="385476" y="1166796"/>
                  </a:lnTo>
                  <a:lnTo>
                    <a:pt x="383953" y="1211762"/>
                  </a:lnTo>
                  <a:lnTo>
                    <a:pt x="380905" y="1256662"/>
                  </a:lnTo>
                  <a:lnTo>
                    <a:pt x="376335" y="1301452"/>
                  </a:lnTo>
                  <a:lnTo>
                    <a:pt x="370240" y="1346091"/>
                  </a:lnTo>
                  <a:lnTo>
                    <a:pt x="362622" y="1390535"/>
                  </a:lnTo>
                  <a:lnTo>
                    <a:pt x="353480" y="1434742"/>
                  </a:lnTo>
                  <a:lnTo>
                    <a:pt x="342815" y="1478670"/>
                  </a:lnTo>
                  <a:lnTo>
                    <a:pt x="330626" y="1522275"/>
                  </a:lnTo>
                  <a:lnTo>
                    <a:pt x="316913" y="1565516"/>
                  </a:lnTo>
                  <a:lnTo>
                    <a:pt x="301677" y="1608349"/>
                  </a:lnTo>
                  <a:lnTo>
                    <a:pt x="284917" y="1650732"/>
                  </a:lnTo>
                  <a:lnTo>
                    <a:pt x="266634" y="1692622"/>
                  </a:lnTo>
                  <a:lnTo>
                    <a:pt x="246827" y="1733977"/>
                  </a:lnTo>
                  <a:lnTo>
                    <a:pt x="225496" y="1774754"/>
                  </a:lnTo>
                  <a:lnTo>
                    <a:pt x="202641" y="1814911"/>
                  </a:lnTo>
                  <a:lnTo>
                    <a:pt x="178263" y="1854404"/>
                  </a:lnTo>
                  <a:lnTo>
                    <a:pt x="152362" y="1893192"/>
                  </a:lnTo>
                  <a:lnTo>
                    <a:pt x="124937" y="1931231"/>
                  </a:lnTo>
                  <a:lnTo>
                    <a:pt x="95988" y="1968480"/>
                  </a:lnTo>
                  <a:lnTo>
                    <a:pt x="65515" y="2004894"/>
                  </a:lnTo>
                  <a:lnTo>
                    <a:pt x="33519" y="2040433"/>
                  </a:lnTo>
                  <a:lnTo>
                    <a:pt x="0" y="2075052"/>
                  </a:lnTo>
                  <a:lnTo>
                    <a:pt x="212344" y="2289048"/>
                  </a:lnTo>
                  <a:lnTo>
                    <a:pt x="247471" y="2252851"/>
                  </a:lnTo>
                  <a:lnTo>
                    <a:pt x="281344" y="2215751"/>
                  </a:lnTo>
                  <a:lnTo>
                    <a:pt x="313950" y="2177774"/>
                  </a:lnTo>
                  <a:lnTo>
                    <a:pt x="345277" y="2138949"/>
                  </a:lnTo>
                  <a:lnTo>
                    <a:pt x="375313" y="2099304"/>
                  </a:lnTo>
                  <a:lnTo>
                    <a:pt x="404046" y="2058868"/>
                  </a:lnTo>
                  <a:lnTo>
                    <a:pt x="431463" y="2017668"/>
                  </a:lnTo>
                  <a:lnTo>
                    <a:pt x="457552" y="1975734"/>
                  </a:lnTo>
                  <a:lnTo>
                    <a:pt x="482301" y="1933092"/>
                  </a:lnTo>
                  <a:lnTo>
                    <a:pt x="505698" y="1889772"/>
                  </a:lnTo>
                  <a:lnTo>
                    <a:pt x="527730" y="1845802"/>
                  </a:lnTo>
                  <a:lnTo>
                    <a:pt x="548386" y="1801209"/>
                  </a:lnTo>
                  <a:lnTo>
                    <a:pt x="567652" y="1756022"/>
                  </a:lnTo>
                  <a:lnTo>
                    <a:pt x="585517" y="1710269"/>
                  </a:lnTo>
                  <a:lnTo>
                    <a:pt x="601968" y="1663979"/>
                  </a:lnTo>
                  <a:lnTo>
                    <a:pt x="616994" y="1617180"/>
                  </a:lnTo>
                  <a:lnTo>
                    <a:pt x="630581" y="1569899"/>
                  </a:lnTo>
                  <a:lnTo>
                    <a:pt x="642719" y="1522166"/>
                  </a:lnTo>
                  <a:lnTo>
                    <a:pt x="653394" y="1474008"/>
                  </a:lnTo>
                  <a:lnTo>
                    <a:pt x="662594" y="1425453"/>
                  </a:lnTo>
                  <a:lnTo>
                    <a:pt x="670307" y="1376531"/>
                  </a:lnTo>
                  <a:lnTo>
                    <a:pt x="676521" y="1327268"/>
                  </a:lnTo>
                  <a:lnTo>
                    <a:pt x="681224" y="1277694"/>
                  </a:lnTo>
                  <a:lnTo>
                    <a:pt x="684403" y="1227836"/>
                  </a:lnTo>
                  <a:lnTo>
                    <a:pt x="810768" y="1143635"/>
                  </a:lnTo>
                  <a:lnTo>
                    <a:pt x="684403" y="1061212"/>
                  </a:lnTo>
                  <a:lnTo>
                    <a:pt x="681224" y="1011149"/>
                  </a:lnTo>
                  <a:lnTo>
                    <a:pt x="676521" y="961406"/>
                  </a:lnTo>
                  <a:lnTo>
                    <a:pt x="670307" y="912006"/>
                  </a:lnTo>
                  <a:lnTo>
                    <a:pt x="662594" y="862976"/>
                  </a:lnTo>
                  <a:lnTo>
                    <a:pt x="653394" y="814343"/>
                  </a:lnTo>
                  <a:lnTo>
                    <a:pt x="642719" y="766131"/>
                  </a:lnTo>
                  <a:lnTo>
                    <a:pt x="630581" y="718367"/>
                  </a:lnTo>
                  <a:lnTo>
                    <a:pt x="616994" y="671077"/>
                  </a:lnTo>
                  <a:lnTo>
                    <a:pt x="601968" y="624286"/>
                  </a:lnTo>
                  <a:lnTo>
                    <a:pt x="585517" y="578021"/>
                  </a:lnTo>
                  <a:lnTo>
                    <a:pt x="567652" y="532308"/>
                  </a:lnTo>
                  <a:lnTo>
                    <a:pt x="548385" y="487172"/>
                  </a:lnTo>
                  <a:lnTo>
                    <a:pt x="527730" y="442639"/>
                  </a:lnTo>
                  <a:lnTo>
                    <a:pt x="505698" y="398735"/>
                  </a:lnTo>
                  <a:lnTo>
                    <a:pt x="482301" y="355486"/>
                  </a:lnTo>
                  <a:lnTo>
                    <a:pt x="457552" y="312918"/>
                  </a:lnTo>
                  <a:lnTo>
                    <a:pt x="431463" y="271057"/>
                  </a:lnTo>
                  <a:lnTo>
                    <a:pt x="404046" y="229929"/>
                  </a:lnTo>
                  <a:lnTo>
                    <a:pt x="375313" y="189560"/>
                  </a:lnTo>
                  <a:lnTo>
                    <a:pt x="345277" y="149975"/>
                  </a:lnTo>
                  <a:lnTo>
                    <a:pt x="313950" y="111200"/>
                  </a:lnTo>
                  <a:lnTo>
                    <a:pt x="281344" y="73262"/>
                  </a:lnTo>
                  <a:lnTo>
                    <a:pt x="247471" y="36187"/>
                  </a:lnTo>
                  <a:lnTo>
                    <a:pt x="212344" y="0"/>
                  </a:lnTo>
                  <a:close/>
                </a:path>
              </a:pathLst>
            </a:custGeom>
            <a:solidFill>
              <a:srgbClr val="EC7C30"/>
            </a:solidFill>
          </p:spPr>
          <p:txBody>
            <a:bodyPr wrap="square" lIns="0" tIns="0" rIns="0" bIns="0" rtlCol="0"/>
            <a:lstStyle/>
            <a:p>
              <a:endParaRPr/>
            </a:p>
          </p:txBody>
        </p:sp>
      </p:grpSp>
      <p:sp>
        <p:nvSpPr>
          <p:cNvPr id="9" name="object 9"/>
          <p:cNvSpPr txBox="1"/>
          <p:nvPr/>
        </p:nvSpPr>
        <p:spPr>
          <a:xfrm>
            <a:off x="5908294" y="1165605"/>
            <a:ext cx="4311015" cy="1560195"/>
          </a:xfrm>
          <a:prstGeom prst="rect">
            <a:avLst/>
          </a:prstGeom>
        </p:spPr>
        <p:txBody>
          <a:bodyPr vert="horz" wrap="square" lIns="0" tIns="13335" rIns="0" bIns="0" rtlCol="0">
            <a:spAutoFit/>
          </a:bodyPr>
          <a:lstStyle/>
          <a:p>
            <a:pPr marL="138430">
              <a:lnSpc>
                <a:spcPct val="100000"/>
              </a:lnSpc>
              <a:spcBef>
                <a:spcPts val="105"/>
              </a:spcBef>
            </a:pPr>
            <a:r>
              <a:rPr sz="2200" spc="-10" dirty="0">
                <a:solidFill>
                  <a:srgbClr val="404040"/>
                </a:solidFill>
                <a:latin typeface="Noto Sans"/>
                <a:cs typeface="Noto Sans"/>
              </a:rPr>
              <a:t>Benefits </a:t>
            </a:r>
            <a:r>
              <a:rPr sz="2200" spc="-5" dirty="0">
                <a:solidFill>
                  <a:srgbClr val="404040"/>
                </a:solidFill>
                <a:latin typeface="Noto Sans"/>
                <a:cs typeface="Noto Sans"/>
              </a:rPr>
              <a:t>of </a:t>
            </a:r>
            <a:r>
              <a:rPr sz="2200" spc="-10" dirty="0">
                <a:solidFill>
                  <a:srgbClr val="404040"/>
                </a:solidFill>
                <a:latin typeface="Noto Sans"/>
                <a:cs typeface="Noto Sans"/>
              </a:rPr>
              <a:t>Amazon</a:t>
            </a:r>
            <a:r>
              <a:rPr sz="2200" spc="-70" dirty="0">
                <a:solidFill>
                  <a:srgbClr val="404040"/>
                </a:solidFill>
                <a:latin typeface="Noto Sans"/>
                <a:cs typeface="Noto Sans"/>
              </a:rPr>
              <a:t> </a:t>
            </a:r>
            <a:r>
              <a:rPr sz="2200" spc="-15" dirty="0">
                <a:solidFill>
                  <a:srgbClr val="404040"/>
                </a:solidFill>
                <a:latin typeface="Noto Sans"/>
                <a:cs typeface="Noto Sans"/>
              </a:rPr>
              <a:t>ElastiCache:</a:t>
            </a:r>
            <a:endParaRPr sz="2200">
              <a:latin typeface="Noto Sans"/>
              <a:cs typeface="Noto Sans"/>
            </a:endParaRPr>
          </a:p>
          <a:p>
            <a:pPr>
              <a:lnSpc>
                <a:spcPct val="100000"/>
              </a:lnSpc>
              <a:spcBef>
                <a:spcPts val="10"/>
              </a:spcBef>
            </a:pPr>
            <a:endParaRPr sz="3400">
              <a:latin typeface="Noto Sans"/>
              <a:cs typeface="Noto Sans"/>
            </a:endParaRPr>
          </a:p>
          <a:p>
            <a:pPr marL="609600" marR="579755" indent="-597535">
              <a:lnSpc>
                <a:spcPct val="100000"/>
              </a:lnSpc>
            </a:pPr>
            <a:r>
              <a:rPr sz="2000" spc="-15" dirty="0">
                <a:solidFill>
                  <a:srgbClr val="404040"/>
                </a:solidFill>
                <a:latin typeface="Noto Sans"/>
                <a:cs typeface="Noto Sans"/>
              </a:rPr>
              <a:t>Good for </a:t>
            </a:r>
            <a:r>
              <a:rPr sz="2000" spc="-20" dirty="0">
                <a:solidFill>
                  <a:srgbClr val="404040"/>
                </a:solidFill>
                <a:latin typeface="Noto Sans"/>
                <a:cs typeface="Noto Sans"/>
              </a:rPr>
              <a:t>read-heavy </a:t>
            </a:r>
            <a:r>
              <a:rPr sz="2000" spc="-15" dirty="0">
                <a:solidFill>
                  <a:srgbClr val="404040"/>
                </a:solidFill>
                <a:latin typeface="Noto Sans"/>
                <a:cs typeface="Noto Sans"/>
              </a:rPr>
              <a:t>databases  as </a:t>
            </a:r>
            <a:r>
              <a:rPr sz="2000" spc="-20" dirty="0">
                <a:solidFill>
                  <a:srgbClr val="404040"/>
                </a:solidFill>
                <a:latin typeface="Noto Sans"/>
                <a:cs typeface="Noto Sans"/>
              </a:rPr>
              <a:t>it </a:t>
            </a:r>
            <a:r>
              <a:rPr sz="2000" spc="-15" dirty="0">
                <a:solidFill>
                  <a:srgbClr val="404040"/>
                </a:solidFill>
                <a:latin typeface="Noto Sans"/>
                <a:cs typeface="Noto Sans"/>
              </a:rPr>
              <a:t>reduces </a:t>
            </a:r>
            <a:r>
              <a:rPr sz="2000" spc="-20" dirty="0">
                <a:solidFill>
                  <a:srgbClr val="404040"/>
                </a:solidFill>
                <a:latin typeface="Noto Sans"/>
                <a:cs typeface="Noto Sans"/>
              </a:rPr>
              <a:t>the</a:t>
            </a:r>
            <a:r>
              <a:rPr sz="2000" spc="35" dirty="0">
                <a:solidFill>
                  <a:srgbClr val="404040"/>
                </a:solidFill>
                <a:latin typeface="Noto Sans"/>
                <a:cs typeface="Noto Sans"/>
              </a:rPr>
              <a:t> </a:t>
            </a:r>
            <a:r>
              <a:rPr sz="2000" spc="-15" dirty="0">
                <a:solidFill>
                  <a:srgbClr val="404040"/>
                </a:solidFill>
                <a:latin typeface="Noto Sans"/>
                <a:cs typeface="Noto Sans"/>
              </a:rPr>
              <a:t>load</a:t>
            </a:r>
            <a:endParaRPr sz="2000">
              <a:latin typeface="Noto Sans"/>
              <a:cs typeface="Noto Sans"/>
            </a:endParaRPr>
          </a:p>
        </p:txBody>
      </p:sp>
      <p:sp>
        <p:nvSpPr>
          <p:cNvPr id="10" name="object 10"/>
          <p:cNvSpPr txBox="1"/>
          <p:nvPr/>
        </p:nvSpPr>
        <p:spPr>
          <a:xfrm>
            <a:off x="9918954" y="4370958"/>
            <a:ext cx="3303270" cy="634365"/>
          </a:xfrm>
          <a:prstGeom prst="rect">
            <a:avLst/>
          </a:prstGeom>
        </p:spPr>
        <p:txBody>
          <a:bodyPr vert="horz" wrap="square" lIns="0" tIns="11430" rIns="0" bIns="0" rtlCol="0">
            <a:spAutoFit/>
          </a:bodyPr>
          <a:lstStyle/>
          <a:p>
            <a:pPr marL="1039494" marR="5080" indent="-1027430">
              <a:lnSpc>
                <a:spcPct val="100000"/>
              </a:lnSpc>
              <a:spcBef>
                <a:spcPts val="90"/>
              </a:spcBef>
            </a:pPr>
            <a:r>
              <a:rPr sz="2000" spc="-45" dirty="0">
                <a:solidFill>
                  <a:srgbClr val="404040"/>
                </a:solidFill>
                <a:latin typeface="Noto Sans"/>
                <a:cs typeface="Noto Sans"/>
              </a:rPr>
              <a:t>Right </a:t>
            </a:r>
            <a:r>
              <a:rPr sz="2000" spc="-15" dirty="0">
                <a:solidFill>
                  <a:srgbClr val="404040"/>
                </a:solidFill>
                <a:latin typeface="Noto Sans"/>
                <a:cs typeface="Noto Sans"/>
              </a:rPr>
              <a:t>for compute-intensive  workloads</a:t>
            </a:r>
            <a:endParaRPr sz="2000">
              <a:latin typeface="Noto Sans"/>
              <a:cs typeface="Noto Sans"/>
            </a:endParaRPr>
          </a:p>
        </p:txBody>
      </p:sp>
      <p:sp>
        <p:nvSpPr>
          <p:cNvPr id="11" name="object 11"/>
          <p:cNvSpPr txBox="1"/>
          <p:nvPr/>
        </p:nvSpPr>
        <p:spPr>
          <a:xfrm>
            <a:off x="6758685" y="6610350"/>
            <a:ext cx="2032635" cy="329565"/>
          </a:xfrm>
          <a:prstGeom prst="rect">
            <a:avLst/>
          </a:prstGeom>
        </p:spPr>
        <p:txBody>
          <a:bodyPr vert="horz" wrap="square" lIns="0" tIns="11430" rIns="0" bIns="0" rtlCol="0">
            <a:spAutoFit/>
          </a:bodyPr>
          <a:lstStyle/>
          <a:p>
            <a:pPr marL="12700">
              <a:lnSpc>
                <a:spcPct val="100000"/>
              </a:lnSpc>
              <a:spcBef>
                <a:spcPts val="90"/>
              </a:spcBef>
            </a:pPr>
            <a:r>
              <a:rPr sz="2000" spc="-40" dirty="0">
                <a:solidFill>
                  <a:srgbClr val="404040"/>
                </a:solidFill>
                <a:latin typeface="Noto Sans"/>
                <a:cs typeface="Noto Sans"/>
              </a:rPr>
              <a:t>Improves</a:t>
            </a:r>
            <a:r>
              <a:rPr sz="2000" spc="-25" dirty="0">
                <a:solidFill>
                  <a:srgbClr val="404040"/>
                </a:solidFill>
                <a:latin typeface="Noto Sans"/>
                <a:cs typeface="Noto Sans"/>
              </a:rPr>
              <a:t> </a:t>
            </a:r>
            <a:r>
              <a:rPr sz="2000" spc="-15" dirty="0">
                <a:solidFill>
                  <a:srgbClr val="404040"/>
                </a:solidFill>
                <a:latin typeface="Noto Sans"/>
                <a:cs typeface="Noto Sans"/>
              </a:rPr>
              <a:t>latency</a:t>
            </a:r>
            <a:endParaRPr sz="2000">
              <a:latin typeface="Noto Sans"/>
              <a:cs typeface="Noto Sans"/>
            </a:endParaRPr>
          </a:p>
        </p:txBody>
      </p:sp>
      <p:sp>
        <p:nvSpPr>
          <p:cNvPr id="12" name="object 12"/>
          <p:cNvSpPr txBox="1"/>
          <p:nvPr/>
        </p:nvSpPr>
        <p:spPr>
          <a:xfrm>
            <a:off x="3569334" y="4524882"/>
            <a:ext cx="2164715"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Better</a:t>
            </a:r>
            <a:r>
              <a:rPr sz="2000" spc="-60" dirty="0">
                <a:solidFill>
                  <a:srgbClr val="404040"/>
                </a:solidFill>
                <a:latin typeface="Noto Sans"/>
                <a:cs typeface="Noto Sans"/>
              </a:rPr>
              <a:t> </a:t>
            </a:r>
            <a:r>
              <a:rPr sz="2000" spc="-35" dirty="0">
                <a:solidFill>
                  <a:srgbClr val="404040"/>
                </a:solidFill>
                <a:latin typeface="Noto Sans"/>
                <a:cs typeface="Noto Sans"/>
              </a:rPr>
              <a:t>throughput</a:t>
            </a:r>
            <a:endParaRPr sz="2000">
              <a:latin typeface="Noto Sans"/>
              <a:cs typeface="Noto Sans"/>
            </a:endParaRPr>
          </a:p>
        </p:txBody>
      </p:sp>
      <p:sp>
        <p:nvSpPr>
          <p:cNvPr id="13" name="object 13"/>
          <p:cNvSpPr/>
          <p:nvPr/>
        </p:nvSpPr>
        <p:spPr>
          <a:xfrm>
            <a:off x="5087111" y="710183"/>
            <a:ext cx="6132576" cy="256031"/>
          </a:xfrm>
          <a:prstGeom prst="rect">
            <a:avLst/>
          </a:prstGeom>
          <a:blipFill>
            <a:blip r:embed="rId3" cstate="print"/>
            <a:stretch>
              <a:fillRect/>
            </a:stretch>
          </a:blipFill>
        </p:spPr>
        <p:txBody>
          <a:bodyPr wrap="square" lIns="0" tIns="0" rIns="0" bIns="0" rtlCol="0"/>
          <a:lstStyle/>
          <a:p>
            <a:endParaRPr/>
          </a:p>
        </p:txBody>
      </p:sp>
      <p:sp>
        <p:nvSpPr>
          <p:cNvPr id="14" name="object 1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87</a:t>
            </a:fld>
            <a:endParaRPr spc="-5"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4221" y="283286"/>
            <a:ext cx="4068445" cy="512445"/>
          </a:xfrm>
          <a:prstGeom prst="rect">
            <a:avLst/>
          </a:prstGeom>
        </p:spPr>
        <p:txBody>
          <a:bodyPr vert="horz" wrap="square" lIns="0" tIns="12065" rIns="0" bIns="0" rtlCol="0">
            <a:spAutoFit/>
          </a:bodyPr>
          <a:lstStyle/>
          <a:p>
            <a:pPr marL="12700">
              <a:lnSpc>
                <a:spcPct val="100000"/>
              </a:lnSpc>
              <a:spcBef>
                <a:spcPts val="95"/>
              </a:spcBef>
            </a:pPr>
            <a:r>
              <a:rPr sz="3200" b="0" spc="-445" dirty="0">
                <a:latin typeface="Arial Black"/>
                <a:cs typeface="Arial Black"/>
              </a:rPr>
              <a:t>Memcached </a:t>
            </a:r>
            <a:r>
              <a:rPr sz="3200" b="0" spc="-365" dirty="0">
                <a:latin typeface="Arial Black"/>
                <a:cs typeface="Arial Black"/>
              </a:rPr>
              <a:t>and</a:t>
            </a:r>
            <a:r>
              <a:rPr sz="3200" b="0" spc="-540" dirty="0">
                <a:latin typeface="Arial Black"/>
                <a:cs typeface="Arial Black"/>
              </a:rPr>
              <a:t> </a:t>
            </a:r>
            <a:r>
              <a:rPr sz="3200" b="0" spc="-459" dirty="0">
                <a:latin typeface="Arial Black"/>
                <a:cs typeface="Arial Black"/>
              </a:rPr>
              <a:t>Redis</a:t>
            </a:r>
            <a:endParaRPr sz="3200">
              <a:latin typeface="Arial Black"/>
              <a:cs typeface="Arial Black"/>
            </a:endParaRPr>
          </a:p>
        </p:txBody>
      </p:sp>
      <p:sp>
        <p:nvSpPr>
          <p:cNvPr id="3" name="object 3"/>
          <p:cNvSpPr/>
          <p:nvPr/>
        </p:nvSpPr>
        <p:spPr>
          <a:xfrm>
            <a:off x="7699247" y="2831592"/>
            <a:ext cx="774192" cy="92659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753343" y="6010655"/>
            <a:ext cx="795527" cy="8382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20767" y="6013703"/>
            <a:ext cx="783336" cy="822959"/>
          </a:xfrm>
          <a:prstGeom prst="rect">
            <a:avLst/>
          </a:prstGeom>
          <a:blipFill>
            <a:blip r:embed="rId4" cstate="print"/>
            <a:stretch>
              <a:fillRect/>
            </a:stretch>
          </a:blipFill>
        </p:spPr>
        <p:txBody>
          <a:bodyPr wrap="square" lIns="0" tIns="0" rIns="0" bIns="0" rtlCol="0"/>
          <a:lstStyle/>
          <a:p>
            <a:endParaRPr/>
          </a:p>
        </p:txBody>
      </p:sp>
      <p:grpSp>
        <p:nvGrpSpPr>
          <p:cNvPr id="6" name="object 6"/>
          <p:cNvGrpSpPr/>
          <p:nvPr/>
        </p:nvGrpSpPr>
        <p:grpSpPr>
          <a:xfrm>
            <a:off x="4975859" y="5312664"/>
            <a:ext cx="6212205" cy="629920"/>
            <a:chOff x="4975859" y="5312664"/>
            <a:chExt cx="6212205" cy="629920"/>
          </a:xfrm>
        </p:grpSpPr>
        <p:sp>
          <p:nvSpPr>
            <p:cNvPr id="7" name="object 7"/>
            <p:cNvSpPr/>
            <p:nvPr/>
          </p:nvSpPr>
          <p:spPr>
            <a:xfrm>
              <a:off x="8077199" y="5312664"/>
              <a:ext cx="0" cy="108585"/>
            </a:xfrm>
            <a:custGeom>
              <a:avLst/>
              <a:gdLst/>
              <a:ahLst/>
              <a:cxnLst/>
              <a:rect l="l" t="t" r="r" b="b"/>
              <a:pathLst>
                <a:path h="108585">
                  <a:moveTo>
                    <a:pt x="0" y="0"/>
                  </a:moveTo>
                  <a:lnTo>
                    <a:pt x="0" y="108331"/>
                  </a:lnTo>
                </a:path>
              </a:pathLst>
            </a:custGeom>
            <a:ln w="12192">
              <a:solidFill>
                <a:srgbClr val="EC7C30"/>
              </a:solidFill>
            </a:ln>
          </p:spPr>
          <p:txBody>
            <a:bodyPr wrap="square" lIns="0" tIns="0" rIns="0" bIns="0" rtlCol="0"/>
            <a:lstStyle/>
            <a:p>
              <a:endParaRPr/>
            </a:p>
          </p:txBody>
        </p:sp>
        <p:sp>
          <p:nvSpPr>
            <p:cNvPr id="8" name="object 8"/>
            <p:cNvSpPr/>
            <p:nvPr/>
          </p:nvSpPr>
          <p:spPr>
            <a:xfrm>
              <a:off x="4975859" y="5446776"/>
              <a:ext cx="76200" cy="495300"/>
            </a:xfrm>
            <a:custGeom>
              <a:avLst/>
              <a:gdLst/>
              <a:ahLst/>
              <a:cxnLst/>
              <a:rect l="l" t="t" r="r" b="b"/>
              <a:pathLst>
                <a:path w="76200" h="495300">
                  <a:moveTo>
                    <a:pt x="31750" y="419100"/>
                  </a:moveTo>
                  <a:lnTo>
                    <a:pt x="0" y="419100"/>
                  </a:lnTo>
                  <a:lnTo>
                    <a:pt x="38100" y="495300"/>
                  </a:lnTo>
                  <a:lnTo>
                    <a:pt x="69850" y="431800"/>
                  </a:lnTo>
                  <a:lnTo>
                    <a:pt x="31750" y="431800"/>
                  </a:lnTo>
                  <a:lnTo>
                    <a:pt x="31750" y="419100"/>
                  </a:lnTo>
                  <a:close/>
                </a:path>
                <a:path w="76200" h="495300">
                  <a:moveTo>
                    <a:pt x="44450" y="0"/>
                  </a:moveTo>
                  <a:lnTo>
                    <a:pt x="31750" y="0"/>
                  </a:lnTo>
                  <a:lnTo>
                    <a:pt x="31750" y="431800"/>
                  </a:lnTo>
                  <a:lnTo>
                    <a:pt x="44450" y="431800"/>
                  </a:lnTo>
                  <a:lnTo>
                    <a:pt x="44450" y="0"/>
                  </a:lnTo>
                  <a:close/>
                </a:path>
                <a:path w="76200" h="495300">
                  <a:moveTo>
                    <a:pt x="76200" y="419100"/>
                  </a:moveTo>
                  <a:lnTo>
                    <a:pt x="44450" y="419100"/>
                  </a:lnTo>
                  <a:lnTo>
                    <a:pt x="44450" y="431800"/>
                  </a:lnTo>
                  <a:lnTo>
                    <a:pt x="69850" y="431800"/>
                  </a:lnTo>
                  <a:lnTo>
                    <a:pt x="76200" y="419100"/>
                  </a:lnTo>
                  <a:close/>
                </a:path>
              </a:pathLst>
            </a:custGeom>
            <a:solidFill>
              <a:srgbClr val="EC7C30"/>
            </a:solidFill>
          </p:spPr>
          <p:txBody>
            <a:bodyPr wrap="square" lIns="0" tIns="0" rIns="0" bIns="0" rtlCol="0"/>
            <a:lstStyle/>
            <a:p>
              <a:endParaRPr/>
            </a:p>
          </p:txBody>
        </p:sp>
        <p:sp>
          <p:nvSpPr>
            <p:cNvPr id="9" name="object 9"/>
            <p:cNvSpPr/>
            <p:nvPr/>
          </p:nvSpPr>
          <p:spPr>
            <a:xfrm>
              <a:off x="5013959" y="5446776"/>
              <a:ext cx="3073400" cy="0"/>
            </a:xfrm>
            <a:custGeom>
              <a:avLst/>
              <a:gdLst/>
              <a:ahLst/>
              <a:cxnLst/>
              <a:rect l="l" t="t" r="r" b="b"/>
              <a:pathLst>
                <a:path w="3073400">
                  <a:moveTo>
                    <a:pt x="0" y="0"/>
                  </a:moveTo>
                  <a:lnTo>
                    <a:pt x="3072891" y="0"/>
                  </a:lnTo>
                </a:path>
              </a:pathLst>
            </a:custGeom>
            <a:ln w="12192">
              <a:solidFill>
                <a:srgbClr val="EC7C30"/>
              </a:solidFill>
            </a:ln>
          </p:spPr>
          <p:txBody>
            <a:bodyPr wrap="square" lIns="0" tIns="0" rIns="0" bIns="0" rtlCol="0"/>
            <a:lstStyle/>
            <a:p>
              <a:endParaRPr/>
            </a:p>
          </p:txBody>
        </p:sp>
        <p:sp>
          <p:nvSpPr>
            <p:cNvPr id="10" name="object 10"/>
            <p:cNvSpPr/>
            <p:nvPr/>
          </p:nvSpPr>
          <p:spPr>
            <a:xfrm>
              <a:off x="11111483" y="5446776"/>
              <a:ext cx="76200" cy="495300"/>
            </a:xfrm>
            <a:custGeom>
              <a:avLst/>
              <a:gdLst/>
              <a:ahLst/>
              <a:cxnLst/>
              <a:rect l="l" t="t" r="r" b="b"/>
              <a:pathLst>
                <a:path w="76200" h="495300">
                  <a:moveTo>
                    <a:pt x="31750" y="419100"/>
                  </a:moveTo>
                  <a:lnTo>
                    <a:pt x="0" y="419100"/>
                  </a:lnTo>
                  <a:lnTo>
                    <a:pt x="38100" y="495300"/>
                  </a:lnTo>
                  <a:lnTo>
                    <a:pt x="69850" y="431800"/>
                  </a:lnTo>
                  <a:lnTo>
                    <a:pt x="31750" y="431800"/>
                  </a:lnTo>
                  <a:lnTo>
                    <a:pt x="31750" y="419100"/>
                  </a:lnTo>
                  <a:close/>
                </a:path>
                <a:path w="76200" h="495300">
                  <a:moveTo>
                    <a:pt x="44450" y="0"/>
                  </a:moveTo>
                  <a:lnTo>
                    <a:pt x="31750" y="0"/>
                  </a:lnTo>
                  <a:lnTo>
                    <a:pt x="31750" y="431800"/>
                  </a:lnTo>
                  <a:lnTo>
                    <a:pt x="44450" y="431800"/>
                  </a:lnTo>
                  <a:lnTo>
                    <a:pt x="44450" y="0"/>
                  </a:lnTo>
                  <a:close/>
                </a:path>
                <a:path w="76200" h="495300">
                  <a:moveTo>
                    <a:pt x="76200" y="419100"/>
                  </a:moveTo>
                  <a:lnTo>
                    <a:pt x="44450" y="419100"/>
                  </a:lnTo>
                  <a:lnTo>
                    <a:pt x="44450" y="431800"/>
                  </a:lnTo>
                  <a:lnTo>
                    <a:pt x="69850" y="431800"/>
                  </a:lnTo>
                  <a:lnTo>
                    <a:pt x="76200" y="419100"/>
                  </a:lnTo>
                  <a:close/>
                </a:path>
              </a:pathLst>
            </a:custGeom>
            <a:solidFill>
              <a:srgbClr val="EC7C30"/>
            </a:solidFill>
          </p:spPr>
          <p:txBody>
            <a:bodyPr wrap="square" lIns="0" tIns="0" rIns="0" bIns="0" rtlCol="0"/>
            <a:lstStyle/>
            <a:p>
              <a:endParaRPr/>
            </a:p>
          </p:txBody>
        </p:sp>
        <p:sp>
          <p:nvSpPr>
            <p:cNvPr id="11" name="object 11"/>
            <p:cNvSpPr/>
            <p:nvPr/>
          </p:nvSpPr>
          <p:spPr>
            <a:xfrm>
              <a:off x="8077199" y="5446776"/>
              <a:ext cx="3073400" cy="0"/>
            </a:xfrm>
            <a:custGeom>
              <a:avLst/>
              <a:gdLst/>
              <a:ahLst/>
              <a:cxnLst/>
              <a:rect l="l" t="t" r="r" b="b"/>
              <a:pathLst>
                <a:path w="3073400">
                  <a:moveTo>
                    <a:pt x="0" y="0"/>
                  </a:moveTo>
                  <a:lnTo>
                    <a:pt x="3072892" y="0"/>
                  </a:lnTo>
                </a:path>
              </a:pathLst>
            </a:custGeom>
            <a:ln w="12192">
              <a:solidFill>
                <a:srgbClr val="EC7C30"/>
              </a:solidFill>
            </a:ln>
          </p:spPr>
          <p:txBody>
            <a:bodyPr wrap="square" lIns="0" tIns="0" rIns="0" bIns="0" rtlCol="0"/>
            <a:lstStyle/>
            <a:p>
              <a:endParaRPr/>
            </a:p>
          </p:txBody>
        </p:sp>
      </p:grpSp>
      <p:sp>
        <p:nvSpPr>
          <p:cNvPr id="12" name="object 12"/>
          <p:cNvSpPr/>
          <p:nvPr/>
        </p:nvSpPr>
        <p:spPr>
          <a:xfrm>
            <a:off x="8077200" y="4395215"/>
            <a:ext cx="0" cy="210820"/>
          </a:xfrm>
          <a:custGeom>
            <a:avLst/>
            <a:gdLst/>
            <a:ahLst/>
            <a:cxnLst/>
            <a:rect l="l" t="t" r="r" b="b"/>
            <a:pathLst>
              <a:path h="210820">
                <a:moveTo>
                  <a:pt x="0" y="0"/>
                </a:moveTo>
                <a:lnTo>
                  <a:pt x="0" y="210312"/>
                </a:lnTo>
              </a:path>
            </a:pathLst>
          </a:custGeom>
          <a:ln w="12192">
            <a:solidFill>
              <a:srgbClr val="EC7C30"/>
            </a:solidFill>
          </a:ln>
        </p:spPr>
        <p:txBody>
          <a:bodyPr wrap="square" lIns="0" tIns="0" rIns="0" bIns="0" rtlCol="0"/>
          <a:lstStyle/>
          <a:p>
            <a:endParaRPr/>
          </a:p>
        </p:txBody>
      </p:sp>
      <p:sp>
        <p:nvSpPr>
          <p:cNvPr id="13" name="object 13"/>
          <p:cNvSpPr txBox="1"/>
          <p:nvPr/>
        </p:nvSpPr>
        <p:spPr>
          <a:xfrm>
            <a:off x="6446265" y="3865879"/>
            <a:ext cx="3275965" cy="1393190"/>
          </a:xfrm>
          <a:prstGeom prst="rect">
            <a:avLst/>
          </a:prstGeom>
        </p:spPr>
        <p:txBody>
          <a:bodyPr vert="horz" wrap="square" lIns="0" tIns="11430" rIns="0" bIns="0" rtlCol="0">
            <a:spAutoFit/>
          </a:bodyPr>
          <a:lstStyle/>
          <a:p>
            <a:pPr marR="4445" algn="ctr">
              <a:lnSpc>
                <a:spcPct val="100000"/>
              </a:lnSpc>
              <a:spcBef>
                <a:spcPts val="90"/>
              </a:spcBef>
            </a:pPr>
            <a:r>
              <a:rPr sz="2000" spc="-15" dirty="0">
                <a:solidFill>
                  <a:srgbClr val="404040"/>
                </a:solidFill>
                <a:latin typeface="Noto Sans"/>
                <a:cs typeface="Noto Sans"/>
              </a:rPr>
              <a:t>ElastiCache</a:t>
            </a:r>
            <a:endParaRPr sz="2000">
              <a:latin typeface="Noto Sans"/>
              <a:cs typeface="Noto Sans"/>
            </a:endParaRPr>
          </a:p>
          <a:p>
            <a:pPr>
              <a:lnSpc>
                <a:spcPct val="100000"/>
              </a:lnSpc>
              <a:spcBef>
                <a:spcPts val="35"/>
              </a:spcBef>
            </a:pPr>
            <a:endParaRPr sz="2600">
              <a:latin typeface="Noto Sans"/>
              <a:cs typeface="Noto Sans"/>
            </a:endParaRPr>
          </a:p>
          <a:p>
            <a:pPr marL="3175" algn="ctr">
              <a:lnSpc>
                <a:spcPct val="100000"/>
              </a:lnSpc>
            </a:pPr>
            <a:r>
              <a:rPr sz="2000" spc="-10" dirty="0">
                <a:solidFill>
                  <a:srgbClr val="404040"/>
                </a:solidFill>
                <a:latin typeface="Noto Sans"/>
                <a:cs typeface="Noto Sans"/>
              </a:rPr>
              <a:t>Open</a:t>
            </a:r>
            <a:r>
              <a:rPr sz="2000" spc="-5" dirty="0">
                <a:solidFill>
                  <a:srgbClr val="404040"/>
                </a:solidFill>
                <a:latin typeface="Noto Sans"/>
                <a:cs typeface="Noto Sans"/>
              </a:rPr>
              <a:t> </a:t>
            </a:r>
            <a:r>
              <a:rPr sz="2000" spc="-20" dirty="0">
                <a:solidFill>
                  <a:srgbClr val="404040"/>
                </a:solidFill>
                <a:latin typeface="Noto Sans"/>
                <a:cs typeface="Noto Sans"/>
              </a:rPr>
              <a:t>source</a:t>
            </a:r>
            <a:endParaRPr sz="2000">
              <a:latin typeface="Noto Sans"/>
              <a:cs typeface="Noto Sans"/>
            </a:endParaRPr>
          </a:p>
          <a:p>
            <a:pPr algn="ctr">
              <a:lnSpc>
                <a:spcPct val="100000"/>
              </a:lnSpc>
            </a:pPr>
            <a:r>
              <a:rPr sz="2000" spc="-15" dirty="0">
                <a:solidFill>
                  <a:srgbClr val="404040"/>
                </a:solidFill>
                <a:latin typeface="Noto Sans"/>
                <a:cs typeface="Noto Sans"/>
              </a:rPr>
              <a:t>in-memory </a:t>
            </a:r>
            <a:r>
              <a:rPr sz="2000" spc="-35" dirty="0">
                <a:solidFill>
                  <a:srgbClr val="404040"/>
                </a:solidFill>
                <a:latin typeface="Noto Sans"/>
                <a:cs typeface="Noto Sans"/>
              </a:rPr>
              <a:t>caching</a:t>
            </a:r>
            <a:r>
              <a:rPr sz="2000" spc="-5" dirty="0">
                <a:solidFill>
                  <a:srgbClr val="404040"/>
                </a:solidFill>
                <a:latin typeface="Noto Sans"/>
                <a:cs typeface="Noto Sans"/>
              </a:rPr>
              <a:t> </a:t>
            </a:r>
            <a:r>
              <a:rPr sz="2000" spc="-30" dirty="0">
                <a:solidFill>
                  <a:srgbClr val="404040"/>
                </a:solidFill>
                <a:latin typeface="Noto Sans"/>
                <a:cs typeface="Noto Sans"/>
              </a:rPr>
              <a:t>engines</a:t>
            </a:r>
            <a:endParaRPr sz="2000">
              <a:latin typeface="Noto Sans"/>
              <a:cs typeface="Noto Sans"/>
            </a:endParaRPr>
          </a:p>
        </p:txBody>
      </p:sp>
      <p:sp>
        <p:nvSpPr>
          <p:cNvPr id="14" name="object 14"/>
          <p:cNvSpPr txBox="1"/>
          <p:nvPr/>
        </p:nvSpPr>
        <p:spPr>
          <a:xfrm>
            <a:off x="10737850" y="6967219"/>
            <a:ext cx="663575" cy="329565"/>
          </a:xfrm>
          <a:prstGeom prst="rect">
            <a:avLst/>
          </a:prstGeom>
        </p:spPr>
        <p:txBody>
          <a:bodyPr vert="horz" wrap="square" lIns="0" tIns="11430" rIns="0" bIns="0" rtlCol="0">
            <a:spAutoFit/>
          </a:bodyPr>
          <a:lstStyle/>
          <a:p>
            <a:pPr marL="12700">
              <a:lnSpc>
                <a:spcPct val="100000"/>
              </a:lnSpc>
              <a:spcBef>
                <a:spcPts val="90"/>
              </a:spcBef>
            </a:pPr>
            <a:r>
              <a:rPr sz="2000" spc="-25" dirty="0">
                <a:solidFill>
                  <a:srgbClr val="404040"/>
                </a:solidFill>
                <a:latin typeface="Noto Sans"/>
                <a:cs typeface="Noto Sans"/>
              </a:rPr>
              <a:t>R</a:t>
            </a:r>
            <a:r>
              <a:rPr sz="2000" spc="-10" dirty="0">
                <a:solidFill>
                  <a:srgbClr val="404040"/>
                </a:solidFill>
                <a:latin typeface="Noto Sans"/>
                <a:cs typeface="Noto Sans"/>
              </a:rPr>
              <a:t>edis</a:t>
            </a:r>
            <a:endParaRPr sz="2000">
              <a:latin typeface="Noto Sans"/>
              <a:cs typeface="Noto Sans"/>
            </a:endParaRPr>
          </a:p>
        </p:txBody>
      </p:sp>
      <p:sp>
        <p:nvSpPr>
          <p:cNvPr id="15" name="object 15"/>
          <p:cNvSpPr txBox="1"/>
          <p:nvPr/>
        </p:nvSpPr>
        <p:spPr>
          <a:xfrm>
            <a:off x="4190238" y="6969709"/>
            <a:ext cx="1469390"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Memcached</a:t>
            </a:r>
            <a:endParaRPr sz="2000">
              <a:latin typeface="Noto Sans"/>
              <a:cs typeface="Noto Sans"/>
            </a:endParaRPr>
          </a:p>
        </p:txBody>
      </p:sp>
      <p:sp>
        <p:nvSpPr>
          <p:cNvPr id="16" name="object 16"/>
          <p:cNvSpPr/>
          <p:nvPr/>
        </p:nvSpPr>
        <p:spPr>
          <a:xfrm>
            <a:off x="5769864" y="710183"/>
            <a:ext cx="4745736" cy="256031"/>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967536" y="1165605"/>
            <a:ext cx="14395450" cy="361950"/>
          </a:xfrm>
          <a:prstGeom prst="rect">
            <a:avLst/>
          </a:prstGeom>
        </p:spPr>
        <p:txBody>
          <a:bodyPr vert="horz" wrap="square" lIns="0" tIns="13335" rIns="0" bIns="0" rtlCol="0">
            <a:spAutoFit/>
          </a:bodyPr>
          <a:lstStyle/>
          <a:p>
            <a:pPr marL="12700">
              <a:lnSpc>
                <a:spcPct val="100000"/>
              </a:lnSpc>
              <a:spcBef>
                <a:spcPts val="105"/>
              </a:spcBef>
            </a:pPr>
            <a:r>
              <a:rPr sz="2200" spc="-5" dirty="0">
                <a:solidFill>
                  <a:srgbClr val="404040"/>
                </a:solidFill>
                <a:latin typeface="Noto Sans"/>
                <a:cs typeface="Noto Sans"/>
              </a:rPr>
              <a:t>Amazon </a:t>
            </a:r>
            <a:r>
              <a:rPr sz="2200" spc="-15" dirty="0">
                <a:solidFill>
                  <a:srgbClr val="404040"/>
                </a:solidFill>
                <a:latin typeface="Noto Sans"/>
                <a:cs typeface="Noto Sans"/>
              </a:rPr>
              <a:t>ElastiCache </a:t>
            </a:r>
            <a:r>
              <a:rPr sz="2200" spc="-10" dirty="0">
                <a:solidFill>
                  <a:srgbClr val="404040"/>
                </a:solidFill>
                <a:latin typeface="Noto Sans"/>
                <a:cs typeface="Noto Sans"/>
              </a:rPr>
              <a:t>supports both Memcached </a:t>
            </a:r>
            <a:r>
              <a:rPr sz="2200" spc="-15" dirty="0">
                <a:solidFill>
                  <a:srgbClr val="404040"/>
                </a:solidFill>
                <a:latin typeface="Noto Sans"/>
                <a:cs typeface="Noto Sans"/>
              </a:rPr>
              <a:t>and Redis, </a:t>
            </a:r>
            <a:r>
              <a:rPr sz="2200" spc="-10" dirty="0">
                <a:solidFill>
                  <a:srgbClr val="404040"/>
                </a:solidFill>
                <a:latin typeface="Noto Sans"/>
                <a:cs typeface="Noto Sans"/>
              </a:rPr>
              <a:t>which </a:t>
            </a:r>
            <a:r>
              <a:rPr sz="2200" spc="-25" dirty="0">
                <a:solidFill>
                  <a:srgbClr val="404040"/>
                </a:solidFill>
                <a:latin typeface="Noto Sans"/>
                <a:cs typeface="Noto Sans"/>
              </a:rPr>
              <a:t>are </a:t>
            </a:r>
            <a:r>
              <a:rPr sz="2200" spc="-5" dirty="0">
                <a:solidFill>
                  <a:srgbClr val="404040"/>
                </a:solidFill>
                <a:latin typeface="Noto Sans"/>
                <a:cs typeface="Noto Sans"/>
              </a:rPr>
              <a:t>open </a:t>
            </a:r>
            <a:r>
              <a:rPr sz="2200" spc="-15" dirty="0">
                <a:solidFill>
                  <a:srgbClr val="404040"/>
                </a:solidFill>
                <a:latin typeface="Noto Sans"/>
                <a:cs typeface="Noto Sans"/>
              </a:rPr>
              <a:t>source </a:t>
            </a:r>
            <a:r>
              <a:rPr sz="2200" dirty="0">
                <a:solidFill>
                  <a:srgbClr val="404040"/>
                </a:solidFill>
                <a:latin typeface="Noto Sans"/>
                <a:cs typeface="Noto Sans"/>
              </a:rPr>
              <a:t>in-memory </a:t>
            </a:r>
            <a:r>
              <a:rPr sz="2200" spc="-35" dirty="0">
                <a:solidFill>
                  <a:srgbClr val="404040"/>
                </a:solidFill>
                <a:latin typeface="Noto Sans"/>
                <a:cs typeface="Noto Sans"/>
              </a:rPr>
              <a:t>caching</a:t>
            </a:r>
            <a:r>
              <a:rPr sz="2200" spc="55" dirty="0">
                <a:solidFill>
                  <a:srgbClr val="404040"/>
                </a:solidFill>
                <a:latin typeface="Noto Sans"/>
                <a:cs typeface="Noto Sans"/>
              </a:rPr>
              <a:t> </a:t>
            </a:r>
            <a:r>
              <a:rPr sz="2200" spc="-30" dirty="0">
                <a:solidFill>
                  <a:srgbClr val="404040"/>
                </a:solidFill>
                <a:latin typeface="Noto Sans"/>
                <a:cs typeface="Noto Sans"/>
              </a:rPr>
              <a:t>engines.</a:t>
            </a:r>
            <a:endParaRPr sz="2200">
              <a:latin typeface="Noto Sans"/>
              <a:cs typeface="Noto Sans"/>
            </a:endParaRPr>
          </a:p>
        </p:txBody>
      </p:sp>
      <p:sp>
        <p:nvSpPr>
          <p:cNvPr id="18" name="object 1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88</a:t>
            </a:fld>
            <a:endParaRPr spc="-5"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6600" y="0"/>
            <a:ext cx="15011400" cy="9417963"/>
          </a:xfrm>
        </p:spPr>
        <p:txBody>
          <a:bodyPr/>
          <a:lstStyle/>
          <a:p>
            <a:pPr algn="just"/>
            <a:r>
              <a:rPr lang="en-IN" sz="2800" b="1" u="sng" dirty="0" smtClean="0">
                <a:latin typeface="Times New Roman" pitchFamily="18" charset="0"/>
                <a:cs typeface="Times New Roman" pitchFamily="18" charset="0"/>
              </a:rPr>
              <a:t>Using </a:t>
            </a:r>
            <a:r>
              <a:rPr lang="en-IN" sz="2800" b="1" u="sng" dirty="0" err="1" smtClean="0">
                <a:latin typeface="Times New Roman" pitchFamily="18" charset="0"/>
                <a:cs typeface="Times New Roman" pitchFamily="18" charset="0"/>
              </a:rPr>
              <a:t>Redis</a:t>
            </a:r>
            <a:endParaRPr lang="en-IN" sz="2800" b="1" u="sng"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The below list of features show how </a:t>
            </a:r>
            <a:r>
              <a:rPr lang="en-IN" sz="2800" dirty="0" err="1" smtClean="0">
                <a:latin typeface="Times New Roman" pitchFamily="18" charset="0"/>
                <a:cs typeface="Times New Roman" pitchFamily="18" charset="0"/>
              </a:rPr>
              <a:t>Redis</a:t>
            </a:r>
            <a:r>
              <a:rPr lang="en-IN" sz="2800" dirty="0" smtClean="0">
                <a:latin typeface="Times New Roman" pitchFamily="18" charset="0"/>
                <a:cs typeface="Times New Roman" pitchFamily="18" charset="0"/>
              </a:rPr>
              <a:t> is capable of handling more complex data structures, provide persistence and sorting etc. So the scenarios under which we should favour </a:t>
            </a:r>
            <a:r>
              <a:rPr lang="en-IN" sz="2800" dirty="0" err="1" smtClean="0">
                <a:latin typeface="Times New Roman" pitchFamily="18" charset="0"/>
                <a:cs typeface="Times New Roman" pitchFamily="18" charset="0"/>
              </a:rPr>
              <a:t>Redis</a:t>
            </a:r>
            <a:r>
              <a:rPr lang="en-IN" sz="2800" dirty="0" smtClean="0">
                <a:latin typeface="Times New Roman" pitchFamily="18" charset="0"/>
                <a:cs typeface="Times New Roman" pitchFamily="18" charset="0"/>
              </a:rPr>
              <a:t> as the </a:t>
            </a:r>
            <a:r>
              <a:rPr lang="en-IN" sz="2800" dirty="0" err="1" smtClean="0">
                <a:latin typeface="Times New Roman" pitchFamily="18" charset="0"/>
                <a:cs typeface="Times New Roman" pitchFamily="18" charset="0"/>
              </a:rPr>
              <a:t>platfrom</a:t>
            </a:r>
            <a:r>
              <a:rPr lang="en-IN" sz="2800" dirty="0" smtClean="0">
                <a:latin typeface="Times New Roman" pitchFamily="18" charset="0"/>
                <a:cs typeface="Times New Roman" pitchFamily="18" charset="0"/>
              </a:rPr>
              <a:t> in </a:t>
            </a:r>
            <a:r>
              <a:rPr lang="en-IN" sz="2800" dirty="0" err="1" smtClean="0">
                <a:latin typeface="Times New Roman" pitchFamily="18" charset="0"/>
                <a:cs typeface="Times New Roman" pitchFamily="18" charset="0"/>
              </a:rPr>
              <a:t>ElastiCache</a:t>
            </a:r>
            <a:r>
              <a:rPr lang="en-IN" sz="2800" dirty="0" smtClean="0">
                <a:latin typeface="Times New Roman" pitchFamily="18" charset="0"/>
                <a:cs typeface="Times New Roman" pitchFamily="18" charset="0"/>
              </a:rPr>
              <a:t> are described here.</a:t>
            </a:r>
          </a:p>
          <a:p>
            <a:pPr algn="just"/>
            <a:r>
              <a:rPr lang="en-IN" sz="2800" dirty="0" smtClean="0">
                <a:latin typeface="Times New Roman" pitchFamily="18" charset="0"/>
                <a:cs typeface="Times New Roman" pitchFamily="18" charset="0"/>
              </a:rPr>
              <a:t>Need to store complex data types, such as strings, hashes, lists, sets, sorted sets, and bitmaps.</a:t>
            </a:r>
          </a:p>
          <a:p>
            <a:pPr algn="just"/>
            <a:r>
              <a:rPr lang="en-IN" sz="2800" dirty="0" smtClean="0">
                <a:latin typeface="Times New Roman" pitchFamily="18" charset="0"/>
                <a:cs typeface="Times New Roman" pitchFamily="18" charset="0"/>
              </a:rPr>
              <a:t>Need to sort or rank in-memory datasets.</a:t>
            </a:r>
          </a:p>
          <a:p>
            <a:pPr algn="just"/>
            <a:r>
              <a:rPr lang="en-IN" sz="2800" dirty="0" smtClean="0">
                <a:latin typeface="Times New Roman" pitchFamily="18" charset="0"/>
                <a:cs typeface="Times New Roman" pitchFamily="18" charset="0"/>
              </a:rPr>
              <a:t>Need persistence of your key store.</a:t>
            </a:r>
          </a:p>
          <a:p>
            <a:pPr algn="just"/>
            <a:r>
              <a:rPr lang="en-IN" sz="2800" dirty="0" smtClean="0">
                <a:latin typeface="Times New Roman" pitchFamily="18" charset="0"/>
                <a:cs typeface="Times New Roman" pitchFamily="18" charset="0"/>
              </a:rPr>
              <a:t>Need to replicate your data from the primary to one or more read replicas for read intensive applications.</a:t>
            </a:r>
          </a:p>
          <a:p>
            <a:pPr algn="just"/>
            <a:r>
              <a:rPr lang="en-IN" sz="2800" dirty="0" smtClean="0">
                <a:latin typeface="Times New Roman" pitchFamily="18" charset="0"/>
                <a:cs typeface="Times New Roman" pitchFamily="18" charset="0"/>
              </a:rPr>
              <a:t>Need automatic failover if your primary node fails.</a:t>
            </a:r>
          </a:p>
          <a:p>
            <a:pPr algn="just"/>
            <a:r>
              <a:rPr lang="en-IN" sz="2800" dirty="0" smtClean="0">
                <a:latin typeface="Times New Roman" pitchFamily="18" charset="0"/>
                <a:cs typeface="Times New Roman" pitchFamily="18" charset="0"/>
              </a:rPr>
              <a:t>Need automatic failover if your primary node fails.</a:t>
            </a:r>
          </a:p>
          <a:p>
            <a:pPr algn="just"/>
            <a:r>
              <a:rPr lang="en-IN" sz="2800" dirty="0" smtClean="0">
                <a:latin typeface="Times New Roman" pitchFamily="18" charset="0"/>
                <a:cs typeface="Times New Roman" pitchFamily="18" charset="0"/>
              </a:rPr>
              <a:t>Need backup and restore capabilities.</a:t>
            </a:r>
          </a:p>
          <a:p>
            <a:pPr algn="just"/>
            <a:r>
              <a:rPr lang="en-IN" sz="2800" dirty="0" smtClean="0">
                <a:latin typeface="Times New Roman" pitchFamily="18" charset="0"/>
                <a:cs typeface="Times New Roman" pitchFamily="18" charset="0"/>
              </a:rPr>
              <a:t>Need to support multiple databases.</a:t>
            </a:r>
          </a:p>
          <a:p>
            <a:pPr algn="just"/>
            <a:endParaRPr lang="en-IN" sz="2800" dirty="0" smtClean="0">
              <a:latin typeface="Times New Roman" pitchFamily="18" charset="0"/>
              <a:cs typeface="Times New Roman" pitchFamily="18" charset="0"/>
            </a:endParaRPr>
          </a:p>
          <a:p>
            <a:pPr algn="just"/>
            <a:r>
              <a:rPr lang="en-IN" sz="2800" b="1" u="sng" dirty="0" smtClean="0">
                <a:latin typeface="Times New Roman" pitchFamily="18" charset="0"/>
                <a:cs typeface="Times New Roman" pitchFamily="18" charset="0"/>
              </a:rPr>
              <a:t>Using </a:t>
            </a:r>
            <a:r>
              <a:rPr lang="en-IN" sz="2800" b="1" u="sng" dirty="0" err="1" smtClean="0">
                <a:latin typeface="Times New Roman" pitchFamily="18" charset="0"/>
                <a:cs typeface="Times New Roman" pitchFamily="18" charset="0"/>
              </a:rPr>
              <a:t>Memcached</a:t>
            </a:r>
            <a:endParaRPr lang="en-IN" sz="2800" b="1" u="sng" dirty="0" smtClean="0">
              <a:latin typeface="Times New Roman" pitchFamily="18" charset="0"/>
              <a:cs typeface="Times New Roman" pitchFamily="18" charset="0"/>
            </a:endParaRPr>
          </a:p>
          <a:p>
            <a:pPr algn="just"/>
            <a:r>
              <a:rPr lang="en-IN" sz="2800" dirty="0" err="1" smtClean="0">
                <a:latin typeface="Times New Roman" pitchFamily="18" charset="0"/>
                <a:cs typeface="Times New Roman" pitchFamily="18" charset="0"/>
              </a:rPr>
              <a:t>Memcached</a:t>
            </a:r>
            <a:r>
              <a:rPr lang="en-IN" sz="2800" dirty="0" smtClean="0">
                <a:latin typeface="Times New Roman" pitchFamily="18" charset="0"/>
                <a:cs typeface="Times New Roman" pitchFamily="18" charset="0"/>
              </a:rPr>
              <a:t> is more suitable for simpler data structures and does not provide persistence. So the below scenarios are appropriate for </a:t>
            </a:r>
            <a:r>
              <a:rPr lang="en-IN" sz="2800" dirty="0" err="1" smtClean="0">
                <a:latin typeface="Times New Roman" pitchFamily="18" charset="0"/>
                <a:cs typeface="Times New Roman" pitchFamily="18" charset="0"/>
              </a:rPr>
              <a:t>Memcached</a:t>
            </a:r>
            <a:r>
              <a:rPr lang="en-IN" sz="2800" dirty="0" smtClean="0">
                <a:latin typeface="Times New Roman" pitchFamily="18" charset="0"/>
                <a:cs typeface="Times New Roman" pitchFamily="18" charset="0"/>
              </a:rPr>
              <a:t> use.</a:t>
            </a:r>
          </a:p>
          <a:p>
            <a:pPr algn="just"/>
            <a:r>
              <a:rPr lang="en-IN" sz="2800" dirty="0" smtClean="0">
                <a:latin typeface="Times New Roman" pitchFamily="18" charset="0"/>
                <a:cs typeface="Times New Roman" pitchFamily="18" charset="0"/>
              </a:rPr>
              <a:t>Need the simplest data model possible to store Key-Value pairs.</a:t>
            </a:r>
          </a:p>
          <a:p>
            <a:pPr algn="just"/>
            <a:r>
              <a:rPr lang="en-IN" sz="2800" dirty="0" smtClean="0">
                <a:latin typeface="Times New Roman" pitchFamily="18" charset="0"/>
                <a:cs typeface="Times New Roman" pitchFamily="18" charset="0"/>
              </a:rPr>
              <a:t>Need to run large nodes with multiple cores or threads</a:t>
            </a:r>
          </a:p>
          <a:p>
            <a:pPr algn="just"/>
            <a:r>
              <a:rPr lang="en-IN" sz="2800" dirty="0" smtClean="0">
                <a:latin typeface="Times New Roman" pitchFamily="18" charset="0"/>
                <a:cs typeface="Times New Roman" pitchFamily="18" charset="0"/>
              </a:rPr>
              <a:t>Need the ability to scale out and in, adding and removing nodes as demand on your system increases and decreases.</a:t>
            </a:r>
          </a:p>
          <a:p>
            <a:pPr algn="just"/>
            <a:r>
              <a:rPr lang="en-IN" sz="2800" dirty="0" smtClean="0">
                <a:latin typeface="Times New Roman" pitchFamily="18" charset="0"/>
                <a:cs typeface="Times New Roman" pitchFamily="18" charset="0"/>
              </a:rPr>
              <a:t>Need to cache objects, such as a database.</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8565" y="283286"/>
            <a:ext cx="4658995" cy="512445"/>
          </a:xfrm>
          <a:prstGeom prst="rect">
            <a:avLst/>
          </a:prstGeom>
        </p:spPr>
        <p:txBody>
          <a:bodyPr vert="horz" wrap="square" lIns="0" tIns="12065" rIns="0" bIns="0" rtlCol="0">
            <a:spAutoFit/>
          </a:bodyPr>
          <a:lstStyle/>
          <a:p>
            <a:pPr marL="12700">
              <a:lnSpc>
                <a:spcPct val="100000"/>
              </a:lnSpc>
              <a:spcBef>
                <a:spcPts val="95"/>
              </a:spcBef>
            </a:pPr>
            <a:r>
              <a:rPr sz="3200" b="0" spc="-335" dirty="0">
                <a:latin typeface="Arial Black"/>
                <a:cs typeface="Arial Black"/>
              </a:rPr>
              <a:t>Non-Relational</a:t>
            </a:r>
            <a:r>
              <a:rPr sz="3200" b="0" spc="-170" dirty="0">
                <a:latin typeface="Arial Black"/>
                <a:cs typeface="Arial Black"/>
              </a:rPr>
              <a:t> </a:t>
            </a:r>
            <a:r>
              <a:rPr sz="3200" b="0" spc="-459" dirty="0">
                <a:latin typeface="Arial Black"/>
                <a:cs typeface="Arial Black"/>
              </a:rPr>
              <a:t>Databases</a:t>
            </a:r>
            <a:endParaRPr sz="3200">
              <a:latin typeface="Arial Black"/>
              <a:cs typeface="Arial Black"/>
            </a:endParaRPr>
          </a:p>
        </p:txBody>
      </p:sp>
      <p:sp>
        <p:nvSpPr>
          <p:cNvPr id="3" name="object 3"/>
          <p:cNvSpPr txBox="1"/>
          <p:nvPr/>
        </p:nvSpPr>
        <p:spPr>
          <a:xfrm>
            <a:off x="2311654" y="1220165"/>
            <a:ext cx="11682095" cy="362585"/>
          </a:xfrm>
          <a:prstGeom prst="rect">
            <a:avLst/>
          </a:prstGeom>
        </p:spPr>
        <p:txBody>
          <a:bodyPr vert="horz" wrap="square" lIns="0" tIns="13970" rIns="0" bIns="0" rtlCol="0">
            <a:spAutoFit/>
          </a:bodyPr>
          <a:lstStyle/>
          <a:p>
            <a:pPr marL="12700">
              <a:lnSpc>
                <a:spcPct val="100000"/>
              </a:lnSpc>
              <a:spcBef>
                <a:spcPts val="110"/>
              </a:spcBef>
            </a:pPr>
            <a:r>
              <a:rPr sz="2200" spc="-10" dirty="0">
                <a:solidFill>
                  <a:srgbClr val="404040"/>
                </a:solidFill>
                <a:latin typeface="Noto Sans"/>
                <a:cs typeface="Noto Sans"/>
              </a:rPr>
              <a:t>Non-relational databases </a:t>
            </a:r>
            <a:r>
              <a:rPr sz="2200" spc="-20" dirty="0">
                <a:solidFill>
                  <a:srgbClr val="404040"/>
                </a:solidFill>
                <a:latin typeface="Noto Sans"/>
                <a:cs typeface="Noto Sans"/>
              </a:rPr>
              <a:t>are </a:t>
            </a:r>
            <a:r>
              <a:rPr sz="2200" spc="-15" dirty="0">
                <a:solidFill>
                  <a:srgbClr val="404040"/>
                </a:solidFill>
                <a:latin typeface="Noto Sans"/>
                <a:cs typeface="Noto Sans"/>
              </a:rPr>
              <a:t>referred </a:t>
            </a:r>
            <a:r>
              <a:rPr sz="2200" spc="-10" dirty="0">
                <a:solidFill>
                  <a:srgbClr val="404040"/>
                </a:solidFill>
                <a:latin typeface="Noto Sans"/>
                <a:cs typeface="Noto Sans"/>
              </a:rPr>
              <a:t>to </a:t>
            </a:r>
            <a:r>
              <a:rPr sz="2200" spc="-5" dirty="0">
                <a:solidFill>
                  <a:srgbClr val="404040"/>
                </a:solidFill>
                <a:latin typeface="Noto Sans"/>
                <a:cs typeface="Noto Sans"/>
              </a:rPr>
              <a:t>as NoSQL </a:t>
            </a:r>
            <a:r>
              <a:rPr sz="2200" spc="-10" dirty="0">
                <a:solidFill>
                  <a:srgbClr val="404040"/>
                </a:solidFill>
                <a:latin typeface="Noto Sans"/>
                <a:cs typeface="Noto Sans"/>
              </a:rPr>
              <a:t>databases </a:t>
            </a:r>
            <a:r>
              <a:rPr sz="2200" dirty="0">
                <a:solidFill>
                  <a:srgbClr val="404040"/>
                </a:solidFill>
                <a:latin typeface="Noto Sans"/>
                <a:cs typeface="Noto Sans"/>
              </a:rPr>
              <a:t>or </a:t>
            </a:r>
            <a:r>
              <a:rPr sz="2200" spc="-10" dirty="0">
                <a:solidFill>
                  <a:srgbClr val="404040"/>
                </a:solidFill>
                <a:latin typeface="Noto Sans"/>
                <a:cs typeface="Noto Sans"/>
              </a:rPr>
              <a:t>Not Only </a:t>
            </a:r>
            <a:r>
              <a:rPr sz="2200" spc="-5" dirty="0">
                <a:solidFill>
                  <a:srgbClr val="404040"/>
                </a:solidFill>
                <a:latin typeface="Noto Sans"/>
                <a:cs typeface="Noto Sans"/>
              </a:rPr>
              <a:t>SQL</a:t>
            </a:r>
            <a:r>
              <a:rPr sz="2200" spc="15" dirty="0">
                <a:solidFill>
                  <a:srgbClr val="404040"/>
                </a:solidFill>
                <a:latin typeface="Noto Sans"/>
                <a:cs typeface="Noto Sans"/>
              </a:rPr>
              <a:t> </a:t>
            </a:r>
            <a:r>
              <a:rPr sz="2200" spc="-10" dirty="0">
                <a:solidFill>
                  <a:srgbClr val="404040"/>
                </a:solidFill>
                <a:latin typeface="Noto Sans"/>
                <a:cs typeface="Noto Sans"/>
              </a:rPr>
              <a:t>databases.</a:t>
            </a:r>
            <a:endParaRPr sz="2200">
              <a:latin typeface="Noto Sans"/>
              <a:cs typeface="Noto Sans"/>
            </a:endParaRPr>
          </a:p>
        </p:txBody>
      </p:sp>
      <p:sp>
        <p:nvSpPr>
          <p:cNvPr id="4" name="object 4"/>
          <p:cNvSpPr/>
          <p:nvPr/>
        </p:nvSpPr>
        <p:spPr>
          <a:xfrm>
            <a:off x="5437632" y="710183"/>
            <a:ext cx="5413248" cy="256031"/>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9387840" y="3675888"/>
            <a:ext cx="2490470" cy="2082164"/>
            <a:chOff x="9387840" y="3675888"/>
            <a:chExt cx="2490470" cy="2082164"/>
          </a:xfrm>
        </p:grpSpPr>
        <p:sp>
          <p:nvSpPr>
            <p:cNvPr id="6" name="object 6"/>
            <p:cNvSpPr/>
            <p:nvPr/>
          </p:nvSpPr>
          <p:spPr>
            <a:xfrm>
              <a:off x="9567672" y="3724668"/>
              <a:ext cx="506095" cy="469900"/>
            </a:xfrm>
            <a:custGeom>
              <a:avLst/>
              <a:gdLst/>
              <a:ahLst/>
              <a:cxnLst/>
              <a:rect l="l" t="t" r="r" b="b"/>
              <a:pathLst>
                <a:path w="506095" h="469900">
                  <a:moveTo>
                    <a:pt x="505968" y="0"/>
                  </a:moveTo>
                  <a:lnTo>
                    <a:pt x="0" y="0"/>
                  </a:lnTo>
                  <a:lnTo>
                    <a:pt x="0" y="24384"/>
                  </a:lnTo>
                  <a:lnTo>
                    <a:pt x="0" y="469379"/>
                  </a:lnTo>
                  <a:lnTo>
                    <a:pt x="505968" y="469379"/>
                  </a:lnTo>
                  <a:lnTo>
                    <a:pt x="505968" y="24384"/>
                  </a:lnTo>
                  <a:lnTo>
                    <a:pt x="505968" y="0"/>
                  </a:lnTo>
                  <a:close/>
                </a:path>
              </a:pathLst>
            </a:custGeom>
            <a:solidFill>
              <a:srgbClr val="FFD966"/>
            </a:solidFill>
          </p:spPr>
          <p:txBody>
            <a:bodyPr wrap="square" lIns="0" tIns="0" rIns="0" bIns="0" rtlCol="0"/>
            <a:lstStyle/>
            <a:p>
              <a:endParaRPr/>
            </a:p>
          </p:txBody>
        </p:sp>
        <p:sp>
          <p:nvSpPr>
            <p:cNvPr id="7" name="object 7"/>
            <p:cNvSpPr/>
            <p:nvPr/>
          </p:nvSpPr>
          <p:spPr>
            <a:xfrm>
              <a:off x="9567672" y="3724656"/>
              <a:ext cx="506095" cy="469900"/>
            </a:xfrm>
            <a:custGeom>
              <a:avLst/>
              <a:gdLst/>
              <a:ahLst/>
              <a:cxnLst/>
              <a:rect l="l" t="t" r="r" b="b"/>
              <a:pathLst>
                <a:path w="506095" h="469900">
                  <a:moveTo>
                    <a:pt x="0" y="469391"/>
                  </a:moveTo>
                  <a:lnTo>
                    <a:pt x="505968" y="469391"/>
                  </a:lnTo>
                  <a:lnTo>
                    <a:pt x="505968" y="0"/>
                  </a:lnTo>
                  <a:lnTo>
                    <a:pt x="0" y="0"/>
                  </a:lnTo>
                  <a:lnTo>
                    <a:pt x="0" y="469391"/>
                  </a:lnTo>
                  <a:close/>
                </a:path>
              </a:pathLst>
            </a:custGeom>
            <a:ln w="12191">
              <a:solidFill>
                <a:srgbClr val="7E7E7E"/>
              </a:solidFill>
            </a:ln>
          </p:spPr>
          <p:txBody>
            <a:bodyPr wrap="square" lIns="0" tIns="0" rIns="0" bIns="0" rtlCol="0"/>
            <a:lstStyle/>
            <a:p>
              <a:endParaRPr/>
            </a:p>
          </p:txBody>
        </p:sp>
        <p:sp>
          <p:nvSpPr>
            <p:cNvPr id="8" name="object 8"/>
            <p:cNvSpPr/>
            <p:nvPr/>
          </p:nvSpPr>
          <p:spPr>
            <a:xfrm>
              <a:off x="9902952" y="3749052"/>
              <a:ext cx="506095" cy="466725"/>
            </a:xfrm>
            <a:custGeom>
              <a:avLst/>
              <a:gdLst/>
              <a:ahLst/>
              <a:cxnLst/>
              <a:rect l="l" t="t" r="r" b="b"/>
              <a:pathLst>
                <a:path w="506095" h="466725">
                  <a:moveTo>
                    <a:pt x="505968" y="0"/>
                  </a:moveTo>
                  <a:lnTo>
                    <a:pt x="0" y="0"/>
                  </a:lnTo>
                  <a:lnTo>
                    <a:pt x="0" y="368795"/>
                  </a:lnTo>
                  <a:lnTo>
                    <a:pt x="0" y="371843"/>
                  </a:lnTo>
                  <a:lnTo>
                    <a:pt x="0" y="466331"/>
                  </a:lnTo>
                  <a:lnTo>
                    <a:pt x="505968" y="466331"/>
                  </a:lnTo>
                  <a:lnTo>
                    <a:pt x="505968" y="371843"/>
                  </a:lnTo>
                  <a:lnTo>
                    <a:pt x="505968" y="368795"/>
                  </a:lnTo>
                  <a:lnTo>
                    <a:pt x="505968" y="0"/>
                  </a:lnTo>
                  <a:close/>
                </a:path>
              </a:pathLst>
            </a:custGeom>
            <a:solidFill>
              <a:srgbClr val="FFFF00"/>
            </a:solidFill>
          </p:spPr>
          <p:txBody>
            <a:bodyPr wrap="square" lIns="0" tIns="0" rIns="0" bIns="0" rtlCol="0"/>
            <a:lstStyle/>
            <a:p>
              <a:endParaRPr/>
            </a:p>
          </p:txBody>
        </p:sp>
        <p:sp>
          <p:nvSpPr>
            <p:cNvPr id="9" name="object 9"/>
            <p:cNvSpPr/>
            <p:nvPr/>
          </p:nvSpPr>
          <p:spPr>
            <a:xfrm>
              <a:off x="9902952" y="3749040"/>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10" name="object 10"/>
            <p:cNvSpPr/>
            <p:nvPr/>
          </p:nvSpPr>
          <p:spPr>
            <a:xfrm>
              <a:off x="10463784" y="3681983"/>
              <a:ext cx="506095" cy="469900"/>
            </a:xfrm>
            <a:custGeom>
              <a:avLst/>
              <a:gdLst/>
              <a:ahLst/>
              <a:cxnLst/>
              <a:rect l="l" t="t" r="r" b="b"/>
              <a:pathLst>
                <a:path w="506095" h="469900">
                  <a:moveTo>
                    <a:pt x="505968" y="0"/>
                  </a:moveTo>
                  <a:lnTo>
                    <a:pt x="0" y="0"/>
                  </a:lnTo>
                  <a:lnTo>
                    <a:pt x="0" y="88392"/>
                  </a:lnTo>
                  <a:lnTo>
                    <a:pt x="0" y="435864"/>
                  </a:lnTo>
                  <a:lnTo>
                    <a:pt x="0" y="469392"/>
                  </a:lnTo>
                  <a:lnTo>
                    <a:pt x="505968" y="469392"/>
                  </a:lnTo>
                  <a:lnTo>
                    <a:pt x="505968" y="435864"/>
                  </a:lnTo>
                  <a:lnTo>
                    <a:pt x="505968" y="88392"/>
                  </a:lnTo>
                  <a:lnTo>
                    <a:pt x="505968" y="0"/>
                  </a:lnTo>
                  <a:close/>
                </a:path>
              </a:pathLst>
            </a:custGeom>
            <a:solidFill>
              <a:srgbClr val="8FAADC"/>
            </a:solidFill>
          </p:spPr>
          <p:txBody>
            <a:bodyPr wrap="square" lIns="0" tIns="0" rIns="0" bIns="0" rtlCol="0"/>
            <a:lstStyle/>
            <a:p>
              <a:endParaRPr/>
            </a:p>
          </p:txBody>
        </p:sp>
        <p:sp>
          <p:nvSpPr>
            <p:cNvPr id="11" name="object 11"/>
            <p:cNvSpPr/>
            <p:nvPr/>
          </p:nvSpPr>
          <p:spPr>
            <a:xfrm>
              <a:off x="10463784" y="3681984"/>
              <a:ext cx="506095" cy="469900"/>
            </a:xfrm>
            <a:custGeom>
              <a:avLst/>
              <a:gdLst/>
              <a:ahLst/>
              <a:cxnLst/>
              <a:rect l="l" t="t" r="r" b="b"/>
              <a:pathLst>
                <a:path w="506095" h="469900">
                  <a:moveTo>
                    <a:pt x="0" y="469391"/>
                  </a:moveTo>
                  <a:lnTo>
                    <a:pt x="505968" y="469391"/>
                  </a:lnTo>
                  <a:lnTo>
                    <a:pt x="505968" y="0"/>
                  </a:lnTo>
                  <a:lnTo>
                    <a:pt x="0" y="0"/>
                  </a:lnTo>
                  <a:lnTo>
                    <a:pt x="0" y="469391"/>
                  </a:lnTo>
                  <a:close/>
                </a:path>
              </a:pathLst>
            </a:custGeom>
            <a:ln w="12191">
              <a:solidFill>
                <a:srgbClr val="7E7E7E"/>
              </a:solidFill>
            </a:ln>
          </p:spPr>
          <p:txBody>
            <a:bodyPr wrap="square" lIns="0" tIns="0" rIns="0" bIns="0" rtlCol="0"/>
            <a:lstStyle/>
            <a:p>
              <a:endParaRPr/>
            </a:p>
          </p:txBody>
        </p:sp>
        <p:sp>
          <p:nvSpPr>
            <p:cNvPr id="12" name="object 12"/>
            <p:cNvSpPr/>
            <p:nvPr/>
          </p:nvSpPr>
          <p:spPr>
            <a:xfrm>
              <a:off x="10951464" y="3770376"/>
              <a:ext cx="414655" cy="466725"/>
            </a:xfrm>
            <a:custGeom>
              <a:avLst/>
              <a:gdLst/>
              <a:ahLst/>
              <a:cxnLst/>
              <a:rect l="l" t="t" r="r" b="b"/>
              <a:pathLst>
                <a:path w="414654" h="466725">
                  <a:moveTo>
                    <a:pt x="0" y="466344"/>
                  </a:moveTo>
                  <a:lnTo>
                    <a:pt x="414527" y="466344"/>
                  </a:lnTo>
                  <a:lnTo>
                    <a:pt x="414527" y="0"/>
                  </a:lnTo>
                  <a:lnTo>
                    <a:pt x="0" y="0"/>
                  </a:lnTo>
                  <a:lnTo>
                    <a:pt x="0" y="466344"/>
                  </a:lnTo>
                  <a:close/>
                </a:path>
              </a:pathLst>
            </a:custGeom>
            <a:solidFill>
              <a:srgbClr val="FAE4D5"/>
            </a:solidFill>
          </p:spPr>
          <p:txBody>
            <a:bodyPr wrap="square" lIns="0" tIns="0" rIns="0" bIns="0" rtlCol="0"/>
            <a:lstStyle/>
            <a:p>
              <a:endParaRPr/>
            </a:p>
          </p:txBody>
        </p:sp>
        <p:sp>
          <p:nvSpPr>
            <p:cNvPr id="13" name="object 13"/>
            <p:cNvSpPr/>
            <p:nvPr/>
          </p:nvSpPr>
          <p:spPr>
            <a:xfrm>
              <a:off x="10951464" y="3770376"/>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14" name="object 14"/>
            <p:cNvSpPr/>
            <p:nvPr/>
          </p:nvSpPr>
          <p:spPr>
            <a:xfrm>
              <a:off x="9729216" y="4349495"/>
              <a:ext cx="506095" cy="469900"/>
            </a:xfrm>
            <a:custGeom>
              <a:avLst/>
              <a:gdLst/>
              <a:ahLst/>
              <a:cxnLst/>
              <a:rect l="l" t="t" r="r" b="b"/>
              <a:pathLst>
                <a:path w="506095" h="469900">
                  <a:moveTo>
                    <a:pt x="505968" y="0"/>
                  </a:moveTo>
                  <a:lnTo>
                    <a:pt x="204216" y="0"/>
                  </a:lnTo>
                  <a:lnTo>
                    <a:pt x="204216" y="234696"/>
                  </a:lnTo>
                  <a:lnTo>
                    <a:pt x="0" y="234696"/>
                  </a:lnTo>
                  <a:lnTo>
                    <a:pt x="0" y="237744"/>
                  </a:lnTo>
                  <a:lnTo>
                    <a:pt x="0" y="347484"/>
                  </a:lnTo>
                  <a:lnTo>
                    <a:pt x="0" y="469392"/>
                  </a:lnTo>
                  <a:lnTo>
                    <a:pt x="505968" y="469392"/>
                  </a:lnTo>
                  <a:lnTo>
                    <a:pt x="505968" y="347484"/>
                  </a:lnTo>
                  <a:lnTo>
                    <a:pt x="505968" y="237744"/>
                  </a:lnTo>
                  <a:lnTo>
                    <a:pt x="505968" y="234696"/>
                  </a:lnTo>
                  <a:lnTo>
                    <a:pt x="505968" y="0"/>
                  </a:lnTo>
                  <a:close/>
                </a:path>
              </a:pathLst>
            </a:custGeom>
            <a:solidFill>
              <a:srgbClr val="A9D18E"/>
            </a:solidFill>
          </p:spPr>
          <p:txBody>
            <a:bodyPr wrap="square" lIns="0" tIns="0" rIns="0" bIns="0" rtlCol="0"/>
            <a:lstStyle/>
            <a:p>
              <a:endParaRPr/>
            </a:p>
          </p:txBody>
        </p:sp>
        <p:sp>
          <p:nvSpPr>
            <p:cNvPr id="15" name="object 15"/>
            <p:cNvSpPr/>
            <p:nvPr/>
          </p:nvSpPr>
          <p:spPr>
            <a:xfrm>
              <a:off x="9729216" y="4349496"/>
              <a:ext cx="506095" cy="469900"/>
            </a:xfrm>
            <a:custGeom>
              <a:avLst/>
              <a:gdLst/>
              <a:ahLst/>
              <a:cxnLst/>
              <a:rect l="l" t="t" r="r" b="b"/>
              <a:pathLst>
                <a:path w="506095" h="469900">
                  <a:moveTo>
                    <a:pt x="0" y="469391"/>
                  </a:moveTo>
                  <a:lnTo>
                    <a:pt x="505968" y="469391"/>
                  </a:lnTo>
                  <a:lnTo>
                    <a:pt x="505968" y="0"/>
                  </a:lnTo>
                  <a:lnTo>
                    <a:pt x="0" y="0"/>
                  </a:lnTo>
                  <a:lnTo>
                    <a:pt x="0" y="469391"/>
                  </a:lnTo>
                  <a:close/>
                </a:path>
              </a:pathLst>
            </a:custGeom>
            <a:ln w="12191">
              <a:solidFill>
                <a:srgbClr val="7E7E7E"/>
              </a:solidFill>
            </a:ln>
          </p:spPr>
          <p:txBody>
            <a:bodyPr wrap="square" lIns="0" tIns="0" rIns="0" bIns="0" rtlCol="0"/>
            <a:lstStyle/>
            <a:p>
              <a:endParaRPr/>
            </a:p>
          </p:txBody>
        </p:sp>
        <p:sp>
          <p:nvSpPr>
            <p:cNvPr id="16" name="object 16"/>
            <p:cNvSpPr/>
            <p:nvPr/>
          </p:nvSpPr>
          <p:spPr>
            <a:xfrm>
              <a:off x="10128504" y="4117847"/>
              <a:ext cx="506095" cy="466725"/>
            </a:xfrm>
            <a:custGeom>
              <a:avLst/>
              <a:gdLst/>
              <a:ahLst/>
              <a:cxnLst/>
              <a:rect l="l" t="t" r="r" b="b"/>
              <a:pathLst>
                <a:path w="506095" h="466725">
                  <a:moveTo>
                    <a:pt x="505968" y="0"/>
                  </a:moveTo>
                  <a:lnTo>
                    <a:pt x="0" y="0"/>
                  </a:lnTo>
                  <a:lnTo>
                    <a:pt x="0" y="344424"/>
                  </a:lnTo>
                  <a:lnTo>
                    <a:pt x="0" y="466344"/>
                  </a:lnTo>
                  <a:lnTo>
                    <a:pt x="505968" y="466344"/>
                  </a:lnTo>
                  <a:lnTo>
                    <a:pt x="505968" y="344424"/>
                  </a:lnTo>
                  <a:lnTo>
                    <a:pt x="505968" y="0"/>
                  </a:lnTo>
                  <a:close/>
                </a:path>
              </a:pathLst>
            </a:custGeom>
            <a:solidFill>
              <a:srgbClr val="FAE4D5"/>
            </a:solidFill>
          </p:spPr>
          <p:txBody>
            <a:bodyPr wrap="square" lIns="0" tIns="0" rIns="0" bIns="0" rtlCol="0"/>
            <a:lstStyle/>
            <a:p>
              <a:endParaRPr/>
            </a:p>
          </p:txBody>
        </p:sp>
        <p:sp>
          <p:nvSpPr>
            <p:cNvPr id="17" name="object 17"/>
            <p:cNvSpPr/>
            <p:nvPr/>
          </p:nvSpPr>
          <p:spPr>
            <a:xfrm>
              <a:off x="10128504" y="4117848"/>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18" name="object 18"/>
            <p:cNvSpPr/>
            <p:nvPr/>
          </p:nvSpPr>
          <p:spPr>
            <a:xfrm>
              <a:off x="10689336" y="4245876"/>
              <a:ext cx="506095" cy="466725"/>
            </a:xfrm>
            <a:custGeom>
              <a:avLst/>
              <a:gdLst/>
              <a:ahLst/>
              <a:cxnLst/>
              <a:rect l="l" t="t" r="r" b="b"/>
              <a:pathLst>
                <a:path w="506095" h="466725">
                  <a:moveTo>
                    <a:pt x="505968" y="0"/>
                  </a:moveTo>
                  <a:lnTo>
                    <a:pt x="0" y="0"/>
                  </a:lnTo>
                  <a:lnTo>
                    <a:pt x="0" y="216395"/>
                  </a:lnTo>
                  <a:lnTo>
                    <a:pt x="0" y="326123"/>
                  </a:lnTo>
                  <a:lnTo>
                    <a:pt x="0" y="466331"/>
                  </a:lnTo>
                  <a:lnTo>
                    <a:pt x="505968" y="466331"/>
                  </a:lnTo>
                  <a:lnTo>
                    <a:pt x="505968" y="326123"/>
                  </a:lnTo>
                  <a:lnTo>
                    <a:pt x="505968" y="216395"/>
                  </a:lnTo>
                  <a:lnTo>
                    <a:pt x="505968" y="0"/>
                  </a:lnTo>
                  <a:close/>
                </a:path>
              </a:pathLst>
            </a:custGeom>
            <a:solidFill>
              <a:srgbClr val="A9D18E"/>
            </a:solidFill>
          </p:spPr>
          <p:txBody>
            <a:bodyPr wrap="square" lIns="0" tIns="0" rIns="0" bIns="0" rtlCol="0"/>
            <a:lstStyle/>
            <a:p>
              <a:endParaRPr/>
            </a:p>
          </p:txBody>
        </p:sp>
        <p:sp>
          <p:nvSpPr>
            <p:cNvPr id="19" name="object 19"/>
            <p:cNvSpPr/>
            <p:nvPr/>
          </p:nvSpPr>
          <p:spPr>
            <a:xfrm>
              <a:off x="10689336" y="4245864"/>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20" name="object 20"/>
            <p:cNvSpPr/>
            <p:nvPr/>
          </p:nvSpPr>
          <p:spPr>
            <a:xfrm>
              <a:off x="11250168" y="4245876"/>
              <a:ext cx="506095" cy="466725"/>
            </a:xfrm>
            <a:custGeom>
              <a:avLst/>
              <a:gdLst/>
              <a:ahLst/>
              <a:cxnLst/>
              <a:rect l="l" t="t" r="r" b="b"/>
              <a:pathLst>
                <a:path w="506095" h="466725">
                  <a:moveTo>
                    <a:pt x="505968" y="0"/>
                  </a:moveTo>
                  <a:lnTo>
                    <a:pt x="0" y="0"/>
                  </a:lnTo>
                  <a:lnTo>
                    <a:pt x="0" y="326123"/>
                  </a:lnTo>
                  <a:lnTo>
                    <a:pt x="0" y="466331"/>
                  </a:lnTo>
                  <a:lnTo>
                    <a:pt x="505968" y="466331"/>
                  </a:lnTo>
                  <a:lnTo>
                    <a:pt x="505968" y="326123"/>
                  </a:lnTo>
                  <a:lnTo>
                    <a:pt x="505968" y="0"/>
                  </a:lnTo>
                  <a:close/>
                </a:path>
              </a:pathLst>
            </a:custGeom>
            <a:solidFill>
              <a:srgbClr val="A9D18E"/>
            </a:solidFill>
          </p:spPr>
          <p:txBody>
            <a:bodyPr wrap="square" lIns="0" tIns="0" rIns="0" bIns="0" rtlCol="0"/>
            <a:lstStyle/>
            <a:p>
              <a:endParaRPr/>
            </a:p>
          </p:txBody>
        </p:sp>
        <p:sp>
          <p:nvSpPr>
            <p:cNvPr id="21" name="object 21"/>
            <p:cNvSpPr/>
            <p:nvPr/>
          </p:nvSpPr>
          <p:spPr>
            <a:xfrm>
              <a:off x="11250168" y="4245864"/>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22" name="object 22"/>
            <p:cNvSpPr/>
            <p:nvPr/>
          </p:nvSpPr>
          <p:spPr>
            <a:xfrm>
              <a:off x="9829800" y="4952999"/>
              <a:ext cx="506095" cy="466725"/>
            </a:xfrm>
            <a:custGeom>
              <a:avLst/>
              <a:gdLst/>
              <a:ahLst/>
              <a:cxnLst/>
              <a:rect l="l" t="t" r="r" b="b"/>
              <a:pathLst>
                <a:path w="506095" h="466725">
                  <a:moveTo>
                    <a:pt x="505968" y="0"/>
                  </a:moveTo>
                  <a:lnTo>
                    <a:pt x="0" y="0"/>
                  </a:lnTo>
                  <a:lnTo>
                    <a:pt x="0" y="210312"/>
                  </a:lnTo>
                  <a:lnTo>
                    <a:pt x="0" y="307848"/>
                  </a:lnTo>
                  <a:lnTo>
                    <a:pt x="0" y="332232"/>
                  </a:lnTo>
                  <a:lnTo>
                    <a:pt x="0" y="466344"/>
                  </a:lnTo>
                  <a:lnTo>
                    <a:pt x="381000" y="466344"/>
                  </a:lnTo>
                  <a:lnTo>
                    <a:pt x="381000" y="332232"/>
                  </a:lnTo>
                  <a:lnTo>
                    <a:pt x="505968" y="332232"/>
                  </a:lnTo>
                  <a:lnTo>
                    <a:pt x="505968" y="307848"/>
                  </a:lnTo>
                  <a:lnTo>
                    <a:pt x="505968" y="210312"/>
                  </a:lnTo>
                  <a:lnTo>
                    <a:pt x="505968" y="0"/>
                  </a:lnTo>
                  <a:close/>
                </a:path>
              </a:pathLst>
            </a:custGeom>
            <a:solidFill>
              <a:srgbClr val="A9D18E"/>
            </a:solidFill>
          </p:spPr>
          <p:txBody>
            <a:bodyPr wrap="square" lIns="0" tIns="0" rIns="0" bIns="0" rtlCol="0"/>
            <a:lstStyle/>
            <a:p>
              <a:endParaRPr/>
            </a:p>
          </p:txBody>
        </p:sp>
        <p:sp>
          <p:nvSpPr>
            <p:cNvPr id="23" name="object 23"/>
            <p:cNvSpPr/>
            <p:nvPr/>
          </p:nvSpPr>
          <p:spPr>
            <a:xfrm>
              <a:off x="9829800" y="4953000"/>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24" name="object 24"/>
            <p:cNvSpPr/>
            <p:nvPr/>
          </p:nvSpPr>
          <p:spPr>
            <a:xfrm>
              <a:off x="10137648" y="4760975"/>
              <a:ext cx="506095" cy="466725"/>
            </a:xfrm>
            <a:custGeom>
              <a:avLst/>
              <a:gdLst/>
              <a:ahLst/>
              <a:cxnLst/>
              <a:rect l="l" t="t" r="r" b="b"/>
              <a:pathLst>
                <a:path w="506095" h="466725">
                  <a:moveTo>
                    <a:pt x="505968" y="0"/>
                  </a:moveTo>
                  <a:lnTo>
                    <a:pt x="0" y="0"/>
                  </a:lnTo>
                  <a:lnTo>
                    <a:pt x="0" y="170688"/>
                  </a:lnTo>
                  <a:lnTo>
                    <a:pt x="0" y="466344"/>
                  </a:lnTo>
                  <a:lnTo>
                    <a:pt x="505968" y="466344"/>
                  </a:lnTo>
                  <a:lnTo>
                    <a:pt x="505968" y="170688"/>
                  </a:lnTo>
                  <a:lnTo>
                    <a:pt x="505968" y="0"/>
                  </a:lnTo>
                  <a:close/>
                </a:path>
              </a:pathLst>
            </a:custGeom>
            <a:solidFill>
              <a:srgbClr val="A9D18E"/>
            </a:solidFill>
          </p:spPr>
          <p:txBody>
            <a:bodyPr wrap="square" lIns="0" tIns="0" rIns="0" bIns="0" rtlCol="0"/>
            <a:lstStyle/>
            <a:p>
              <a:endParaRPr/>
            </a:p>
          </p:txBody>
        </p:sp>
        <p:sp>
          <p:nvSpPr>
            <p:cNvPr id="25" name="object 25"/>
            <p:cNvSpPr/>
            <p:nvPr/>
          </p:nvSpPr>
          <p:spPr>
            <a:xfrm>
              <a:off x="10137648" y="4760976"/>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26" name="object 26"/>
            <p:cNvSpPr/>
            <p:nvPr/>
          </p:nvSpPr>
          <p:spPr>
            <a:xfrm>
              <a:off x="10381488" y="4462271"/>
              <a:ext cx="506095" cy="469900"/>
            </a:xfrm>
            <a:custGeom>
              <a:avLst/>
              <a:gdLst/>
              <a:ahLst/>
              <a:cxnLst/>
              <a:rect l="l" t="t" r="r" b="b"/>
              <a:pathLst>
                <a:path w="506095" h="469900">
                  <a:moveTo>
                    <a:pt x="505968" y="0"/>
                  </a:moveTo>
                  <a:lnTo>
                    <a:pt x="0" y="0"/>
                  </a:lnTo>
                  <a:lnTo>
                    <a:pt x="0" y="454152"/>
                  </a:lnTo>
                  <a:lnTo>
                    <a:pt x="0" y="469392"/>
                  </a:lnTo>
                  <a:lnTo>
                    <a:pt x="505968" y="469392"/>
                  </a:lnTo>
                  <a:lnTo>
                    <a:pt x="505968" y="454152"/>
                  </a:lnTo>
                  <a:lnTo>
                    <a:pt x="505968" y="0"/>
                  </a:lnTo>
                  <a:close/>
                </a:path>
              </a:pathLst>
            </a:custGeom>
            <a:solidFill>
              <a:srgbClr val="FFFF00"/>
            </a:solidFill>
          </p:spPr>
          <p:txBody>
            <a:bodyPr wrap="square" lIns="0" tIns="0" rIns="0" bIns="0" rtlCol="0"/>
            <a:lstStyle/>
            <a:p>
              <a:endParaRPr/>
            </a:p>
          </p:txBody>
        </p:sp>
        <p:sp>
          <p:nvSpPr>
            <p:cNvPr id="27" name="object 27"/>
            <p:cNvSpPr/>
            <p:nvPr/>
          </p:nvSpPr>
          <p:spPr>
            <a:xfrm>
              <a:off x="10381488" y="4462272"/>
              <a:ext cx="506095" cy="469900"/>
            </a:xfrm>
            <a:custGeom>
              <a:avLst/>
              <a:gdLst/>
              <a:ahLst/>
              <a:cxnLst/>
              <a:rect l="l" t="t" r="r" b="b"/>
              <a:pathLst>
                <a:path w="506095" h="469900">
                  <a:moveTo>
                    <a:pt x="0" y="469391"/>
                  </a:moveTo>
                  <a:lnTo>
                    <a:pt x="505968" y="469391"/>
                  </a:lnTo>
                  <a:lnTo>
                    <a:pt x="505968" y="0"/>
                  </a:lnTo>
                  <a:lnTo>
                    <a:pt x="0" y="0"/>
                  </a:lnTo>
                  <a:lnTo>
                    <a:pt x="0" y="469391"/>
                  </a:lnTo>
                  <a:close/>
                </a:path>
              </a:pathLst>
            </a:custGeom>
            <a:ln w="12191">
              <a:solidFill>
                <a:srgbClr val="7E7E7E"/>
              </a:solidFill>
            </a:ln>
          </p:spPr>
          <p:txBody>
            <a:bodyPr wrap="square" lIns="0" tIns="0" rIns="0" bIns="0" rtlCol="0"/>
            <a:lstStyle/>
            <a:p>
              <a:endParaRPr/>
            </a:p>
          </p:txBody>
        </p:sp>
        <p:sp>
          <p:nvSpPr>
            <p:cNvPr id="28" name="object 28"/>
            <p:cNvSpPr/>
            <p:nvPr/>
          </p:nvSpPr>
          <p:spPr>
            <a:xfrm>
              <a:off x="11052048" y="4571999"/>
              <a:ext cx="506095" cy="469900"/>
            </a:xfrm>
            <a:custGeom>
              <a:avLst/>
              <a:gdLst/>
              <a:ahLst/>
              <a:cxnLst/>
              <a:rect l="l" t="t" r="r" b="b"/>
              <a:pathLst>
                <a:path w="506095" h="469900">
                  <a:moveTo>
                    <a:pt x="505968" y="0"/>
                  </a:moveTo>
                  <a:lnTo>
                    <a:pt x="0" y="0"/>
                  </a:lnTo>
                  <a:lnTo>
                    <a:pt x="0" y="268224"/>
                  </a:lnTo>
                  <a:lnTo>
                    <a:pt x="0" y="344424"/>
                  </a:lnTo>
                  <a:lnTo>
                    <a:pt x="0" y="469392"/>
                  </a:lnTo>
                  <a:lnTo>
                    <a:pt x="280416" y="469392"/>
                  </a:lnTo>
                  <a:lnTo>
                    <a:pt x="280416" y="344424"/>
                  </a:lnTo>
                  <a:lnTo>
                    <a:pt x="505968" y="344424"/>
                  </a:lnTo>
                  <a:lnTo>
                    <a:pt x="505968" y="268224"/>
                  </a:lnTo>
                  <a:lnTo>
                    <a:pt x="505968" y="0"/>
                  </a:lnTo>
                  <a:close/>
                </a:path>
              </a:pathLst>
            </a:custGeom>
            <a:solidFill>
              <a:srgbClr val="FAE4D5"/>
            </a:solidFill>
          </p:spPr>
          <p:txBody>
            <a:bodyPr wrap="square" lIns="0" tIns="0" rIns="0" bIns="0" rtlCol="0"/>
            <a:lstStyle/>
            <a:p>
              <a:endParaRPr/>
            </a:p>
          </p:txBody>
        </p:sp>
        <p:sp>
          <p:nvSpPr>
            <p:cNvPr id="29" name="object 29"/>
            <p:cNvSpPr/>
            <p:nvPr/>
          </p:nvSpPr>
          <p:spPr>
            <a:xfrm>
              <a:off x="11052048" y="4572000"/>
              <a:ext cx="506095" cy="469900"/>
            </a:xfrm>
            <a:custGeom>
              <a:avLst/>
              <a:gdLst/>
              <a:ahLst/>
              <a:cxnLst/>
              <a:rect l="l" t="t" r="r" b="b"/>
              <a:pathLst>
                <a:path w="506095" h="469900">
                  <a:moveTo>
                    <a:pt x="0" y="469391"/>
                  </a:moveTo>
                  <a:lnTo>
                    <a:pt x="505968" y="469391"/>
                  </a:lnTo>
                  <a:lnTo>
                    <a:pt x="505968" y="0"/>
                  </a:lnTo>
                  <a:lnTo>
                    <a:pt x="0" y="0"/>
                  </a:lnTo>
                  <a:lnTo>
                    <a:pt x="0" y="469391"/>
                  </a:lnTo>
                  <a:close/>
                </a:path>
              </a:pathLst>
            </a:custGeom>
            <a:ln w="12191">
              <a:solidFill>
                <a:srgbClr val="7E7E7E"/>
              </a:solidFill>
            </a:ln>
          </p:spPr>
          <p:txBody>
            <a:bodyPr wrap="square" lIns="0" tIns="0" rIns="0" bIns="0" rtlCol="0"/>
            <a:lstStyle/>
            <a:p>
              <a:endParaRPr/>
            </a:p>
          </p:txBody>
        </p:sp>
        <p:sp>
          <p:nvSpPr>
            <p:cNvPr id="30" name="object 30"/>
            <p:cNvSpPr/>
            <p:nvPr/>
          </p:nvSpPr>
          <p:spPr>
            <a:xfrm>
              <a:off x="9576816" y="5285232"/>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FAE4D5"/>
            </a:solidFill>
          </p:spPr>
          <p:txBody>
            <a:bodyPr wrap="square" lIns="0" tIns="0" rIns="0" bIns="0" rtlCol="0"/>
            <a:lstStyle/>
            <a:p>
              <a:endParaRPr/>
            </a:p>
          </p:txBody>
        </p:sp>
        <p:sp>
          <p:nvSpPr>
            <p:cNvPr id="31" name="object 31"/>
            <p:cNvSpPr/>
            <p:nvPr/>
          </p:nvSpPr>
          <p:spPr>
            <a:xfrm>
              <a:off x="9576816" y="5285232"/>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32" name="object 32"/>
            <p:cNvSpPr/>
            <p:nvPr/>
          </p:nvSpPr>
          <p:spPr>
            <a:xfrm>
              <a:off x="10567416" y="4916423"/>
              <a:ext cx="506095" cy="466725"/>
            </a:xfrm>
            <a:custGeom>
              <a:avLst/>
              <a:gdLst/>
              <a:ahLst/>
              <a:cxnLst/>
              <a:rect l="l" t="t" r="r" b="b"/>
              <a:pathLst>
                <a:path w="506095" h="466725">
                  <a:moveTo>
                    <a:pt x="505968" y="0"/>
                  </a:moveTo>
                  <a:lnTo>
                    <a:pt x="0" y="0"/>
                  </a:lnTo>
                  <a:lnTo>
                    <a:pt x="0" y="344424"/>
                  </a:lnTo>
                  <a:lnTo>
                    <a:pt x="0" y="365760"/>
                  </a:lnTo>
                  <a:lnTo>
                    <a:pt x="146304" y="365760"/>
                  </a:lnTo>
                  <a:lnTo>
                    <a:pt x="146304" y="466344"/>
                  </a:lnTo>
                  <a:lnTo>
                    <a:pt x="505968" y="466344"/>
                  </a:lnTo>
                  <a:lnTo>
                    <a:pt x="505968" y="365760"/>
                  </a:lnTo>
                  <a:lnTo>
                    <a:pt x="505968" y="344424"/>
                  </a:lnTo>
                  <a:lnTo>
                    <a:pt x="505968" y="0"/>
                  </a:lnTo>
                  <a:close/>
                </a:path>
              </a:pathLst>
            </a:custGeom>
            <a:solidFill>
              <a:srgbClr val="A9D18E"/>
            </a:solidFill>
          </p:spPr>
          <p:txBody>
            <a:bodyPr wrap="square" lIns="0" tIns="0" rIns="0" bIns="0" rtlCol="0"/>
            <a:lstStyle/>
            <a:p>
              <a:endParaRPr/>
            </a:p>
          </p:txBody>
        </p:sp>
        <p:sp>
          <p:nvSpPr>
            <p:cNvPr id="33" name="object 33"/>
            <p:cNvSpPr/>
            <p:nvPr/>
          </p:nvSpPr>
          <p:spPr>
            <a:xfrm>
              <a:off x="10567416" y="4916424"/>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34" name="object 34"/>
            <p:cNvSpPr/>
            <p:nvPr/>
          </p:nvSpPr>
          <p:spPr>
            <a:xfrm>
              <a:off x="10698480" y="5282183"/>
              <a:ext cx="506095" cy="466725"/>
            </a:xfrm>
            <a:custGeom>
              <a:avLst/>
              <a:gdLst/>
              <a:ahLst/>
              <a:cxnLst/>
              <a:rect l="l" t="t" r="r" b="b"/>
              <a:pathLst>
                <a:path w="506095" h="466725">
                  <a:moveTo>
                    <a:pt x="505968" y="0"/>
                  </a:moveTo>
                  <a:lnTo>
                    <a:pt x="0" y="0"/>
                  </a:lnTo>
                  <a:lnTo>
                    <a:pt x="0" y="445008"/>
                  </a:lnTo>
                  <a:lnTo>
                    <a:pt x="0" y="466344"/>
                  </a:lnTo>
                  <a:lnTo>
                    <a:pt x="505968" y="466344"/>
                  </a:lnTo>
                  <a:lnTo>
                    <a:pt x="505968" y="445008"/>
                  </a:lnTo>
                  <a:lnTo>
                    <a:pt x="505968" y="0"/>
                  </a:lnTo>
                  <a:close/>
                </a:path>
              </a:pathLst>
            </a:custGeom>
            <a:solidFill>
              <a:srgbClr val="FFD966"/>
            </a:solidFill>
          </p:spPr>
          <p:txBody>
            <a:bodyPr wrap="square" lIns="0" tIns="0" rIns="0" bIns="0" rtlCol="0"/>
            <a:lstStyle/>
            <a:p>
              <a:endParaRPr/>
            </a:p>
          </p:txBody>
        </p:sp>
        <p:sp>
          <p:nvSpPr>
            <p:cNvPr id="35" name="object 35"/>
            <p:cNvSpPr/>
            <p:nvPr/>
          </p:nvSpPr>
          <p:spPr>
            <a:xfrm>
              <a:off x="10698480" y="5282184"/>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36" name="object 36"/>
            <p:cNvSpPr/>
            <p:nvPr/>
          </p:nvSpPr>
          <p:spPr>
            <a:xfrm>
              <a:off x="11259312" y="5282183"/>
              <a:ext cx="506095" cy="466725"/>
            </a:xfrm>
            <a:custGeom>
              <a:avLst/>
              <a:gdLst/>
              <a:ahLst/>
              <a:cxnLst/>
              <a:rect l="l" t="t" r="r" b="b"/>
              <a:pathLst>
                <a:path w="506095" h="466725">
                  <a:moveTo>
                    <a:pt x="505968" y="0"/>
                  </a:moveTo>
                  <a:lnTo>
                    <a:pt x="0" y="0"/>
                  </a:lnTo>
                  <a:lnTo>
                    <a:pt x="0" y="27432"/>
                  </a:lnTo>
                  <a:lnTo>
                    <a:pt x="0" y="466344"/>
                  </a:lnTo>
                  <a:lnTo>
                    <a:pt x="505968" y="466344"/>
                  </a:lnTo>
                  <a:lnTo>
                    <a:pt x="505968" y="27432"/>
                  </a:lnTo>
                  <a:lnTo>
                    <a:pt x="505968" y="0"/>
                  </a:lnTo>
                  <a:close/>
                </a:path>
              </a:pathLst>
            </a:custGeom>
            <a:solidFill>
              <a:srgbClr val="A9D18E"/>
            </a:solidFill>
          </p:spPr>
          <p:txBody>
            <a:bodyPr wrap="square" lIns="0" tIns="0" rIns="0" bIns="0" rtlCol="0"/>
            <a:lstStyle/>
            <a:p>
              <a:endParaRPr/>
            </a:p>
          </p:txBody>
        </p:sp>
        <p:sp>
          <p:nvSpPr>
            <p:cNvPr id="37" name="object 37"/>
            <p:cNvSpPr/>
            <p:nvPr/>
          </p:nvSpPr>
          <p:spPr>
            <a:xfrm>
              <a:off x="11259312" y="5282184"/>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38" name="object 38"/>
            <p:cNvSpPr/>
            <p:nvPr/>
          </p:nvSpPr>
          <p:spPr>
            <a:xfrm>
              <a:off x="9427464" y="4120896"/>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FFD966"/>
            </a:solidFill>
          </p:spPr>
          <p:txBody>
            <a:bodyPr wrap="square" lIns="0" tIns="0" rIns="0" bIns="0" rtlCol="0"/>
            <a:lstStyle/>
            <a:p>
              <a:endParaRPr/>
            </a:p>
          </p:txBody>
        </p:sp>
        <p:sp>
          <p:nvSpPr>
            <p:cNvPr id="39" name="object 39"/>
            <p:cNvSpPr/>
            <p:nvPr/>
          </p:nvSpPr>
          <p:spPr>
            <a:xfrm>
              <a:off x="9427464" y="4120896"/>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40" name="object 40"/>
            <p:cNvSpPr/>
            <p:nvPr/>
          </p:nvSpPr>
          <p:spPr>
            <a:xfrm>
              <a:off x="9393936" y="4696968"/>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8FAADC"/>
            </a:solidFill>
          </p:spPr>
          <p:txBody>
            <a:bodyPr wrap="square" lIns="0" tIns="0" rIns="0" bIns="0" rtlCol="0"/>
            <a:lstStyle/>
            <a:p>
              <a:endParaRPr/>
            </a:p>
          </p:txBody>
        </p:sp>
        <p:sp>
          <p:nvSpPr>
            <p:cNvPr id="41" name="object 41"/>
            <p:cNvSpPr/>
            <p:nvPr/>
          </p:nvSpPr>
          <p:spPr>
            <a:xfrm>
              <a:off x="9393936" y="4696968"/>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42" name="object 42"/>
            <p:cNvSpPr/>
            <p:nvPr/>
          </p:nvSpPr>
          <p:spPr>
            <a:xfrm>
              <a:off x="11332464" y="4840224"/>
              <a:ext cx="506095" cy="469900"/>
            </a:xfrm>
            <a:custGeom>
              <a:avLst/>
              <a:gdLst/>
              <a:ahLst/>
              <a:cxnLst/>
              <a:rect l="l" t="t" r="r" b="b"/>
              <a:pathLst>
                <a:path w="506095" h="469900">
                  <a:moveTo>
                    <a:pt x="505968" y="0"/>
                  </a:moveTo>
                  <a:lnTo>
                    <a:pt x="0" y="0"/>
                  </a:lnTo>
                  <a:lnTo>
                    <a:pt x="0" y="469391"/>
                  </a:lnTo>
                  <a:lnTo>
                    <a:pt x="505968" y="469391"/>
                  </a:lnTo>
                  <a:lnTo>
                    <a:pt x="505968" y="0"/>
                  </a:lnTo>
                  <a:close/>
                </a:path>
              </a:pathLst>
            </a:custGeom>
            <a:solidFill>
              <a:srgbClr val="8FAADC"/>
            </a:solidFill>
          </p:spPr>
          <p:txBody>
            <a:bodyPr wrap="square" lIns="0" tIns="0" rIns="0" bIns="0" rtlCol="0"/>
            <a:lstStyle/>
            <a:p>
              <a:endParaRPr/>
            </a:p>
          </p:txBody>
        </p:sp>
        <p:sp>
          <p:nvSpPr>
            <p:cNvPr id="43" name="object 43"/>
            <p:cNvSpPr/>
            <p:nvPr/>
          </p:nvSpPr>
          <p:spPr>
            <a:xfrm>
              <a:off x="11332464" y="4840224"/>
              <a:ext cx="506095" cy="469900"/>
            </a:xfrm>
            <a:custGeom>
              <a:avLst/>
              <a:gdLst/>
              <a:ahLst/>
              <a:cxnLst/>
              <a:rect l="l" t="t" r="r" b="b"/>
              <a:pathLst>
                <a:path w="506095" h="469900">
                  <a:moveTo>
                    <a:pt x="0" y="469391"/>
                  </a:moveTo>
                  <a:lnTo>
                    <a:pt x="505968" y="469391"/>
                  </a:lnTo>
                  <a:lnTo>
                    <a:pt x="505968" y="0"/>
                  </a:lnTo>
                  <a:lnTo>
                    <a:pt x="0" y="0"/>
                  </a:lnTo>
                  <a:lnTo>
                    <a:pt x="0" y="469391"/>
                  </a:lnTo>
                  <a:close/>
                </a:path>
              </a:pathLst>
            </a:custGeom>
            <a:ln w="12191">
              <a:solidFill>
                <a:srgbClr val="7E7E7E"/>
              </a:solidFill>
            </a:ln>
          </p:spPr>
          <p:txBody>
            <a:bodyPr wrap="square" lIns="0" tIns="0" rIns="0" bIns="0" rtlCol="0"/>
            <a:lstStyle/>
            <a:p>
              <a:endParaRPr/>
            </a:p>
          </p:txBody>
        </p:sp>
        <p:sp>
          <p:nvSpPr>
            <p:cNvPr id="44" name="object 44"/>
            <p:cNvSpPr/>
            <p:nvPr/>
          </p:nvSpPr>
          <p:spPr>
            <a:xfrm>
              <a:off x="10210800" y="5260848"/>
              <a:ext cx="502920" cy="466725"/>
            </a:xfrm>
            <a:custGeom>
              <a:avLst/>
              <a:gdLst/>
              <a:ahLst/>
              <a:cxnLst/>
              <a:rect l="l" t="t" r="r" b="b"/>
              <a:pathLst>
                <a:path w="502920" h="466725">
                  <a:moveTo>
                    <a:pt x="502920" y="0"/>
                  </a:moveTo>
                  <a:lnTo>
                    <a:pt x="0" y="0"/>
                  </a:lnTo>
                  <a:lnTo>
                    <a:pt x="0" y="466343"/>
                  </a:lnTo>
                  <a:lnTo>
                    <a:pt x="502920" y="466343"/>
                  </a:lnTo>
                  <a:lnTo>
                    <a:pt x="502920" y="0"/>
                  </a:lnTo>
                  <a:close/>
                </a:path>
              </a:pathLst>
            </a:custGeom>
            <a:solidFill>
              <a:srgbClr val="8FAADC"/>
            </a:solidFill>
          </p:spPr>
          <p:txBody>
            <a:bodyPr wrap="square" lIns="0" tIns="0" rIns="0" bIns="0" rtlCol="0"/>
            <a:lstStyle/>
            <a:p>
              <a:endParaRPr/>
            </a:p>
          </p:txBody>
        </p:sp>
        <p:sp>
          <p:nvSpPr>
            <p:cNvPr id="45" name="object 45"/>
            <p:cNvSpPr/>
            <p:nvPr/>
          </p:nvSpPr>
          <p:spPr>
            <a:xfrm>
              <a:off x="10210800" y="5260848"/>
              <a:ext cx="502920" cy="466725"/>
            </a:xfrm>
            <a:custGeom>
              <a:avLst/>
              <a:gdLst/>
              <a:ahLst/>
              <a:cxnLst/>
              <a:rect l="l" t="t" r="r" b="b"/>
              <a:pathLst>
                <a:path w="502920" h="466725">
                  <a:moveTo>
                    <a:pt x="0" y="466343"/>
                  </a:moveTo>
                  <a:lnTo>
                    <a:pt x="502920" y="466343"/>
                  </a:lnTo>
                  <a:lnTo>
                    <a:pt x="502920" y="0"/>
                  </a:lnTo>
                  <a:lnTo>
                    <a:pt x="0" y="0"/>
                  </a:lnTo>
                  <a:lnTo>
                    <a:pt x="0" y="466343"/>
                  </a:lnTo>
                  <a:close/>
                </a:path>
              </a:pathLst>
            </a:custGeom>
            <a:ln w="12192">
              <a:solidFill>
                <a:srgbClr val="7E7E7E"/>
              </a:solidFill>
            </a:ln>
          </p:spPr>
          <p:txBody>
            <a:bodyPr wrap="square" lIns="0" tIns="0" rIns="0" bIns="0" rtlCol="0"/>
            <a:lstStyle/>
            <a:p>
              <a:endParaRPr/>
            </a:p>
          </p:txBody>
        </p:sp>
        <p:sp>
          <p:nvSpPr>
            <p:cNvPr id="46" name="object 46"/>
            <p:cNvSpPr/>
            <p:nvPr/>
          </p:nvSpPr>
          <p:spPr>
            <a:xfrm>
              <a:off x="11365992" y="3770376"/>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FFFF00"/>
            </a:solidFill>
          </p:spPr>
          <p:txBody>
            <a:bodyPr wrap="square" lIns="0" tIns="0" rIns="0" bIns="0" rtlCol="0"/>
            <a:lstStyle/>
            <a:p>
              <a:endParaRPr/>
            </a:p>
          </p:txBody>
        </p:sp>
        <p:sp>
          <p:nvSpPr>
            <p:cNvPr id="47" name="object 47"/>
            <p:cNvSpPr/>
            <p:nvPr/>
          </p:nvSpPr>
          <p:spPr>
            <a:xfrm>
              <a:off x="11365992" y="3770376"/>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grpSp>
      <p:sp>
        <p:nvSpPr>
          <p:cNvPr id="48" name="object 48"/>
          <p:cNvSpPr txBox="1"/>
          <p:nvPr/>
        </p:nvSpPr>
        <p:spPr>
          <a:xfrm>
            <a:off x="9558655" y="3088386"/>
            <a:ext cx="2216150"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Unstructured</a:t>
            </a:r>
            <a:r>
              <a:rPr sz="2000" spc="-45" dirty="0">
                <a:solidFill>
                  <a:srgbClr val="404040"/>
                </a:solidFill>
                <a:latin typeface="Noto Sans"/>
                <a:cs typeface="Noto Sans"/>
              </a:rPr>
              <a:t> </a:t>
            </a:r>
            <a:r>
              <a:rPr sz="2000" spc="-20" dirty="0">
                <a:solidFill>
                  <a:srgbClr val="404040"/>
                </a:solidFill>
                <a:latin typeface="Noto Sans"/>
                <a:cs typeface="Noto Sans"/>
              </a:rPr>
              <a:t>Data</a:t>
            </a:r>
            <a:endParaRPr sz="2000">
              <a:latin typeface="Noto Sans"/>
              <a:cs typeface="Noto Sans"/>
            </a:endParaRPr>
          </a:p>
        </p:txBody>
      </p:sp>
      <p:sp>
        <p:nvSpPr>
          <p:cNvPr id="49" name="object 49"/>
          <p:cNvSpPr txBox="1"/>
          <p:nvPr/>
        </p:nvSpPr>
        <p:spPr>
          <a:xfrm>
            <a:off x="9806685" y="5902578"/>
            <a:ext cx="1718310" cy="634365"/>
          </a:xfrm>
          <a:prstGeom prst="rect">
            <a:avLst/>
          </a:prstGeom>
        </p:spPr>
        <p:txBody>
          <a:bodyPr vert="horz" wrap="square" lIns="0" tIns="11430" rIns="0" bIns="0" rtlCol="0">
            <a:spAutoFit/>
          </a:bodyPr>
          <a:lstStyle/>
          <a:p>
            <a:pPr marL="302260" marR="5080" indent="-289560">
              <a:lnSpc>
                <a:spcPct val="100000"/>
              </a:lnSpc>
              <a:spcBef>
                <a:spcPts val="90"/>
              </a:spcBef>
            </a:pPr>
            <a:r>
              <a:rPr sz="2000" spc="-15" dirty="0">
                <a:solidFill>
                  <a:srgbClr val="404040"/>
                </a:solidFill>
                <a:latin typeface="Noto Sans"/>
                <a:cs typeface="Noto Sans"/>
              </a:rPr>
              <a:t>Non</a:t>
            </a:r>
            <a:r>
              <a:rPr sz="2000" dirty="0">
                <a:solidFill>
                  <a:srgbClr val="404040"/>
                </a:solidFill>
                <a:latin typeface="Noto Sans"/>
                <a:cs typeface="Noto Sans"/>
              </a:rPr>
              <a:t>-</a:t>
            </a:r>
            <a:r>
              <a:rPr sz="2000" spc="-60" dirty="0">
                <a:solidFill>
                  <a:srgbClr val="404040"/>
                </a:solidFill>
                <a:latin typeface="Noto Sans"/>
                <a:cs typeface="Noto Sans"/>
              </a:rPr>
              <a:t>r</a:t>
            </a:r>
            <a:r>
              <a:rPr sz="2000" spc="-10" dirty="0">
                <a:solidFill>
                  <a:srgbClr val="404040"/>
                </a:solidFill>
                <a:latin typeface="Noto Sans"/>
                <a:cs typeface="Noto Sans"/>
              </a:rPr>
              <a:t>e</a:t>
            </a:r>
            <a:r>
              <a:rPr sz="2000" spc="-20" dirty="0">
                <a:solidFill>
                  <a:srgbClr val="404040"/>
                </a:solidFill>
                <a:latin typeface="Noto Sans"/>
                <a:cs typeface="Noto Sans"/>
              </a:rPr>
              <a:t>la</a:t>
            </a:r>
            <a:r>
              <a:rPr sz="2000" spc="-25" dirty="0">
                <a:solidFill>
                  <a:srgbClr val="404040"/>
                </a:solidFill>
                <a:latin typeface="Noto Sans"/>
                <a:cs typeface="Noto Sans"/>
              </a:rPr>
              <a:t>t</a:t>
            </a:r>
            <a:r>
              <a:rPr sz="2000" spc="-15" dirty="0">
                <a:solidFill>
                  <a:srgbClr val="404040"/>
                </a:solidFill>
                <a:latin typeface="Noto Sans"/>
                <a:cs typeface="Noto Sans"/>
              </a:rPr>
              <a:t>ional  </a:t>
            </a:r>
            <a:r>
              <a:rPr sz="2000" spc="-20" dirty="0">
                <a:solidFill>
                  <a:srgbClr val="404040"/>
                </a:solidFill>
                <a:latin typeface="Noto Sans"/>
                <a:cs typeface="Noto Sans"/>
              </a:rPr>
              <a:t>Database</a:t>
            </a:r>
            <a:endParaRPr sz="2000">
              <a:latin typeface="Noto Sans"/>
              <a:cs typeface="Noto Sans"/>
            </a:endParaRPr>
          </a:p>
        </p:txBody>
      </p:sp>
      <p:sp>
        <p:nvSpPr>
          <p:cNvPr id="50" name="object 50"/>
          <p:cNvSpPr txBox="1"/>
          <p:nvPr/>
        </p:nvSpPr>
        <p:spPr>
          <a:xfrm>
            <a:off x="4799203" y="3080385"/>
            <a:ext cx="1896110" cy="329565"/>
          </a:xfrm>
          <a:prstGeom prst="rect">
            <a:avLst/>
          </a:prstGeom>
        </p:spPr>
        <p:txBody>
          <a:bodyPr vert="horz" wrap="square" lIns="0" tIns="11430" rIns="0" bIns="0" rtlCol="0">
            <a:spAutoFit/>
          </a:bodyPr>
          <a:lstStyle/>
          <a:p>
            <a:pPr marL="12700">
              <a:lnSpc>
                <a:spcPct val="100000"/>
              </a:lnSpc>
              <a:spcBef>
                <a:spcPts val="90"/>
              </a:spcBef>
            </a:pPr>
            <a:r>
              <a:rPr sz="2000" spc="-20" dirty="0">
                <a:solidFill>
                  <a:srgbClr val="404040"/>
                </a:solidFill>
                <a:latin typeface="Noto Sans"/>
                <a:cs typeface="Noto Sans"/>
              </a:rPr>
              <a:t>Structured</a:t>
            </a:r>
            <a:r>
              <a:rPr sz="2000" spc="-45" dirty="0">
                <a:solidFill>
                  <a:srgbClr val="404040"/>
                </a:solidFill>
                <a:latin typeface="Noto Sans"/>
                <a:cs typeface="Noto Sans"/>
              </a:rPr>
              <a:t> </a:t>
            </a:r>
            <a:r>
              <a:rPr sz="2000" spc="-20" dirty="0">
                <a:solidFill>
                  <a:srgbClr val="404040"/>
                </a:solidFill>
                <a:latin typeface="Noto Sans"/>
                <a:cs typeface="Noto Sans"/>
              </a:rPr>
              <a:t>Data</a:t>
            </a:r>
            <a:endParaRPr sz="2000">
              <a:latin typeface="Noto Sans"/>
              <a:cs typeface="Noto Sans"/>
            </a:endParaRPr>
          </a:p>
        </p:txBody>
      </p:sp>
      <p:sp>
        <p:nvSpPr>
          <p:cNvPr id="51" name="object 51"/>
          <p:cNvSpPr txBox="1"/>
          <p:nvPr/>
        </p:nvSpPr>
        <p:spPr>
          <a:xfrm>
            <a:off x="4558410" y="5944311"/>
            <a:ext cx="2376805"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Relational</a:t>
            </a:r>
            <a:r>
              <a:rPr sz="2000" spc="-50" dirty="0">
                <a:solidFill>
                  <a:srgbClr val="404040"/>
                </a:solidFill>
                <a:latin typeface="Noto Sans"/>
                <a:cs typeface="Noto Sans"/>
              </a:rPr>
              <a:t> </a:t>
            </a:r>
            <a:r>
              <a:rPr sz="2000" spc="-15" dirty="0">
                <a:solidFill>
                  <a:srgbClr val="404040"/>
                </a:solidFill>
                <a:latin typeface="Noto Sans"/>
                <a:cs typeface="Noto Sans"/>
              </a:rPr>
              <a:t>Database</a:t>
            </a:r>
            <a:endParaRPr sz="2000">
              <a:latin typeface="Noto Sans"/>
              <a:cs typeface="Noto Sans"/>
            </a:endParaRPr>
          </a:p>
        </p:txBody>
      </p:sp>
      <p:grpSp>
        <p:nvGrpSpPr>
          <p:cNvPr id="52" name="object 52"/>
          <p:cNvGrpSpPr/>
          <p:nvPr/>
        </p:nvGrpSpPr>
        <p:grpSpPr>
          <a:xfrm>
            <a:off x="4645152" y="3681984"/>
            <a:ext cx="2194560" cy="2036445"/>
            <a:chOff x="4645152" y="3681984"/>
            <a:chExt cx="2194560" cy="2036445"/>
          </a:xfrm>
        </p:grpSpPr>
        <p:sp>
          <p:nvSpPr>
            <p:cNvPr id="53" name="object 53"/>
            <p:cNvSpPr/>
            <p:nvPr/>
          </p:nvSpPr>
          <p:spPr>
            <a:xfrm>
              <a:off x="4651248" y="3688080"/>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A9D18E"/>
            </a:solidFill>
          </p:spPr>
          <p:txBody>
            <a:bodyPr wrap="square" lIns="0" tIns="0" rIns="0" bIns="0" rtlCol="0"/>
            <a:lstStyle/>
            <a:p>
              <a:endParaRPr/>
            </a:p>
          </p:txBody>
        </p:sp>
        <p:sp>
          <p:nvSpPr>
            <p:cNvPr id="54" name="object 54"/>
            <p:cNvSpPr/>
            <p:nvPr/>
          </p:nvSpPr>
          <p:spPr>
            <a:xfrm>
              <a:off x="4651248" y="3688080"/>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55" name="object 55"/>
            <p:cNvSpPr/>
            <p:nvPr/>
          </p:nvSpPr>
          <p:spPr>
            <a:xfrm>
              <a:off x="5209032" y="3688080"/>
              <a:ext cx="506095" cy="466725"/>
            </a:xfrm>
            <a:custGeom>
              <a:avLst/>
              <a:gdLst/>
              <a:ahLst/>
              <a:cxnLst/>
              <a:rect l="l" t="t" r="r" b="b"/>
              <a:pathLst>
                <a:path w="506095" h="466725">
                  <a:moveTo>
                    <a:pt x="505967" y="0"/>
                  </a:moveTo>
                  <a:lnTo>
                    <a:pt x="0" y="0"/>
                  </a:lnTo>
                  <a:lnTo>
                    <a:pt x="0" y="466344"/>
                  </a:lnTo>
                  <a:lnTo>
                    <a:pt x="505967" y="466344"/>
                  </a:lnTo>
                  <a:lnTo>
                    <a:pt x="505967" y="0"/>
                  </a:lnTo>
                  <a:close/>
                </a:path>
              </a:pathLst>
            </a:custGeom>
            <a:solidFill>
              <a:srgbClr val="A9D18E"/>
            </a:solidFill>
          </p:spPr>
          <p:txBody>
            <a:bodyPr wrap="square" lIns="0" tIns="0" rIns="0" bIns="0" rtlCol="0"/>
            <a:lstStyle/>
            <a:p>
              <a:endParaRPr/>
            </a:p>
          </p:txBody>
        </p:sp>
        <p:sp>
          <p:nvSpPr>
            <p:cNvPr id="56" name="object 56"/>
            <p:cNvSpPr/>
            <p:nvPr/>
          </p:nvSpPr>
          <p:spPr>
            <a:xfrm>
              <a:off x="5209032" y="3688080"/>
              <a:ext cx="506095" cy="466725"/>
            </a:xfrm>
            <a:custGeom>
              <a:avLst/>
              <a:gdLst/>
              <a:ahLst/>
              <a:cxnLst/>
              <a:rect l="l" t="t" r="r" b="b"/>
              <a:pathLst>
                <a:path w="506095" h="466725">
                  <a:moveTo>
                    <a:pt x="0" y="466344"/>
                  </a:moveTo>
                  <a:lnTo>
                    <a:pt x="505967" y="466344"/>
                  </a:lnTo>
                  <a:lnTo>
                    <a:pt x="505967" y="0"/>
                  </a:lnTo>
                  <a:lnTo>
                    <a:pt x="0" y="0"/>
                  </a:lnTo>
                  <a:lnTo>
                    <a:pt x="0" y="466344"/>
                  </a:lnTo>
                  <a:close/>
                </a:path>
              </a:pathLst>
            </a:custGeom>
            <a:ln w="12192">
              <a:solidFill>
                <a:srgbClr val="7E7E7E"/>
              </a:solidFill>
            </a:ln>
          </p:spPr>
          <p:txBody>
            <a:bodyPr wrap="square" lIns="0" tIns="0" rIns="0" bIns="0" rtlCol="0"/>
            <a:lstStyle/>
            <a:p>
              <a:endParaRPr/>
            </a:p>
          </p:txBody>
        </p:sp>
        <p:sp>
          <p:nvSpPr>
            <p:cNvPr id="57" name="object 57"/>
            <p:cNvSpPr/>
            <p:nvPr/>
          </p:nvSpPr>
          <p:spPr>
            <a:xfrm>
              <a:off x="5766816" y="3688080"/>
              <a:ext cx="506095" cy="466725"/>
            </a:xfrm>
            <a:custGeom>
              <a:avLst/>
              <a:gdLst/>
              <a:ahLst/>
              <a:cxnLst/>
              <a:rect l="l" t="t" r="r" b="b"/>
              <a:pathLst>
                <a:path w="506095" h="466725">
                  <a:moveTo>
                    <a:pt x="505967" y="0"/>
                  </a:moveTo>
                  <a:lnTo>
                    <a:pt x="0" y="0"/>
                  </a:lnTo>
                  <a:lnTo>
                    <a:pt x="0" y="466344"/>
                  </a:lnTo>
                  <a:lnTo>
                    <a:pt x="505967" y="466344"/>
                  </a:lnTo>
                  <a:lnTo>
                    <a:pt x="505967" y="0"/>
                  </a:lnTo>
                  <a:close/>
                </a:path>
              </a:pathLst>
            </a:custGeom>
            <a:solidFill>
              <a:srgbClr val="A9D18E"/>
            </a:solidFill>
          </p:spPr>
          <p:txBody>
            <a:bodyPr wrap="square" lIns="0" tIns="0" rIns="0" bIns="0" rtlCol="0"/>
            <a:lstStyle/>
            <a:p>
              <a:endParaRPr/>
            </a:p>
          </p:txBody>
        </p:sp>
        <p:sp>
          <p:nvSpPr>
            <p:cNvPr id="58" name="object 58"/>
            <p:cNvSpPr/>
            <p:nvPr/>
          </p:nvSpPr>
          <p:spPr>
            <a:xfrm>
              <a:off x="5766816" y="3688080"/>
              <a:ext cx="506095" cy="466725"/>
            </a:xfrm>
            <a:custGeom>
              <a:avLst/>
              <a:gdLst/>
              <a:ahLst/>
              <a:cxnLst/>
              <a:rect l="l" t="t" r="r" b="b"/>
              <a:pathLst>
                <a:path w="506095" h="466725">
                  <a:moveTo>
                    <a:pt x="0" y="466344"/>
                  </a:moveTo>
                  <a:lnTo>
                    <a:pt x="505967" y="466344"/>
                  </a:lnTo>
                  <a:lnTo>
                    <a:pt x="505967" y="0"/>
                  </a:lnTo>
                  <a:lnTo>
                    <a:pt x="0" y="0"/>
                  </a:lnTo>
                  <a:lnTo>
                    <a:pt x="0" y="466344"/>
                  </a:lnTo>
                  <a:close/>
                </a:path>
              </a:pathLst>
            </a:custGeom>
            <a:ln w="12192">
              <a:solidFill>
                <a:srgbClr val="7E7E7E"/>
              </a:solidFill>
            </a:ln>
          </p:spPr>
          <p:txBody>
            <a:bodyPr wrap="square" lIns="0" tIns="0" rIns="0" bIns="0" rtlCol="0"/>
            <a:lstStyle/>
            <a:p>
              <a:endParaRPr/>
            </a:p>
          </p:txBody>
        </p:sp>
        <p:sp>
          <p:nvSpPr>
            <p:cNvPr id="59" name="object 59"/>
            <p:cNvSpPr/>
            <p:nvPr/>
          </p:nvSpPr>
          <p:spPr>
            <a:xfrm>
              <a:off x="6327648" y="3688080"/>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A9D18E"/>
            </a:solidFill>
          </p:spPr>
          <p:txBody>
            <a:bodyPr wrap="square" lIns="0" tIns="0" rIns="0" bIns="0" rtlCol="0"/>
            <a:lstStyle/>
            <a:p>
              <a:endParaRPr/>
            </a:p>
          </p:txBody>
        </p:sp>
        <p:sp>
          <p:nvSpPr>
            <p:cNvPr id="60" name="object 60"/>
            <p:cNvSpPr/>
            <p:nvPr/>
          </p:nvSpPr>
          <p:spPr>
            <a:xfrm>
              <a:off x="6327648" y="3688080"/>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61" name="object 61"/>
            <p:cNvSpPr/>
            <p:nvPr/>
          </p:nvSpPr>
          <p:spPr>
            <a:xfrm>
              <a:off x="4651248" y="4206240"/>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A9D18E"/>
            </a:solidFill>
          </p:spPr>
          <p:txBody>
            <a:bodyPr wrap="square" lIns="0" tIns="0" rIns="0" bIns="0" rtlCol="0"/>
            <a:lstStyle/>
            <a:p>
              <a:endParaRPr/>
            </a:p>
          </p:txBody>
        </p:sp>
        <p:sp>
          <p:nvSpPr>
            <p:cNvPr id="62" name="object 62"/>
            <p:cNvSpPr/>
            <p:nvPr/>
          </p:nvSpPr>
          <p:spPr>
            <a:xfrm>
              <a:off x="4651248" y="4206240"/>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63" name="object 63"/>
            <p:cNvSpPr/>
            <p:nvPr/>
          </p:nvSpPr>
          <p:spPr>
            <a:xfrm>
              <a:off x="5209032" y="4206240"/>
              <a:ext cx="506095" cy="466725"/>
            </a:xfrm>
            <a:custGeom>
              <a:avLst/>
              <a:gdLst/>
              <a:ahLst/>
              <a:cxnLst/>
              <a:rect l="l" t="t" r="r" b="b"/>
              <a:pathLst>
                <a:path w="506095" h="466725">
                  <a:moveTo>
                    <a:pt x="505967" y="0"/>
                  </a:moveTo>
                  <a:lnTo>
                    <a:pt x="0" y="0"/>
                  </a:lnTo>
                  <a:lnTo>
                    <a:pt x="0" y="466343"/>
                  </a:lnTo>
                  <a:lnTo>
                    <a:pt x="505967" y="466343"/>
                  </a:lnTo>
                  <a:lnTo>
                    <a:pt x="505967" y="0"/>
                  </a:lnTo>
                  <a:close/>
                </a:path>
              </a:pathLst>
            </a:custGeom>
            <a:solidFill>
              <a:srgbClr val="A9D18E"/>
            </a:solidFill>
          </p:spPr>
          <p:txBody>
            <a:bodyPr wrap="square" lIns="0" tIns="0" rIns="0" bIns="0" rtlCol="0"/>
            <a:lstStyle/>
            <a:p>
              <a:endParaRPr/>
            </a:p>
          </p:txBody>
        </p:sp>
        <p:sp>
          <p:nvSpPr>
            <p:cNvPr id="64" name="object 64"/>
            <p:cNvSpPr/>
            <p:nvPr/>
          </p:nvSpPr>
          <p:spPr>
            <a:xfrm>
              <a:off x="5209032" y="4206240"/>
              <a:ext cx="506095" cy="466725"/>
            </a:xfrm>
            <a:custGeom>
              <a:avLst/>
              <a:gdLst/>
              <a:ahLst/>
              <a:cxnLst/>
              <a:rect l="l" t="t" r="r" b="b"/>
              <a:pathLst>
                <a:path w="506095" h="466725">
                  <a:moveTo>
                    <a:pt x="0" y="466343"/>
                  </a:moveTo>
                  <a:lnTo>
                    <a:pt x="505967" y="466343"/>
                  </a:lnTo>
                  <a:lnTo>
                    <a:pt x="505967" y="0"/>
                  </a:lnTo>
                  <a:lnTo>
                    <a:pt x="0" y="0"/>
                  </a:lnTo>
                  <a:lnTo>
                    <a:pt x="0" y="466343"/>
                  </a:lnTo>
                  <a:close/>
                </a:path>
              </a:pathLst>
            </a:custGeom>
            <a:ln w="12192">
              <a:solidFill>
                <a:srgbClr val="7E7E7E"/>
              </a:solidFill>
            </a:ln>
          </p:spPr>
          <p:txBody>
            <a:bodyPr wrap="square" lIns="0" tIns="0" rIns="0" bIns="0" rtlCol="0"/>
            <a:lstStyle/>
            <a:p>
              <a:endParaRPr/>
            </a:p>
          </p:txBody>
        </p:sp>
        <p:sp>
          <p:nvSpPr>
            <p:cNvPr id="65" name="object 65"/>
            <p:cNvSpPr/>
            <p:nvPr/>
          </p:nvSpPr>
          <p:spPr>
            <a:xfrm>
              <a:off x="5766816" y="4206240"/>
              <a:ext cx="506095" cy="466725"/>
            </a:xfrm>
            <a:custGeom>
              <a:avLst/>
              <a:gdLst/>
              <a:ahLst/>
              <a:cxnLst/>
              <a:rect l="l" t="t" r="r" b="b"/>
              <a:pathLst>
                <a:path w="506095" h="466725">
                  <a:moveTo>
                    <a:pt x="505967" y="0"/>
                  </a:moveTo>
                  <a:lnTo>
                    <a:pt x="0" y="0"/>
                  </a:lnTo>
                  <a:lnTo>
                    <a:pt x="0" y="466343"/>
                  </a:lnTo>
                  <a:lnTo>
                    <a:pt x="505967" y="466343"/>
                  </a:lnTo>
                  <a:lnTo>
                    <a:pt x="505967" y="0"/>
                  </a:lnTo>
                  <a:close/>
                </a:path>
              </a:pathLst>
            </a:custGeom>
            <a:solidFill>
              <a:srgbClr val="A9D18E"/>
            </a:solidFill>
          </p:spPr>
          <p:txBody>
            <a:bodyPr wrap="square" lIns="0" tIns="0" rIns="0" bIns="0" rtlCol="0"/>
            <a:lstStyle/>
            <a:p>
              <a:endParaRPr/>
            </a:p>
          </p:txBody>
        </p:sp>
        <p:sp>
          <p:nvSpPr>
            <p:cNvPr id="66" name="object 66"/>
            <p:cNvSpPr/>
            <p:nvPr/>
          </p:nvSpPr>
          <p:spPr>
            <a:xfrm>
              <a:off x="5766816" y="4206240"/>
              <a:ext cx="506095" cy="466725"/>
            </a:xfrm>
            <a:custGeom>
              <a:avLst/>
              <a:gdLst/>
              <a:ahLst/>
              <a:cxnLst/>
              <a:rect l="l" t="t" r="r" b="b"/>
              <a:pathLst>
                <a:path w="506095" h="466725">
                  <a:moveTo>
                    <a:pt x="0" y="466343"/>
                  </a:moveTo>
                  <a:lnTo>
                    <a:pt x="505967" y="466343"/>
                  </a:lnTo>
                  <a:lnTo>
                    <a:pt x="505967" y="0"/>
                  </a:lnTo>
                  <a:lnTo>
                    <a:pt x="0" y="0"/>
                  </a:lnTo>
                  <a:lnTo>
                    <a:pt x="0" y="466343"/>
                  </a:lnTo>
                  <a:close/>
                </a:path>
              </a:pathLst>
            </a:custGeom>
            <a:ln w="12192">
              <a:solidFill>
                <a:srgbClr val="7E7E7E"/>
              </a:solidFill>
            </a:ln>
          </p:spPr>
          <p:txBody>
            <a:bodyPr wrap="square" lIns="0" tIns="0" rIns="0" bIns="0" rtlCol="0"/>
            <a:lstStyle/>
            <a:p>
              <a:endParaRPr/>
            </a:p>
          </p:txBody>
        </p:sp>
        <p:sp>
          <p:nvSpPr>
            <p:cNvPr id="67" name="object 67"/>
            <p:cNvSpPr/>
            <p:nvPr/>
          </p:nvSpPr>
          <p:spPr>
            <a:xfrm>
              <a:off x="6327648" y="4206240"/>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A9D18E"/>
            </a:solidFill>
          </p:spPr>
          <p:txBody>
            <a:bodyPr wrap="square" lIns="0" tIns="0" rIns="0" bIns="0" rtlCol="0"/>
            <a:lstStyle/>
            <a:p>
              <a:endParaRPr/>
            </a:p>
          </p:txBody>
        </p:sp>
        <p:sp>
          <p:nvSpPr>
            <p:cNvPr id="68" name="object 68"/>
            <p:cNvSpPr/>
            <p:nvPr/>
          </p:nvSpPr>
          <p:spPr>
            <a:xfrm>
              <a:off x="6327648" y="4206240"/>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69" name="object 69"/>
            <p:cNvSpPr/>
            <p:nvPr/>
          </p:nvSpPr>
          <p:spPr>
            <a:xfrm>
              <a:off x="4651248" y="4727448"/>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A9D18E"/>
            </a:solidFill>
          </p:spPr>
          <p:txBody>
            <a:bodyPr wrap="square" lIns="0" tIns="0" rIns="0" bIns="0" rtlCol="0"/>
            <a:lstStyle/>
            <a:p>
              <a:endParaRPr/>
            </a:p>
          </p:txBody>
        </p:sp>
        <p:sp>
          <p:nvSpPr>
            <p:cNvPr id="70" name="object 70"/>
            <p:cNvSpPr/>
            <p:nvPr/>
          </p:nvSpPr>
          <p:spPr>
            <a:xfrm>
              <a:off x="4651248" y="4727448"/>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71" name="object 71"/>
            <p:cNvSpPr/>
            <p:nvPr/>
          </p:nvSpPr>
          <p:spPr>
            <a:xfrm>
              <a:off x="5209032" y="4727448"/>
              <a:ext cx="506095" cy="466725"/>
            </a:xfrm>
            <a:custGeom>
              <a:avLst/>
              <a:gdLst/>
              <a:ahLst/>
              <a:cxnLst/>
              <a:rect l="l" t="t" r="r" b="b"/>
              <a:pathLst>
                <a:path w="506095" h="466725">
                  <a:moveTo>
                    <a:pt x="505967" y="0"/>
                  </a:moveTo>
                  <a:lnTo>
                    <a:pt x="0" y="0"/>
                  </a:lnTo>
                  <a:lnTo>
                    <a:pt x="0" y="466343"/>
                  </a:lnTo>
                  <a:lnTo>
                    <a:pt x="505967" y="466343"/>
                  </a:lnTo>
                  <a:lnTo>
                    <a:pt x="505967" y="0"/>
                  </a:lnTo>
                  <a:close/>
                </a:path>
              </a:pathLst>
            </a:custGeom>
            <a:solidFill>
              <a:srgbClr val="A9D18E"/>
            </a:solidFill>
          </p:spPr>
          <p:txBody>
            <a:bodyPr wrap="square" lIns="0" tIns="0" rIns="0" bIns="0" rtlCol="0"/>
            <a:lstStyle/>
            <a:p>
              <a:endParaRPr/>
            </a:p>
          </p:txBody>
        </p:sp>
        <p:sp>
          <p:nvSpPr>
            <p:cNvPr id="72" name="object 72"/>
            <p:cNvSpPr/>
            <p:nvPr/>
          </p:nvSpPr>
          <p:spPr>
            <a:xfrm>
              <a:off x="5209032" y="4727448"/>
              <a:ext cx="506095" cy="466725"/>
            </a:xfrm>
            <a:custGeom>
              <a:avLst/>
              <a:gdLst/>
              <a:ahLst/>
              <a:cxnLst/>
              <a:rect l="l" t="t" r="r" b="b"/>
              <a:pathLst>
                <a:path w="506095" h="466725">
                  <a:moveTo>
                    <a:pt x="0" y="466343"/>
                  </a:moveTo>
                  <a:lnTo>
                    <a:pt x="505967" y="466343"/>
                  </a:lnTo>
                  <a:lnTo>
                    <a:pt x="505967" y="0"/>
                  </a:lnTo>
                  <a:lnTo>
                    <a:pt x="0" y="0"/>
                  </a:lnTo>
                  <a:lnTo>
                    <a:pt x="0" y="466343"/>
                  </a:lnTo>
                  <a:close/>
                </a:path>
              </a:pathLst>
            </a:custGeom>
            <a:ln w="12192">
              <a:solidFill>
                <a:srgbClr val="7E7E7E"/>
              </a:solidFill>
            </a:ln>
          </p:spPr>
          <p:txBody>
            <a:bodyPr wrap="square" lIns="0" tIns="0" rIns="0" bIns="0" rtlCol="0"/>
            <a:lstStyle/>
            <a:p>
              <a:endParaRPr/>
            </a:p>
          </p:txBody>
        </p:sp>
        <p:sp>
          <p:nvSpPr>
            <p:cNvPr id="73" name="object 73"/>
            <p:cNvSpPr/>
            <p:nvPr/>
          </p:nvSpPr>
          <p:spPr>
            <a:xfrm>
              <a:off x="5766816" y="4727448"/>
              <a:ext cx="506095" cy="466725"/>
            </a:xfrm>
            <a:custGeom>
              <a:avLst/>
              <a:gdLst/>
              <a:ahLst/>
              <a:cxnLst/>
              <a:rect l="l" t="t" r="r" b="b"/>
              <a:pathLst>
                <a:path w="506095" h="466725">
                  <a:moveTo>
                    <a:pt x="505967" y="0"/>
                  </a:moveTo>
                  <a:lnTo>
                    <a:pt x="0" y="0"/>
                  </a:lnTo>
                  <a:lnTo>
                    <a:pt x="0" y="466343"/>
                  </a:lnTo>
                  <a:lnTo>
                    <a:pt x="505967" y="466343"/>
                  </a:lnTo>
                  <a:lnTo>
                    <a:pt x="505967" y="0"/>
                  </a:lnTo>
                  <a:close/>
                </a:path>
              </a:pathLst>
            </a:custGeom>
            <a:solidFill>
              <a:srgbClr val="A9D18E"/>
            </a:solidFill>
          </p:spPr>
          <p:txBody>
            <a:bodyPr wrap="square" lIns="0" tIns="0" rIns="0" bIns="0" rtlCol="0"/>
            <a:lstStyle/>
            <a:p>
              <a:endParaRPr/>
            </a:p>
          </p:txBody>
        </p:sp>
        <p:sp>
          <p:nvSpPr>
            <p:cNvPr id="74" name="object 74"/>
            <p:cNvSpPr/>
            <p:nvPr/>
          </p:nvSpPr>
          <p:spPr>
            <a:xfrm>
              <a:off x="5766816" y="4727448"/>
              <a:ext cx="506095" cy="466725"/>
            </a:xfrm>
            <a:custGeom>
              <a:avLst/>
              <a:gdLst/>
              <a:ahLst/>
              <a:cxnLst/>
              <a:rect l="l" t="t" r="r" b="b"/>
              <a:pathLst>
                <a:path w="506095" h="466725">
                  <a:moveTo>
                    <a:pt x="0" y="466343"/>
                  </a:moveTo>
                  <a:lnTo>
                    <a:pt x="505967" y="466343"/>
                  </a:lnTo>
                  <a:lnTo>
                    <a:pt x="505967" y="0"/>
                  </a:lnTo>
                  <a:lnTo>
                    <a:pt x="0" y="0"/>
                  </a:lnTo>
                  <a:lnTo>
                    <a:pt x="0" y="466343"/>
                  </a:lnTo>
                  <a:close/>
                </a:path>
              </a:pathLst>
            </a:custGeom>
            <a:ln w="12192">
              <a:solidFill>
                <a:srgbClr val="7E7E7E"/>
              </a:solidFill>
            </a:ln>
          </p:spPr>
          <p:txBody>
            <a:bodyPr wrap="square" lIns="0" tIns="0" rIns="0" bIns="0" rtlCol="0"/>
            <a:lstStyle/>
            <a:p>
              <a:endParaRPr/>
            </a:p>
          </p:txBody>
        </p:sp>
        <p:sp>
          <p:nvSpPr>
            <p:cNvPr id="75" name="object 75"/>
            <p:cNvSpPr/>
            <p:nvPr/>
          </p:nvSpPr>
          <p:spPr>
            <a:xfrm>
              <a:off x="6327648" y="4727448"/>
              <a:ext cx="506095" cy="466725"/>
            </a:xfrm>
            <a:custGeom>
              <a:avLst/>
              <a:gdLst/>
              <a:ahLst/>
              <a:cxnLst/>
              <a:rect l="l" t="t" r="r" b="b"/>
              <a:pathLst>
                <a:path w="506095" h="466725">
                  <a:moveTo>
                    <a:pt x="505968" y="0"/>
                  </a:moveTo>
                  <a:lnTo>
                    <a:pt x="0" y="0"/>
                  </a:lnTo>
                  <a:lnTo>
                    <a:pt x="0" y="466343"/>
                  </a:lnTo>
                  <a:lnTo>
                    <a:pt x="505968" y="466343"/>
                  </a:lnTo>
                  <a:lnTo>
                    <a:pt x="505968" y="0"/>
                  </a:lnTo>
                  <a:close/>
                </a:path>
              </a:pathLst>
            </a:custGeom>
            <a:solidFill>
              <a:srgbClr val="A9D18E"/>
            </a:solidFill>
          </p:spPr>
          <p:txBody>
            <a:bodyPr wrap="square" lIns="0" tIns="0" rIns="0" bIns="0" rtlCol="0"/>
            <a:lstStyle/>
            <a:p>
              <a:endParaRPr/>
            </a:p>
          </p:txBody>
        </p:sp>
        <p:sp>
          <p:nvSpPr>
            <p:cNvPr id="76" name="object 76"/>
            <p:cNvSpPr/>
            <p:nvPr/>
          </p:nvSpPr>
          <p:spPr>
            <a:xfrm>
              <a:off x="6327648" y="4727448"/>
              <a:ext cx="506095" cy="466725"/>
            </a:xfrm>
            <a:custGeom>
              <a:avLst/>
              <a:gdLst/>
              <a:ahLst/>
              <a:cxnLst/>
              <a:rect l="l" t="t" r="r" b="b"/>
              <a:pathLst>
                <a:path w="506095" h="466725">
                  <a:moveTo>
                    <a:pt x="0" y="466343"/>
                  </a:moveTo>
                  <a:lnTo>
                    <a:pt x="505968" y="466343"/>
                  </a:lnTo>
                  <a:lnTo>
                    <a:pt x="505968" y="0"/>
                  </a:lnTo>
                  <a:lnTo>
                    <a:pt x="0" y="0"/>
                  </a:lnTo>
                  <a:lnTo>
                    <a:pt x="0" y="466343"/>
                  </a:lnTo>
                  <a:close/>
                </a:path>
              </a:pathLst>
            </a:custGeom>
            <a:ln w="12192">
              <a:solidFill>
                <a:srgbClr val="7E7E7E"/>
              </a:solidFill>
            </a:ln>
          </p:spPr>
          <p:txBody>
            <a:bodyPr wrap="square" lIns="0" tIns="0" rIns="0" bIns="0" rtlCol="0"/>
            <a:lstStyle/>
            <a:p>
              <a:endParaRPr/>
            </a:p>
          </p:txBody>
        </p:sp>
        <p:sp>
          <p:nvSpPr>
            <p:cNvPr id="77" name="object 77"/>
            <p:cNvSpPr/>
            <p:nvPr/>
          </p:nvSpPr>
          <p:spPr>
            <a:xfrm>
              <a:off x="4651248" y="5245608"/>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A9D18E"/>
            </a:solidFill>
          </p:spPr>
          <p:txBody>
            <a:bodyPr wrap="square" lIns="0" tIns="0" rIns="0" bIns="0" rtlCol="0"/>
            <a:lstStyle/>
            <a:p>
              <a:endParaRPr/>
            </a:p>
          </p:txBody>
        </p:sp>
        <p:sp>
          <p:nvSpPr>
            <p:cNvPr id="78" name="object 78"/>
            <p:cNvSpPr/>
            <p:nvPr/>
          </p:nvSpPr>
          <p:spPr>
            <a:xfrm>
              <a:off x="4651248" y="5245608"/>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sp>
          <p:nvSpPr>
            <p:cNvPr id="79" name="object 79"/>
            <p:cNvSpPr/>
            <p:nvPr/>
          </p:nvSpPr>
          <p:spPr>
            <a:xfrm>
              <a:off x="5209032" y="5245608"/>
              <a:ext cx="506095" cy="466725"/>
            </a:xfrm>
            <a:custGeom>
              <a:avLst/>
              <a:gdLst/>
              <a:ahLst/>
              <a:cxnLst/>
              <a:rect l="l" t="t" r="r" b="b"/>
              <a:pathLst>
                <a:path w="506095" h="466725">
                  <a:moveTo>
                    <a:pt x="505967" y="0"/>
                  </a:moveTo>
                  <a:lnTo>
                    <a:pt x="0" y="0"/>
                  </a:lnTo>
                  <a:lnTo>
                    <a:pt x="0" y="466344"/>
                  </a:lnTo>
                  <a:lnTo>
                    <a:pt x="505967" y="466344"/>
                  </a:lnTo>
                  <a:lnTo>
                    <a:pt x="505967" y="0"/>
                  </a:lnTo>
                  <a:close/>
                </a:path>
              </a:pathLst>
            </a:custGeom>
            <a:solidFill>
              <a:srgbClr val="A9D18E"/>
            </a:solidFill>
          </p:spPr>
          <p:txBody>
            <a:bodyPr wrap="square" lIns="0" tIns="0" rIns="0" bIns="0" rtlCol="0"/>
            <a:lstStyle/>
            <a:p>
              <a:endParaRPr/>
            </a:p>
          </p:txBody>
        </p:sp>
        <p:sp>
          <p:nvSpPr>
            <p:cNvPr id="80" name="object 80"/>
            <p:cNvSpPr/>
            <p:nvPr/>
          </p:nvSpPr>
          <p:spPr>
            <a:xfrm>
              <a:off x="5209032" y="5245608"/>
              <a:ext cx="506095" cy="466725"/>
            </a:xfrm>
            <a:custGeom>
              <a:avLst/>
              <a:gdLst/>
              <a:ahLst/>
              <a:cxnLst/>
              <a:rect l="l" t="t" r="r" b="b"/>
              <a:pathLst>
                <a:path w="506095" h="466725">
                  <a:moveTo>
                    <a:pt x="0" y="466344"/>
                  </a:moveTo>
                  <a:lnTo>
                    <a:pt x="505967" y="466344"/>
                  </a:lnTo>
                  <a:lnTo>
                    <a:pt x="505967" y="0"/>
                  </a:lnTo>
                  <a:lnTo>
                    <a:pt x="0" y="0"/>
                  </a:lnTo>
                  <a:lnTo>
                    <a:pt x="0" y="466344"/>
                  </a:lnTo>
                  <a:close/>
                </a:path>
              </a:pathLst>
            </a:custGeom>
            <a:ln w="12192">
              <a:solidFill>
                <a:srgbClr val="7E7E7E"/>
              </a:solidFill>
            </a:ln>
          </p:spPr>
          <p:txBody>
            <a:bodyPr wrap="square" lIns="0" tIns="0" rIns="0" bIns="0" rtlCol="0"/>
            <a:lstStyle/>
            <a:p>
              <a:endParaRPr/>
            </a:p>
          </p:txBody>
        </p:sp>
        <p:sp>
          <p:nvSpPr>
            <p:cNvPr id="81" name="object 81"/>
            <p:cNvSpPr/>
            <p:nvPr/>
          </p:nvSpPr>
          <p:spPr>
            <a:xfrm>
              <a:off x="5766816" y="5245608"/>
              <a:ext cx="506095" cy="466725"/>
            </a:xfrm>
            <a:custGeom>
              <a:avLst/>
              <a:gdLst/>
              <a:ahLst/>
              <a:cxnLst/>
              <a:rect l="l" t="t" r="r" b="b"/>
              <a:pathLst>
                <a:path w="506095" h="466725">
                  <a:moveTo>
                    <a:pt x="505967" y="0"/>
                  </a:moveTo>
                  <a:lnTo>
                    <a:pt x="0" y="0"/>
                  </a:lnTo>
                  <a:lnTo>
                    <a:pt x="0" y="466344"/>
                  </a:lnTo>
                  <a:lnTo>
                    <a:pt x="505967" y="466344"/>
                  </a:lnTo>
                  <a:lnTo>
                    <a:pt x="505967" y="0"/>
                  </a:lnTo>
                  <a:close/>
                </a:path>
              </a:pathLst>
            </a:custGeom>
            <a:solidFill>
              <a:srgbClr val="A9D18E"/>
            </a:solidFill>
          </p:spPr>
          <p:txBody>
            <a:bodyPr wrap="square" lIns="0" tIns="0" rIns="0" bIns="0" rtlCol="0"/>
            <a:lstStyle/>
            <a:p>
              <a:endParaRPr/>
            </a:p>
          </p:txBody>
        </p:sp>
        <p:sp>
          <p:nvSpPr>
            <p:cNvPr id="82" name="object 82"/>
            <p:cNvSpPr/>
            <p:nvPr/>
          </p:nvSpPr>
          <p:spPr>
            <a:xfrm>
              <a:off x="5766816" y="5245608"/>
              <a:ext cx="506095" cy="466725"/>
            </a:xfrm>
            <a:custGeom>
              <a:avLst/>
              <a:gdLst/>
              <a:ahLst/>
              <a:cxnLst/>
              <a:rect l="l" t="t" r="r" b="b"/>
              <a:pathLst>
                <a:path w="506095" h="466725">
                  <a:moveTo>
                    <a:pt x="0" y="466344"/>
                  </a:moveTo>
                  <a:lnTo>
                    <a:pt x="505967" y="466344"/>
                  </a:lnTo>
                  <a:lnTo>
                    <a:pt x="505967" y="0"/>
                  </a:lnTo>
                  <a:lnTo>
                    <a:pt x="0" y="0"/>
                  </a:lnTo>
                  <a:lnTo>
                    <a:pt x="0" y="466344"/>
                  </a:lnTo>
                  <a:close/>
                </a:path>
              </a:pathLst>
            </a:custGeom>
            <a:ln w="12192">
              <a:solidFill>
                <a:srgbClr val="7E7E7E"/>
              </a:solidFill>
            </a:ln>
          </p:spPr>
          <p:txBody>
            <a:bodyPr wrap="square" lIns="0" tIns="0" rIns="0" bIns="0" rtlCol="0"/>
            <a:lstStyle/>
            <a:p>
              <a:endParaRPr/>
            </a:p>
          </p:txBody>
        </p:sp>
        <p:sp>
          <p:nvSpPr>
            <p:cNvPr id="83" name="object 83"/>
            <p:cNvSpPr/>
            <p:nvPr/>
          </p:nvSpPr>
          <p:spPr>
            <a:xfrm>
              <a:off x="6327648" y="5245608"/>
              <a:ext cx="506095" cy="466725"/>
            </a:xfrm>
            <a:custGeom>
              <a:avLst/>
              <a:gdLst/>
              <a:ahLst/>
              <a:cxnLst/>
              <a:rect l="l" t="t" r="r" b="b"/>
              <a:pathLst>
                <a:path w="506095" h="466725">
                  <a:moveTo>
                    <a:pt x="505968" y="0"/>
                  </a:moveTo>
                  <a:lnTo>
                    <a:pt x="0" y="0"/>
                  </a:lnTo>
                  <a:lnTo>
                    <a:pt x="0" y="466344"/>
                  </a:lnTo>
                  <a:lnTo>
                    <a:pt x="505968" y="466344"/>
                  </a:lnTo>
                  <a:lnTo>
                    <a:pt x="505968" y="0"/>
                  </a:lnTo>
                  <a:close/>
                </a:path>
              </a:pathLst>
            </a:custGeom>
            <a:solidFill>
              <a:srgbClr val="A9D18E"/>
            </a:solidFill>
          </p:spPr>
          <p:txBody>
            <a:bodyPr wrap="square" lIns="0" tIns="0" rIns="0" bIns="0" rtlCol="0"/>
            <a:lstStyle/>
            <a:p>
              <a:endParaRPr/>
            </a:p>
          </p:txBody>
        </p:sp>
        <p:sp>
          <p:nvSpPr>
            <p:cNvPr id="84" name="object 84"/>
            <p:cNvSpPr/>
            <p:nvPr/>
          </p:nvSpPr>
          <p:spPr>
            <a:xfrm>
              <a:off x="6327648" y="5245608"/>
              <a:ext cx="506095" cy="466725"/>
            </a:xfrm>
            <a:custGeom>
              <a:avLst/>
              <a:gdLst/>
              <a:ahLst/>
              <a:cxnLst/>
              <a:rect l="l" t="t" r="r" b="b"/>
              <a:pathLst>
                <a:path w="506095" h="466725">
                  <a:moveTo>
                    <a:pt x="0" y="466344"/>
                  </a:moveTo>
                  <a:lnTo>
                    <a:pt x="505968" y="466344"/>
                  </a:lnTo>
                  <a:lnTo>
                    <a:pt x="505968" y="0"/>
                  </a:lnTo>
                  <a:lnTo>
                    <a:pt x="0" y="0"/>
                  </a:lnTo>
                  <a:lnTo>
                    <a:pt x="0" y="466344"/>
                  </a:lnTo>
                  <a:close/>
                </a:path>
              </a:pathLst>
            </a:custGeom>
            <a:ln w="12192">
              <a:solidFill>
                <a:srgbClr val="7E7E7E"/>
              </a:solidFill>
            </a:ln>
          </p:spPr>
          <p:txBody>
            <a:bodyPr wrap="square" lIns="0" tIns="0" rIns="0" bIns="0" rtlCol="0"/>
            <a:lstStyle/>
            <a:p>
              <a:endParaRPr/>
            </a:p>
          </p:txBody>
        </p:sp>
      </p:grpSp>
      <p:sp>
        <p:nvSpPr>
          <p:cNvPr id="85" name="object 85"/>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86" name="object 86"/>
          <p:cNvSpPr txBox="1"/>
          <p:nvPr/>
        </p:nvSpPr>
        <p:spPr>
          <a:xfrm>
            <a:off x="7540752" y="8817356"/>
            <a:ext cx="234315" cy="336550"/>
          </a:xfrm>
          <a:prstGeom prst="rect">
            <a:avLst/>
          </a:prstGeom>
        </p:spPr>
        <p:txBody>
          <a:bodyPr vert="horz" wrap="square" lIns="0" tIns="0" rIns="0" bIns="0" rtlCol="0">
            <a:spAutoFit/>
          </a:bodyPr>
          <a:lstStyle/>
          <a:p>
            <a:pPr marL="38100">
              <a:lnSpc>
                <a:spcPts val="2425"/>
              </a:lnSpc>
            </a:pPr>
            <a:fld id="{81D60167-4931-47E6-BA6A-407CBD079E47}" type="slidenum">
              <a:rPr sz="2450" spc="-5" dirty="0">
                <a:solidFill>
                  <a:srgbClr val="7E7E7E"/>
                </a:solidFill>
                <a:latin typeface="Carlito"/>
                <a:cs typeface="Carlito"/>
              </a:rPr>
              <a:pPr marL="38100">
                <a:lnSpc>
                  <a:spcPts val="2425"/>
                </a:lnSpc>
              </a:pPr>
              <a:t>9</a:t>
            </a:fld>
            <a:endParaRPr sz="2450">
              <a:latin typeface="Carlito"/>
              <a:cs typeface="Carlito"/>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86479">
              <a:lnSpc>
                <a:spcPct val="100000"/>
              </a:lnSpc>
              <a:spcBef>
                <a:spcPts val="100"/>
              </a:spcBef>
            </a:pPr>
            <a:r>
              <a:rPr spc="-50" dirty="0"/>
              <a:t>Knowledge</a:t>
            </a:r>
            <a:r>
              <a:rPr spc="-55" dirty="0"/>
              <a:t> </a:t>
            </a:r>
            <a:r>
              <a:rPr spc="-15" dirty="0"/>
              <a:t>Check</a:t>
            </a:r>
          </a:p>
        </p:txBody>
      </p:sp>
      <p:sp>
        <p:nvSpPr>
          <p:cNvPr id="3" name="object 3"/>
          <p:cNvSpPr/>
          <p:nvPr/>
        </p:nvSpPr>
        <p:spPr>
          <a:xfrm>
            <a:off x="3608832" y="3169920"/>
            <a:ext cx="3553967" cy="303276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0"/>
            <a:ext cx="10433685" cy="100965"/>
            <a:chOff x="0" y="0"/>
            <a:chExt cx="10433685" cy="100965"/>
          </a:xfrm>
        </p:grpSpPr>
        <p:sp>
          <p:nvSpPr>
            <p:cNvPr id="5" name="object 5"/>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6" name="object 6"/>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7" name="object 7"/>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8" name="object 8"/>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9" name="object 9"/>
          <p:cNvGrpSpPr/>
          <p:nvPr/>
        </p:nvGrpSpPr>
        <p:grpSpPr>
          <a:xfrm>
            <a:off x="10600943" y="0"/>
            <a:ext cx="5648325" cy="100965"/>
            <a:chOff x="10600943" y="0"/>
            <a:chExt cx="5648325" cy="100965"/>
          </a:xfrm>
        </p:grpSpPr>
        <p:sp>
          <p:nvSpPr>
            <p:cNvPr id="10" name="object 10"/>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1" name="object 11"/>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90</a:t>
            </a:fld>
            <a:endParaRPr spc="-5"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91</a:t>
            </a:fld>
            <a:endParaRPr spc="-5" dirty="0"/>
          </a:p>
        </p:txBody>
      </p:sp>
      <p:sp>
        <p:nvSpPr>
          <p:cNvPr id="3" name="object 3"/>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4" name="object 4"/>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5" name="object 5"/>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6" name="object 6"/>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sp>
        <p:nvSpPr>
          <p:cNvPr id="7" name="object 7"/>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20" dirty="0">
                <a:latin typeface="Noto Sans"/>
                <a:cs typeface="Noto Sans"/>
              </a:rPr>
              <a:t>type </a:t>
            </a:r>
            <a:r>
              <a:rPr sz="2200" dirty="0">
                <a:latin typeface="Noto Sans"/>
                <a:cs typeface="Noto Sans"/>
              </a:rPr>
              <a:t>of </a:t>
            </a:r>
            <a:r>
              <a:rPr sz="2200" spc="-15" dirty="0">
                <a:latin typeface="Noto Sans"/>
                <a:cs typeface="Noto Sans"/>
              </a:rPr>
              <a:t>application </a:t>
            </a:r>
            <a:r>
              <a:rPr sz="2200" spc="-5" dirty="0">
                <a:latin typeface="Noto Sans"/>
                <a:cs typeface="Noto Sans"/>
              </a:rPr>
              <a:t>is </a:t>
            </a:r>
            <a:r>
              <a:rPr sz="2200" spc="-15" dirty="0">
                <a:latin typeface="Noto Sans"/>
                <a:cs typeface="Noto Sans"/>
              </a:rPr>
              <a:t>ElastiCache suitable</a:t>
            </a:r>
            <a:r>
              <a:rPr sz="2200" spc="125" dirty="0">
                <a:latin typeface="Noto Sans"/>
                <a:cs typeface="Noto Sans"/>
              </a:rPr>
              <a:t> </a:t>
            </a:r>
            <a:r>
              <a:rPr sz="2200" spc="-5" dirty="0">
                <a:latin typeface="Noto Sans"/>
                <a:cs typeface="Noto Sans"/>
              </a:rPr>
              <a:t>for?</a:t>
            </a:r>
            <a:endParaRPr sz="2200">
              <a:latin typeface="Noto Sans"/>
              <a:cs typeface="Noto Sans"/>
            </a:endParaRPr>
          </a:p>
        </p:txBody>
      </p:sp>
      <p:sp>
        <p:nvSpPr>
          <p:cNvPr id="8" name="object 8"/>
          <p:cNvSpPr txBox="1"/>
          <p:nvPr/>
        </p:nvSpPr>
        <p:spPr>
          <a:xfrm>
            <a:off x="2408935" y="2958211"/>
            <a:ext cx="436245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Write </a:t>
            </a:r>
            <a:r>
              <a:rPr sz="2200" spc="-10" dirty="0">
                <a:latin typeface="Noto Sans"/>
                <a:cs typeface="Noto Sans"/>
              </a:rPr>
              <a:t>heavy </a:t>
            </a:r>
            <a:r>
              <a:rPr sz="2200" spc="-15" dirty="0">
                <a:latin typeface="Noto Sans"/>
                <a:cs typeface="Noto Sans"/>
              </a:rPr>
              <a:t>with </a:t>
            </a:r>
            <a:r>
              <a:rPr sz="2200" spc="-25" dirty="0">
                <a:latin typeface="Noto Sans"/>
                <a:cs typeface="Noto Sans"/>
              </a:rPr>
              <a:t>low </a:t>
            </a:r>
            <a:r>
              <a:rPr sz="2200" spc="-15" dirty="0">
                <a:latin typeface="Noto Sans"/>
                <a:cs typeface="Noto Sans"/>
              </a:rPr>
              <a:t>read</a:t>
            </a:r>
            <a:r>
              <a:rPr sz="2200" spc="-5" dirty="0">
                <a:latin typeface="Noto Sans"/>
                <a:cs typeface="Noto Sans"/>
              </a:rPr>
              <a:t> </a:t>
            </a:r>
            <a:r>
              <a:rPr sz="2200" spc="-20" dirty="0">
                <a:latin typeface="Noto Sans"/>
                <a:cs typeface="Noto Sans"/>
              </a:rPr>
              <a:t>activity</a:t>
            </a:r>
            <a:endParaRPr sz="2200">
              <a:latin typeface="Noto Sans"/>
              <a:cs typeface="Noto Sans"/>
            </a:endParaRPr>
          </a:p>
        </p:txBody>
      </p:sp>
      <p:sp>
        <p:nvSpPr>
          <p:cNvPr id="9" name="object 9"/>
          <p:cNvSpPr txBox="1"/>
          <p:nvPr/>
        </p:nvSpPr>
        <p:spPr>
          <a:xfrm>
            <a:off x="2408935" y="3784219"/>
            <a:ext cx="438658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Read </a:t>
            </a:r>
            <a:r>
              <a:rPr sz="2200" spc="-10" dirty="0">
                <a:latin typeface="Noto Sans"/>
                <a:cs typeface="Noto Sans"/>
              </a:rPr>
              <a:t>heavy </a:t>
            </a:r>
            <a:r>
              <a:rPr sz="2200" spc="-15" dirty="0">
                <a:latin typeface="Noto Sans"/>
                <a:cs typeface="Noto Sans"/>
              </a:rPr>
              <a:t>with </a:t>
            </a:r>
            <a:r>
              <a:rPr sz="2200" spc="-25" dirty="0">
                <a:latin typeface="Noto Sans"/>
                <a:cs typeface="Noto Sans"/>
              </a:rPr>
              <a:t>low </a:t>
            </a:r>
            <a:r>
              <a:rPr sz="2200" spc="-15" dirty="0">
                <a:latin typeface="Noto Sans"/>
                <a:cs typeface="Noto Sans"/>
              </a:rPr>
              <a:t>write</a:t>
            </a:r>
            <a:r>
              <a:rPr sz="2200" spc="-40" dirty="0">
                <a:latin typeface="Noto Sans"/>
                <a:cs typeface="Noto Sans"/>
              </a:rPr>
              <a:t> </a:t>
            </a:r>
            <a:r>
              <a:rPr sz="2200" spc="-20" dirty="0">
                <a:latin typeface="Noto Sans"/>
                <a:cs typeface="Noto Sans"/>
              </a:rPr>
              <a:t>activity</a:t>
            </a:r>
            <a:endParaRPr sz="2200">
              <a:latin typeface="Noto Sans"/>
              <a:cs typeface="Noto Sans"/>
            </a:endParaRPr>
          </a:p>
        </p:txBody>
      </p:sp>
      <p:sp>
        <p:nvSpPr>
          <p:cNvPr id="10" name="object 10"/>
          <p:cNvSpPr txBox="1"/>
          <p:nvPr/>
        </p:nvSpPr>
        <p:spPr>
          <a:xfrm>
            <a:off x="2408935" y="4591304"/>
            <a:ext cx="450215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Read </a:t>
            </a:r>
            <a:r>
              <a:rPr sz="2200" spc="-10" dirty="0">
                <a:latin typeface="Noto Sans"/>
                <a:cs typeface="Noto Sans"/>
              </a:rPr>
              <a:t>heavy </a:t>
            </a:r>
            <a:r>
              <a:rPr sz="2200" spc="-15" dirty="0">
                <a:latin typeface="Noto Sans"/>
                <a:cs typeface="Noto Sans"/>
              </a:rPr>
              <a:t>with </a:t>
            </a:r>
            <a:r>
              <a:rPr sz="2200" spc="-50" dirty="0">
                <a:latin typeface="Noto Sans"/>
                <a:cs typeface="Noto Sans"/>
              </a:rPr>
              <a:t>high </a:t>
            </a:r>
            <a:r>
              <a:rPr sz="2200" spc="-15" dirty="0">
                <a:latin typeface="Noto Sans"/>
                <a:cs typeface="Noto Sans"/>
              </a:rPr>
              <a:t>write</a:t>
            </a:r>
            <a:r>
              <a:rPr sz="2200" spc="10" dirty="0">
                <a:latin typeface="Noto Sans"/>
                <a:cs typeface="Noto Sans"/>
              </a:rPr>
              <a:t> </a:t>
            </a:r>
            <a:r>
              <a:rPr sz="2200" spc="-20" dirty="0">
                <a:latin typeface="Noto Sans"/>
                <a:cs typeface="Noto Sans"/>
              </a:rPr>
              <a:t>activity</a:t>
            </a:r>
            <a:endParaRPr sz="2200">
              <a:latin typeface="Noto Sans"/>
              <a:cs typeface="Noto Sans"/>
            </a:endParaRPr>
          </a:p>
        </p:txBody>
      </p:sp>
      <p:sp>
        <p:nvSpPr>
          <p:cNvPr id="11" name="object 11"/>
          <p:cNvSpPr txBox="1"/>
          <p:nvPr/>
        </p:nvSpPr>
        <p:spPr>
          <a:xfrm>
            <a:off x="2408935" y="5416118"/>
            <a:ext cx="4475480" cy="362585"/>
          </a:xfrm>
          <a:prstGeom prst="rect">
            <a:avLst/>
          </a:prstGeom>
        </p:spPr>
        <p:txBody>
          <a:bodyPr vert="horz" wrap="square" lIns="0" tIns="13970" rIns="0" bIns="0" rtlCol="0">
            <a:spAutoFit/>
          </a:bodyPr>
          <a:lstStyle/>
          <a:p>
            <a:pPr marL="12700">
              <a:lnSpc>
                <a:spcPct val="100000"/>
              </a:lnSpc>
              <a:spcBef>
                <a:spcPts val="110"/>
              </a:spcBef>
            </a:pPr>
            <a:r>
              <a:rPr sz="2200" spc="-20" dirty="0">
                <a:latin typeface="Noto Sans"/>
                <a:cs typeface="Noto Sans"/>
              </a:rPr>
              <a:t>Write </a:t>
            </a:r>
            <a:r>
              <a:rPr sz="2200" spc="-15" dirty="0">
                <a:latin typeface="Noto Sans"/>
                <a:cs typeface="Noto Sans"/>
              </a:rPr>
              <a:t>heavy with </a:t>
            </a:r>
            <a:r>
              <a:rPr sz="2200" spc="-50" dirty="0">
                <a:latin typeface="Noto Sans"/>
                <a:cs typeface="Noto Sans"/>
              </a:rPr>
              <a:t>high </a:t>
            </a:r>
            <a:r>
              <a:rPr sz="2200" spc="-15" dirty="0">
                <a:latin typeface="Noto Sans"/>
                <a:cs typeface="Noto Sans"/>
              </a:rPr>
              <a:t>read</a:t>
            </a:r>
            <a:r>
              <a:rPr sz="2200" spc="40" dirty="0">
                <a:latin typeface="Noto Sans"/>
                <a:cs typeface="Noto Sans"/>
              </a:rPr>
              <a:t> </a:t>
            </a:r>
            <a:r>
              <a:rPr sz="2200" spc="-20" dirty="0">
                <a:latin typeface="Noto Sans"/>
                <a:cs typeface="Noto Sans"/>
              </a:rPr>
              <a:t>activity</a:t>
            </a:r>
            <a:endParaRPr sz="2200">
              <a:latin typeface="Noto Sans"/>
              <a:cs typeface="Noto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05477" y="8792524"/>
            <a:ext cx="904335" cy="25717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84631" y="673608"/>
            <a:ext cx="15386685" cy="1734820"/>
            <a:chOff x="484631" y="673608"/>
            <a:chExt cx="15386685" cy="1734820"/>
          </a:xfrm>
        </p:grpSpPr>
        <p:sp>
          <p:nvSpPr>
            <p:cNvPr id="4" name="object 4"/>
            <p:cNvSpPr/>
            <p:nvPr/>
          </p:nvSpPr>
          <p:spPr>
            <a:xfrm>
              <a:off x="490727" y="679704"/>
              <a:ext cx="15374619" cy="1722120"/>
            </a:xfrm>
            <a:custGeom>
              <a:avLst/>
              <a:gdLst/>
              <a:ahLst/>
              <a:cxnLst/>
              <a:rect l="l" t="t" r="r" b="b"/>
              <a:pathLst>
                <a:path w="15374619" h="1722120">
                  <a:moveTo>
                    <a:pt x="0" y="1722120"/>
                  </a:moveTo>
                  <a:lnTo>
                    <a:pt x="15374112" y="1722120"/>
                  </a:lnTo>
                  <a:lnTo>
                    <a:pt x="15374112" y="0"/>
                  </a:lnTo>
                  <a:lnTo>
                    <a:pt x="0" y="0"/>
                  </a:lnTo>
                  <a:lnTo>
                    <a:pt x="0" y="1722120"/>
                  </a:lnTo>
                  <a:close/>
                </a:path>
              </a:pathLst>
            </a:custGeom>
            <a:ln w="12191">
              <a:solidFill>
                <a:srgbClr val="C55A11"/>
              </a:solidFill>
            </a:ln>
          </p:spPr>
          <p:txBody>
            <a:bodyPr wrap="square" lIns="0" tIns="0" rIns="0" bIns="0" rtlCol="0"/>
            <a:lstStyle/>
            <a:p>
              <a:endParaRPr/>
            </a:p>
          </p:txBody>
        </p:sp>
        <p:sp>
          <p:nvSpPr>
            <p:cNvPr id="5" name="object 5"/>
            <p:cNvSpPr/>
            <p:nvPr/>
          </p:nvSpPr>
          <p:spPr>
            <a:xfrm>
              <a:off x="2188464" y="679704"/>
              <a:ext cx="0" cy="1722120"/>
            </a:xfrm>
            <a:custGeom>
              <a:avLst/>
              <a:gdLst/>
              <a:ahLst/>
              <a:cxnLst/>
              <a:rect l="l" t="t" r="r" b="b"/>
              <a:pathLst>
                <a:path h="1722120">
                  <a:moveTo>
                    <a:pt x="0" y="0"/>
                  </a:moveTo>
                  <a:lnTo>
                    <a:pt x="0" y="1722120"/>
                  </a:lnTo>
                </a:path>
              </a:pathLst>
            </a:custGeom>
            <a:ln w="6096">
              <a:solidFill>
                <a:srgbClr val="C55A11"/>
              </a:solidFill>
            </a:ln>
          </p:spPr>
          <p:txBody>
            <a:bodyPr wrap="square" lIns="0" tIns="0" rIns="0" bIns="0" rtlCol="0"/>
            <a:lstStyle/>
            <a:p>
              <a:endParaRPr/>
            </a:p>
          </p:txBody>
        </p:sp>
      </p:grpSp>
      <p:sp>
        <p:nvSpPr>
          <p:cNvPr id="6" name="object 6"/>
          <p:cNvSpPr/>
          <p:nvPr/>
        </p:nvSpPr>
        <p:spPr>
          <a:xfrm>
            <a:off x="13874495" y="3840479"/>
            <a:ext cx="1969007" cy="167944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96823" y="685800"/>
            <a:ext cx="1689100" cy="1710055"/>
          </a:xfrm>
          <a:prstGeom prst="rect">
            <a:avLst/>
          </a:prstGeom>
          <a:solidFill>
            <a:srgbClr val="9CDAEB"/>
          </a:solidFill>
        </p:spPr>
        <p:txBody>
          <a:bodyPr vert="horz" wrap="square" lIns="0" tIns="0" rIns="0" bIns="0" rtlCol="0">
            <a:spAutoFit/>
          </a:bodyPr>
          <a:lstStyle/>
          <a:p>
            <a:pPr>
              <a:lnSpc>
                <a:spcPct val="100000"/>
              </a:lnSpc>
            </a:pPr>
            <a:endParaRPr sz="2400">
              <a:latin typeface="Times New Roman"/>
              <a:cs typeface="Times New Roman"/>
            </a:endParaRPr>
          </a:p>
          <a:p>
            <a:pPr marL="502920" marR="115570" indent="-344805">
              <a:lnSpc>
                <a:spcPct val="100000"/>
              </a:lnSpc>
              <a:spcBef>
                <a:spcPts val="1730"/>
              </a:spcBef>
            </a:pPr>
            <a:r>
              <a:rPr sz="1800" spc="-10" dirty="0">
                <a:latin typeface="Noto Sans"/>
                <a:cs typeface="Noto Sans"/>
              </a:rPr>
              <a:t>KN</a:t>
            </a:r>
            <a:r>
              <a:rPr sz="1800" spc="-40" dirty="0">
                <a:latin typeface="Noto Sans"/>
                <a:cs typeface="Noto Sans"/>
              </a:rPr>
              <a:t>O</a:t>
            </a:r>
            <a:r>
              <a:rPr sz="1800" spc="-25" dirty="0">
                <a:latin typeface="Noto Sans"/>
                <a:cs typeface="Noto Sans"/>
              </a:rPr>
              <a:t>W</a:t>
            </a:r>
            <a:r>
              <a:rPr sz="1800" spc="-10" dirty="0">
                <a:latin typeface="Noto Sans"/>
                <a:cs typeface="Noto Sans"/>
              </a:rPr>
              <a:t>L</a:t>
            </a:r>
            <a:r>
              <a:rPr sz="1800" dirty="0">
                <a:latin typeface="Noto Sans"/>
                <a:cs typeface="Noto Sans"/>
              </a:rPr>
              <a:t>ED</a:t>
            </a:r>
            <a:r>
              <a:rPr sz="1800" spc="5" dirty="0">
                <a:latin typeface="Noto Sans"/>
                <a:cs typeface="Noto Sans"/>
              </a:rPr>
              <a:t>G</a:t>
            </a:r>
            <a:r>
              <a:rPr sz="1800" dirty="0">
                <a:latin typeface="Noto Sans"/>
                <a:cs typeface="Noto Sans"/>
              </a:rPr>
              <a:t>E  </a:t>
            </a:r>
            <a:r>
              <a:rPr sz="1800" spc="-10" dirty="0">
                <a:latin typeface="Noto Sans"/>
                <a:cs typeface="Noto Sans"/>
              </a:rPr>
              <a:t>CHECK</a:t>
            </a:r>
            <a:endParaRPr sz="1800">
              <a:latin typeface="Noto Sans"/>
              <a:cs typeface="Noto Sans"/>
            </a:endParaRPr>
          </a:p>
        </p:txBody>
      </p:sp>
      <p:sp>
        <p:nvSpPr>
          <p:cNvPr id="8" name="object 8"/>
          <p:cNvSpPr txBox="1"/>
          <p:nvPr/>
        </p:nvSpPr>
        <p:spPr>
          <a:xfrm>
            <a:off x="1743201" y="2881629"/>
            <a:ext cx="2787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a.</a:t>
            </a:r>
            <a:endParaRPr sz="2400">
              <a:latin typeface="Noto Sans"/>
              <a:cs typeface="Noto Sans"/>
            </a:endParaRPr>
          </a:p>
        </p:txBody>
      </p:sp>
      <p:sp>
        <p:nvSpPr>
          <p:cNvPr id="9" name="object 9"/>
          <p:cNvSpPr txBox="1"/>
          <p:nvPr/>
        </p:nvSpPr>
        <p:spPr>
          <a:xfrm>
            <a:off x="1743201" y="3703065"/>
            <a:ext cx="29210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Noto Sans"/>
                <a:cs typeface="Noto Sans"/>
              </a:rPr>
              <a:t>b.</a:t>
            </a:r>
            <a:endParaRPr sz="2400">
              <a:latin typeface="Noto Sans"/>
              <a:cs typeface="Noto Sans"/>
            </a:endParaRPr>
          </a:p>
        </p:txBody>
      </p:sp>
      <p:sp>
        <p:nvSpPr>
          <p:cNvPr id="10" name="object 10"/>
          <p:cNvSpPr txBox="1"/>
          <p:nvPr/>
        </p:nvSpPr>
        <p:spPr>
          <a:xfrm>
            <a:off x="1743201" y="4524502"/>
            <a:ext cx="254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Noto Sans"/>
                <a:cs typeface="Noto Sans"/>
              </a:rPr>
              <a:t>c.</a:t>
            </a:r>
            <a:endParaRPr sz="2400">
              <a:latin typeface="Noto Sans"/>
              <a:cs typeface="Noto Sans"/>
            </a:endParaRPr>
          </a:p>
        </p:txBody>
      </p:sp>
      <p:sp>
        <p:nvSpPr>
          <p:cNvPr id="11" name="object 11"/>
          <p:cNvSpPr txBox="1"/>
          <p:nvPr/>
        </p:nvSpPr>
        <p:spPr>
          <a:xfrm>
            <a:off x="1743201" y="5345379"/>
            <a:ext cx="292100" cy="391795"/>
          </a:xfrm>
          <a:prstGeom prst="rect">
            <a:avLst/>
          </a:prstGeom>
        </p:spPr>
        <p:txBody>
          <a:bodyPr vert="horz" wrap="square" lIns="0" tIns="12700" rIns="0" bIns="0" rtlCol="0">
            <a:spAutoFit/>
          </a:bodyPr>
          <a:lstStyle/>
          <a:p>
            <a:pPr marL="12700">
              <a:lnSpc>
                <a:spcPct val="100000"/>
              </a:lnSpc>
              <a:spcBef>
                <a:spcPts val="100"/>
              </a:spcBef>
            </a:pPr>
            <a:r>
              <a:rPr sz="2400" spc="-15" dirty="0">
                <a:latin typeface="Noto Sans"/>
                <a:cs typeface="Noto Sans"/>
              </a:rPr>
              <a:t>d.</a:t>
            </a:r>
            <a:endParaRPr sz="2400">
              <a:latin typeface="Noto Sans"/>
              <a:cs typeface="Noto Sans"/>
            </a:endParaRPr>
          </a:p>
        </p:txBody>
      </p:sp>
      <p:grpSp>
        <p:nvGrpSpPr>
          <p:cNvPr id="12" name="object 12"/>
          <p:cNvGrpSpPr/>
          <p:nvPr/>
        </p:nvGrpSpPr>
        <p:grpSpPr>
          <a:xfrm>
            <a:off x="0" y="0"/>
            <a:ext cx="10433685" cy="100965"/>
            <a:chOff x="0" y="0"/>
            <a:chExt cx="10433685" cy="100965"/>
          </a:xfrm>
        </p:grpSpPr>
        <p:sp>
          <p:nvSpPr>
            <p:cNvPr id="13" name="object 13"/>
            <p:cNvSpPr/>
            <p:nvPr/>
          </p:nvSpPr>
          <p:spPr>
            <a:xfrm>
              <a:off x="0" y="0"/>
              <a:ext cx="1457325" cy="100965"/>
            </a:xfrm>
            <a:custGeom>
              <a:avLst/>
              <a:gdLst/>
              <a:ahLst/>
              <a:cxnLst/>
              <a:rect l="l" t="t" r="r" b="b"/>
              <a:pathLst>
                <a:path w="1457325" h="100965">
                  <a:moveTo>
                    <a:pt x="0" y="100583"/>
                  </a:moveTo>
                  <a:lnTo>
                    <a:pt x="1456944" y="100583"/>
                  </a:lnTo>
                  <a:lnTo>
                    <a:pt x="1456944" y="0"/>
                  </a:lnTo>
                  <a:lnTo>
                    <a:pt x="0" y="0"/>
                  </a:lnTo>
                  <a:lnTo>
                    <a:pt x="0" y="100583"/>
                  </a:lnTo>
                  <a:close/>
                </a:path>
              </a:pathLst>
            </a:custGeom>
            <a:solidFill>
              <a:srgbClr val="F9C36E"/>
            </a:solidFill>
          </p:spPr>
          <p:txBody>
            <a:bodyPr wrap="square" lIns="0" tIns="0" rIns="0" bIns="0" rtlCol="0"/>
            <a:lstStyle/>
            <a:p>
              <a:endParaRPr/>
            </a:p>
          </p:txBody>
        </p:sp>
        <p:sp>
          <p:nvSpPr>
            <p:cNvPr id="14" name="object 14"/>
            <p:cNvSpPr/>
            <p:nvPr/>
          </p:nvSpPr>
          <p:spPr>
            <a:xfrm>
              <a:off x="1456944" y="0"/>
              <a:ext cx="7101840" cy="100965"/>
            </a:xfrm>
            <a:custGeom>
              <a:avLst/>
              <a:gdLst/>
              <a:ahLst/>
              <a:cxnLst/>
              <a:rect l="l" t="t" r="r" b="b"/>
              <a:pathLst>
                <a:path w="7101840" h="100965">
                  <a:moveTo>
                    <a:pt x="0" y="100583"/>
                  </a:moveTo>
                  <a:lnTo>
                    <a:pt x="7101840" y="100583"/>
                  </a:lnTo>
                  <a:lnTo>
                    <a:pt x="7101840" y="0"/>
                  </a:lnTo>
                  <a:lnTo>
                    <a:pt x="0" y="0"/>
                  </a:lnTo>
                  <a:lnTo>
                    <a:pt x="0" y="100583"/>
                  </a:lnTo>
                  <a:close/>
                </a:path>
              </a:pathLst>
            </a:custGeom>
            <a:solidFill>
              <a:srgbClr val="F69E66"/>
            </a:solidFill>
          </p:spPr>
          <p:txBody>
            <a:bodyPr wrap="square" lIns="0" tIns="0" rIns="0" bIns="0" rtlCol="0"/>
            <a:lstStyle/>
            <a:p>
              <a:endParaRPr/>
            </a:p>
          </p:txBody>
        </p:sp>
        <p:sp>
          <p:nvSpPr>
            <p:cNvPr id="15" name="object 15"/>
            <p:cNvSpPr/>
            <p:nvPr/>
          </p:nvSpPr>
          <p:spPr>
            <a:xfrm>
              <a:off x="8558783" y="0"/>
              <a:ext cx="1405255" cy="100965"/>
            </a:xfrm>
            <a:custGeom>
              <a:avLst/>
              <a:gdLst/>
              <a:ahLst/>
              <a:cxnLst/>
              <a:rect l="l" t="t" r="r" b="b"/>
              <a:pathLst>
                <a:path w="1405254" h="100965">
                  <a:moveTo>
                    <a:pt x="0" y="100583"/>
                  </a:moveTo>
                  <a:lnTo>
                    <a:pt x="1405127" y="100583"/>
                  </a:lnTo>
                  <a:lnTo>
                    <a:pt x="1405127" y="0"/>
                  </a:lnTo>
                  <a:lnTo>
                    <a:pt x="0" y="0"/>
                  </a:lnTo>
                  <a:lnTo>
                    <a:pt x="0" y="100583"/>
                  </a:lnTo>
                  <a:close/>
                </a:path>
              </a:pathLst>
            </a:custGeom>
            <a:solidFill>
              <a:srgbClr val="F38573"/>
            </a:solidFill>
          </p:spPr>
          <p:txBody>
            <a:bodyPr wrap="square" lIns="0" tIns="0" rIns="0" bIns="0" rtlCol="0"/>
            <a:lstStyle/>
            <a:p>
              <a:endParaRPr/>
            </a:p>
          </p:txBody>
        </p:sp>
        <p:sp>
          <p:nvSpPr>
            <p:cNvPr id="16" name="object 16"/>
            <p:cNvSpPr/>
            <p:nvPr/>
          </p:nvSpPr>
          <p:spPr>
            <a:xfrm>
              <a:off x="9963911" y="0"/>
              <a:ext cx="469900" cy="100965"/>
            </a:xfrm>
            <a:custGeom>
              <a:avLst/>
              <a:gdLst/>
              <a:ahLst/>
              <a:cxnLst/>
              <a:rect l="l" t="t" r="r" b="b"/>
              <a:pathLst>
                <a:path w="469900" h="100965">
                  <a:moveTo>
                    <a:pt x="0" y="100583"/>
                  </a:moveTo>
                  <a:lnTo>
                    <a:pt x="469392" y="100583"/>
                  </a:lnTo>
                  <a:lnTo>
                    <a:pt x="469392" y="0"/>
                  </a:lnTo>
                  <a:lnTo>
                    <a:pt x="0" y="0"/>
                  </a:lnTo>
                  <a:lnTo>
                    <a:pt x="0" y="100583"/>
                  </a:lnTo>
                  <a:close/>
                </a:path>
              </a:pathLst>
            </a:custGeom>
            <a:solidFill>
              <a:srgbClr val="F9C36E"/>
            </a:solidFill>
          </p:spPr>
          <p:txBody>
            <a:bodyPr wrap="square" lIns="0" tIns="0" rIns="0" bIns="0" rtlCol="0"/>
            <a:lstStyle/>
            <a:p>
              <a:endParaRPr/>
            </a:p>
          </p:txBody>
        </p:sp>
      </p:grpSp>
      <p:grpSp>
        <p:nvGrpSpPr>
          <p:cNvPr id="17" name="object 17"/>
          <p:cNvGrpSpPr/>
          <p:nvPr/>
        </p:nvGrpSpPr>
        <p:grpSpPr>
          <a:xfrm>
            <a:off x="10600943" y="0"/>
            <a:ext cx="5648325" cy="100965"/>
            <a:chOff x="10600943" y="0"/>
            <a:chExt cx="5648325" cy="100965"/>
          </a:xfrm>
        </p:grpSpPr>
        <p:sp>
          <p:nvSpPr>
            <p:cNvPr id="18" name="object 18"/>
            <p:cNvSpPr/>
            <p:nvPr/>
          </p:nvSpPr>
          <p:spPr>
            <a:xfrm>
              <a:off x="10600943" y="0"/>
              <a:ext cx="1667510" cy="100965"/>
            </a:xfrm>
            <a:custGeom>
              <a:avLst/>
              <a:gdLst/>
              <a:ahLst/>
              <a:cxnLst/>
              <a:rect l="l" t="t" r="r" b="b"/>
              <a:pathLst>
                <a:path w="1667509" h="100965">
                  <a:moveTo>
                    <a:pt x="0" y="100583"/>
                  </a:moveTo>
                  <a:lnTo>
                    <a:pt x="1667255" y="100583"/>
                  </a:lnTo>
                  <a:lnTo>
                    <a:pt x="1667255" y="0"/>
                  </a:lnTo>
                  <a:lnTo>
                    <a:pt x="0" y="0"/>
                  </a:lnTo>
                  <a:lnTo>
                    <a:pt x="0" y="100583"/>
                  </a:lnTo>
                  <a:close/>
                </a:path>
              </a:pathLst>
            </a:custGeom>
            <a:solidFill>
              <a:srgbClr val="9CDAEB"/>
            </a:solidFill>
          </p:spPr>
          <p:txBody>
            <a:bodyPr wrap="square" lIns="0" tIns="0" rIns="0" bIns="0" rtlCol="0"/>
            <a:lstStyle/>
            <a:p>
              <a:endParaRPr/>
            </a:p>
          </p:txBody>
        </p:sp>
        <p:sp>
          <p:nvSpPr>
            <p:cNvPr id="19" name="object 19"/>
            <p:cNvSpPr/>
            <p:nvPr/>
          </p:nvSpPr>
          <p:spPr>
            <a:xfrm>
              <a:off x="12268199" y="0"/>
              <a:ext cx="3980815" cy="100965"/>
            </a:xfrm>
            <a:custGeom>
              <a:avLst/>
              <a:gdLst/>
              <a:ahLst/>
              <a:cxnLst/>
              <a:rect l="l" t="t" r="r" b="b"/>
              <a:pathLst>
                <a:path w="3980815" h="100965">
                  <a:moveTo>
                    <a:pt x="0" y="100583"/>
                  </a:moveTo>
                  <a:lnTo>
                    <a:pt x="3980688" y="100583"/>
                  </a:lnTo>
                  <a:lnTo>
                    <a:pt x="3980688" y="0"/>
                  </a:lnTo>
                  <a:lnTo>
                    <a:pt x="0" y="0"/>
                  </a:lnTo>
                  <a:lnTo>
                    <a:pt x="0" y="100583"/>
                  </a:lnTo>
                  <a:close/>
                </a:path>
              </a:pathLst>
            </a:custGeom>
            <a:solidFill>
              <a:srgbClr val="3E96C0"/>
            </a:solidFill>
          </p:spPr>
          <p:txBody>
            <a:bodyPr wrap="square" lIns="0" tIns="0" rIns="0" bIns="0" rtlCol="0"/>
            <a:lstStyle/>
            <a:p>
              <a:endParaRPr/>
            </a:p>
          </p:txBody>
        </p:sp>
      </p:grpSp>
      <p:grpSp>
        <p:nvGrpSpPr>
          <p:cNvPr id="20" name="object 20"/>
          <p:cNvGrpSpPr/>
          <p:nvPr/>
        </p:nvGrpSpPr>
        <p:grpSpPr>
          <a:xfrm>
            <a:off x="-6095" y="6781800"/>
            <a:ext cx="16267430" cy="2368550"/>
            <a:chOff x="-6095" y="6781800"/>
            <a:chExt cx="16267430" cy="2368550"/>
          </a:xfrm>
        </p:grpSpPr>
        <p:sp>
          <p:nvSpPr>
            <p:cNvPr id="21" name="object 21"/>
            <p:cNvSpPr/>
            <p:nvPr/>
          </p:nvSpPr>
          <p:spPr>
            <a:xfrm>
              <a:off x="0" y="6787895"/>
              <a:ext cx="16254984" cy="2356102"/>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0" y="6787895"/>
              <a:ext cx="16255365" cy="2356485"/>
            </a:xfrm>
            <a:custGeom>
              <a:avLst/>
              <a:gdLst/>
              <a:ahLst/>
              <a:cxnLst/>
              <a:rect l="l" t="t" r="r" b="b"/>
              <a:pathLst>
                <a:path w="16255365" h="2356484">
                  <a:moveTo>
                    <a:pt x="16254984" y="0"/>
                  </a:moveTo>
                  <a:lnTo>
                    <a:pt x="0" y="0"/>
                  </a:lnTo>
                  <a:lnTo>
                    <a:pt x="0" y="2356102"/>
                  </a:lnTo>
                </a:path>
              </a:pathLst>
            </a:custGeom>
            <a:ln w="12192">
              <a:solidFill>
                <a:srgbClr val="D9D9D9"/>
              </a:solidFill>
            </a:ln>
          </p:spPr>
          <p:txBody>
            <a:bodyPr wrap="square" lIns="0" tIns="0" rIns="0" bIns="0" rtlCol="0"/>
            <a:lstStyle/>
            <a:p>
              <a:endParaRPr/>
            </a:p>
          </p:txBody>
        </p:sp>
        <p:sp>
          <p:nvSpPr>
            <p:cNvPr id="23" name="object 23"/>
            <p:cNvSpPr/>
            <p:nvPr/>
          </p:nvSpPr>
          <p:spPr>
            <a:xfrm>
              <a:off x="396240" y="7363968"/>
              <a:ext cx="15484602" cy="8902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4666975" y="8732517"/>
              <a:ext cx="1295400" cy="411477"/>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568248" y="6860540"/>
            <a:ext cx="14998700" cy="1276350"/>
          </a:xfrm>
          <a:prstGeom prst="rect">
            <a:avLst/>
          </a:prstGeom>
        </p:spPr>
        <p:txBody>
          <a:bodyPr vert="horz" wrap="square" lIns="0" tIns="13335" rIns="0" bIns="0" rtlCol="0">
            <a:spAutoFit/>
          </a:bodyPr>
          <a:lstStyle/>
          <a:p>
            <a:pPr marL="12700">
              <a:lnSpc>
                <a:spcPct val="100000"/>
              </a:lnSpc>
              <a:spcBef>
                <a:spcPts val="105"/>
              </a:spcBef>
              <a:tabLst>
                <a:tab pos="3186430" algn="l"/>
              </a:tabLst>
            </a:pPr>
            <a:r>
              <a:rPr sz="2200" spc="-10" dirty="0">
                <a:latin typeface="Noto Sans"/>
                <a:cs typeface="Noto Sans"/>
              </a:rPr>
              <a:t>The correct</a:t>
            </a:r>
            <a:r>
              <a:rPr sz="2200" spc="-40" dirty="0">
                <a:latin typeface="Noto Sans"/>
                <a:cs typeface="Noto Sans"/>
              </a:rPr>
              <a:t> </a:t>
            </a:r>
            <a:r>
              <a:rPr sz="2200" spc="-10" dirty="0">
                <a:solidFill>
                  <a:srgbClr val="404040"/>
                </a:solidFill>
                <a:latin typeface="Noto Sans"/>
                <a:cs typeface="Noto Sans"/>
              </a:rPr>
              <a:t>answer</a:t>
            </a:r>
            <a:r>
              <a:rPr sz="2200" spc="-20" dirty="0">
                <a:solidFill>
                  <a:srgbClr val="404040"/>
                </a:solidFill>
                <a:latin typeface="Noto Sans"/>
                <a:cs typeface="Noto Sans"/>
              </a:rPr>
              <a:t> </a:t>
            </a:r>
            <a:r>
              <a:rPr sz="2200" spc="-10" dirty="0">
                <a:latin typeface="Noto Sans"/>
                <a:cs typeface="Noto Sans"/>
              </a:rPr>
              <a:t>is	</a:t>
            </a:r>
            <a:r>
              <a:rPr sz="2200" b="1" spc="-10" dirty="0">
                <a:solidFill>
                  <a:srgbClr val="3B9F37"/>
                </a:solidFill>
                <a:latin typeface="Noto Sans"/>
                <a:cs typeface="Noto Sans"/>
              </a:rPr>
              <a:t>b)</a:t>
            </a:r>
            <a:endParaRPr sz="2200">
              <a:latin typeface="Noto Sans"/>
              <a:cs typeface="Noto Sans"/>
            </a:endParaRPr>
          </a:p>
          <a:p>
            <a:pPr marL="12700">
              <a:lnSpc>
                <a:spcPts val="2735"/>
              </a:lnSpc>
              <a:spcBef>
                <a:spcPts val="1730"/>
              </a:spcBef>
            </a:pPr>
            <a:r>
              <a:rPr sz="2400" b="1" spc="-5" dirty="0">
                <a:solidFill>
                  <a:srgbClr val="404040"/>
                </a:solidFill>
                <a:latin typeface="Noto Sans"/>
                <a:cs typeface="Noto Sans"/>
              </a:rPr>
              <a:t>ElastiCache </a:t>
            </a:r>
            <a:r>
              <a:rPr sz="2400" b="1" dirty="0">
                <a:solidFill>
                  <a:srgbClr val="404040"/>
                </a:solidFill>
                <a:latin typeface="Noto Sans"/>
                <a:cs typeface="Noto Sans"/>
              </a:rPr>
              <a:t>is </a:t>
            </a:r>
            <a:r>
              <a:rPr sz="2400" b="1" spc="-5" dirty="0">
                <a:solidFill>
                  <a:srgbClr val="404040"/>
                </a:solidFill>
                <a:latin typeface="Noto Sans"/>
                <a:cs typeface="Noto Sans"/>
              </a:rPr>
              <a:t>suitable for applications that </a:t>
            </a:r>
            <a:r>
              <a:rPr sz="2400" b="1" spc="-25" dirty="0">
                <a:solidFill>
                  <a:srgbClr val="404040"/>
                </a:solidFill>
                <a:latin typeface="Noto Sans"/>
                <a:cs typeface="Noto Sans"/>
              </a:rPr>
              <a:t>are </a:t>
            </a:r>
            <a:r>
              <a:rPr sz="2400" b="1" spc="-20" dirty="0">
                <a:solidFill>
                  <a:srgbClr val="404040"/>
                </a:solidFill>
                <a:latin typeface="Noto Sans"/>
                <a:cs typeface="Noto Sans"/>
              </a:rPr>
              <a:t>read </a:t>
            </a:r>
            <a:r>
              <a:rPr sz="2400" b="1" spc="-5" dirty="0">
                <a:solidFill>
                  <a:srgbClr val="404040"/>
                </a:solidFill>
                <a:latin typeface="Noto Sans"/>
                <a:cs typeface="Noto Sans"/>
              </a:rPr>
              <a:t>heavy </a:t>
            </a:r>
            <a:r>
              <a:rPr sz="2400" b="1" dirty="0">
                <a:solidFill>
                  <a:srgbClr val="404040"/>
                </a:solidFill>
                <a:latin typeface="Noto Sans"/>
                <a:cs typeface="Noto Sans"/>
              </a:rPr>
              <a:t>with </a:t>
            </a:r>
            <a:r>
              <a:rPr sz="2400" b="1" spc="-15" dirty="0">
                <a:solidFill>
                  <a:srgbClr val="404040"/>
                </a:solidFill>
                <a:latin typeface="Noto Sans"/>
                <a:cs typeface="Noto Sans"/>
              </a:rPr>
              <a:t>low </a:t>
            </a:r>
            <a:r>
              <a:rPr sz="2400" b="1" spc="-5" dirty="0">
                <a:solidFill>
                  <a:srgbClr val="404040"/>
                </a:solidFill>
                <a:latin typeface="Noto Sans"/>
                <a:cs typeface="Noto Sans"/>
              </a:rPr>
              <a:t>write activity so users’</a:t>
            </a:r>
            <a:r>
              <a:rPr sz="2400" b="1" spc="80" dirty="0">
                <a:solidFill>
                  <a:srgbClr val="404040"/>
                </a:solidFill>
                <a:latin typeface="Noto Sans"/>
                <a:cs typeface="Noto Sans"/>
              </a:rPr>
              <a:t> </a:t>
            </a:r>
            <a:r>
              <a:rPr sz="2400" b="1" spc="-5" dirty="0">
                <a:solidFill>
                  <a:srgbClr val="404040"/>
                </a:solidFill>
                <a:latin typeface="Noto Sans"/>
                <a:cs typeface="Noto Sans"/>
              </a:rPr>
              <a:t>queries</a:t>
            </a:r>
            <a:endParaRPr sz="2400">
              <a:latin typeface="Noto Sans"/>
              <a:cs typeface="Noto Sans"/>
            </a:endParaRPr>
          </a:p>
          <a:p>
            <a:pPr marL="12700">
              <a:lnSpc>
                <a:spcPts val="2735"/>
              </a:lnSpc>
            </a:pPr>
            <a:r>
              <a:rPr sz="2400" b="1" spc="-10" dirty="0">
                <a:solidFill>
                  <a:srgbClr val="404040"/>
                </a:solidFill>
                <a:latin typeface="Noto Sans"/>
                <a:cs typeface="Noto Sans"/>
              </a:rPr>
              <a:t>can </a:t>
            </a:r>
            <a:r>
              <a:rPr sz="2400" b="1" spc="-5" dirty="0">
                <a:solidFill>
                  <a:srgbClr val="404040"/>
                </a:solidFill>
                <a:latin typeface="Noto Sans"/>
                <a:cs typeface="Noto Sans"/>
              </a:rPr>
              <a:t>be </a:t>
            </a:r>
            <a:r>
              <a:rPr sz="2400" b="1" spc="-10" dirty="0">
                <a:solidFill>
                  <a:srgbClr val="404040"/>
                </a:solidFill>
                <a:latin typeface="Noto Sans"/>
                <a:cs typeface="Noto Sans"/>
              </a:rPr>
              <a:t>cached </a:t>
            </a:r>
            <a:r>
              <a:rPr sz="2400" b="1" dirty="0">
                <a:solidFill>
                  <a:srgbClr val="404040"/>
                </a:solidFill>
                <a:latin typeface="Noto Sans"/>
                <a:cs typeface="Noto Sans"/>
              </a:rPr>
              <a:t>for </a:t>
            </a:r>
            <a:r>
              <a:rPr sz="2400" b="1" spc="-15" dirty="0">
                <a:solidFill>
                  <a:srgbClr val="404040"/>
                </a:solidFill>
                <a:latin typeface="Noto Sans"/>
                <a:cs typeface="Noto Sans"/>
              </a:rPr>
              <a:t>future</a:t>
            </a:r>
            <a:r>
              <a:rPr sz="2400" b="1" spc="45" dirty="0">
                <a:solidFill>
                  <a:srgbClr val="404040"/>
                </a:solidFill>
                <a:latin typeface="Noto Sans"/>
                <a:cs typeface="Noto Sans"/>
              </a:rPr>
              <a:t> </a:t>
            </a:r>
            <a:r>
              <a:rPr sz="2400" b="1" spc="-5" dirty="0">
                <a:solidFill>
                  <a:srgbClr val="404040"/>
                </a:solidFill>
                <a:latin typeface="Noto Sans"/>
                <a:cs typeface="Noto Sans"/>
              </a:rPr>
              <a:t>use.</a:t>
            </a:r>
            <a:endParaRPr sz="2400">
              <a:latin typeface="Noto Sans"/>
              <a:cs typeface="Noto Sans"/>
            </a:endParaRPr>
          </a:p>
        </p:txBody>
      </p:sp>
      <p:sp>
        <p:nvSpPr>
          <p:cNvPr id="31" name="object 31"/>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92</a:t>
            </a:fld>
            <a:endParaRPr spc="-5" dirty="0"/>
          </a:p>
        </p:txBody>
      </p:sp>
      <p:sp>
        <p:nvSpPr>
          <p:cNvPr id="26" name="object 26"/>
          <p:cNvSpPr txBox="1"/>
          <p:nvPr/>
        </p:nvSpPr>
        <p:spPr>
          <a:xfrm>
            <a:off x="2191511" y="1333627"/>
            <a:ext cx="13667740" cy="361950"/>
          </a:xfrm>
          <a:prstGeom prst="rect">
            <a:avLst/>
          </a:prstGeom>
        </p:spPr>
        <p:txBody>
          <a:bodyPr vert="horz" wrap="square" lIns="0" tIns="13335" rIns="0" bIns="0" rtlCol="0">
            <a:spAutoFit/>
          </a:bodyPr>
          <a:lstStyle/>
          <a:p>
            <a:pPr marL="210185">
              <a:lnSpc>
                <a:spcPct val="100000"/>
              </a:lnSpc>
              <a:spcBef>
                <a:spcPts val="105"/>
              </a:spcBef>
            </a:pPr>
            <a:r>
              <a:rPr sz="2200" spc="-10" dirty="0">
                <a:latin typeface="Noto Sans"/>
                <a:cs typeface="Noto Sans"/>
              </a:rPr>
              <a:t>Which </a:t>
            </a:r>
            <a:r>
              <a:rPr sz="2200" spc="-20" dirty="0">
                <a:latin typeface="Noto Sans"/>
                <a:cs typeface="Noto Sans"/>
              </a:rPr>
              <a:t>type </a:t>
            </a:r>
            <a:r>
              <a:rPr sz="2200" dirty="0">
                <a:latin typeface="Noto Sans"/>
                <a:cs typeface="Noto Sans"/>
              </a:rPr>
              <a:t>of </a:t>
            </a:r>
            <a:r>
              <a:rPr sz="2200" spc="-15" dirty="0">
                <a:latin typeface="Noto Sans"/>
                <a:cs typeface="Noto Sans"/>
              </a:rPr>
              <a:t>application </a:t>
            </a:r>
            <a:r>
              <a:rPr sz="2200" spc="-5" dirty="0">
                <a:latin typeface="Noto Sans"/>
                <a:cs typeface="Noto Sans"/>
              </a:rPr>
              <a:t>is </a:t>
            </a:r>
            <a:r>
              <a:rPr sz="2200" spc="-15" dirty="0">
                <a:latin typeface="Noto Sans"/>
                <a:cs typeface="Noto Sans"/>
              </a:rPr>
              <a:t>ElastiCache suitable</a:t>
            </a:r>
            <a:r>
              <a:rPr sz="2200" spc="125" dirty="0">
                <a:latin typeface="Noto Sans"/>
                <a:cs typeface="Noto Sans"/>
              </a:rPr>
              <a:t> </a:t>
            </a:r>
            <a:r>
              <a:rPr sz="2200" spc="-5" dirty="0">
                <a:latin typeface="Noto Sans"/>
                <a:cs typeface="Noto Sans"/>
              </a:rPr>
              <a:t>for?</a:t>
            </a:r>
            <a:endParaRPr sz="2200">
              <a:latin typeface="Noto Sans"/>
              <a:cs typeface="Noto Sans"/>
            </a:endParaRPr>
          </a:p>
        </p:txBody>
      </p:sp>
      <p:sp>
        <p:nvSpPr>
          <p:cNvPr id="27" name="object 27"/>
          <p:cNvSpPr txBox="1"/>
          <p:nvPr/>
        </p:nvSpPr>
        <p:spPr>
          <a:xfrm>
            <a:off x="2408935" y="2958211"/>
            <a:ext cx="4362450" cy="361950"/>
          </a:xfrm>
          <a:prstGeom prst="rect">
            <a:avLst/>
          </a:prstGeom>
        </p:spPr>
        <p:txBody>
          <a:bodyPr vert="horz" wrap="square" lIns="0" tIns="13335" rIns="0" bIns="0" rtlCol="0">
            <a:spAutoFit/>
          </a:bodyPr>
          <a:lstStyle/>
          <a:p>
            <a:pPr marL="12700">
              <a:lnSpc>
                <a:spcPct val="100000"/>
              </a:lnSpc>
              <a:spcBef>
                <a:spcPts val="105"/>
              </a:spcBef>
            </a:pPr>
            <a:r>
              <a:rPr sz="2200" spc="-20" dirty="0">
                <a:latin typeface="Noto Sans"/>
                <a:cs typeface="Noto Sans"/>
              </a:rPr>
              <a:t>Write </a:t>
            </a:r>
            <a:r>
              <a:rPr sz="2200" spc="-10" dirty="0">
                <a:latin typeface="Noto Sans"/>
                <a:cs typeface="Noto Sans"/>
              </a:rPr>
              <a:t>heavy </a:t>
            </a:r>
            <a:r>
              <a:rPr sz="2200" spc="-15" dirty="0">
                <a:latin typeface="Noto Sans"/>
                <a:cs typeface="Noto Sans"/>
              </a:rPr>
              <a:t>with </a:t>
            </a:r>
            <a:r>
              <a:rPr sz="2200" spc="-25" dirty="0">
                <a:latin typeface="Noto Sans"/>
                <a:cs typeface="Noto Sans"/>
              </a:rPr>
              <a:t>low </a:t>
            </a:r>
            <a:r>
              <a:rPr sz="2200" spc="-15" dirty="0">
                <a:latin typeface="Noto Sans"/>
                <a:cs typeface="Noto Sans"/>
              </a:rPr>
              <a:t>read</a:t>
            </a:r>
            <a:r>
              <a:rPr sz="2200" spc="-5" dirty="0">
                <a:latin typeface="Noto Sans"/>
                <a:cs typeface="Noto Sans"/>
              </a:rPr>
              <a:t> </a:t>
            </a:r>
            <a:r>
              <a:rPr sz="2200" spc="-20" dirty="0">
                <a:latin typeface="Noto Sans"/>
                <a:cs typeface="Noto Sans"/>
              </a:rPr>
              <a:t>activity</a:t>
            </a:r>
            <a:endParaRPr sz="2200">
              <a:latin typeface="Noto Sans"/>
              <a:cs typeface="Noto Sans"/>
            </a:endParaRPr>
          </a:p>
        </p:txBody>
      </p:sp>
      <p:sp>
        <p:nvSpPr>
          <p:cNvPr id="28" name="object 28"/>
          <p:cNvSpPr txBox="1"/>
          <p:nvPr/>
        </p:nvSpPr>
        <p:spPr>
          <a:xfrm>
            <a:off x="2408935" y="3784219"/>
            <a:ext cx="438658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Read </a:t>
            </a:r>
            <a:r>
              <a:rPr sz="2200" spc="-10" dirty="0">
                <a:latin typeface="Noto Sans"/>
                <a:cs typeface="Noto Sans"/>
              </a:rPr>
              <a:t>heavy </a:t>
            </a:r>
            <a:r>
              <a:rPr sz="2200" spc="-15" dirty="0">
                <a:latin typeface="Noto Sans"/>
                <a:cs typeface="Noto Sans"/>
              </a:rPr>
              <a:t>with </a:t>
            </a:r>
            <a:r>
              <a:rPr sz="2200" spc="-25" dirty="0">
                <a:latin typeface="Noto Sans"/>
                <a:cs typeface="Noto Sans"/>
              </a:rPr>
              <a:t>low </a:t>
            </a:r>
            <a:r>
              <a:rPr sz="2200" spc="-15" dirty="0">
                <a:latin typeface="Noto Sans"/>
                <a:cs typeface="Noto Sans"/>
              </a:rPr>
              <a:t>write</a:t>
            </a:r>
            <a:r>
              <a:rPr sz="2200" spc="-40" dirty="0">
                <a:latin typeface="Noto Sans"/>
                <a:cs typeface="Noto Sans"/>
              </a:rPr>
              <a:t> </a:t>
            </a:r>
            <a:r>
              <a:rPr sz="2200" spc="-20" dirty="0">
                <a:latin typeface="Noto Sans"/>
                <a:cs typeface="Noto Sans"/>
              </a:rPr>
              <a:t>activity</a:t>
            </a:r>
            <a:endParaRPr sz="2200">
              <a:latin typeface="Noto Sans"/>
              <a:cs typeface="Noto Sans"/>
            </a:endParaRPr>
          </a:p>
        </p:txBody>
      </p:sp>
      <p:sp>
        <p:nvSpPr>
          <p:cNvPr id="29" name="object 29"/>
          <p:cNvSpPr txBox="1"/>
          <p:nvPr/>
        </p:nvSpPr>
        <p:spPr>
          <a:xfrm>
            <a:off x="2408935" y="4591304"/>
            <a:ext cx="450215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Noto Sans"/>
                <a:cs typeface="Noto Sans"/>
              </a:rPr>
              <a:t>Read </a:t>
            </a:r>
            <a:r>
              <a:rPr sz="2200" spc="-10" dirty="0">
                <a:latin typeface="Noto Sans"/>
                <a:cs typeface="Noto Sans"/>
              </a:rPr>
              <a:t>heavy </a:t>
            </a:r>
            <a:r>
              <a:rPr sz="2200" spc="-15" dirty="0">
                <a:latin typeface="Noto Sans"/>
                <a:cs typeface="Noto Sans"/>
              </a:rPr>
              <a:t>with </a:t>
            </a:r>
            <a:r>
              <a:rPr sz="2200" spc="-50" dirty="0">
                <a:latin typeface="Noto Sans"/>
                <a:cs typeface="Noto Sans"/>
              </a:rPr>
              <a:t>high </a:t>
            </a:r>
            <a:r>
              <a:rPr sz="2200" spc="-15" dirty="0">
                <a:latin typeface="Noto Sans"/>
                <a:cs typeface="Noto Sans"/>
              </a:rPr>
              <a:t>write</a:t>
            </a:r>
            <a:r>
              <a:rPr sz="2200" spc="10" dirty="0">
                <a:latin typeface="Noto Sans"/>
                <a:cs typeface="Noto Sans"/>
              </a:rPr>
              <a:t> </a:t>
            </a:r>
            <a:r>
              <a:rPr sz="2200" spc="-20" dirty="0">
                <a:latin typeface="Noto Sans"/>
                <a:cs typeface="Noto Sans"/>
              </a:rPr>
              <a:t>activity</a:t>
            </a:r>
            <a:endParaRPr sz="2200">
              <a:latin typeface="Noto Sans"/>
              <a:cs typeface="Noto Sans"/>
            </a:endParaRPr>
          </a:p>
        </p:txBody>
      </p:sp>
      <p:sp>
        <p:nvSpPr>
          <p:cNvPr id="30" name="object 30"/>
          <p:cNvSpPr txBox="1"/>
          <p:nvPr/>
        </p:nvSpPr>
        <p:spPr>
          <a:xfrm>
            <a:off x="2408935" y="5416118"/>
            <a:ext cx="4475480" cy="362585"/>
          </a:xfrm>
          <a:prstGeom prst="rect">
            <a:avLst/>
          </a:prstGeom>
        </p:spPr>
        <p:txBody>
          <a:bodyPr vert="horz" wrap="square" lIns="0" tIns="13970" rIns="0" bIns="0" rtlCol="0">
            <a:spAutoFit/>
          </a:bodyPr>
          <a:lstStyle/>
          <a:p>
            <a:pPr marL="12700">
              <a:lnSpc>
                <a:spcPct val="100000"/>
              </a:lnSpc>
              <a:spcBef>
                <a:spcPts val="110"/>
              </a:spcBef>
            </a:pPr>
            <a:r>
              <a:rPr sz="2200" spc="-20" dirty="0">
                <a:latin typeface="Noto Sans"/>
                <a:cs typeface="Noto Sans"/>
              </a:rPr>
              <a:t>Write </a:t>
            </a:r>
            <a:r>
              <a:rPr sz="2200" spc="-15" dirty="0">
                <a:latin typeface="Noto Sans"/>
                <a:cs typeface="Noto Sans"/>
              </a:rPr>
              <a:t>heavy with </a:t>
            </a:r>
            <a:r>
              <a:rPr sz="2200" spc="-50" dirty="0">
                <a:latin typeface="Noto Sans"/>
                <a:cs typeface="Noto Sans"/>
              </a:rPr>
              <a:t>high </a:t>
            </a:r>
            <a:r>
              <a:rPr sz="2200" spc="-15" dirty="0">
                <a:latin typeface="Noto Sans"/>
                <a:cs typeface="Noto Sans"/>
              </a:rPr>
              <a:t>read</a:t>
            </a:r>
            <a:r>
              <a:rPr sz="2200" spc="40" dirty="0">
                <a:latin typeface="Noto Sans"/>
                <a:cs typeface="Noto Sans"/>
              </a:rPr>
              <a:t> </a:t>
            </a:r>
            <a:r>
              <a:rPr sz="2200" spc="-20" dirty="0">
                <a:latin typeface="Noto Sans"/>
                <a:cs typeface="Noto Sans"/>
              </a:rPr>
              <a:t>activity</a:t>
            </a:r>
            <a:endParaRPr sz="2200">
              <a:latin typeface="Noto Sans"/>
              <a:cs typeface="Noto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803" y="8757474"/>
            <a:ext cx="3047365" cy="278130"/>
          </a:xfrm>
          <a:prstGeom prst="rect">
            <a:avLst/>
          </a:prstGeom>
        </p:spPr>
        <p:txBody>
          <a:bodyPr vert="horz" wrap="square" lIns="0" tIns="14604" rIns="0" bIns="0" rtlCol="0">
            <a:spAutoFit/>
          </a:bodyPr>
          <a:lstStyle/>
          <a:p>
            <a:pPr>
              <a:lnSpc>
                <a:spcPct val="100000"/>
              </a:lnSpc>
              <a:spcBef>
                <a:spcPts val="114"/>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p:nvPr/>
        </p:nvSpPr>
        <p:spPr>
          <a:xfrm>
            <a:off x="7578852" y="8830056"/>
            <a:ext cx="318135" cy="311150"/>
          </a:xfrm>
          <a:prstGeom prst="rect">
            <a:avLst/>
          </a:prstGeom>
        </p:spPr>
        <p:txBody>
          <a:bodyPr vert="horz" wrap="square" lIns="0" tIns="0" rIns="0" bIns="0" rtlCol="0">
            <a:spAutoFit/>
          </a:bodyPr>
          <a:lstStyle/>
          <a:p>
            <a:pPr>
              <a:lnSpc>
                <a:spcPts val="2325"/>
              </a:lnSpc>
            </a:pPr>
            <a:r>
              <a:rPr sz="2450" dirty="0">
                <a:solidFill>
                  <a:srgbClr val="7E7E7E"/>
                </a:solidFill>
                <a:latin typeface="Carlito"/>
                <a:cs typeface="Carlito"/>
              </a:rPr>
              <a:t>81</a:t>
            </a:r>
            <a:endParaRPr sz="2450">
              <a:latin typeface="Carlito"/>
              <a:cs typeface="Carlito"/>
            </a:endParaRPr>
          </a:p>
        </p:txBody>
      </p:sp>
      <p:grpSp>
        <p:nvGrpSpPr>
          <p:cNvPr id="4" name="object 4"/>
          <p:cNvGrpSpPr/>
          <p:nvPr/>
        </p:nvGrpSpPr>
        <p:grpSpPr>
          <a:xfrm>
            <a:off x="0" y="0"/>
            <a:ext cx="16255365" cy="9144000"/>
            <a:chOff x="0" y="0"/>
            <a:chExt cx="16255365" cy="9144000"/>
          </a:xfrm>
        </p:grpSpPr>
        <p:sp>
          <p:nvSpPr>
            <p:cNvPr id="5" name="object 5"/>
            <p:cNvSpPr/>
            <p:nvPr/>
          </p:nvSpPr>
          <p:spPr>
            <a:xfrm>
              <a:off x="0" y="1444752"/>
              <a:ext cx="7141464" cy="45933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3200" y="1426463"/>
              <a:ext cx="7141464" cy="45902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06400" y="1444752"/>
              <a:ext cx="3148584" cy="45933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4492750"/>
              <a:ext cx="7141464" cy="45933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3200" y="4474462"/>
              <a:ext cx="7141464" cy="459028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106400" y="4492750"/>
              <a:ext cx="3148584" cy="459333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0" y="0"/>
              <a:ext cx="16254984" cy="32583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0" y="3240023"/>
              <a:ext cx="1463040" cy="131445"/>
            </a:xfrm>
            <a:custGeom>
              <a:avLst/>
              <a:gdLst/>
              <a:ahLst/>
              <a:cxn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wrap="square" lIns="0" tIns="0" rIns="0" bIns="0" rtlCol="0"/>
            <a:lstStyle/>
            <a:p>
              <a:endParaRPr/>
            </a:p>
          </p:txBody>
        </p:sp>
        <p:sp>
          <p:nvSpPr>
            <p:cNvPr id="13" name="object 13"/>
            <p:cNvSpPr/>
            <p:nvPr/>
          </p:nvSpPr>
          <p:spPr>
            <a:xfrm>
              <a:off x="1463039" y="3240023"/>
              <a:ext cx="7101840" cy="131445"/>
            </a:xfrm>
            <a:custGeom>
              <a:avLst/>
              <a:gdLst/>
              <a:ahLst/>
              <a:cxn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wrap="square" lIns="0" tIns="0" rIns="0" bIns="0" rtlCol="0"/>
            <a:lstStyle/>
            <a:p>
              <a:endParaRPr/>
            </a:p>
          </p:txBody>
        </p:sp>
        <p:sp>
          <p:nvSpPr>
            <p:cNvPr id="14" name="object 14"/>
            <p:cNvSpPr/>
            <p:nvPr/>
          </p:nvSpPr>
          <p:spPr>
            <a:xfrm>
              <a:off x="8564880" y="3240023"/>
              <a:ext cx="1405255" cy="131445"/>
            </a:xfrm>
            <a:custGeom>
              <a:avLst/>
              <a:gdLst/>
              <a:ahLst/>
              <a:cxn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wrap="square" lIns="0" tIns="0" rIns="0" bIns="0" rtlCol="0"/>
            <a:lstStyle/>
            <a:p>
              <a:endParaRPr/>
            </a:p>
          </p:txBody>
        </p:sp>
        <p:sp>
          <p:nvSpPr>
            <p:cNvPr id="15" name="object 15"/>
            <p:cNvSpPr/>
            <p:nvPr/>
          </p:nvSpPr>
          <p:spPr>
            <a:xfrm>
              <a:off x="9970007" y="3240023"/>
              <a:ext cx="469900" cy="131445"/>
            </a:xfrm>
            <a:custGeom>
              <a:avLst/>
              <a:gdLst/>
              <a:ahLst/>
              <a:cxn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wrap="square" lIns="0" tIns="0" rIns="0" bIns="0" rtlCol="0"/>
            <a:lstStyle/>
            <a:p>
              <a:endParaRPr/>
            </a:p>
          </p:txBody>
        </p:sp>
        <p:sp>
          <p:nvSpPr>
            <p:cNvPr id="16" name="object 16"/>
            <p:cNvSpPr/>
            <p:nvPr/>
          </p:nvSpPr>
          <p:spPr>
            <a:xfrm>
              <a:off x="10439400" y="3240023"/>
              <a:ext cx="167640" cy="131445"/>
            </a:xfrm>
            <a:custGeom>
              <a:avLst/>
              <a:gdLst/>
              <a:ahLst/>
              <a:cxnLst/>
              <a:rect l="l" t="t" r="r" b="b"/>
              <a:pathLst>
                <a:path w="167640" h="131445">
                  <a:moveTo>
                    <a:pt x="167640" y="0"/>
                  </a:moveTo>
                  <a:lnTo>
                    <a:pt x="0" y="0"/>
                  </a:lnTo>
                  <a:lnTo>
                    <a:pt x="0" y="131063"/>
                  </a:lnTo>
                  <a:lnTo>
                    <a:pt x="167640" y="131063"/>
                  </a:lnTo>
                  <a:lnTo>
                    <a:pt x="167640" y="0"/>
                  </a:lnTo>
                  <a:close/>
                </a:path>
              </a:pathLst>
            </a:custGeom>
            <a:solidFill>
              <a:srgbClr val="FFFFFF"/>
            </a:solidFill>
          </p:spPr>
          <p:txBody>
            <a:bodyPr wrap="square" lIns="0" tIns="0" rIns="0" bIns="0" rtlCol="0"/>
            <a:lstStyle/>
            <a:p>
              <a:endParaRPr/>
            </a:p>
          </p:txBody>
        </p:sp>
        <p:sp>
          <p:nvSpPr>
            <p:cNvPr id="17" name="object 17"/>
            <p:cNvSpPr/>
            <p:nvPr/>
          </p:nvSpPr>
          <p:spPr>
            <a:xfrm>
              <a:off x="10607040" y="3240023"/>
              <a:ext cx="1667510" cy="131445"/>
            </a:xfrm>
            <a:custGeom>
              <a:avLst/>
              <a:gdLst/>
              <a:ahLst/>
              <a:cxnLst/>
              <a:rect l="l" t="t" r="r" b="b"/>
              <a:pathLst>
                <a:path w="1667509" h="131445">
                  <a:moveTo>
                    <a:pt x="1667255" y="0"/>
                  </a:moveTo>
                  <a:lnTo>
                    <a:pt x="0" y="0"/>
                  </a:lnTo>
                  <a:lnTo>
                    <a:pt x="0" y="131063"/>
                  </a:lnTo>
                  <a:lnTo>
                    <a:pt x="1667255" y="131063"/>
                  </a:lnTo>
                  <a:lnTo>
                    <a:pt x="1667255" y="0"/>
                  </a:lnTo>
                  <a:close/>
                </a:path>
              </a:pathLst>
            </a:custGeom>
            <a:solidFill>
              <a:srgbClr val="9CDAEB"/>
            </a:solidFill>
          </p:spPr>
          <p:txBody>
            <a:bodyPr wrap="square" lIns="0" tIns="0" rIns="0" bIns="0" rtlCol="0"/>
            <a:lstStyle/>
            <a:p>
              <a:endParaRPr/>
            </a:p>
          </p:txBody>
        </p:sp>
        <p:sp>
          <p:nvSpPr>
            <p:cNvPr id="18" name="object 18"/>
            <p:cNvSpPr/>
            <p:nvPr/>
          </p:nvSpPr>
          <p:spPr>
            <a:xfrm>
              <a:off x="12274295" y="3240023"/>
              <a:ext cx="3980815" cy="131445"/>
            </a:xfrm>
            <a:custGeom>
              <a:avLst/>
              <a:gdLst/>
              <a:ahLst/>
              <a:cxnLst/>
              <a:rect l="l" t="t" r="r" b="b"/>
              <a:pathLst>
                <a:path w="3980815" h="131445">
                  <a:moveTo>
                    <a:pt x="3980688" y="0"/>
                  </a:moveTo>
                  <a:lnTo>
                    <a:pt x="0" y="0"/>
                  </a:lnTo>
                  <a:lnTo>
                    <a:pt x="0" y="131063"/>
                  </a:lnTo>
                  <a:lnTo>
                    <a:pt x="3980688" y="131063"/>
                  </a:lnTo>
                  <a:lnTo>
                    <a:pt x="3980688" y="0"/>
                  </a:lnTo>
                  <a:close/>
                </a:path>
              </a:pathLst>
            </a:custGeom>
            <a:solidFill>
              <a:srgbClr val="61ABCC"/>
            </a:solidFill>
          </p:spPr>
          <p:txBody>
            <a:bodyPr wrap="square" lIns="0" tIns="0" rIns="0" bIns="0" rtlCol="0"/>
            <a:lstStyle/>
            <a:p>
              <a:endParaRPr/>
            </a:p>
          </p:txBody>
        </p:sp>
        <p:sp>
          <p:nvSpPr>
            <p:cNvPr id="19" name="object 19"/>
            <p:cNvSpPr/>
            <p:nvPr/>
          </p:nvSpPr>
          <p:spPr>
            <a:xfrm>
              <a:off x="14666976" y="8732517"/>
              <a:ext cx="1295400" cy="411477"/>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21" name="object 21"/>
          <p:cNvSpPr txBox="1">
            <a:spLocks noGrp="1"/>
          </p:cNvSpPr>
          <p:nvPr>
            <p:ph type="title"/>
          </p:nvPr>
        </p:nvSpPr>
        <p:spPr>
          <a:xfrm>
            <a:off x="1005636" y="1577290"/>
            <a:ext cx="4664075" cy="1086485"/>
          </a:xfrm>
          <a:prstGeom prst="rect">
            <a:avLst/>
          </a:prstGeom>
        </p:spPr>
        <p:txBody>
          <a:bodyPr vert="horz" wrap="square" lIns="0" tIns="89535" rIns="0" bIns="0" rtlCol="0">
            <a:spAutoFit/>
          </a:bodyPr>
          <a:lstStyle/>
          <a:p>
            <a:pPr marL="12700">
              <a:lnSpc>
                <a:spcPct val="100000"/>
              </a:lnSpc>
              <a:spcBef>
                <a:spcPts val="705"/>
              </a:spcBef>
            </a:pPr>
            <a:r>
              <a:rPr sz="3200" b="0" spc="-390" dirty="0">
                <a:solidFill>
                  <a:srgbClr val="FFFFFF"/>
                </a:solidFill>
                <a:latin typeface="Arial Black"/>
                <a:cs typeface="Arial Black"/>
              </a:rPr>
              <a:t>Amazon</a:t>
            </a:r>
            <a:r>
              <a:rPr sz="3200" b="0" spc="-190" dirty="0">
                <a:solidFill>
                  <a:srgbClr val="FFFFFF"/>
                </a:solidFill>
                <a:latin typeface="Arial Black"/>
                <a:cs typeface="Arial Black"/>
              </a:rPr>
              <a:t> </a:t>
            </a:r>
            <a:r>
              <a:rPr sz="3200" b="0" spc="-375" dirty="0">
                <a:solidFill>
                  <a:srgbClr val="FFFFFF"/>
                </a:solidFill>
                <a:latin typeface="Arial Black"/>
                <a:cs typeface="Arial Black"/>
              </a:rPr>
              <a:t>Aurora</a:t>
            </a:r>
            <a:endParaRPr sz="3200">
              <a:latin typeface="Arial Black"/>
              <a:cs typeface="Arial Black"/>
            </a:endParaRPr>
          </a:p>
          <a:p>
            <a:pPr marL="12700">
              <a:lnSpc>
                <a:spcPct val="100000"/>
              </a:lnSpc>
              <a:spcBef>
                <a:spcPts val="545"/>
              </a:spcBef>
            </a:pPr>
            <a:r>
              <a:rPr sz="2800" b="0" spc="-20" dirty="0">
                <a:solidFill>
                  <a:srgbClr val="0E537A"/>
                </a:solidFill>
                <a:latin typeface="Noto Sans"/>
                <a:cs typeface="Noto Sans"/>
              </a:rPr>
              <a:t>Overview </a:t>
            </a:r>
            <a:r>
              <a:rPr sz="2800" b="0" spc="-10" dirty="0">
                <a:solidFill>
                  <a:srgbClr val="0E537A"/>
                </a:solidFill>
                <a:latin typeface="Noto Sans"/>
                <a:cs typeface="Noto Sans"/>
              </a:rPr>
              <a:t>of </a:t>
            </a:r>
            <a:r>
              <a:rPr sz="2800" b="0" spc="-5" dirty="0">
                <a:solidFill>
                  <a:srgbClr val="0E537A"/>
                </a:solidFill>
                <a:latin typeface="Noto Sans"/>
                <a:cs typeface="Noto Sans"/>
              </a:rPr>
              <a:t>Amazon</a:t>
            </a:r>
            <a:r>
              <a:rPr sz="2800" b="0" spc="-140" dirty="0">
                <a:solidFill>
                  <a:srgbClr val="0E537A"/>
                </a:solidFill>
                <a:latin typeface="Noto Sans"/>
                <a:cs typeface="Noto Sans"/>
              </a:rPr>
              <a:t> </a:t>
            </a:r>
            <a:r>
              <a:rPr sz="2800" b="0" spc="-25" dirty="0">
                <a:solidFill>
                  <a:srgbClr val="0E537A"/>
                </a:solidFill>
                <a:latin typeface="Noto Sans"/>
                <a:cs typeface="Noto Sans"/>
              </a:rPr>
              <a:t>Aurora</a:t>
            </a:r>
            <a:endParaRPr sz="2800">
              <a:latin typeface="Noto Sans"/>
              <a:cs typeface="Noto San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52927" y="2545079"/>
            <a:ext cx="10674350" cy="2569845"/>
            <a:chOff x="2852927" y="2545079"/>
            <a:chExt cx="10674350" cy="2569845"/>
          </a:xfrm>
        </p:grpSpPr>
        <p:sp>
          <p:nvSpPr>
            <p:cNvPr id="3" name="object 3"/>
            <p:cNvSpPr/>
            <p:nvPr/>
          </p:nvSpPr>
          <p:spPr>
            <a:xfrm>
              <a:off x="2859023" y="2551175"/>
              <a:ext cx="10662285" cy="2557780"/>
            </a:xfrm>
            <a:custGeom>
              <a:avLst/>
              <a:gdLst/>
              <a:ahLst/>
              <a:cxnLst/>
              <a:rect l="l" t="t" r="r" b="b"/>
              <a:pathLst>
                <a:path w="10662285" h="2557779">
                  <a:moveTo>
                    <a:pt x="10465816" y="0"/>
                  </a:moveTo>
                  <a:lnTo>
                    <a:pt x="196087" y="0"/>
                  </a:lnTo>
                  <a:lnTo>
                    <a:pt x="151115" y="5177"/>
                  </a:lnTo>
                  <a:lnTo>
                    <a:pt x="109838" y="19924"/>
                  </a:lnTo>
                  <a:lnTo>
                    <a:pt x="73430" y="43067"/>
                  </a:lnTo>
                  <a:lnTo>
                    <a:pt x="43067" y="73430"/>
                  </a:lnTo>
                  <a:lnTo>
                    <a:pt x="19924" y="109838"/>
                  </a:lnTo>
                  <a:lnTo>
                    <a:pt x="5177" y="151115"/>
                  </a:lnTo>
                  <a:lnTo>
                    <a:pt x="0" y="196087"/>
                  </a:lnTo>
                  <a:lnTo>
                    <a:pt x="0" y="2361184"/>
                  </a:lnTo>
                  <a:lnTo>
                    <a:pt x="5177" y="2406156"/>
                  </a:lnTo>
                  <a:lnTo>
                    <a:pt x="19924" y="2447433"/>
                  </a:lnTo>
                  <a:lnTo>
                    <a:pt x="43067" y="2483841"/>
                  </a:lnTo>
                  <a:lnTo>
                    <a:pt x="73430" y="2514204"/>
                  </a:lnTo>
                  <a:lnTo>
                    <a:pt x="109838" y="2537347"/>
                  </a:lnTo>
                  <a:lnTo>
                    <a:pt x="151115" y="2552094"/>
                  </a:lnTo>
                  <a:lnTo>
                    <a:pt x="196087" y="2557272"/>
                  </a:lnTo>
                  <a:lnTo>
                    <a:pt x="10465816" y="2557272"/>
                  </a:lnTo>
                  <a:lnTo>
                    <a:pt x="10510788" y="2552094"/>
                  </a:lnTo>
                  <a:lnTo>
                    <a:pt x="10552065" y="2537347"/>
                  </a:lnTo>
                  <a:lnTo>
                    <a:pt x="10588473" y="2514204"/>
                  </a:lnTo>
                  <a:lnTo>
                    <a:pt x="10618836" y="2483841"/>
                  </a:lnTo>
                  <a:lnTo>
                    <a:pt x="10641979" y="2447433"/>
                  </a:lnTo>
                  <a:lnTo>
                    <a:pt x="10656726" y="2406156"/>
                  </a:lnTo>
                  <a:lnTo>
                    <a:pt x="10661904" y="2361184"/>
                  </a:lnTo>
                  <a:lnTo>
                    <a:pt x="10661904" y="196087"/>
                  </a:lnTo>
                  <a:lnTo>
                    <a:pt x="10656726" y="151115"/>
                  </a:lnTo>
                  <a:lnTo>
                    <a:pt x="10641979" y="109838"/>
                  </a:lnTo>
                  <a:lnTo>
                    <a:pt x="10618836" y="73430"/>
                  </a:lnTo>
                  <a:lnTo>
                    <a:pt x="10588473" y="43067"/>
                  </a:lnTo>
                  <a:lnTo>
                    <a:pt x="10552065" y="19924"/>
                  </a:lnTo>
                  <a:lnTo>
                    <a:pt x="10510788" y="5177"/>
                  </a:lnTo>
                  <a:lnTo>
                    <a:pt x="10465816" y="0"/>
                  </a:lnTo>
                  <a:close/>
                </a:path>
              </a:pathLst>
            </a:custGeom>
            <a:solidFill>
              <a:srgbClr val="BCD6ED"/>
            </a:solidFill>
          </p:spPr>
          <p:txBody>
            <a:bodyPr wrap="square" lIns="0" tIns="0" rIns="0" bIns="0" rtlCol="0"/>
            <a:lstStyle/>
            <a:p>
              <a:endParaRPr/>
            </a:p>
          </p:txBody>
        </p:sp>
        <p:sp>
          <p:nvSpPr>
            <p:cNvPr id="4" name="object 4"/>
            <p:cNvSpPr/>
            <p:nvPr/>
          </p:nvSpPr>
          <p:spPr>
            <a:xfrm>
              <a:off x="2859023" y="2551175"/>
              <a:ext cx="10662285" cy="2557780"/>
            </a:xfrm>
            <a:custGeom>
              <a:avLst/>
              <a:gdLst/>
              <a:ahLst/>
              <a:cxnLst/>
              <a:rect l="l" t="t" r="r" b="b"/>
              <a:pathLst>
                <a:path w="10662285" h="2557779">
                  <a:moveTo>
                    <a:pt x="0" y="196087"/>
                  </a:moveTo>
                  <a:lnTo>
                    <a:pt x="5177" y="151115"/>
                  </a:lnTo>
                  <a:lnTo>
                    <a:pt x="19924" y="109838"/>
                  </a:lnTo>
                  <a:lnTo>
                    <a:pt x="43067" y="73430"/>
                  </a:lnTo>
                  <a:lnTo>
                    <a:pt x="73430" y="43067"/>
                  </a:lnTo>
                  <a:lnTo>
                    <a:pt x="109838" y="19924"/>
                  </a:lnTo>
                  <a:lnTo>
                    <a:pt x="151115" y="5177"/>
                  </a:lnTo>
                  <a:lnTo>
                    <a:pt x="196087" y="0"/>
                  </a:lnTo>
                  <a:lnTo>
                    <a:pt x="10465816" y="0"/>
                  </a:lnTo>
                  <a:lnTo>
                    <a:pt x="10510788" y="5177"/>
                  </a:lnTo>
                  <a:lnTo>
                    <a:pt x="10552065" y="19924"/>
                  </a:lnTo>
                  <a:lnTo>
                    <a:pt x="10588473" y="43067"/>
                  </a:lnTo>
                  <a:lnTo>
                    <a:pt x="10618836" y="73430"/>
                  </a:lnTo>
                  <a:lnTo>
                    <a:pt x="10641979" y="109838"/>
                  </a:lnTo>
                  <a:lnTo>
                    <a:pt x="10656726" y="151115"/>
                  </a:lnTo>
                  <a:lnTo>
                    <a:pt x="10661904" y="196087"/>
                  </a:lnTo>
                  <a:lnTo>
                    <a:pt x="10661904" y="2361184"/>
                  </a:lnTo>
                  <a:lnTo>
                    <a:pt x="10656726" y="2406156"/>
                  </a:lnTo>
                  <a:lnTo>
                    <a:pt x="10641979" y="2447433"/>
                  </a:lnTo>
                  <a:lnTo>
                    <a:pt x="10618836" y="2483841"/>
                  </a:lnTo>
                  <a:lnTo>
                    <a:pt x="10588473" y="2514204"/>
                  </a:lnTo>
                  <a:lnTo>
                    <a:pt x="10552065" y="2537347"/>
                  </a:lnTo>
                  <a:lnTo>
                    <a:pt x="10510788" y="2552094"/>
                  </a:lnTo>
                  <a:lnTo>
                    <a:pt x="10465816" y="2557272"/>
                  </a:lnTo>
                  <a:lnTo>
                    <a:pt x="196087" y="2557272"/>
                  </a:lnTo>
                  <a:lnTo>
                    <a:pt x="151115" y="2552094"/>
                  </a:lnTo>
                  <a:lnTo>
                    <a:pt x="109838" y="2537347"/>
                  </a:lnTo>
                  <a:lnTo>
                    <a:pt x="73430" y="2514204"/>
                  </a:lnTo>
                  <a:lnTo>
                    <a:pt x="43067" y="2483841"/>
                  </a:lnTo>
                  <a:lnTo>
                    <a:pt x="19924" y="2447433"/>
                  </a:lnTo>
                  <a:lnTo>
                    <a:pt x="5177" y="2406156"/>
                  </a:lnTo>
                  <a:lnTo>
                    <a:pt x="0" y="2361184"/>
                  </a:lnTo>
                  <a:lnTo>
                    <a:pt x="0" y="196087"/>
                  </a:lnTo>
                  <a:close/>
                </a:path>
              </a:pathLst>
            </a:custGeom>
            <a:ln w="12192">
              <a:solidFill>
                <a:srgbClr val="41709C"/>
              </a:solidFill>
            </a:ln>
          </p:spPr>
          <p:txBody>
            <a:bodyPr wrap="square" lIns="0" tIns="0" rIns="0" bIns="0" rtlCol="0"/>
            <a:lstStyle/>
            <a:p>
              <a:endParaRPr/>
            </a:p>
          </p:txBody>
        </p:sp>
      </p:grpSp>
      <p:sp>
        <p:nvSpPr>
          <p:cNvPr id="5" name="object 5"/>
          <p:cNvSpPr txBox="1">
            <a:spLocks noGrp="1"/>
          </p:cNvSpPr>
          <p:nvPr>
            <p:ph type="title"/>
          </p:nvPr>
        </p:nvSpPr>
        <p:spPr>
          <a:xfrm>
            <a:off x="5829046" y="283286"/>
            <a:ext cx="4596765" cy="512445"/>
          </a:xfrm>
          <a:prstGeom prst="rect">
            <a:avLst/>
          </a:prstGeom>
        </p:spPr>
        <p:txBody>
          <a:bodyPr vert="horz" wrap="square" lIns="0" tIns="12065" rIns="0" bIns="0" rtlCol="0">
            <a:spAutoFit/>
          </a:bodyPr>
          <a:lstStyle/>
          <a:p>
            <a:pPr marL="12700">
              <a:lnSpc>
                <a:spcPct val="100000"/>
              </a:lnSpc>
              <a:spcBef>
                <a:spcPts val="95"/>
              </a:spcBef>
            </a:pPr>
            <a:r>
              <a:rPr sz="3200" b="0" spc="-390" dirty="0">
                <a:latin typeface="Arial Black"/>
                <a:cs typeface="Arial Black"/>
              </a:rPr>
              <a:t>Amazon </a:t>
            </a:r>
            <a:r>
              <a:rPr sz="3200" b="0" spc="-370" dirty="0">
                <a:latin typeface="Arial Black"/>
                <a:cs typeface="Arial Black"/>
              </a:rPr>
              <a:t>Aurora</a:t>
            </a:r>
            <a:r>
              <a:rPr sz="3200" b="0" dirty="0">
                <a:latin typeface="Arial Black"/>
                <a:cs typeface="Arial Black"/>
              </a:rPr>
              <a:t> </a:t>
            </a:r>
            <a:r>
              <a:rPr sz="3200" b="0" spc="-409" dirty="0">
                <a:latin typeface="Arial Black"/>
                <a:cs typeface="Arial Black"/>
              </a:rPr>
              <a:t>Overview</a:t>
            </a:r>
            <a:endParaRPr sz="3200">
              <a:latin typeface="Arial Black"/>
              <a:cs typeface="Arial Black"/>
            </a:endParaRPr>
          </a:p>
        </p:txBody>
      </p:sp>
      <p:sp>
        <p:nvSpPr>
          <p:cNvPr id="6" name="object 6"/>
          <p:cNvSpPr/>
          <p:nvPr/>
        </p:nvSpPr>
        <p:spPr>
          <a:xfrm>
            <a:off x="5434584" y="722376"/>
            <a:ext cx="5355336" cy="23164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271265" y="2963036"/>
            <a:ext cx="8996045" cy="1489075"/>
          </a:xfrm>
          <a:prstGeom prst="rect">
            <a:avLst/>
          </a:prstGeom>
        </p:spPr>
        <p:txBody>
          <a:bodyPr vert="horz" wrap="square" lIns="0" tIns="12700" rIns="0" bIns="0" rtlCol="0">
            <a:spAutoFit/>
          </a:bodyPr>
          <a:lstStyle/>
          <a:p>
            <a:pPr marL="12700" marR="5080">
              <a:lnSpc>
                <a:spcPct val="100000"/>
              </a:lnSpc>
              <a:spcBef>
                <a:spcPts val="100"/>
              </a:spcBef>
            </a:pPr>
            <a:r>
              <a:rPr sz="2400" spc="-15" dirty="0">
                <a:solidFill>
                  <a:srgbClr val="252525"/>
                </a:solidFill>
                <a:latin typeface="Noto Sans"/>
                <a:cs typeface="Noto Sans"/>
              </a:rPr>
              <a:t>Amazon </a:t>
            </a:r>
            <a:r>
              <a:rPr sz="2400" spc="-35" dirty="0">
                <a:solidFill>
                  <a:srgbClr val="252525"/>
                </a:solidFill>
                <a:latin typeface="Noto Sans"/>
                <a:cs typeface="Noto Sans"/>
              </a:rPr>
              <a:t>Aurora </a:t>
            </a:r>
            <a:r>
              <a:rPr sz="2400" spc="-10" dirty="0">
                <a:solidFill>
                  <a:srgbClr val="252525"/>
                </a:solidFill>
                <a:latin typeface="Noto Sans"/>
                <a:cs typeface="Noto Sans"/>
              </a:rPr>
              <a:t>is </a:t>
            </a:r>
            <a:r>
              <a:rPr sz="2400" spc="-15" dirty="0">
                <a:solidFill>
                  <a:srgbClr val="252525"/>
                </a:solidFill>
                <a:latin typeface="Noto Sans"/>
                <a:cs typeface="Noto Sans"/>
              </a:rPr>
              <a:t>a </a:t>
            </a:r>
            <a:r>
              <a:rPr sz="2400" spc="-20" dirty="0">
                <a:solidFill>
                  <a:srgbClr val="252525"/>
                </a:solidFill>
                <a:latin typeface="Noto Sans"/>
                <a:cs typeface="Noto Sans"/>
              </a:rPr>
              <a:t>relational </a:t>
            </a:r>
            <a:r>
              <a:rPr sz="2400" spc="-10" dirty="0">
                <a:solidFill>
                  <a:srgbClr val="252525"/>
                </a:solidFill>
                <a:latin typeface="Noto Sans"/>
                <a:cs typeface="Noto Sans"/>
              </a:rPr>
              <a:t>database </a:t>
            </a:r>
            <a:r>
              <a:rPr sz="2400" spc="-45" dirty="0">
                <a:solidFill>
                  <a:srgbClr val="252525"/>
                </a:solidFill>
                <a:latin typeface="Noto Sans"/>
                <a:cs typeface="Noto Sans"/>
              </a:rPr>
              <a:t>engine </a:t>
            </a:r>
            <a:r>
              <a:rPr sz="2400" spc="-15" dirty="0">
                <a:solidFill>
                  <a:srgbClr val="252525"/>
                </a:solidFill>
                <a:latin typeface="Noto Sans"/>
                <a:cs typeface="Noto Sans"/>
              </a:rPr>
              <a:t>compatible </a:t>
            </a:r>
            <a:r>
              <a:rPr sz="2400" spc="-20" dirty="0">
                <a:solidFill>
                  <a:srgbClr val="252525"/>
                </a:solidFill>
                <a:latin typeface="Noto Sans"/>
                <a:cs typeface="Noto Sans"/>
              </a:rPr>
              <a:t>with  </a:t>
            </a:r>
            <a:r>
              <a:rPr sz="2400" spc="-15" dirty="0">
                <a:solidFill>
                  <a:srgbClr val="252525"/>
                </a:solidFill>
                <a:latin typeface="Noto Sans"/>
                <a:cs typeface="Noto Sans"/>
              </a:rPr>
              <a:t>MySQL and </a:t>
            </a:r>
            <a:r>
              <a:rPr sz="2400" spc="-35" dirty="0">
                <a:solidFill>
                  <a:srgbClr val="252525"/>
                </a:solidFill>
                <a:latin typeface="Noto Sans"/>
                <a:cs typeface="Noto Sans"/>
              </a:rPr>
              <a:t>Postgres. </a:t>
            </a:r>
            <a:r>
              <a:rPr sz="2400" spc="-85" dirty="0">
                <a:solidFill>
                  <a:srgbClr val="252525"/>
                </a:solidFill>
                <a:latin typeface="Noto Sans"/>
                <a:cs typeface="Noto Sans"/>
              </a:rPr>
              <a:t>It </a:t>
            </a:r>
            <a:r>
              <a:rPr sz="2400" spc="-15" dirty="0">
                <a:solidFill>
                  <a:srgbClr val="252525"/>
                </a:solidFill>
                <a:latin typeface="Noto Sans"/>
                <a:cs typeface="Noto Sans"/>
              </a:rPr>
              <a:t>combines </a:t>
            </a:r>
            <a:r>
              <a:rPr sz="2400" spc="-25" dirty="0">
                <a:solidFill>
                  <a:srgbClr val="252525"/>
                </a:solidFill>
                <a:latin typeface="Noto Sans"/>
                <a:cs typeface="Noto Sans"/>
              </a:rPr>
              <a:t>the </a:t>
            </a:r>
            <a:r>
              <a:rPr sz="2400" spc="-15" dirty="0">
                <a:solidFill>
                  <a:srgbClr val="252525"/>
                </a:solidFill>
                <a:latin typeface="Noto Sans"/>
                <a:cs typeface="Noto Sans"/>
              </a:rPr>
              <a:t>speed and </a:t>
            </a:r>
            <a:r>
              <a:rPr sz="2400" spc="-20" dirty="0">
                <a:solidFill>
                  <a:srgbClr val="252525"/>
                </a:solidFill>
                <a:latin typeface="Noto Sans"/>
                <a:cs typeface="Noto Sans"/>
              </a:rPr>
              <a:t>availability </a:t>
            </a:r>
            <a:r>
              <a:rPr sz="2400" spc="-15" dirty="0">
                <a:solidFill>
                  <a:srgbClr val="252525"/>
                </a:solidFill>
                <a:latin typeface="Noto Sans"/>
                <a:cs typeface="Noto Sans"/>
              </a:rPr>
              <a:t>of  </a:t>
            </a:r>
            <a:r>
              <a:rPr sz="2400" spc="-35" dirty="0">
                <a:solidFill>
                  <a:srgbClr val="252525"/>
                </a:solidFill>
                <a:latin typeface="Noto Sans"/>
                <a:cs typeface="Noto Sans"/>
              </a:rPr>
              <a:t>high-end </a:t>
            </a:r>
            <a:r>
              <a:rPr sz="2400" spc="-20" dirty="0">
                <a:solidFill>
                  <a:srgbClr val="252525"/>
                </a:solidFill>
                <a:latin typeface="Noto Sans"/>
                <a:cs typeface="Noto Sans"/>
              </a:rPr>
              <a:t>commercial </a:t>
            </a:r>
            <a:r>
              <a:rPr sz="2400" spc="-15" dirty="0">
                <a:solidFill>
                  <a:srgbClr val="252525"/>
                </a:solidFill>
                <a:latin typeface="Noto Sans"/>
                <a:cs typeface="Noto Sans"/>
              </a:rPr>
              <a:t>databases </a:t>
            </a:r>
            <a:r>
              <a:rPr sz="2400" spc="-20" dirty="0">
                <a:solidFill>
                  <a:srgbClr val="252525"/>
                </a:solidFill>
                <a:latin typeface="Noto Sans"/>
                <a:cs typeface="Noto Sans"/>
              </a:rPr>
              <a:t>with </a:t>
            </a:r>
            <a:r>
              <a:rPr sz="2400" spc="-25" dirty="0">
                <a:solidFill>
                  <a:srgbClr val="252525"/>
                </a:solidFill>
                <a:latin typeface="Noto Sans"/>
                <a:cs typeface="Noto Sans"/>
              </a:rPr>
              <a:t>the </a:t>
            </a:r>
            <a:r>
              <a:rPr sz="2400" spc="-20" dirty="0">
                <a:solidFill>
                  <a:srgbClr val="252525"/>
                </a:solidFill>
                <a:latin typeface="Noto Sans"/>
                <a:cs typeface="Noto Sans"/>
              </a:rPr>
              <a:t>simplicity</a:t>
            </a:r>
            <a:r>
              <a:rPr sz="2400" spc="295" dirty="0">
                <a:solidFill>
                  <a:srgbClr val="252525"/>
                </a:solidFill>
                <a:latin typeface="Noto Sans"/>
                <a:cs typeface="Noto Sans"/>
              </a:rPr>
              <a:t> </a:t>
            </a:r>
            <a:r>
              <a:rPr sz="2400" spc="-15" dirty="0">
                <a:solidFill>
                  <a:srgbClr val="252525"/>
                </a:solidFill>
                <a:latin typeface="Noto Sans"/>
                <a:cs typeface="Noto Sans"/>
              </a:rPr>
              <a:t>and</a:t>
            </a:r>
            <a:endParaRPr sz="2400">
              <a:latin typeface="Noto Sans"/>
              <a:cs typeface="Noto Sans"/>
            </a:endParaRPr>
          </a:p>
          <a:p>
            <a:pPr marL="12700">
              <a:lnSpc>
                <a:spcPct val="100000"/>
              </a:lnSpc>
            </a:pPr>
            <a:r>
              <a:rPr sz="2400" spc="-15" dirty="0">
                <a:solidFill>
                  <a:srgbClr val="252525"/>
                </a:solidFill>
                <a:latin typeface="Noto Sans"/>
                <a:cs typeface="Noto Sans"/>
              </a:rPr>
              <a:t>cost-effectiveness of open </a:t>
            </a:r>
            <a:r>
              <a:rPr sz="2400" spc="-20" dirty="0">
                <a:solidFill>
                  <a:srgbClr val="252525"/>
                </a:solidFill>
                <a:latin typeface="Noto Sans"/>
                <a:cs typeface="Noto Sans"/>
              </a:rPr>
              <a:t>source</a:t>
            </a:r>
            <a:r>
              <a:rPr sz="2400" spc="125" dirty="0">
                <a:solidFill>
                  <a:srgbClr val="252525"/>
                </a:solidFill>
                <a:latin typeface="Noto Sans"/>
                <a:cs typeface="Noto Sans"/>
              </a:rPr>
              <a:t> </a:t>
            </a:r>
            <a:r>
              <a:rPr sz="2400" spc="-15" dirty="0">
                <a:solidFill>
                  <a:srgbClr val="252525"/>
                </a:solidFill>
                <a:latin typeface="Noto Sans"/>
                <a:cs typeface="Noto Sans"/>
              </a:rPr>
              <a:t>databases.</a:t>
            </a:r>
            <a:endParaRPr sz="2400">
              <a:latin typeface="Noto Sans"/>
              <a:cs typeface="Noto Sans"/>
            </a:endParaRPr>
          </a:p>
        </p:txBody>
      </p:sp>
      <p:sp>
        <p:nvSpPr>
          <p:cNvPr id="8" name="object 8"/>
          <p:cNvSpPr txBox="1"/>
          <p:nvPr/>
        </p:nvSpPr>
        <p:spPr>
          <a:xfrm>
            <a:off x="704087" y="7641335"/>
            <a:ext cx="14841219" cy="1100455"/>
          </a:xfrm>
          <a:prstGeom prst="rect">
            <a:avLst/>
          </a:prstGeom>
          <a:ln w="12192">
            <a:solidFill>
              <a:srgbClr val="BEBEBE"/>
            </a:solidFill>
          </a:ln>
        </p:spPr>
        <p:txBody>
          <a:bodyPr vert="horz" wrap="square" lIns="0" tIns="2540" rIns="0" bIns="0" rtlCol="0">
            <a:spAutoFit/>
          </a:bodyPr>
          <a:lstStyle/>
          <a:p>
            <a:pPr>
              <a:lnSpc>
                <a:spcPct val="100000"/>
              </a:lnSpc>
              <a:spcBef>
                <a:spcPts val="20"/>
              </a:spcBef>
            </a:pPr>
            <a:endParaRPr sz="2500">
              <a:latin typeface="Times New Roman"/>
              <a:cs typeface="Times New Roman"/>
            </a:endParaRPr>
          </a:p>
          <a:p>
            <a:pPr marL="1340485">
              <a:lnSpc>
                <a:spcPct val="100000"/>
              </a:lnSpc>
            </a:pPr>
            <a:r>
              <a:rPr sz="2200" spc="-5" dirty="0">
                <a:solidFill>
                  <a:srgbClr val="404040"/>
                </a:solidFill>
                <a:latin typeface="Noto Sans"/>
                <a:cs typeface="Noto Sans"/>
              </a:rPr>
              <a:t>Amazon </a:t>
            </a:r>
            <a:r>
              <a:rPr sz="2200" spc="-25" dirty="0">
                <a:solidFill>
                  <a:srgbClr val="404040"/>
                </a:solidFill>
                <a:latin typeface="Noto Sans"/>
                <a:cs typeface="Noto Sans"/>
              </a:rPr>
              <a:t>Aurora </a:t>
            </a:r>
            <a:r>
              <a:rPr sz="2200" spc="-15" dirty="0">
                <a:solidFill>
                  <a:srgbClr val="404040"/>
                </a:solidFill>
                <a:latin typeface="Noto Sans"/>
                <a:cs typeface="Noto Sans"/>
              </a:rPr>
              <a:t>runs </a:t>
            </a:r>
            <a:r>
              <a:rPr sz="2200" spc="-10" dirty="0">
                <a:solidFill>
                  <a:srgbClr val="404040"/>
                </a:solidFill>
                <a:latin typeface="Noto Sans"/>
                <a:cs typeface="Noto Sans"/>
              </a:rPr>
              <a:t>only </a:t>
            </a:r>
            <a:r>
              <a:rPr sz="2200" dirty="0">
                <a:solidFill>
                  <a:srgbClr val="404040"/>
                </a:solidFill>
                <a:latin typeface="Noto Sans"/>
                <a:cs typeface="Noto Sans"/>
              </a:rPr>
              <a:t>on</a:t>
            </a:r>
            <a:r>
              <a:rPr sz="2200" spc="-75" dirty="0">
                <a:solidFill>
                  <a:srgbClr val="404040"/>
                </a:solidFill>
                <a:latin typeface="Noto Sans"/>
                <a:cs typeface="Noto Sans"/>
              </a:rPr>
              <a:t> </a:t>
            </a:r>
            <a:r>
              <a:rPr sz="2200" spc="-35" dirty="0">
                <a:solidFill>
                  <a:srgbClr val="404040"/>
                </a:solidFill>
                <a:latin typeface="Noto Sans"/>
                <a:cs typeface="Noto Sans"/>
              </a:rPr>
              <a:t>AWS.</a:t>
            </a:r>
            <a:endParaRPr sz="2200">
              <a:latin typeface="Noto Sans"/>
              <a:cs typeface="Noto Sans"/>
            </a:endParaRPr>
          </a:p>
        </p:txBody>
      </p:sp>
      <p:grpSp>
        <p:nvGrpSpPr>
          <p:cNvPr id="9" name="object 9"/>
          <p:cNvGrpSpPr/>
          <p:nvPr/>
        </p:nvGrpSpPr>
        <p:grpSpPr>
          <a:xfrm>
            <a:off x="859536" y="7808976"/>
            <a:ext cx="765175" cy="765175"/>
            <a:chOff x="859536" y="7808976"/>
            <a:chExt cx="765175" cy="765175"/>
          </a:xfrm>
        </p:grpSpPr>
        <p:sp>
          <p:nvSpPr>
            <p:cNvPr id="10" name="object 10"/>
            <p:cNvSpPr/>
            <p:nvPr/>
          </p:nvSpPr>
          <p:spPr>
            <a:xfrm>
              <a:off x="859536" y="7808976"/>
              <a:ext cx="765175" cy="765175"/>
            </a:xfrm>
            <a:custGeom>
              <a:avLst/>
              <a:gdLst/>
              <a:ahLst/>
              <a:cxnLst/>
              <a:rect l="l" t="t" r="r" b="b"/>
              <a:pathLst>
                <a:path w="765175" h="765175">
                  <a:moveTo>
                    <a:pt x="382523" y="0"/>
                  </a:moveTo>
                  <a:lnTo>
                    <a:pt x="334540" y="2980"/>
                  </a:lnTo>
                  <a:lnTo>
                    <a:pt x="288335" y="11682"/>
                  </a:lnTo>
                  <a:lnTo>
                    <a:pt x="244268" y="25747"/>
                  </a:lnTo>
                  <a:lnTo>
                    <a:pt x="202696" y="44818"/>
                  </a:lnTo>
                  <a:lnTo>
                    <a:pt x="163978" y="68534"/>
                  </a:lnTo>
                  <a:lnTo>
                    <a:pt x="128473" y="96539"/>
                  </a:lnTo>
                  <a:lnTo>
                    <a:pt x="96539" y="128473"/>
                  </a:lnTo>
                  <a:lnTo>
                    <a:pt x="68534" y="163978"/>
                  </a:lnTo>
                  <a:lnTo>
                    <a:pt x="44818" y="202696"/>
                  </a:lnTo>
                  <a:lnTo>
                    <a:pt x="25747" y="244268"/>
                  </a:lnTo>
                  <a:lnTo>
                    <a:pt x="11682" y="288335"/>
                  </a:lnTo>
                  <a:lnTo>
                    <a:pt x="2980" y="334540"/>
                  </a:lnTo>
                  <a:lnTo>
                    <a:pt x="0" y="382524"/>
                  </a:lnTo>
                  <a:lnTo>
                    <a:pt x="2980" y="430507"/>
                  </a:lnTo>
                  <a:lnTo>
                    <a:pt x="11682" y="476712"/>
                  </a:lnTo>
                  <a:lnTo>
                    <a:pt x="25747" y="520779"/>
                  </a:lnTo>
                  <a:lnTo>
                    <a:pt x="44818" y="562351"/>
                  </a:lnTo>
                  <a:lnTo>
                    <a:pt x="68534" y="601069"/>
                  </a:lnTo>
                  <a:lnTo>
                    <a:pt x="96539" y="636574"/>
                  </a:lnTo>
                  <a:lnTo>
                    <a:pt x="128473" y="668508"/>
                  </a:lnTo>
                  <a:lnTo>
                    <a:pt x="163978" y="696513"/>
                  </a:lnTo>
                  <a:lnTo>
                    <a:pt x="202696" y="720229"/>
                  </a:lnTo>
                  <a:lnTo>
                    <a:pt x="244268" y="739300"/>
                  </a:lnTo>
                  <a:lnTo>
                    <a:pt x="288335" y="753365"/>
                  </a:lnTo>
                  <a:lnTo>
                    <a:pt x="334540" y="762067"/>
                  </a:lnTo>
                  <a:lnTo>
                    <a:pt x="382523" y="765048"/>
                  </a:lnTo>
                  <a:lnTo>
                    <a:pt x="430494" y="762067"/>
                  </a:lnTo>
                  <a:lnTo>
                    <a:pt x="476691" y="753365"/>
                  </a:lnTo>
                  <a:lnTo>
                    <a:pt x="520753" y="739300"/>
                  </a:lnTo>
                  <a:lnTo>
                    <a:pt x="562323" y="720229"/>
                  </a:lnTo>
                  <a:lnTo>
                    <a:pt x="601041" y="696513"/>
                  </a:lnTo>
                  <a:lnTo>
                    <a:pt x="636548" y="668508"/>
                  </a:lnTo>
                  <a:lnTo>
                    <a:pt x="668486" y="636574"/>
                  </a:lnTo>
                  <a:lnTo>
                    <a:pt x="696495" y="601069"/>
                  </a:lnTo>
                  <a:lnTo>
                    <a:pt x="720217" y="562351"/>
                  </a:lnTo>
                  <a:lnTo>
                    <a:pt x="739292" y="520779"/>
                  </a:lnTo>
                  <a:lnTo>
                    <a:pt x="753361" y="476712"/>
                  </a:lnTo>
                  <a:lnTo>
                    <a:pt x="762066" y="430507"/>
                  </a:lnTo>
                  <a:lnTo>
                    <a:pt x="765047" y="382524"/>
                  </a:lnTo>
                  <a:lnTo>
                    <a:pt x="762066" y="334540"/>
                  </a:lnTo>
                  <a:lnTo>
                    <a:pt x="753361" y="288335"/>
                  </a:lnTo>
                  <a:lnTo>
                    <a:pt x="739292" y="244268"/>
                  </a:lnTo>
                  <a:lnTo>
                    <a:pt x="720217" y="202696"/>
                  </a:lnTo>
                  <a:lnTo>
                    <a:pt x="696495" y="163978"/>
                  </a:lnTo>
                  <a:lnTo>
                    <a:pt x="668486" y="128473"/>
                  </a:lnTo>
                  <a:lnTo>
                    <a:pt x="636548" y="96539"/>
                  </a:lnTo>
                  <a:lnTo>
                    <a:pt x="601041" y="68534"/>
                  </a:lnTo>
                  <a:lnTo>
                    <a:pt x="562323" y="44818"/>
                  </a:lnTo>
                  <a:lnTo>
                    <a:pt x="520753" y="25747"/>
                  </a:lnTo>
                  <a:lnTo>
                    <a:pt x="476691" y="11682"/>
                  </a:lnTo>
                  <a:lnTo>
                    <a:pt x="430494" y="2980"/>
                  </a:lnTo>
                  <a:lnTo>
                    <a:pt x="382523" y="0"/>
                  </a:lnTo>
                  <a:close/>
                </a:path>
              </a:pathLst>
            </a:custGeom>
            <a:solidFill>
              <a:srgbClr val="97CEEF"/>
            </a:solidFill>
          </p:spPr>
          <p:txBody>
            <a:bodyPr wrap="square" lIns="0" tIns="0" rIns="0" bIns="0" rtlCol="0"/>
            <a:lstStyle/>
            <a:p>
              <a:endParaRPr/>
            </a:p>
          </p:txBody>
        </p:sp>
        <p:sp>
          <p:nvSpPr>
            <p:cNvPr id="11" name="object 11"/>
            <p:cNvSpPr/>
            <p:nvPr/>
          </p:nvSpPr>
          <p:spPr>
            <a:xfrm>
              <a:off x="1014984" y="7921752"/>
              <a:ext cx="502920" cy="502920"/>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94</a:t>
            </a:fld>
            <a:endParaRPr spc="-5"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50965" y="283286"/>
            <a:ext cx="4354195" cy="512445"/>
          </a:xfrm>
          <a:prstGeom prst="rect">
            <a:avLst/>
          </a:prstGeom>
        </p:spPr>
        <p:txBody>
          <a:bodyPr vert="horz" wrap="square" lIns="0" tIns="12065" rIns="0" bIns="0" rtlCol="0">
            <a:spAutoFit/>
          </a:bodyPr>
          <a:lstStyle/>
          <a:p>
            <a:pPr marL="12700">
              <a:lnSpc>
                <a:spcPct val="100000"/>
              </a:lnSpc>
              <a:spcBef>
                <a:spcPts val="95"/>
              </a:spcBef>
            </a:pPr>
            <a:r>
              <a:rPr sz="3200" b="0" spc="-390" dirty="0">
                <a:latin typeface="Arial Black"/>
                <a:cs typeface="Arial Black"/>
              </a:rPr>
              <a:t>Amazon </a:t>
            </a:r>
            <a:r>
              <a:rPr sz="3200" b="0" spc="-370" dirty="0">
                <a:latin typeface="Arial Black"/>
                <a:cs typeface="Arial Black"/>
              </a:rPr>
              <a:t>Aurora</a:t>
            </a:r>
            <a:r>
              <a:rPr sz="3200" b="0" dirty="0">
                <a:latin typeface="Arial Black"/>
                <a:cs typeface="Arial Black"/>
              </a:rPr>
              <a:t> </a:t>
            </a:r>
            <a:r>
              <a:rPr sz="3200" b="0" spc="-430" dirty="0">
                <a:latin typeface="Arial Black"/>
                <a:cs typeface="Arial Black"/>
              </a:rPr>
              <a:t>Benefits</a:t>
            </a:r>
            <a:endParaRPr sz="3200">
              <a:latin typeface="Arial Black"/>
              <a:cs typeface="Arial Black"/>
            </a:endParaRPr>
          </a:p>
        </p:txBody>
      </p:sp>
      <p:sp>
        <p:nvSpPr>
          <p:cNvPr id="3" name="object 3"/>
          <p:cNvSpPr txBox="1"/>
          <p:nvPr/>
        </p:nvSpPr>
        <p:spPr>
          <a:xfrm>
            <a:off x="2072639" y="4136135"/>
            <a:ext cx="5229225" cy="684530"/>
          </a:xfrm>
          <a:prstGeom prst="rect">
            <a:avLst/>
          </a:prstGeom>
          <a:ln w="18288">
            <a:solidFill>
              <a:srgbClr val="A7EBD1"/>
            </a:solidFill>
          </a:ln>
        </p:spPr>
        <p:txBody>
          <a:bodyPr vert="horz" wrap="square" lIns="0" tIns="252729" rIns="0" bIns="0" rtlCol="0">
            <a:spAutoFit/>
          </a:bodyPr>
          <a:lstStyle/>
          <a:p>
            <a:pPr marL="92075">
              <a:lnSpc>
                <a:spcPct val="100000"/>
              </a:lnSpc>
              <a:spcBef>
                <a:spcPts val="1989"/>
              </a:spcBef>
            </a:pPr>
            <a:r>
              <a:rPr sz="1800" spc="-10" dirty="0">
                <a:solidFill>
                  <a:srgbClr val="404040"/>
                </a:solidFill>
                <a:latin typeface="Noto Sans"/>
                <a:cs typeface="Noto Sans"/>
              </a:rPr>
              <a:t>MySQL-compatible </a:t>
            </a:r>
            <a:r>
              <a:rPr sz="1800" spc="-20" dirty="0">
                <a:solidFill>
                  <a:srgbClr val="404040"/>
                </a:solidFill>
                <a:latin typeface="Noto Sans"/>
                <a:cs typeface="Noto Sans"/>
              </a:rPr>
              <a:t>relational</a:t>
            </a:r>
            <a:r>
              <a:rPr sz="1800" spc="-25" dirty="0">
                <a:solidFill>
                  <a:srgbClr val="404040"/>
                </a:solidFill>
                <a:latin typeface="Noto Sans"/>
                <a:cs typeface="Noto Sans"/>
              </a:rPr>
              <a:t> </a:t>
            </a:r>
            <a:r>
              <a:rPr sz="1800" spc="-10" dirty="0">
                <a:solidFill>
                  <a:srgbClr val="404040"/>
                </a:solidFill>
                <a:latin typeface="Noto Sans"/>
                <a:cs typeface="Noto Sans"/>
              </a:rPr>
              <a:t>database</a:t>
            </a:r>
            <a:endParaRPr sz="1800">
              <a:latin typeface="Noto Sans"/>
              <a:cs typeface="Noto Sans"/>
            </a:endParaRPr>
          </a:p>
        </p:txBody>
      </p:sp>
      <p:sp>
        <p:nvSpPr>
          <p:cNvPr id="4" name="object 4"/>
          <p:cNvSpPr/>
          <p:nvPr/>
        </p:nvSpPr>
        <p:spPr>
          <a:xfrm>
            <a:off x="7296911" y="4136135"/>
            <a:ext cx="843915" cy="0"/>
          </a:xfrm>
          <a:custGeom>
            <a:avLst/>
            <a:gdLst/>
            <a:ahLst/>
            <a:cxnLst/>
            <a:rect l="l" t="t" r="r" b="b"/>
            <a:pathLst>
              <a:path w="843915">
                <a:moveTo>
                  <a:pt x="0" y="0"/>
                </a:moveTo>
                <a:lnTo>
                  <a:pt x="843534" y="0"/>
                </a:lnTo>
              </a:path>
            </a:pathLst>
          </a:custGeom>
          <a:ln w="18288">
            <a:solidFill>
              <a:srgbClr val="A7EBD1"/>
            </a:solidFill>
          </a:ln>
        </p:spPr>
        <p:txBody>
          <a:bodyPr wrap="square" lIns="0" tIns="0" rIns="0" bIns="0" rtlCol="0"/>
          <a:lstStyle/>
          <a:p>
            <a:endParaRPr/>
          </a:p>
        </p:txBody>
      </p:sp>
      <p:sp>
        <p:nvSpPr>
          <p:cNvPr id="5" name="object 5"/>
          <p:cNvSpPr txBox="1"/>
          <p:nvPr/>
        </p:nvSpPr>
        <p:spPr>
          <a:xfrm>
            <a:off x="2072639" y="5506211"/>
            <a:ext cx="5229225" cy="687705"/>
          </a:xfrm>
          <a:prstGeom prst="rect">
            <a:avLst/>
          </a:prstGeom>
          <a:ln w="18288">
            <a:solidFill>
              <a:srgbClr val="A2D5EE"/>
            </a:solidFill>
          </a:ln>
        </p:spPr>
        <p:txBody>
          <a:bodyPr vert="horz" wrap="square" lIns="0" tIns="255270" rIns="0" bIns="0" rtlCol="0">
            <a:spAutoFit/>
          </a:bodyPr>
          <a:lstStyle/>
          <a:p>
            <a:pPr marL="145415">
              <a:lnSpc>
                <a:spcPct val="100000"/>
              </a:lnSpc>
              <a:spcBef>
                <a:spcPts val="2010"/>
              </a:spcBef>
            </a:pPr>
            <a:r>
              <a:rPr sz="1800" spc="-20" dirty="0">
                <a:solidFill>
                  <a:srgbClr val="404040"/>
                </a:solidFill>
                <a:latin typeface="Noto Sans"/>
                <a:cs typeface="Noto Sans"/>
              </a:rPr>
              <a:t>Secure, </a:t>
            </a:r>
            <a:r>
              <a:rPr sz="1800" spc="-10" dirty="0">
                <a:solidFill>
                  <a:srgbClr val="404040"/>
                </a:solidFill>
                <a:latin typeface="Noto Sans"/>
                <a:cs typeface="Noto Sans"/>
              </a:rPr>
              <a:t>available, and </a:t>
            </a:r>
            <a:r>
              <a:rPr sz="1800" spc="-15" dirty="0">
                <a:solidFill>
                  <a:srgbClr val="404040"/>
                </a:solidFill>
                <a:latin typeface="Noto Sans"/>
                <a:cs typeface="Noto Sans"/>
              </a:rPr>
              <a:t>reliable </a:t>
            </a:r>
            <a:r>
              <a:rPr sz="1800" spc="-5" dirty="0">
                <a:solidFill>
                  <a:srgbClr val="404040"/>
                </a:solidFill>
                <a:latin typeface="Noto Sans"/>
                <a:cs typeface="Noto Sans"/>
              </a:rPr>
              <a:t>as</a:t>
            </a:r>
            <a:r>
              <a:rPr sz="1800" spc="-95" dirty="0">
                <a:solidFill>
                  <a:srgbClr val="404040"/>
                </a:solidFill>
                <a:latin typeface="Noto Sans"/>
                <a:cs typeface="Noto Sans"/>
              </a:rPr>
              <a:t> </a:t>
            </a:r>
            <a:r>
              <a:rPr sz="1800" spc="-15" dirty="0">
                <a:solidFill>
                  <a:srgbClr val="404040"/>
                </a:solidFill>
                <a:latin typeface="Noto Sans"/>
                <a:cs typeface="Noto Sans"/>
              </a:rPr>
              <a:t>Oracle</a:t>
            </a:r>
            <a:endParaRPr sz="1800">
              <a:latin typeface="Noto Sans"/>
              <a:cs typeface="Noto Sans"/>
            </a:endParaRPr>
          </a:p>
        </p:txBody>
      </p:sp>
      <p:sp>
        <p:nvSpPr>
          <p:cNvPr id="6" name="object 6"/>
          <p:cNvSpPr/>
          <p:nvPr/>
        </p:nvSpPr>
        <p:spPr>
          <a:xfrm>
            <a:off x="7306056" y="5507735"/>
            <a:ext cx="843915" cy="0"/>
          </a:xfrm>
          <a:custGeom>
            <a:avLst/>
            <a:gdLst/>
            <a:ahLst/>
            <a:cxnLst/>
            <a:rect l="l" t="t" r="r" b="b"/>
            <a:pathLst>
              <a:path w="843915">
                <a:moveTo>
                  <a:pt x="0" y="0"/>
                </a:moveTo>
                <a:lnTo>
                  <a:pt x="843534" y="0"/>
                </a:lnTo>
              </a:path>
            </a:pathLst>
          </a:custGeom>
          <a:ln w="18288">
            <a:solidFill>
              <a:srgbClr val="A2D5EE"/>
            </a:solidFill>
          </a:ln>
        </p:spPr>
        <p:txBody>
          <a:bodyPr wrap="square" lIns="0" tIns="0" rIns="0" bIns="0" rtlCol="0"/>
          <a:lstStyle/>
          <a:p>
            <a:endParaRPr/>
          </a:p>
        </p:txBody>
      </p:sp>
      <p:sp>
        <p:nvSpPr>
          <p:cNvPr id="7" name="object 7"/>
          <p:cNvSpPr txBox="1"/>
          <p:nvPr/>
        </p:nvSpPr>
        <p:spPr>
          <a:xfrm>
            <a:off x="9019031" y="4820411"/>
            <a:ext cx="5379720" cy="685800"/>
          </a:xfrm>
          <a:prstGeom prst="rect">
            <a:avLst/>
          </a:prstGeom>
          <a:ln w="18288">
            <a:solidFill>
              <a:srgbClr val="FFC58A"/>
            </a:solidFill>
          </a:ln>
        </p:spPr>
        <p:txBody>
          <a:bodyPr vert="horz" wrap="square" lIns="0" tIns="213360" rIns="0" bIns="0" rtlCol="0">
            <a:spAutoFit/>
          </a:bodyPr>
          <a:lstStyle/>
          <a:p>
            <a:pPr marL="152400">
              <a:lnSpc>
                <a:spcPct val="100000"/>
              </a:lnSpc>
              <a:spcBef>
                <a:spcPts val="1680"/>
              </a:spcBef>
            </a:pPr>
            <a:r>
              <a:rPr sz="1800" spc="-10" dirty="0">
                <a:solidFill>
                  <a:srgbClr val="404040"/>
                </a:solidFill>
                <a:latin typeface="Noto Sans"/>
                <a:cs typeface="Noto Sans"/>
              </a:rPr>
              <a:t>5X performance of</a:t>
            </a:r>
            <a:r>
              <a:rPr sz="1800" spc="-25" dirty="0">
                <a:solidFill>
                  <a:srgbClr val="404040"/>
                </a:solidFill>
                <a:latin typeface="Noto Sans"/>
                <a:cs typeface="Noto Sans"/>
              </a:rPr>
              <a:t> </a:t>
            </a:r>
            <a:r>
              <a:rPr sz="1800" spc="-10" dirty="0">
                <a:solidFill>
                  <a:srgbClr val="404040"/>
                </a:solidFill>
                <a:latin typeface="Noto Sans"/>
                <a:cs typeface="Noto Sans"/>
              </a:rPr>
              <a:t>MySQL</a:t>
            </a:r>
            <a:endParaRPr sz="1800">
              <a:latin typeface="Noto Sans"/>
              <a:cs typeface="Noto Sans"/>
            </a:endParaRPr>
          </a:p>
        </p:txBody>
      </p:sp>
      <p:grpSp>
        <p:nvGrpSpPr>
          <p:cNvPr id="8" name="object 8"/>
          <p:cNvGrpSpPr/>
          <p:nvPr/>
        </p:nvGrpSpPr>
        <p:grpSpPr>
          <a:xfrm>
            <a:off x="7607807" y="2029967"/>
            <a:ext cx="1422400" cy="5374005"/>
            <a:chOff x="7607807" y="2029967"/>
            <a:chExt cx="1422400" cy="5374005"/>
          </a:xfrm>
        </p:grpSpPr>
        <p:sp>
          <p:nvSpPr>
            <p:cNvPr id="9" name="object 9"/>
            <p:cNvSpPr/>
            <p:nvPr/>
          </p:nvSpPr>
          <p:spPr>
            <a:xfrm>
              <a:off x="8150351" y="4818888"/>
              <a:ext cx="868044" cy="0"/>
            </a:xfrm>
            <a:custGeom>
              <a:avLst/>
              <a:gdLst/>
              <a:ahLst/>
              <a:cxnLst/>
              <a:rect l="l" t="t" r="r" b="b"/>
              <a:pathLst>
                <a:path w="868045">
                  <a:moveTo>
                    <a:pt x="0" y="0"/>
                  </a:moveTo>
                  <a:lnTo>
                    <a:pt x="867537" y="0"/>
                  </a:lnTo>
                </a:path>
              </a:pathLst>
            </a:custGeom>
            <a:ln w="18288">
              <a:solidFill>
                <a:srgbClr val="FFC58A"/>
              </a:solidFill>
            </a:ln>
          </p:spPr>
          <p:txBody>
            <a:bodyPr wrap="square" lIns="0" tIns="0" rIns="0" bIns="0" rtlCol="0"/>
            <a:lstStyle/>
            <a:p>
              <a:endParaRPr/>
            </a:p>
          </p:txBody>
        </p:sp>
        <p:sp>
          <p:nvSpPr>
            <p:cNvPr id="10" name="object 10"/>
            <p:cNvSpPr/>
            <p:nvPr/>
          </p:nvSpPr>
          <p:spPr>
            <a:xfrm>
              <a:off x="8074151" y="2816351"/>
              <a:ext cx="137159" cy="13716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8074151" y="7266432"/>
              <a:ext cx="137159" cy="13716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141207" y="2828543"/>
              <a:ext cx="0" cy="4457700"/>
            </a:xfrm>
            <a:custGeom>
              <a:avLst/>
              <a:gdLst/>
              <a:ahLst/>
              <a:cxnLst/>
              <a:rect l="l" t="t" r="r" b="b"/>
              <a:pathLst>
                <a:path h="4457700">
                  <a:moveTo>
                    <a:pt x="0" y="0"/>
                  </a:moveTo>
                  <a:lnTo>
                    <a:pt x="0" y="4457700"/>
                  </a:lnTo>
                </a:path>
              </a:pathLst>
            </a:custGeom>
            <a:ln w="18288">
              <a:solidFill>
                <a:srgbClr val="737373"/>
              </a:solidFill>
            </a:ln>
          </p:spPr>
          <p:txBody>
            <a:bodyPr wrap="square" lIns="0" tIns="0" rIns="0" bIns="0" rtlCol="0"/>
            <a:lstStyle/>
            <a:p>
              <a:endParaRPr/>
            </a:p>
          </p:txBody>
        </p:sp>
        <p:sp>
          <p:nvSpPr>
            <p:cNvPr id="13" name="object 13"/>
            <p:cNvSpPr/>
            <p:nvPr/>
          </p:nvSpPr>
          <p:spPr>
            <a:xfrm>
              <a:off x="8162543" y="6193535"/>
              <a:ext cx="868044" cy="0"/>
            </a:xfrm>
            <a:custGeom>
              <a:avLst/>
              <a:gdLst/>
              <a:ahLst/>
              <a:cxnLst/>
              <a:rect l="l" t="t" r="r" b="b"/>
              <a:pathLst>
                <a:path w="868045">
                  <a:moveTo>
                    <a:pt x="0" y="0"/>
                  </a:moveTo>
                  <a:lnTo>
                    <a:pt x="867536" y="0"/>
                  </a:lnTo>
                </a:path>
              </a:pathLst>
            </a:custGeom>
            <a:ln w="18288">
              <a:solidFill>
                <a:srgbClr val="FFC58A"/>
              </a:solidFill>
            </a:ln>
          </p:spPr>
          <p:txBody>
            <a:bodyPr wrap="square" lIns="0" tIns="0" rIns="0" bIns="0" rtlCol="0"/>
            <a:lstStyle/>
            <a:p>
              <a:endParaRPr/>
            </a:p>
          </p:txBody>
        </p:sp>
        <p:sp>
          <p:nvSpPr>
            <p:cNvPr id="14" name="object 14"/>
            <p:cNvSpPr/>
            <p:nvPr/>
          </p:nvSpPr>
          <p:spPr>
            <a:xfrm>
              <a:off x="7607807" y="2029967"/>
              <a:ext cx="1130807" cy="1271015"/>
            </a:xfrm>
            <a:prstGeom prst="rect">
              <a:avLst/>
            </a:prstGeom>
            <a:blipFill>
              <a:blip r:embed="rId3" cstate="print"/>
              <a:stretch>
                <a:fillRect/>
              </a:stretch>
            </a:blipFill>
          </p:spPr>
          <p:txBody>
            <a:bodyPr wrap="square" lIns="0" tIns="0" rIns="0" bIns="0" rtlCol="0"/>
            <a:lstStyle/>
            <a:p>
              <a:endParaRPr/>
            </a:p>
          </p:txBody>
        </p:sp>
      </p:grpSp>
      <p:sp>
        <p:nvSpPr>
          <p:cNvPr id="15" name="object 15"/>
          <p:cNvSpPr txBox="1"/>
          <p:nvPr/>
        </p:nvSpPr>
        <p:spPr>
          <a:xfrm>
            <a:off x="9031223" y="6196584"/>
            <a:ext cx="5377180" cy="685800"/>
          </a:xfrm>
          <a:prstGeom prst="rect">
            <a:avLst/>
          </a:prstGeom>
          <a:ln w="18288">
            <a:solidFill>
              <a:srgbClr val="FFC58A"/>
            </a:solidFill>
          </a:ln>
        </p:spPr>
        <p:txBody>
          <a:bodyPr vert="horz" wrap="square" lIns="0" tIns="212725" rIns="0" bIns="0" rtlCol="0">
            <a:spAutoFit/>
          </a:bodyPr>
          <a:lstStyle/>
          <a:p>
            <a:pPr marL="151130">
              <a:lnSpc>
                <a:spcPct val="100000"/>
              </a:lnSpc>
              <a:spcBef>
                <a:spcPts val="1675"/>
              </a:spcBef>
            </a:pPr>
            <a:r>
              <a:rPr sz="1800" spc="-15" dirty="0">
                <a:solidFill>
                  <a:srgbClr val="404040"/>
                </a:solidFill>
                <a:latin typeface="Noto Sans"/>
                <a:cs typeface="Noto Sans"/>
              </a:rPr>
              <a:t>Cost</a:t>
            </a:r>
            <a:r>
              <a:rPr sz="1800" dirty="0">
                <a:solidFill>
                  <a:srgbClr val="404040"/>
                </a:solidFill>
                <a:latin typeface="Noto Sans"/>
                <a:cs typeface="Noto Sans"/>
              </a:rPr>
              <a:t> </a:t>
            </a:r>
            <a:r>
              <a:rPr sz="1800" spc="-15" dirty="0">
                <a:solidFill>
                  <a:srgbClr val="404040"/>
                </a:solidFill>
                <a:latin typeface="Noto Sans"/>
                <a:cs typeface="Noto Sans"/>
              </a:rPr>
              <a:t>effective</a:t>
            </a:r>
            <a:endParaRPr sz="1800">
              <a:latin typeface="Noto Sans"/>
              <a:cs typeface="Noto Sans"/>
            </a:endParaRPr>
          </a:p>
        </p:txBody>
      </p:sp>
      <p:sp>
        <p:nvSpPr>
          <p:cNvPr id="16" name="object 16"/>
          <p:cNvSpPr/>
          <p:nvPr/>
        </p:nvSpPr>
        <p:spPr>
          <a:xfrm>
            <a:off x="5519928" y="710183"/>
            <a:ext cx="5224272" cy="256031"/>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6327140" y="1165605"/>
            <a:ext cx="3600450" cy="361950"/>
          </a:xfrm>
          <a:prstGeom prst="rect">
            <a:avLst/>
          </a:prstGeom>
        </p:spPr>
        <p:txBody>
          <a:bodyPr vert="horz" wrap="square" lIns="0" tIns="13335" rIns="0" bIns="0" rtlCol="0">
            <a:spAutoFit/>
          </a:bodyPr>
          <a:lstStyle/>
          <a:p>
            <a:pPr marL="12700">
              <a:lnSpc>
                <a:spcPct val="100000"/>
              </a:lnSpc>
              <a:spcBef>
                <a:spcPts val="105"/>
              </a:spcBef>
            </a:pPr>
            <a:r>
              <a:rPr sz="2200" spc="-10" dirty="0">
                <a:solidFill>
                  <a:srgbClr val="404040"/>
                </a:solidFill>
                <a:latin typeface="Noto Sans"/>
                <a:cs typeface="Noto Sans"/>
              </a:rPr>
              <a:t>Benefits </a:t>
            </a:r>
            <a:r>
              <a:rPr sz="2200" spc="-5" dirty="0">
                <a:solidFill>
                  <a:srgbClr val="404040"/>
                </a:solidFill>
                <a:latin typeface="Noto Sans"/>
                <a:cs typeface="Noto Sans"/>
              </a:rPr>
              <a:t>of </a:t>
            </a:r>
            <a:r>
              <a:rPr sz="2200" spc="-10" dirty="0">
                <a:solidFill>
                  <a:srgbClr val="404040"/>
                </a:solidFill>
                <a:latin typeface="Noto Sans"/>
                <a:cs typeface="Noto Sans"/>
              </a:rPr>
              <a:t>Amazon</a:t>
            </a:r>
            <a:r>
              <a:rPr sz="2200" spc="-120" dirty="0">
                <a:solidFill>
                  <a:srgbClr val="404040"/>
                </a:solidFill>
                <a:latin typeface="Noto Sans"/>
                <a:cs typeface="Noto Sans"/>
              </a:rPr>
              <a:t> </a:t>
            </a:r>
            <a:r>
              <a:rPr sz="2200" spc="-20" dirty="0">
                <a:solidFill>
                  <a:srgbClr val="404040"/>
                </a:solidFill>
                <a:latin typeface="Noto Sans"/>
                <a:cs typeface="Noto Sans"/>
              </a:rPr>
              <a:t>Aurora:</a:t>
            </a:r>
            <a:endParaRPr sz="2200">
              <a:latin typeface="Noto Sans"/>
              <a:cs typeface="Noto Sans"/>
            </a:endParaRPr>
          </a:p>
        </p:txBody>
      </p:sp>
      <p:sp>
        <p:nvSpPr>
          <p:cNvPr id="18" name="object 18"/>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95</a:t>
            </a:fld>
            <a:endParaRPr spc="-5"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4952" y="283286"/>
            <a:ext cx="5093335" cy="512445"/>
          </a:xfrm>
          <a:prstGeom prst="rect">
            <a:avLst/>
          </a:prstGeom>
        </p:spPr>
        <p:txBody>
          <a:bodyPr vert="horz" wrap="square" lIns="0" tIns="12065" rIns="0" bIns="0" rtlCol="0">
            <a:spAutoFit/>
          </a:bodyPr>
          <a:lstStyle/>
          <a:p>
            <a:pPr marL="12700">
              <a:lnSpc>
                <a:spcPct val="100000"/>
              </a:lnSpc>
              <a:spcBef>
                <a:spcPts val="95"/>
              </a:spcBef>
            </a:pPr>
            <a:r>
              <a:rPr sz="3200" b="0" spc="-385" dirty="0">
                <a:latin typeface="Arial Black"/>
                <a:cs typeface="Arial Black"/>
              </a:rPr>
              <a:t>Amazon </a:t>
            </a:r>
            <a:r>
              <a:rPr sz="3200" b="0" spc="-370" dirty="0">
                <a:latin typeface="Arial Black"/>
                <a:cs typeface="Arial Black"/>
              </a:rPr>
              <a:t>Aurora</a:t>
            </a:r>
            <a:r>
              <a:rPr sz="3200" b="0" spc="-10" dirty="0">
                <a:latin typeface="Arial Black"/>
                <a:cs typeface="Arial Black"/>
              </a:rPr>
              <a:t> </a:t>
            </a:r>
            <a:r>
              <a:rPr sz="3200" b="0" spc="-425" dirty="0">
                <a:latin typeface="Arial Black"/>
                <a:cs typeface="Arial Black"/>
              </a:rPr>
              <a:t>Architecture</a:t>
            </a:r>
            <a:endParaRPr sz="3200">
              <a:latin typeface="Arial Black"/>
              <a:cs typeface="Arial Black"/>
            </a:endParaRPr>
          </a:p>
        </p:txBody>
      </p:sp>
      <p:sp>
        <p:nvSpPr>
          <p:cNvPr id="3" name="object 3"/>
          <p:cNvSpPr txBox="1"/>
          <p:nvPr/>
        </p:nvSpPr>
        <p:spPr>
          <a:xfrm>
            <a:off x="704087" y="7641335"/>
            <a:ext cx="14841219" cy="1100455"/>
          </a:xfrm>
          <a:prstGeom prst="rect">
            <a:avLst/>
          </a:prstGeom>
          <a:ln w="12192">
            <a:solidFill>
              <a:srgbClr val="BEBEBE"/>
            </a:solidFill>
          </a:ln>
        </p:spPr>
        <p:txBody>
          <a:bodyPr vert="horz" wrap="square" lIns="0" tIns="2540" rIns="0" bIns="0" rtlCol="0">
            <a:spAutoFit/>
          </a:bodyPr>
          <a:lstStyle/>
          <a:p>
            <a:pPr>
              <a:lnSpc>
                <a:spcPct val="100000"/>
              </a:lnSpc>
              <a:spcBef>
                <a:spcPts val="20"/>
              </a:spcBef>
            </a:pPr>
            <a:endParaRPr sz="2500">
              <a:latin typeface="Times New Roman"/>
              <a:cs typeface="Times New Roman"/>
            </a:endParaRPr>
          </a:p>
          <a:p>
            <a:pPr marL="1340485">
              <a:lnSpc>
                <a:spcPct val="100000"/>
              </a:lnSpc>
            </a:pPr>
            <a:r>
              <a:rPr sz="2200" spc="-10" dirty="0">
                <a:solidFill>
                  <a:srgbClr val="404040"/>
                </a:solidFill>
                <a:latin typeface="Noto Sans"/>
                <a:cs typeface="Noto Sans"/>
              </a:rPr>
              <a:t>The </a:t>
            </a:r>
            <a:r>
              <a:rPr sz="2200" spc="-20" dirty="0">
                <a:solidFill>
                  <a:srgbClr val="404040"/>
                </a:solidFill>
                <a:latin typeface="Noto Sans"/>
                <a:cs typeface="Noto Sans"/>
              </a:rPr>
              <a:t>auto </a:t>
            </a:r>
            <a:r>
              <a:rPr sz="2200" spc="-35" dirty="0">
                <a:solidFill>
                  <a:srgbClr val="404040"/>
                </a:solidFill>
                <a:latin typeface="Noto Sans"/>
                <a:cs typeface="Noto Sans"/>
              </a:rPr>
              <a:t>scaling </a:t>
            </a:r>
            <a:r>
              <a:rPr sz="2200" spc="-10" dirty="0">
                <a:solidFill>
                  <a:srgbClr val="404040"/>
                </a:solidFill>
                <a:latin typeface="Noto Sans"/>
                <a:cs typeface="Noto Sans"/>
              </a:rPr>
              <a:t>process </a:t>
            </a:r>
            <a:r>
              <a:rPr sz="2200" spc="-25" dirty="0">
                <a:solidFill>
                  <a:srgbClr val="404040"/>
                </a:solidFill>
                <a:latin typeface="Noto Sans"/>
                <a:cs typeface="Noto Sans"/>
              </a:rPr>
              <a:t>takes </a:t>
            </a:r>
            <a:r>
              <a:rPr sz="2200" spc="-10" dirty="0">
                <a:solidFill>
                  <a:srgbClr val="404040"/>
                </a:solidFill>
                <a:latin typeface="Noto Sans"/>
                <a:cs typeface="Noto Sans"/>
              </a:rPr>
              <a:t>a couple </a:t>
            </a:r>
            <a:r>
              <a:rPr sz="2200" dirty="0">
                <a:solidFill>
                  <a:srgbClr val="404040"/>
                </a:solidFill>
                <a:latin typeface="Noto Sans"/>
                <a:cs typeface="Noto Sans"/>
              </a:rPr>
              <a:t>of </a:t>
            </a:r>
            <a:r>
              <a:rPr sz="2200" spc="-15" dirty="0">
                <a:solidFill>
                  <a:srgbClr val="404040"/>
                </a:solidFill>
                <a:latin typeface="Noto Sans"/>
                <a:cs typeface="Noto Sans"/>
              </a:rPr>
              <a:t>minutes </a:t>
            </a:r>
            <a:r>
              <a:rPr sz="2200" spc="-10" dirty="0">
                <a:solidFill>
                  <a:srgbClr val="404040"/>
                </a:solidFill>
                <a:latin typeface="Noto Sans"/>
                <a:cs typeface="Noto Sans"/>
              </a:rPr>
              <a:t>as </a:t>
            </a:r>
            <a:r>
              <a:rPr sz="2200" spc="-15" dirty="0">
                <a:solidFill>
                  <a:srgbClr val="404040"/>
                </a:solidFill>
                <a:latin typeface="Noto Sans"/>
                <a:cs typeface="Noto Sans"/>
              </a:rPr>
              <a:t>it </a:t>
            </a:r>
            <a:r>
              <a:rPr sz="2200" spc="-5" dirty="0">
                <a:solidFill>
                  <a:srgbClr val="404040"/>
                </a:solidFill>
                <a:latin typeface="Noto Sans"/>
                <a:cs typeface="Noto Sans"/>
              </a:rPr>
              <a:t>is </a:t>
            </a:r>
            <a:r>
              <a:rPr sz="2200" spc="-10" dirty="0">
                <a:solidFill>
                  <a:srgbClr val="404040"/>
                </a:solidFill>
                <a:latin typeface="Noto Sans"/>
                <a:cs typeface="Noto Sans"/>
              </a:rPr>
              <a:t>not</a:t>
            </a:r>
            <a:r>
              <a:rPr sz="2200" spc="75" dirty="0">
                <a:solidFill>
                  <a:srgbClr val="404040"/>
                </a:solidFill>
                <a:latin typeface="Noto Sans"/>
                <a:cs typeface="Noto Sans"/>
              </a:rPr>
              <a:t> </a:t>
            </a:r>
            <a:r>
              <a:rPr sz="2200" spc="-20" dirty="0">
                <a:solidFill>
                  <a:srgbClr val="404040"/>
                </a:solidFill>
                <a:latin typeface="Noto Sans"/>
                <a:cs typeface="Noto Sans"/>
              </a:rPr>
              <a:t>instant.</a:t>
            </a:r>
            <a:endParaRPr sz="2200">
              <a:latin typeface="Noto Sans"/>
              <a:cs typeface="Noto Sans"/>
            </a:endParaRPr>
          </a:p>
        </p:txBody>
      </p:sp>
      <p:grpSp>
        <p:nvGrpSpPr>
          <p:cNvPr id="4" name="object 4"/>
          <p:cNvGrpSpPr/>
          <p:nvPr/>
        </p:nvGrpSpPr>
        <p:grpSpPr>
          <a:xfrm>
            <a:off x="859536" y="7808976"/>
            <a:ext cx="765175" cy="765175"/>
            <a:chOff x="859536" y="7808976"/>
            <a:chExt cx="765175" cy="765175"/>
          </a:xfrm>
        </p:grpSpPr>
        <p:sp>
          <p:nvSpPr>
            <p:cNvPr id="5" name="object 5"/>
            <p:cNvSpPr/>
            <p:nvPr/>
          </p:nvSpPr>
          <p:spPr>
            <a:xfrm>
              <a:off x="859536" y="7808976"/>
              <a:ext cx="765175" cy="765175"/>
            </a:xfrm>
            <a:custGeom>
              <a:avLst/>
              <a:gdLst/>
              <a:ahLst/>
              <a:cxnLst/>
              <a:rect l="l" t="t" r="r" b="b"/>
              <a:pathLst>
                <a:path w="765175" h="765175">
                  <a:moveTo>
                    <a:pt x="382523" y="0"/>
                  </a:moveTo>
                  <a:lnTo>
                    <a:pt x="334540" y="2980"/>
                  </a:lnTo>
                  <a:lnTo>
                    <a:pt x="288335" y="11682"/>
                  </a:lnTo>
                  <a:lnTo>
                    <a:pt x="244268" y="25747"/>
                  </a:lnTo>
                  <a:lnTo>
                    <a:pt x="202696" y="44818"/>
                  </a:lnTo>
                  <a:lnTo>
                    <a:pt x="163978" y="68534"/>
                  </a:lnTo>
                  <a:lnTo>
                    <a:pt x="128473" y="96539"/>
                  </a:lnTo>
                  <a:lnTo>
                    <a:pt x="96539" y="128473"/>
                  </a:lnTo>
                  <a:lnTo>
                    <a:pt x="68534" y="163978"/>
                  </a:lnTo>
                  <a:lnTo>
                    <a:pt x="44818" y="202696"/>
                  </a:lnTo>
                  <a:lnTo>
                    <a:pt x="25747" y="244268"/>
                  </a:lnTo>
                  <a:lnTo>
                    <a:pt x="11682" y="288335"/>
                  </a:lnTo>
                  <a:lnTo>
                    <a:pt x="2980" y="334540"/>
                  </a:lnTo>
                  <a:lnTo>
                    <a:pt x="0" y="382524"/>
                  </a:lnTo>
                  <a:lnTo>
                    <a:pt x="2980" y="430507"/>
                  </a:lnTo>
                  <a:lnTo>
                    <a:pt x="11682" y="476712"/>
                  </a:lnTo>
                  <a:lnTo>
                    <a:pt x="25747" y="520779"/>
                  </a:lnTo>
                  <a:lnTo>
                    <a:pt x="44818" y="562351"/>
                  </a:lnTo>
                  <a:lnTo>
                    <a:pt x="68534" y="601069"/>
                  </a:lnTo>
                  <a:lnTo>
                    <a:pt x="96539" y="636574"/>
                  </a:lnTo>
                  <a:lnTo>
                    <a:pt x="128473" y="668508"/>
                  </a:lnTo>
                  <a:lnTo>
                    <a:pt x="163978" y="696513"/>
                  </a:lnTo>
                  <a:lnTo>
                    <a:pt x="202696" y="720229"/>
                  </a:lnTo>
                  <a:lnTo>
                    <a:pt x="244268" y="739300"/>
                  </a:lnTo>
                  <a:lnTo>
                    <a:pt x="288335" y="753365"/>
                  </a:lnTo>
                  <a:lnTo>
                    <a:pt x="334540" y="762067"/>
                  </a:lnTo>
                  <a:lnTo>
                    <a:pt x="382523" y="765048"/>
                  </a:lnTo>
                  <a:lnTo>
                    <a:pt x="430494" y="762067"/>
                  </a:lnTo>
                  <a:lnTo>
                    <a:pt x="476691" y="753365"/>
                  </a:lnTo>
                  <a:lnTo>
                    <a:pt x="520753" y="739300"/>
                  </a:lnTo>
                  <a:lnTo>
                    <a:pt x="562323" y="720229"/>
                  </a:lnTo>
                  <a:lnTo>
                    <a:pt x="601041" y="696513"/>
                  </a:lnTo>
                  <a:lnTo>
                    <a:pt x="636548" y="668508"/>
                  </a:lnTo>
                  <a:lnTo>
                    <a:pt x="668486" y="636574"/>
                  </a:lnTo>
                  <a:lnTo>
                    <a:pt x="696495" y="601069"/>
                  </a:lnTo>
                  <a:lnTo>
                    <a:pt x="720217" y="562351"/>
                  </a:lnTo>
                  <a:lnTo>
                    <a:pt x="739292" y="520779"/>
                  </a:lnTo>
                  <a:lnTo>
                    <a:pt x="753361" y="476712"/>
                  </a:lnTo>
                  <a:lnTo>
                    <a:pt x="762066" y="430507"/>
                  </a:lnTo>
                  <a:lnTo>
                    <a:pt x="765047" y="382524"/>
                  </a:lnTo>
                  <a:lnTo>
                    <a:pt x="762066" y="334540"/>
                  </a:lnTo>
                  <a:lnTo>
                    <a:pt x="753361" y="288335"/>
                  </a:lnTo>
                  <a:lnTo>
                    <a:pt x="739292" y="244268"/>
                  </a:lnTo>
                  <a:lnTo>
                    <a:pt x="720217" y="202696"/>
                  </a:lnTo>
                  <a:lnTo>
                    <a:pt x="696495" y="163978"/>
                  </a:lnTo>
                  <a:lnTo>
                    <a:pt x="668486" y="128473"/>
                  </a:lnTo>
                  <a:lnTo>
                    <a:pt x="636548" y="96539"/>
                  </a:lnTo>
                  <a:lnTo>
                    <a:pt x="601041" y="68534"/>
                  </a:lnTo>
                  <a:lnTo>
                    <a:pt x="562323" y="44818"/>
                  </a:lnTo>
                  <a:lnTo>
                    <a:pt x="520753" y="25747"/>
                  </a:lnTo>
                  <a:lnTo>
                    <a:pt x="476691" y="11682"/>
                  </a:lnTo>
                  <a:lnTo>
                    <a:pt x="430494" y="2980"/>
                  </a:lnTo>
                  <a:lnTo>
                    <a:pt x="382523" y="0"/>
                  </a:lnTo>
                  <a:close/>
                </a:path>
              </a:pathLst>
            </a:custGeom>
            <a:solidFill>
              <a:srgbClr val="97CEEF"/>
            </a:solidFill>
          </p:spPr>
          <p:txBody>
            <a:bodyPr wrap="square" lIns="0" tIns="0" rIns="0" bIns="0" rtlCol="0"/>
            <a:lstStyle/>
            <a:p>
              <a:endParaRPr/>
            </a:p>
          </p:txBody>
        </p:sp>
        <p:sp>
          <p:nvSpPr>
            <p:cNvPr id="6" name="object 6"/>
            <p:cNvSpPr/>
            <p:nvPr/>
          </p:nvSpPr>
          <p:spPr>
            <a:xfrm>
              <a:off x="1014984" y="7921752"/>
              <a:ext cx="502920" cy="502920"/>
            </a:xfrm>
            <a:prstGeom prst="rect">
              <a:avLst/>
            </a:prstGeom>
            <a:blipFill>
              <a:blip r:embed="rId2" cstate="print"/>
              <a:stretch>
                <a:fillRect/>
              </a:stretch>
            </a:blipFill>
          </p:spPr>
          <p:txBody>
            <a:bodyPr wrap="square" lIns="0" tIns="0" rIns="0" bIns="0" rtlCol="0"/>
            <a:lstStyle/>
            <a:p>
              <a:endParaRPr/>
            </a:p>
          </p:txBody>
        </p:sp>
      </p:grpSp>
      <p:sp>
        <p:nvSpPr>
          <p:cNvPr id="7" name="object 7"/>
          <p:cNvSpPr/>
          <p:nvPr/>
        </p:nvSpPr>
        <p:spPr>
          <a:xfrm>
            <a:off x="5114544" y="710183"/>
            <a:ext cx="6038088" cy="25603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967536" y="1165605"/>
            <a:ext cx="13806805" cy="697865"/>
          </a:xfrm>
          <a:prstGeom prst="rect">
            <a:avLst/>
          </a:prstGeom>
        </p:spPr>
        <p:txBody>
          <a:bodyPr vert="horz" wrap="square" lIns="0" tIns="13335" rIns="0" bIns="0" rtlCol="0">
            <a:spAutoFit/>
          </a:bodyPr>
          <a:lstStyle/>
          <a:p>
            <a:pPr marL="12700">
              <a:lnSpc>
                <a:spcPct val="100000"/>
              </a:lnSpc>
              <a:spcBef>
                <a:spcPts val="105"/>
              </a:spcBef>
            </a:pPr>
            <a:r>
              <a:rPr sz="2200" spc="-5" dirty="0">
                <a:solidFill>
                  <a:srgbClr val="404040"/>
                </a:solidFill>
                <a:latin typeface="Noto Sans"/>
                <a:cs typeface="Noto Sans"/>
              </a:rPr>
              <a:t>Amazon </a:t>
            </a:r>
            <a:r>
              <a:rPr sz="2200" spc="-25" dirty="0">
                <a:solidFill>
                  <a:srgbClr val="404040"/>
                </a:solidFill>
                <a:latin typeface="Noto Sans"/>
                <a:cs typeface="Noto Sans"/>
              </a:rPr>
              <a:t>Aurora </a:t>
            </a:r>
            <a:r>
              <a:rPr sz="2200" spc="-20" dirty="0">
                <a:solidFill>
                  <a:srgbClr val="404040"/>
                </a:solidFill>
                <a:latin typeface="Noto Sans"/>
                <a:cs typeface="Noto Sans"/>
              </a:rPr>
              <a:t>architecture </a:t>
            </a:r>
            <a:r>
              <a:rPr sz="2200" spc="-15" dirty="0">
                <a:solidFill>
                  <a:srgbClr val="404040"/>
                </a:solidFill>
                <a:latin typeface="Noto Sans"/>
                <a:cs typeface="Noto Sans"/>
              </a:rPr>
              <a:t>starts with </a:t>
            </a:r>
            <a:r>
              <a:rPr sz="2200" spc="-10" dirty="0">
                <a:solidFill>
                  <a:srgbClr val="404040"/>
                </a:solidFill>
                <a:latin typeface="Noto Sans"/>
                <a:cs typeface="Noto Sans"/>
              </a:rPr>
              <a:t>a </a:t>
            </a:r>
            <a:r>
              <a:rPr sz="2200" spc="5" dirty="0">
                <a:solidFill>
                  <a:srgbClr val="404040"/>
                </a:solidFill>
                <a:latin typeface="Noto Sans"/>
                <a:cs typeface="Noto Sans"/>
              </a:rPr>
              <a:t>10 </a:t>
            </a:r>
            <a:r>
              <a:rPr sz="2200" dirty="0">
                <a:solidFill>
                  <a:srgbClr val="404040"/>
                </a:solidFill>
                <a:latin typeface="Noto Sans"/>
                <a:cs typeface="Noto Sans"/>
              </a:rPr>
              <a:t>GB </a:t>
            </a:r>
            <a:r>
              <a:rPr sz="2200" spc="-15" dirty="0">
                <a:solidFill>
                  <a:srgbClr val="404040"/>
                </a:solidFill>
                <a:latin typeface="Noto Sans"/>
                <a:cs typeface="Noto Sans"/>
              </a:rPr>
              <a:t>database </a:t>
            </a:r>
            <a:r>
              <a:rPr sz="2200" spc="-20" dirty="0">
                <a:solidFill>
                  <a:srgbClr val="404040"/>
                </a:solidFill>
                <a:latin typeface="Noto Sans"/>
                <a:cs typeface="Noto Sans"/>
              </a:rPr>
              <a:t>that </a:t>
            </a:r>
            <a:r>
              <a:rPr sz="2200" spc="-10" dirty="0">
                <a:solidFill>
                  <a:srgbClr val="404040"/>
                </a:solidFill>
                <a:latin typeface="Noto Sans"/>
                <a:cs typeface="Noto Sans"/>
              </a:rPr>
              <a:t>scales in </a:t>
            </a:r>
            <a:r>
              <a:rPr sz="2200" spc="5" dirty="0">
                <a:solidFill>
                  <a:srgbClr val="404040"/>
                </a:solidFill>
                <a:latin typeface="Noto Sans"/>
                <a:cs typeface="Noto Sans"/>
              </a:rPr>
              <a:t>10 </a:t>
            </a:r>
            <a:r>
              <a:rPr sz="2200" dirty="0">
                <a:solidFill>
                  <a:srgbClr val="404040"/>
                </a:solidFill>
                <a:latin typeface="Noto Sans"/>
                <a:cs typeface="Noto Sans"/>
              </a:rPr>
              <a:t>GB </a:t>
            </a:r>
            <a:r>
              <a:rPr sz="2200" spc="-15" dirty="0">
                <a:solidFill>
                  <a:srgbClr val="404040"/>
                </a:solidFill>
                <a:latin typeface="Noto Sans"/>
                <a:cs typeface="Noto Sans"/>
              </a:rPr>
              <a:t>increments up to </a:t>
            </a:r>
            <a:r>
              <a:rPr sz="2200" spc="5" dirty="0">
                <a:solidFill>
                  <a:srgbClr val="404040"/>
                </a:solidFill>
                <a:latin typeface="Noto Sans"/>
                <a:cs typeface="Noto Sans"/>
              </a:rPr>
              <a:t>64 </a:t>
            </a:r>
            <a:r>
              <a:rPr sz="2200" spc="-35" dirty="0">
                <a:solidFill>
                  <a:srgbClr val="404040"/>
                </a:solidFill>
                <a:latin typeface="Noto Sans"/>
                <a:cs typeface="Noto Sans"/>
              </a:rPr>
              <a:t>TB.</a:t>
            </a:r>
            <a:r>
              <a:rPr sz="2200" spc="50" dirty="0">
                <a:solidFill>
                  <a:srgbClr val="404040"/>
                </a:solidFill>
                <a:latin typeface="Noto Sans"/>
                <a:cs typeface="Noto Sans"/>
              </a:rPr>
              <a:t> </a:t>
            </a:r>
            <a:r>
              <a:rPr sz="2200" spc="-40" dirty="0">
                <a:solidFill>
                  <a:srgbClr val="404040"/>
                </a:solidFill>
                <a:latin typeface="Noto Sans"/>
                <a:cs typeface="Noto Sans"/>
              </a:rPr>
              <a:t>You</a:t>
            </a:r>
            <a:endParaRPr sz="2200">
              <a:latin typeface="Noto Sans"/>
              <a:cs typeface="Noto Sans"/>
            </a:endParaRPr>
          </a:p>
          <a:p>
            <a:pPr marL="12700">
              <a:lnSpc>
                <a:spcPct val="100000"/>
              </a:lnSpc>
            </a:pPr>
            <a:r>
              <a:rPr sz="2200" spc="-10" dirty="0">
                <a:solidFill>
                  <a:srgbClr val="404040"/>
                </a:solidFill>
                <a:latin typeface="Noto Sans"/>
                <a:cs typeface="Noto Sans"/>
              </a:rPr>
              <a:t>can scale </a:t>
            </a:r>
            <a:r>
              <a:rPr sz="2200" spc="-15" dirty="0">
                <a:solidFill>
                  <a:srgbClr val="404040"/>
                </a:solidFill>
                <a:latin typeface="Noto Sans"/>
                <a:cs typeface="Noto Sans"/>
              </a:rPr>
              <a:t>instance </a:t>
            </a:r>
            <a:r>
              <a:rPr sz="2200" spc="-10" dirty="0">
                <a:solidFill>
                  <a:srgbClr val="404040"/>
                </a:solidFill>
                <a:latin typeface="Noto Sans"/>
                <a:cs typeface="Noto Sans"/>
              </a:rPr>
              <a:t>size up </a:t>
            </a:r>
            <a:r>
              <a:rPr sz="2200" spc="-15" dirty="0">
                <a:solidFill>
                  <a:srgbClr val="404040"/>
                </a:solidFill>
                <a:latin typeface="Noto Sans"/>
                <a:cs typeface="Noto Sans"/>
              </a:rPr>
              <a:t>to </a:t>
            </a:r>
            <a:r>
              <a:rPr sz="2200" spc="5" dirty="0">
                <a:solidFill>
                  <a:srgbClr val="404040"/>
                </a:solidFill>
                <a:latin typeface="Noto Sans"/>
                <a:cs typeface="Noto Sans"/>
              </a:rPr>
              <a:t>32 </a:t>
            </a:r>
            <a:r>
              <a:rPr sz="2200" spc="-15" dirty="0">
                <a:solidFill>
                  <a:srgbClr val="404040"/>
                </a:solidFill>
                <a:latin typeface="Noto Sans"/>
                <a:cs typeface="Noto Sans"/>
              </a:rPr>
              <a:t>virtual </a:t>
            </a:r>
            <a:r>
              <a:rPr sz="2200" spc="-5" dirty="0">
                <a:solidFill>
                  <a:srgbClr val="404040"/>
                </a:solidFill>
                <a:latin typeface="Noto Sans"/>
                <a:cs typeface="Noto Sans"/>
              </a:rPr>
              <a:t>CPUs </a:t>
            </a:r>
            <a:r>
              <a:rPr sz="2200" spc="-15" dirty="0">
                <a:solidFill>
                  <a:srgbClr val="404040"/>
                </a:solidFill>
                <a:latin typeface="Noto Sans"/>
                <a:cs typeface="Noto Sans"/>
              </a:rPr>
              <a:t>and </a:t>
            </a:r>
            <a:r>
              <a:rPr sz="2200" spc="5" dirty="0">
                <a:solidFill>
                  <a:srgbClr val="404040"/>
                </a:solidFill>
                <a:latin typeface="Noto Sans"/>
                <a:cs typeface="Noto Sans"/>
              </a:rPr>
              <a:t>244 </a:t>
            </a:r>
            <a:r>
              <a:rPr sz="2200" dirty="0">
                <a:solidFill>
                  <a:srgbClr val="404040"/>
                </a:solidFill>
                <a:latin typeface="Noto Sans"/>
                <a:cs typeface="Noto Sans"/>
              </a:rPr>
              <a:t>GB of </a:t>
            </a:r>
            <a:r>
              <a:rPr sz="2200" spc="-15" dirty="0">
                <a:solidFill>
                  <a:srgbClr val="404040"/>
                </a:solidFill>
                <a:latin typeface="Noto Sans"/>
                <a:cs typeface="Noto Sans"/>
              </a:rPr>
              <a:t>memory.</a:t>
            </a:r>
            <a:endParaRPr sz="2200">
              <a:latin typeface="Noto Sans"/>
              <a:cs typeface="Noto Sans"/>
            </a:endParaRPr>
          </a:p>
        </p:txBody>
      </p:sp>
      <p:sp>
        <p:nvSpPr>
          <p:cNvPr id="9" name="object 9"/>
          <p:cNvSpPr/>
          <p:nvPr/>
        </p:nvSpPr>
        <p:spPr>
          <a:xfrm>
            <a:off x="3971544" y="2880360"/>
            <a:ext cx="844296" cy="950976"/>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4009771" y="3939666"/>
            <a:ext cx="72898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10</a:t>
            </a:r>
            <a:r>
              <a:rPr sz="2000" spc="-60" dirty="0">
                <a:solidFill>
                  <a:srgbClr val="404040"/>
                </a:solidFill>
                <a:latin typeface="Noto Sans"/>
                <a:cs typeface="Noto Sans"/>
              </a:rPr>
              <a:t> </a:t>
            </a:r>
            <a:r>
              <a:rPr sz="2000" spc="-15" dirty="0">
                <a:solidFill>
                  <a:srgbClr val="404040"/>
                </a:solidFill>
                <a:latin typeface="Noto Sans"/>
                <a:cs typeface="Noto Sans"/>
              </a:rPr>
              <a:t>GB</a:t>
            </a:r>
            <a:endParaRPr sz="2000">
              <a:latin typeface="Noto Sans"/>
              <a:cs typeface="Noto Sans"/>
            </a:endParaRPr>
          </a:p>
        </p:txBody>
      </p:sp>
      <p:sp>
        <p:nvSpPr>
          <p:cNvPr id="11" name="object 11"/>
          <p:cNvSpPr txBox="1"/>
          <p:nvPr/>
        </p:nvSpPr>
        <p:spPr>
          <a:xfrm>
            <a:off x="5461253" y="3126486"/>
            <a:ext cx="136144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Auto</a:t>
            </a:r>
            <a:r>
              <a:rPr sz="2000" spc="-60" dirty="0">
                <a:solidFill>
                  <a:srgbClr val="404040"/>
                </a:solidFill>
                <a:latin typeface="Noto Sans"/>
                <a:cs typeface="Noto Sans"/>
              </a:rPr>
              <a:t> </a:t>
            </a:r>
            <a:r>
              <a:rPr sz="2000" spc="-15" dirty="0">
                <a:solidFill>
                  <a:srgbClr val="404040"/>
                </a:solidFill>
                <a:latin typeface="Noto Sans"/>
                <a:cs typeface="Noto Sans"/>
              </a:rPr>
              <a:t>scales</a:t>
            </a:r>
            <a:endParaRPr sz="2000">
              <a:latin typeface="Noto Sans"/>
              <a:cs typeface="Noto Sans"/>
            </a:endParaRPr>
          </a:p>
        </p:txBody>
      </p:sp>
      <p:sp>
        <p:nvSpPr>
          <p:cNvPr id="12" name="object 12"/>
          <p:cNvSpPr/>
          <p:nvPr/>
        </p:nvSpPr>
        <p:spPr>
          <a:xfrm>
            <a:off x="7156704" y="2740151"/>
            <a:ext cx="1042416" cy="1173480"/>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6990715" y="3999102"/>
            <a:ext cx="1356995" cy="634365"/>
          </a:xfrm>
          <a:prstGeom prst="rect">
            <a:avLst/>
          </a:prstGeom>
        </p:spPr>
        <p:txBody>
          <a:bodyPr vert="horz" wrap="square" lIns="0" tIns="11430" rIns="0" bIns="0" rtlCol="0">
            <a:spAutoFit/>
          </a:bodyPr>
          <a:lstStyle/>
          <a:p>
            <a:pPr algn="ctr">
              <a:lnSpc>
                <a:spcPct val="100000"/>
              </a:lnSpc>
              <a:spcBef>
                <a:spcPts val="90"/>
              </a:spcBef>
            </a:pPr>
            <a:r>
              <a:rPr sz="2000" spc="-15" dirty="0">
                <a:solidFill>
                  <a:srgbClr val="404040"/>
                </a:solidFill>
                <a:latin typeface="Noto Sans"/>
                <a:cs typeface="Noto Sans"/>
              </a:rPr>
              <a:t>10</a:t>
            </a:r>
            <a:r>
              <a:rPr sz="2000" spc="-5" dirty="0">
                <a:solidFill>
                  <a:srgbClr val="404040"/>
                </a:solidFill>
                <a:latin typeface="Noto Sans"/>
                <a:cs typeface="Noto Sans"/>
              </a:rPr>
              <a:t> </a:t>
            </a:r>
            <a:r>
              <a:rPr sz="2000" spc="-15" dirty="0">
                <a:solidFill>
                  <a:srgbClr val="404040"/>
                </a:solidFill>
                <a:latin typeface="Noto Sans"/>
                <a:cs typeface="Noto Sans"/>
              </a:rPr>
              <a:t>GB</a:t>
            </a:r>
            <a:endParaRPr sz="2000">
              <a:latin typeface="Noto Sans"/>
              <a:cs typeface="Noto Sans"/>
            </a:endParaRPr>
          </a:p>
          <a:p>
            <a:pPr algn="ctr">
              <a:lnSpc>
                <a:spcPct val="100000"/>
              </a:lnSpc>
            </a:pPr>
            <a:r>
              <a:rPr sz="2000" spc="-45" dirty="0">
                <a:solidFill>
                  <a:srgbClr val="404040"/>
                </a:solidFill>
                <a:latin typeface="Noto Sans"/>
                <a:cs typeface="Noto Sans"/>
              </a:rPr>
              <a:t>Inc</a:t>
            </a:r>
            <a:r>
              <a:rPr sz="2000" spc="-75" dirty="0">
                <a:solidFill>
                  <a:srgbClr val="404040"/>
                </a:solidFill>
                <a:latin typeface="Noto Sans"/>
                <a:cs typeface="Noto Sans"/>
              </a:rPr>
              <a:t>r</a:t>
            </a:r>
            <a:r>
              <a:rPr sz="2000" spc="-5" dirty="0">
                <a:solidFill>
                  <a:srgbClr val="404040"/>
                </a:solidFill>
                <a:latin typeface="Noto Sans"/>
                <a:cs typeface="Noto Sans"/>
              </a:rPr>
              <a:t>e</a:t>
            </a:r>
            <a:r>
              <a:rPr sz="2000" spc="-25" dirty="0">
                <a:solidFill>
                  <a:srgbClr val="404040"/>
                </a:solidFill>
                <a:latin typeface="Noto Sans"/>
                <a:cs typeface="Noto Sans"/>
              </a:rPr>
              <a:t>m</a:t>
            </a:r>
            <a:r>
              <a:rPr sz="2000" spc="-5" dirty="0">
                <a:solidFill>
                  <a:srgbClr val="404040"/>
                </a:solidFill>
                <a:latin typeface="Noto Sans"/>
                <a:cs typeface="Noto Sans"/>
              </a:rPr>
              <a:t>e</a:t>
            </a:r>
            <a:r>
              <a:rPr sz="2000" spc="-20" dirty="0">
                <a:solidFill>
                  <a:srgbClr val="404040"/>
                </a:solidFill>
                <a:latin typeface="Noto Sans"/>
                <a:cs typeface="Noto Sans"/>
              </a:rPr>
              <a:t>n</a:t>
            </a:r>
            <a:r>
              <a:rPr sz="2000" spc="-25" dirty="0">
                <a:solidFill>
                  <a:srgbClr val="404040"/>
                </a:solidFill>
                <a:latin typeface="Noto Sans"/>
                <a:cs typeface="Noto Sans"/>
              </a:rPr>
              <a:t>t</a:t>
            </a:r>
            <a:r>
              <a:rPr sz="2000" spc="-10" dirty="0">
                <a:solidFill>
                  <a:srgbClr val="404040"/>
                </a:solidFill>
                <a:latin typeface="Noto Sans"/>
                <a:cs typeface="Noto Sans"/>
              </a:rPr>
              <a:t>s</a:t>
            </a:r>
            <a:endParaRPr sz="2000">
              <a:latin typeface="Noto Sans"/>
              <a:cs typeface="Noto Sans"/>
            </a:endParaRPr>
          </a:p>
        </p:txBody>
      </p:sp>
      <p:sp>
        <p:nvSpPr>
          <p:cNvPr id="14" name="object 14"/>
          <p:cNvSpPr txBox="1"/>
          <p:nvPr/>
        </p:nvSpPr>
        <p:spPr>
          <a:xfrm>
            <a:off x="8975597" y="3146551"/>
            <a:ext cx="136144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404040"/>
                </a:solidFill>
                <a:latin typeface="Noto Sans"/>
                <a:cs typeface="Noto Sans"/>
              </a:rPr>
              <a:t>Auto</a:t>
            </a:r>
            <a:r>
              <a:rPr sz="2000" spc="-60" dirty="0">
                <a:solidFill>
                  <a:srgbClr val="404040"/>
                </a:solidFill>
                <a:latin typeface="Noto Sans"/>
                <a:cs typeface="Noto Sans"/>
              </a:rPr>
              <a:t> </a:t>
            </a:r>
            <a:r>
              <a:rPr sz="2000" spc="-15" dirty="0">
                <a:solidFill>
                  <a:srgbClr val="404040"/>
                </a:solidFill>
                <a:latin typeface="Noto Sans"/>
                <a:cs typeface="Noto Sans"/>
              </a:rPr>
              <a:t>scales</a:t>
            </a:r>
            <a:endParaRPr sz="2000">
              <a:latin typeface="Noto Sans"/>
              <a:cs typeface="Noto Sans"/>
            </a:endParaRPr>
          </a:p>
        </p:txBody>
      </p:sp>
      <p:sp>
        <p:nvSpPr>
          <p:cNvPr id="15" name="object 15"/>
          <p:cNvSpPr/>
          <p:nvPr/>
        </p:nvSpPr>
        <p:spPr>
          <a:xfrm>
            <a:off x="10805159" y="2267711"/>
            <a:ext cx="1795272" cy="2020824"/>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11379834" y="4348429"/>
            <a:ext cx="686435"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64</a:t>
            </a:r>
            <a:r>
              <a:rPr sz="2000" spc="-60" dirty="0">
                <a:solidFill>
                  <a:srgbClr val="404040"/>
                </a:solidFill>
                <a:latin typeface="Noto Sans"/>
                <a:cs typeface="Noto Sans"/>
              </a:rPr>
              <a:t> </a:t>
            </a:r>
            <a:r>
              <a:rPr sz="2000" spc="-15" dirty="0">
                <a:solidFill>
                  <a:srgbClr val="404040"/>
                </a:solidFill>
                <a:latin typeface="Noto Sans"/>
                <a:cs typeface="Noto Sans"/>
              </a:rPr>
              <a:t>TB</a:t>
            </a:r>
            <a:endParaRPr sz="2000">
              <a:latin typeface="Noto Sans"/>
              <a:cs typeface="Noto Sans"/>
            </a:endParaRPr>
          </a:p>
        </p:txBody>
      </p:sp>
      <p:sp>
        <p:nvSpPr>
          <p:cNvPr id="17" name="object 17"/>
          <p:cNvSpPr/>
          <p:nvPr/>
        </p:nvSpPr>
        <p:spPr>
          <a:xfrm>
            <a:off x="7299959" y="5431535"/>
            <a:ext cx="1121663" cy="1173480"/>
          </a:xfrm>
          <a:prstGeom prst="rect">
            <a:avLst/>
          </a:prstGeom>
          <a:blipFill>
            <a:blip r:embed="rId7" cstate="print"/>
            <a:stretch>
              <a:fillRect/>
            </a:stretch>
          </a:blipFill>
        </p:spPr>
        <p:txBody>
          <a:bodyPr wrap="square" lIns="0" tIns="0" rIns="0" bIns="0" rtlCol="0"/>
          <a:lstStyle/>
          <a:p>
            <a:endParaRPr/>
          </a:p>
        </p:txBody>
      </p:sp>
      <p:sp>
        <p:nvSpPr>
          <p:cNvPr id="18" name="object 18"/>
          <p:cNvSpPr txBox="1"/>
          <p:nvPr/>
        </p:nvSpPr>
        <p:spPr>
          <a:xfrm>
            <a:off x="4859273" y="6722440"/>
            <a:ext cx="6094730" cy="329565"/>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404040"/>
                </a:solidFill>
                <a:latin typeface="Noto Sans"/>
                <a:cs typeface="Noto Sans"/>
              </a:rPr>
              <a:t>Scale </a:t>
            </a:r>
            <a:r>
              <a:rPr sz="2000" spc="-15" dirty="0">
                <a:solidFill>
                  <a:srgbClr val="404040"/>
                </a:solidFill>
                <a:latin typeface="Noto Sans"/>
                <a:cs typeface="Noto Sans"/>
              </a:rPr>
              <a:t>up </a:t>
            </a:r>
            <a:r>
              <a:rPr sz="2000" spc="-20" dirty="0">
                <a:solidFill>
                  <a:srgbClr val="404040"/>
                </a:solidFill>
                <a:latin typeface="Noto Sans"/>
                <a:cs typeface="Noto Sans"/>
              </a:rPr>
              <a:t>to </a:t>
            </a:r>
            <a:r>
              <a:rPr sz="2000" spc="-15" dirty="0">
                <a:solidFill>
                  <a:srgbClr val="404040"/>
                </a:solidFill>
                <a:latin typeface="Noto Sans"/>
                <a:cs typeface="Noto Sans"/>
              </a:rPr>
              <a:t>32 virtual </a:t>
            </a:r>
            <a:r>
              <a:rPr sz="2000" spc="-20" dirty="0">
                <a:solidFill>
                  <a:srgbClr val="404040"/>
                </a:solidFill>
                <a:latin typeface="Noto Sans"/>
                <a:cs typeface="Noto Sans"/>
              </a:rPr>
              <a:t>CPUs </a:t>
            </a:r>
            <a:r>
              <a:rPr sz="2000" spc="-15" dirty="0">
                <a:solidFill>
                  <a:srgbClr val="404040"/>
                </a:solidFill>
                <a:latin typeface="Noto Sans"/>
                <a:cs typeface="Noto Sans"/>
              </a:rPr>
              <a:t>and 244 GBs </a:t>
            </a:r>
            <a:r>
              <a:rPr sz="2000" spc="-10" dirty="0">
                <a:solidFill>
                  <a:srgbClr val="404040"/>
                </a:solidFill>
                <a:latin typeface="Noto Sans"/>
                <a:cs typeface="Noto Sans"/>
              </a:rPr>
              <a:t>of</a:t>
            </a:r>
            <a:r>
              <a:rPr sz="2000" spc="200" dirty="0">
                <a:solidFill>
                  <a:srgbClr val="404040"/>
                </a:solidFill>
                <a:latin typeface="Noto Sans"/>
                <a:cs typeface="Noto Sans"/>
              </a:rPr>
              <a:t> </a:t>
            </a:r>
            <a:r>
              <a:rPr sz="2000" spc="-15" dirty="0">
                <a:solidFill>
                  <a:srgbClr val="404040"/>
                </a:solidFill>
                <a:latin typeface="Noto Sans"/>
                <a:cs typeface="Noto Sans"/>
              </a:rPr>
              <a:t>memory</a:t>
            </a:r>
            <a:endParaRPr sz="2000">
              <a:latin typeface="Noto Sans"/>
              <a:cs typeface="Noto Sans"/>
            </a:endParaRPr>
          </a:p>
        </p:txBody>
      </p:sp>
      <p:sp>
        <p:nvSpPr>
          <p:cNvPr id="19" name="object 19"/>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96</a:t>
            </a:fld>
            <a:endParaRPr spc="-5"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0103" y="8758834"/>
            <a:ext cx="3072765"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A6A6A6"/>
                </a:solidFill>
                <a:latin typeface="Noto Sans"/>
                <a:cs typeface="Noto Sans"/>
              </a:rPr>
              <a:t>©Simplilearn. </a:t>
            </a:r>
            <a:r>
              <a:rPr sz="1600" spc="-10" dirty="0">
                <a:solidFill>
                  <a:srgbClr val="A6A6A6"/>
                </a:solidFill>
                <a:latin typeface="Noto Sans"/>
                <a:cs typeface="Noto Sans"/>
              </a:rPr>
              <a:t>All </a:t>
            </a:r>
            <a:r>
              <a:rPr sz="1600" spc="-25" dirty="0">
                <a:solidFill>
                  <a:srgbClr val="A6A6A6"/>
                </a:solidFill>
                <a:latin typeface="Noto Sans"/>
                <a:cs typeface="Noto Sans"/>
              </a:rPr>
              <a:t>rights</a:t>
            </a:r>
            <a:r>
              <a:rPr sz="1600" spc="-120" dirty="0">
                <a:solidFill>
                  <a:srgbClr val="A6A6A6"/>
                </a:solidFill>
                <a:latin typeface="Noto Sans"/>
                <a:cs typeface="Noto Sans"/>
              </a:rPr>
              <a:t> </a:t>
            </a:r>
            <a:r>
              <a:rPr sz="1600" spc="-10" dirty="0">
                <a:solidFill>
                  <a:srgbClr val="A6A6A6"/>
                </a:solidFill>
                <a:latin typeface="Noto Sans"/>
                <a:cs typeface="Noto Sans"/>
              </a:rPr>
              <a:t>reserved</a:t>
            </a:r>
            <a:endParaRPr sz="1600">
              <a:latin typeface="Noto Sans"/>
              <a:cs typeface="Noto Sans"/>
            </a:endParaRPr>
          </a:p>
        </p:txBody>
      </p:sp>
      <p:sp>
        <p:nvSpPr>
          <p:cNvPr id="3" name="object 3"/>
          <p:cNvSpPr txBox="1">
            <a:spLocks noGrp="1"/>
          </p:cNvSpPr>
          <p:nvPr>
            <p:ph type="title"/>
          </p:nvPr>
        </p:nvSpPr>
        <p:spPr>
          <a:xfrm>
            <a:off x="4813808" y="283286"/>
            <a:ext cx="6628130" cy="512445"/>
          </a:xfrm>
          <a:prstGeom prst="rect">
            <a:avLst/>
          </a:prstGeom>
        </p:spPr>
        <p:txBody>
          <a:bodyPr vert="horz" wrap="square" lIns="0" tIns="12065" rIns="0" bIns="0" rtlCol="0">
            <a:spAutoFit/>
          </a:bodyPr>
          <a:lstStyle/>
          <a:p>
            <a:pPr marL="12700">
              <a:lnSpc>
                <a:spcPct val="100000"/>
              </a:lnSpc>
              <a:spcBef>
                <a:spcPts val="95"/>
              </a:spcBef>
            </a:pPr>
            <a:r>
              <a:rPr sz="3200" b="0" spc="-390" dirty="0">
                <a:latin typeface="Arial Black"/>
                <a:cs typeface="Arial Black"/>
              </a:rPr>
              <a:t>Amazon </a:t>
            </a:r>
            <a:r>
              <a:rPr sz="3200" b="0" spc="-370" dirty="0">
                <a:latin typeface="Arial Black"/>
                <a:cs typeface="Arial Black"/>
              </a:rPr>
              <a:t>Aurora </a:t>
            </a:r>
            <a:r>
              <a:rPr sz="3200" b="0" spc="-430" dirty="0">
                <a:latin typeface="Arial Black"/>
                <a:cs typeface="Arial Black"/>
              </a:rPr>
              <a:t>Architecture</a:t>
            </a:r>
            <a:r>
              <a:rPr sz="3200" b="0" spc="-325" dirty="0">
                <a:latin typeface="Arial Black"/>
                <a:cs typeface="Arial Black"/>
              </a:rPr>
              <a:t> </a:t>
            </a:r>
            <a:r>
              <a:rPr sz="3200" b="0" spc="-340" dirty="0">
                <a:latin typeface="Arial Black"/>
                <a:cs typeface="Arial Black"/>
              </a:rPr>
              <a:t>(Contd.)</a:t>
            </a:r>
            <a:endParaRPr sz="3200">
              <a:latin typeface="Arial Black"/>
              <a:cs typeface="Arial Black"/>
            </a:endParaRPr>
          </a:p>
        </p:txBody>
      </p:sp>
      <p:sp>
        <p:nvSpPr>
          <p:cNvPr id="4" name="object 4"/>
          <p:cNvSpPr/>
          <p:nvPr/>
        </p:nvSpPr>
        <p:spPr>
          <a:xfrm>
            <a:off x="3852671" y="2267711"/>
            <a:ext cx="2386965" cy="3157855"/>
          </a:xfrm>
          <a:custGeom>
            <a:avLst/>
            <a:gdLst/>
            <a:ahLst/>
            <a:cxnLst/>
            <a:rect l="l" t="t" r="r" b="b"/>
            <a:pathLst>
              <a:path w="2386965" h="3157854">
                <a:moveTo>
                  <a:pt x="0" y="234315"/>
                </a:moveTo>
                <a:lnTo>
                  <a:pt x="4760" y="187091"/>
                </a:lnTo>
                <a:lnTo>
                  <a:pt x="18413" y="143107"/>
                </a:lnTo>
                <a:lnTo>
                  <a:pt x="40016" y="103305"/>
                </a:lnTo>
                <a:lnTo>
                  <a:pt x="68627" y="68627"/>
                </a:lnTo>
                <a:lnTo>
                  <a:pt x="103305" y="40016"/>
                </a:lnTo>
                <a:lnTo>
                  <a:pt x="143107" y="18413"/>
                </a:lnTo>
                <a:lnTo>
                  <a:pt x="187091" y="4760"/>
                </a:lnTo>
                <a:lnTo>
                  <a:pt x="234314" y="0"/>
                </a:lnTo>
                <a:lnTo>
                  <a:pt x="2152268" y="0"/>
                </a:lnTo>
                <a:lnTo>
                  <a:pt x="2199492" y="4760"/>
                </a:lnTo>
                <a:lnTo>
                  <a:pt x="2243476" y="18413"/>
                </a:lnTo>
                <a:lnTo>
                  <a:pt x="2283278" y="40016"/>
                </a:lnTo>
                <a:lnTo>
                  <a:pt x="2317956" y="68627"/>
                </a:lnTo>
                <a:lnTo>
                  <a:pt x="2346567" y="103305"/>
                </a:lnTo>
                <a:lnTo>
                  <a:pt x="2368170" y="143107"/>
                </a:lnTo>
                <a:lnTo>
                  <a:pt x="2381823" y="187091"/>
                </a:lnTo>
                <a:lnTo>
                  <a:pt x="2386583" y="234315"/>
                </a:lnTo>
                <a:lnTo>
                  <a:pt x="2386583" y="2923413"/>
                </a:lnTo>
                <a:lnTo>
                  <a:pt x="2381823" y="2970636"/>
                </a:lnTo>
                <a:lnTo>
                  <a:pt x="2368170" y="3014620"/>
                </a:lnTo>
                <a:lnTo>
                  <a:pt x="2346567" y="3054422"/>
                </a:lnTo>
                <a:lnTo>
                  <a:pt x="2317956" y="3089100"/>
                </a:lnTo>
                <a:lnTo>
                  <a:pt x="2283278" y="3117711"/>
                </a:lnTo>
                <a:lnTo>
                  <a:pt x="2243476" y="3139314"/>
                </a:lnTo>
                <a:lnTo>
                  <a:pt x="2199492" y="3152967"/>
                </a:lnTo>
                <a:lnTo>
                  <a:pt x="2152268" y="3157728"/>
                </a:lnTo>
                <a:lnTo>
                  <a:pt x="234314" y="3157728"/>
                </a:lnTo>
                <a:lnTo>
                  <a:pt x="187091" y="3152967"/>
                </a:lnTo>
                <a:lnTo>
                  <a:pt x="143107" y="3139314"/>
                </a:lnTo>
                <a:lnTo>
                  <a:pt x="103305" y="3117711"/>
                </a:lnTo>
                <a:lnTo>
                  <a:pt x="68627" y="3089100"/>
                </a:lnTo>
                <a:lnTo>
                  <a:pt x="40016" y="3054422"/>
                </a:lnTo>
                <a:lnTo>
                  <a:pt x="18413" y="3014620"/>
                </a:lnTo>
                <a:lnTo>
                  <a:pt x="4760" y="2970636"/>
                </a:lnTo>
                <a:lnTo>
                  <a:pt x="0" y="2923413"/>
                </a:lnTo>
                <a:lnTo>
                  <a:pt x="0" y="234315"/>
                </a:lnTo>
                <a:close/>
              </a:path>
            </a:pathLst>
          </a:custGeom>
          <a:ln w="18288">
            <a:solidFill>
              <a:srgbClr val="F7971F"/>
            </a:solidFill>
            <a:prstDash val="lgDash"/>
          </a:ln>
        </p:spPr>
        <p:txBody>
          <a:bodyPr wrap="square" lIns="0" tIns="0" rIns="0" bIns="0" rtlCol="0"/>
          <a:lstStyle/>
          <a:p>
            <a:endParaRPr/>
          </a:p>
        </p:txBody>
      </p:sp>
      <p:sp>
        <p:nvSpPr>
          <p:cNvPr id="5" name="object 5"/>
          <p:cNvSpPr txBox="1"/>
          <p:nvPr/>
        </p:nvSpPr>
        <p:spPr>
          <a:xfrm>
            <a:off x="4100576" y="4955794"/>
            <a:ext cx="194437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F7971F"/>
                </a:solidFill>
                <a:latin typeface="Noto Sans"/>
                <a:cs typeface="Noto Sans"/>
              </a:rPr>
              <a:t>Availability</a:t>
            </a:r>
            <a:r>
              <a:rPr sz="2000" spc="-85" dirty="0">
                <a:solidFill>
                  <a:srgbClr val="F7971F"/>
                </a:solidFill>
                <a:latin typeface="Noto Sans"/>
                <a:cs typeface="Noto Sans"/>
              </a:rPr>
              <a:t> </a:t>
            </a:r>
            <a:r>
              <a:rPr sz="2000" spc="-15" dirty="0">
                <a:solidFill>
                  <a:srgbClr val="F7971F"/>
                </a:solidFill>
                <a:latin typeface="Noto Sans"/>
                <a:cs typeface="Noto Sans"/>
              </a:rPr>
              <a:t>Zone</a:t>
            </a:r>
            <a:endParaRPr sz="2000">
              <a:latin typeface="Noto Sans"/>
              <a:cs typeface="Noto Sans"/>
            </a:endParaRPr>
          </a:p>
        </p:txBody>
      </p:sp>
      <p:sp>
        <p:nvSpPr>
          <p:cNvPr id="6" name="object 6"/>
          <p:cNvSpPr/>
          <p:nvPr/>
        </p:nvSpPr>
        <p:spPr>
          <a:xfrm>
            <a:off x="6982968" y="2267711"/>
            <a:ext cx="2356485" cy="3157855"/>
          </a:xfrm>
          <a:custGeom>
            <a:avLst/>
            <a:gdLst/>
            <a:ahLst/>
            <a:cxnLst/>
            <a:rect l="l" t="t" r="r" b="b"/>
            <a:pathLst>
              <a:path w="2356484" h="3157854">
                <a:moveTo>
                  <a:pt x="0" y="231267"/>
                </a:moveTo>
                <a:lnTo>
                  <a:pt x="4697" y="184648"/>
                </a:lnTo>
                <a:lnTo>
                  <a:pt x="18168" y="141231"/>
                </a:lnTo>
                <a:lnTo>
                  <a:pt x="39487" y="101947"/>
                </a:lnTo>
                <a:lnTo>
                  <a:pt x="67722" y="67722"/>
                </a:lnTo>
                <a:lnTo>
                  <a:pt x="101947" y="39487"/>
                </a:lnTo>
                <a:lnTo>
                  <a:pt x="141231" y="18168"/>
                </a:lnTo>
                <a:lnTo>
                  <a:pt x="184648" y="4697"/>
                </a:lnTo>
                <a:lnTo>
                  <a:pt x="231266" y="0"/>
                </a:lnTo>
                <a:lnTo>
                  <a:pt x="2124836" y="0"/>
                </a:lnTo>
                <a:lnTo>
                  <a:pt x="2171455" y="4697"/>
                </a:lnTo>
                <a:lnTo>
                  <a:pt x="2214872" y="18168"/>
                </a:lnTo>
                <a:lnTo>
                  <a:pt x="2254156" y="39487"/>
                </a:lnTo>
                <a:lnTo>
                  <a:pt x="2288381" y="67722"/>
                </a:lnTo>
                <a:lnTo>
                  <a:pt x="2316616" y="101947"/>
                </a:lnTo>
                <a:lnTo>
                  <a:pt x="2337935" y="141231"/>
                </a:lnTo>
                <a:lnTo>
                  <a:pt x="2351406" y="184648"/>
                </a:lnTo>
                <a:lnTo>
                  <a:pt x="2356104" y="231267"/>
                </a:lnTo>
                <a:lnTo>
                  <a:pt x="2356104" y="2926461"/>
                </a:lnTo>
                <a:lnTo>
                  <a:pt x="2351406" y="2973079"/>
                </a:lnTo>
                <a:lnTo>
                  <a:pt x="2337935" y="3016496"/>
                </a:lnTo>
                <a:lnTo>
                  <a:pt x="2316616" y="3055780"/>
                </a:lnTo>
                <a:lnTo>
                  <a:pt x="2288381" y="3090005"/>
                </a:lnTo>
                <a:lnTo>
                  <a:pt x="2254156" y="3118240"/>
                </a:lnTo>
                <a:lnTo>
                  <a:pt x="2214872" y="3139559"/>
                </a:lnTo>
                <a:lnTo>
                  <a:pt x="2171455" y="3153030"/>
                </a:lnTo>
                <a:lnTo>
                  <a:pt x="2124836" y="3157728"/>
                </a:lnTo>
                <a:lnTo>
                  <a:pt x="231266" y="3157728"/>
                </a:lnTo>
                <a:lnTo>
                  <a:pt x="184648" y="3153030"/>
                </a:lnTo>
                <a:lnTo>
                  <a:pt x="141231" y="3139559"/>
                </a:lnTo>
                <a:lnTo>
                  <a:pt x="101947" y="3118240"/>
                </a:lnTo>
                <a:lnTo>
                  <a:pt x="67722" y="3090005"/>
                </a:lnTo>
                <a:lnTo>
                  <a:pt x="39487" y="3055780"/>
                </a:lnTo>
                <a:lnTo>
                  <a:pt x="18168" y="3016496"/>
                </a:lnTo>
                <a:lnTo>
                  <a:pt x="4697" y="2973079"/>
                </a:lnTo>
                <a:lnTo>
                  <a:pt x="0" y="2926461"/>
                </a:lnTo>
                <a:lnTo>
                  <a:pt x="0" y="231267"/>
                </a:lnTo>
                <a:close/>
              </a:path>
            </a:pathLst>
          </a:custGeom>
          <a:ln w="18288">
            <a:solidFill>
              <a:srgbClr val="F7971F"/>
            </a:solidFill>
            <a:prstDash val="lgDash"/>
          </a:ln>
        </p:spPr>
        <p:txBody>
          <a:bodyPr wrap="square" lIns="0" tIns="0" rIns="0" bIns="0" rtlCol="0"/>
          <a:lstStyle/>
          <a:p>
            <a:endParaRPr/>
          </a:p>
        </p:txBody>
      </p:sp>
      <p:sp>
        <p:nvSpPr>
          <p:cNvPr id="7" name="object 7"/>
          <p:cNvSpPr txBox="1"/>
          <p:nvPr/>
        </p:nvSpPr>
        <p:spPr>
          <a:xfrm>
            <a:off x="7189978" y="4955794"/>
            <a:ext cx="194437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F7971F"/>
                </a:solidFill>
                <a:latin typeface="Noto Sans"/>
                <a:cs typeface="Noto Sans"/>
              </a:rPr>
              <a:t>Availability</a:t>
            </a:r>
            <a:r>
              <a:rPr sz="2000" spc="-85" dirty="0">
                <a:solidFill>
                  <a:srgbClr val="F7971F"/>
                </a:solidFill>
                <a:latin typeface="Noto Sans"/>
                <a:cs typeface="Noto Sans"/>
              </a:rPr>
              <a:t> </a:t>
            </a:r>
            <a:r>
              <a:rPr sz="2000" spc="-15" dirty="0">
                <a:solidFill>
                  <a:srgbClr val="F7971F"/>
                </a:solidFill>
                <a:latin typeface="Noto Sans"/>
                <a:cs typeface="Noto Sans"/>
              </a:rPr>
              <a:t>Zone</a:t>
            </a:r>
            <a:endParaRPr sz="2000">
              <a:latin typeface="Noto Sans"/>
              <a:cs typeface="Noto Sans"/>
            </a:endParaRPr>
          </a:p>
        </p:txBody>
      </p:sp>
      <p:sp>
        <p:nvSpPr>
          <p:cNvPr id="8" name="object 8"/>
          <p:cNvSpPr/>
          <p:nvPr/>
        </p:nvSpPr>
        <p:spPr>
          <a:xfrm>
            <a:off x="10070592" y="2267711"/>
            <a:ext cx="2307590" cy="3157855"/>
          </a:xfrm>
          <a:custGeom>
            <a:avLst/>
            <a:gdLst/>
            <a:ahLst/>
            <a:cxnLst/>
            <a:rect l="l" t="t" r="r" b="b"/>
            <a:pathLst>
              <a:path w="2307590" h="3157854">
                <a:moveTo>
                  <a:pt x="0" y="226568"/>
                </a:moveTo>
                <a:lnTo>
                  <a:pt x="4604" y="180916"/>
                </a:lnTo>
                <a:lnTo>
                  <a:pt x="17809" y="138392"/>
                </a:lnTo>
                <a:lnTo>
                  <a:pt x="38703" y="99907"/>
                </a:lnTo>
                <a:lnTo>
                  <a:pt x="66373" y="66373"/>
                </a:lnTo>
                <a:lnTo>
                  <a:pt x="99907" y="38703"/>
                </a:lnTo>
                <a:lnTo>
                  <a:pt x="138392" y="17809"/>
                </a:lnTo>
                <a:lnTo>
                  <a:pt x="180916" y="4604"/>
                </a:lnTo>
                <a:lnTo>
                  <a:pt x="226567" y="0"/>
                </a:lnTo>
                <a:lnTo>
                  <a:pt x="2080767" y="0"/>
                </a:lnTo>
                <a:lnTo>
                  <a:pt x="2126419" y="4604"/>
                </a:lnTo>
                <a:lnTo>
                  <a:pt x="2168943" y="17809"/>
                </a:lnTo>
                <a:lnTo>
                  <a:pt x="2207428" y="38703"/>
                </a:lnTo>
                <a:lnTo>
                  <a:pt x="2240962" y="66373"/>
                </a:lnTo>
                <a:lnTo>
                  <a:pt x="2268632" y="99907"/>
                </a:lnTo>
                <a:lnTo>
                  <a:pt x="2289526" y="138392"/>
                </a:lnTo>
                <a:lnTo>
                  <a:pt x="2302731" y="180916"/>
                </a:lnTo>
                <a:lnTo>
                  <a:pt x="2307335" y="226568"/>
                </a:lnTo>
                <a:lnTo>
                  <a:pt x="2307335" y="2931160"/>
                </a:lnTo>
                <a:lnTo>
                  <a:pt x="2302731" y="2976811"/>
                </a:lnTo>
                <a:lnTo>
                  <a:pt x="2289526" y="3019335"/>
                </a:lnTo>
                <a:lnTo>
                  <a:pt x="2268632" y="3057820"/>
                </a:lnTo>
                <a:lnTo>
                  <a:pt x="2240962" y="3091354"/>
                </a:lnTo>
                <a:lnTo>
                  <a:pt x="2207428" y="3119024"/>
                </a:lnTo>
                <a:lnTo>
                  <a:pt x="2168943" y="3139918"/>
                </a:lnTo>
                <a:lnTo>
                  <a:pt x="2126419" y="3153123"/>
                </a:lnTo>
                <a:lnTo>
                  <a:pt x="2080767" y="3157728"/>
                </a:lnTo>
                <a:lnTo>
                  <a:pt x="226567" y="3157728"/>
                </a:lnTo>
                <a:lnTo>
                  <a:pt x="180916" y="3153123"/>
                </a:lnTo>
                <a:lnTo>
                  <a:pt x="138392" y="3139918"/>
                </a:lnTo>
                <a:lnTo>
                  <a:pt x="99907" y="3119024"/>
                </a:lnTo>
                <a:lnTo>
                  <a:pt x="66373" y="3091354"/>
                </a:lnTo>
                <a:lnTo>
                  <a:pt x="38703" y="3057820"/>
                </a:lnTo>
                <a:lnTo>
                  <a:pt x="17809" y="3019335"/>
                </a:lnTo>
                <a:lnTo>
                  <a:pt x="4604" y="2976811"/>
                </a:lnTo>
                <a:lnTo>
                  <a:pt x="0" y="2931160"/>
                </a:lnTo>
                <a:lnTo>
                  <a:pt x="0" y="226568"/>
                </a:lnTo>
                <a:close/>
              </a:path>
            </a:pathLst>
          </a:custGeom>
          <a:ln w="18288">
            <a:solidFill>
              <a:srgbClr val="F7971F"/>
            </a:solidFill>
            <a:prstDash val="lgDash"/>
          </a:ln>
        </p:spPr>
        <p:txBody>
          <a:bodyPr wrap="square" lIns="0" tIns="0" rIns="0" bIns="0" rtlCol="0"/>
          <a:lstStyle/>
          <a:p>
            <a:endParaRPr/>
          </a:p>
        </p:txBody>
      </p:sp>
      <p:sp>
        <p:nvSpPr>
          <p:cNvPr id="9" name="object 9"/>
          <p:cNvSpPr txBox="1"/>
          <p:nvPr/>
        </p:nvSpPr>
        <p:spPr>
          <a:xfrm>
            <a:off x="10270997" y="4955794"/>
            <a:ext cx="1944370" cy="329565"/>
          </a:xfrm>
          <a:prstGeom prst="rect">
            <a:avLst/>
          </a:prstGeom>
        </p:spPr>
        <p:txBody>
          <a:bodyPr vert="horz" wrap="square" lIns="0" tIns="11430" rIns="0" bIns="0" rtlCol="0">
            <a:spAutoFit/>
          </a:bodyPr>
          <a:lstStyle/>
          <a:p>
            <a:pPr marL="12700">
              <a:lnSpc>
                <a:spcPct val="100000"/>
              </a:lnSpc>
              <a:spcBef>
                <a:spcPts val="90"/>
              </a:spcBef>
            </a:pPr>
            <a:r>
              <a:rPr sz="2000" spc="-15" dirty="0">
                <a:solidFill>
                  <a:srgbClr val="F7971F"/>
                </a:solidFill>
                <a:latin typeface="Noto Sans"/>
                <a:cs typeface="Noto Sans"/>
              </a:rPr>
              <a:t>Availability</a:t>
            </a:r>
            <a:r>
              <a:rPr sz="2000" spc="-85" dirty="0">
                <a:solidFill>
                  <a:srgbClr val="F7971F"/>
                </a:solidFill>
                <a:latin typeface="Noto Sans"/>
                <a:cs typeface="Noto Sans"/>
              </a:rPr>
              <a:t> </a:t>
            </a:r>
            <a:r>
              <a:rPr sz="2000" spc="-15" dirty="0">
                <a:solidFill>
                  <a:srgbClr val="F7971F"/>
                </a:solidFill>
                <a:latin typeface="Noto Sans"/>
                <a:cs typeface="Noto Sans"/>
              </a:rPr>
              <a:t>Zone</a:t>
            </a:r>
            <a:endParaRPr sz="2000">
              <a:latin typeface="Noto Sans"/>
              <a:cs typeface="Noto Sans"/>
            </a:endParaRPr>
          </a:p>
        </p:txBody>
      </p:sp>
      <p:sp>
        <p:nvSpPr>
          <p:cNvPr id="10" name="object 10"/>
          <p:cNvSpPr/>
          <p:nvPr/>
        </p:nvSpPr>
        <p:spPr>
          <a:xfrm>
            <a:off x="6989064" y="6220967"/>
            <a:ext cx="2060448" cy="249326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7257033" y="8700313"/>
            <a:ext cx="1525270" cy="398780"/>
          </a:xfrm>
          <a:prstGeom prst="rect">
            <a:avLst/>
          </a:prstGeom>
        </p:spPr>
        <p:txBody>
          <a:bodyPr vert="horz" wrap="square" lIns="0" tIns="12065" rIns="0" bIns="0" rtlCol="0">
            <a:spAutoFit/>
          </a:bodyPr>
          <a:lstStyle/>
          <a:p>
            <a:pPr marL="38100">
              <a:lnSpc>
                <a:spcPct val="100000"/>
              </a:lnSpc>
              <a:spcBef>
                <a:spcPts val="95"/>
              </a:spcBef>
            </a:pPr>
            <a:r>
              <a:rPr sz="2200" spc="-315" dirty="0">
                <a:solidFill>
                  <a:srgbClr val="404040"/>
                </a:solidFill>
                <a:latin typeface="Noto Sans"/>
                <a:cs typeface="Noto Sans"/>
              </a:rPr>
              <a:t>Am</a:t>
            </a:r>
            <a:r>
              <a:rPr sz="3675" spc="-472" baseline="-6802" dirty="0">
                <a:solidFill>
                  <a:srgbClr val="7E7E7E"/>
                </a:solidFill>
                <a:latin typeface="Carlito"/>
                <a:cs typeface="Carlito"/>
              </a:rPr>
              <a:t>8</a:t>
            </a:r>
            <a:r>
              <a:rPr sz="2200" spc="-315" dirty="0">
                <a:solidFill>
                  <a:srgbClr val="404040"/>
                </a:solidFill>
                <a:latin typeface="Noto Sans"/>
                <a:cs typeface="Noto Sans"/>
              </a:rPr>
              <a:t>a</a:t>
            </a:r>
            <a:r>
              <a:rPr sz="3675" spc="-472" baseline="-6802" dirty="0">
                <a:solidFill>
                  <a:srgbClr val="7E7E7E"/>
                </a:solidFill>
                <a:latin typeface="Carlito"/>
                <a:cs typeface="Carlito"/>
              </a:rPr>
              <a:t>5</a:t>
            </a:r>
            <a:r>
              <a:rPr sz="2200" spc="-315" dirty="0">
                <a:solidFill>
                  <a:srgbClr val="404040"/>
                </a:solidFill>
                <a:latin typeface="Noto Sans"/>
                <a:cs typeface="Noto Sans"/>
              </a:rPr>
              <a:t>zon</a:t>
            </a:r>
            <a:r>
              <a:rPr sz="2200" spc="-100" dirty="0">
                <a:solidFill>
                  <a:srgbClr val="404040"/>
                </a:solidFill>
                <a:latin typeface="Noto Sans"/>
                <a:cs typeface="Noto Sans"/>
              </a:rPr>
              <a:t> </a:t>
            </a:r>
            <a:r>
              <a:rPr sz="2200" spc="-5" dirty="0">
                <a:solidFill>
                  <a:srgbClr val="404040"/>
                </a:solidFill>
                <a:latin typeface="Noto Sans"/>
                <a:cs typeface="Noto Sans"/>
              </a:rPr>
              <a:t>S3</a:t>
            </a:r>
            <a:endParaRPr sz="2200">
              <a:latin typeface="Noto Sans"/>
              <a:cs typeface="Noto Sans"/>
            </a:endParaRPr>
          </a:p>
        </p:txBody>
      </p:sp>
      <p:grpSp>
        <p:nvGrpSpPr>
          <p:cNvPr id="12" name="object 12"/>
          <p:cNvGrpSpPr/>
          <p:nvPr/>
        </p:nvGrpSpPr>
        <p:grpSpPr>
          <a:xfrm>
            <a:off x="3895344" y="2548127"/>
            <a:ext cx="8193405" cy="4920615"/>
            <a:chOff x="3895344" y="2548127"/>
            <a:chExt cx="8193405" cy="4920615"/>
          </a:xfrm>
        </p:grpSpPr>
        <p:sp>
          <p:nvSpPr>
            <p:cNvPr id="13" name="object 13"/>
            <p:cNvSpPr/>
            <p:nvPr/>
          </p:nvSpPr>
          <p:spPr>
            <a:xfrm>
              <a:off x="5037836" y="5418835"/>
              <a:ext cx="6192520" cy="2049780"/>
            </a:xfrm>
            <a:custGeom>
              <a:avLst/>
              <a:gdLst/>
              <a:ahLst/>
              <a:cxnLst/>
              <a:rect l="l" t="t" r="r" b="b"/>
              <a:pathLst>
                <a:path w="6192520" h="2049779">
                  <a:moveTo>
                    <a:pt x="1948561" y="2049780"/>
                  </a:moveTo>
                  <a:lnTo>
                    <a:pt x="1936394" y="2010029"/>
                  </a:lnTo>
                  <a:lnTo>
                    <a:pt x="1923669" y="1968373"/>
                  </a:lnTo>
                  <a:lnTo>
                    <a:pt x="1902726" y="1988261"/>
                  </a:lnTo>
                  <a:lnTo>
                    <a:pt x="13208" y="254"/>
                  </a:lnTo>
                  <a:lnTo>
                    <a:pt x="0" y="12954"/>
                  </a:lnTo>
                  <a:lnTo>
                    <a:pt x="1889429" y="2000872"/>
                  </a:lnTo>
                  <a:lnTo>
                    <a:pt x="1868424" y="2020824"/>
                  </a:lnTo>
                  <a:lnTo>
                    <a:pt x="1948561" y="2049780"/>
                  </a:lnTo>
                  <a:close/>
                </a:path>
                <a:path w="6192520" h="2049779">
                  <a:moveTo>
                    <a:pt x="3017520" y="727456"/>
                  </a:moveTo>
                  <a:lnTo>
                    <a:pt x="2988576" y="727989"/>
                  </a:lnTo>
                  <a:lnTo>
                    <a:pt x="2975356" y="6477"/>
                  </a:lnTo>
                  <a:lnTo>
                    <a:pt x="2957068" y="6731"/>
                  </a:lnTo>
                  <a:lnTo>
                    <a:pt x="2970288" y="728332"/>
                  </a:lnTo>
                  <a:lnTo>
                    <a:pt x="2941447" y="728853"/>
                  </a:lnTo>
                  <a:lnTo>
                    <a:pt x="2980944" y="804291"/>
                  </a:lnTo>
                  <a:lnTo>
                    <a:pt x="3011043" y="741045"/>
                  </a:lnTo>
                  <a:lnTo>
                    <a:pt x="3017520" y="727456"/>
                  </a:lnTo>
                  <a:close/>
                </a:path>
                <a:path w="6192520" h="2049779">
                  <a:moveTo>
                    <a:pt x="6192393" y="13208"/>
                  </a:moveTo>
                  <a:lnTo>
                    <a:pt x="6179820" y="0"/>
                  </a:lnTo>
                  <a:lnTo>
                    <a:pt x="4060914" y="1990940"/>
                  </a:lnTo>
                  <a:lnTo>
                    <a:pt x="4041140" y="1969897"/>
                  </a:lnTo>
                  <a:lnTo>
                    <a:pt x="4011676" y="2049780"/>
                  </a:lnTo>
                  <a:lnTo>
                    <a:pt x="4093337" y="2025396"/>
                  </a:lnTo>
                  <a:lnTo>
                    <a:pt x="4081627" y="2012950"/>
                  </a:lnTo>
                  <a:lnTo>
                    <a:pt x="4073474" y="2004288"/>
                  </a:lnTo>
                  <a:lnTo>
                    <a:pt x="6192393" y="13208"/>
                  </a:lnTo>
                  <a:close/>
                </a:path>
              </a:pathLst>
            </a:custGeom>
            <a:solidFill>
              <a:srgbClr val="EC7C30"/>
            </a:solidFill>
          </p:spPr>
          <p:txBody>
            <a:bodyPr wrap="square" lIns="0" tIns="0" rIns="0" bIns="0" rtlCol="0"/>
            <a:lstStyle/>
            <a:p>
              <a:endParaRPr/>
            </a:p>
          </p:txBody>
        </p:sp>
        <p:sp>
          <p:nvSpPr>
            <p:cNvPr id="14" name="object 14"/>
            <p:cNvSpPr/>
            <p:nvPr/>
          </p:nvSpPr>
          <p:spPr>
            <a:xfrm>
              <a:off x="3895344" y="2548127"/>
              <a:ext cx="841248" cy="947927"/>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077968" y="2548127"/>
              <a:ext cx="841248" cy="94792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7010400" y="2548127"/>
              <a:ext cx="841248" cy="947927"/>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8174735" y="2548127"/>
              <a:ext cx="841248" cy="947927"/>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0082784" y="2548127"/>
              <a:ext cx="841248" cy="947927"/>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1247120" y="2548127"/>
              <a:ext cx="841248" cy="947927"/>
            </a:xfrm>
            <a:prstGeom prst="rect">
              <a:avLst/>
            </a:prstGeom>
            <a:blipFill>
              <a:blip r:embed="rId3" cstate="print"/>
              <a:stretch>
                <a:fillRect/>
              </a:stretch>
            </a:blipFill>
          </p:spPr>
          <p:txBody>
            <a:bodyPr wrap="square" lIns="0" tIns="0" rIns="0" bIns="0" rtlCol="0"/>
            <a:lstStyle/>
            <a:p>
              <a:endParaRPr/>
            </a:p>
          </p:txBody>
        </p:sp>
      </p:grpSp>
      <p:sp>
        <p:nvSpPr>
          <p:cNvPr id="20" name="object 20"/>
          <p:cNvSpPr txBox="1"/>
          <p:nvPr/>
        </p:nvSpPr>
        <p:spPr>
          <a:xfrm>
            <a:off x="4490973" y="3578809"/>
            <a:ext cx="831215"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Au</a:t>
            </a:r>
            <a:r>
              <a:rPr sz="2000" spc="-60" dirty="0">
                <a:solidFill>
                  <a:srgbClr val="404040"/>
                </a:solidFill>
                <a:latin typeface="Noto Sans"/>
                <a:cs typeface="Noto Sans"/>
              </a:rPr>
              <a:t>r</a:t>
            </a:r>
            <a:r>
              <a:rPr sz="2000" spc="-15" dirty="0">
                <a:solidFill>
                  <a:srgbClr val="404040"/>
                </a:solidFill>
                <a:latin typeface="Noto Sans"/>
                <a:cs typeface="Noto Sans"/>
              </a:rPr>
              <a:t>o</a:t>
            </a:r>
            <a:r>
              <a:rPr sz="2000" spc="-60" dirty="0">
                <a:solidFill>
                  <a:srgbClr val="404040"/>
                </a:solidFill>
                <a:latin typeface="Noto Sans"/>
                <a:cs typeface="Noto Sans"/>
              </a:rPr>
              <a:t>r</a:t>
            </a:r>
            <a:r>
              <a:rPr sz="2000" spc="-15" dirty="0">
                <a:solidFill>
                  <a:srgbClr val="404040"/>
                </a:solidFill>
                <a:latin typeface="Noto Sans"/>
                <a:cs typeface="Noto Sans"/>
              </a:rPr>
              <a:t>a</a:t>
            </a:r>
            <a:endParaRPr sz="2000">
              <a:latin typeface="Noto Sans"/>
              <a:cs typeface="Noto Sans"/>
            </a:endParaRPr>
          </a:p>
        </p:txBody>
      </p:sp>
      <p:sp>
        <p:nvSpPr>
          <p:cNvPr id="21" name="object 21"/>
          <p:cNvSpPr txBox="1"/>
          <p:nvPr/>
        </p:nvSpPr>
        <p:spPr>
          <a:xfrm>
            <a:off x="7599044" y="3578809"/>
            <a:ext cx="831215"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Au</a:t>
            </a:r>
            <a:r>
              <a:rPr sz="2000" spc="-60" dirty="0">
                <a:solidFill>
                  <a:srgbClr val="404040"/>
                </a:solidFill>
                <a:latin typeface="Noto Sans"/>
                <a:cs typeface="Noto Sans"/>
              </a:rPr>
              <a:t>r</a:t>
            </a:r>
            <a:r>
              <a:rPr sz="2000" spc="-15" dirty="0">
                <a:solidFill>
                  <a:srgbClr val="404040"/>
                </a:solidFill>
                <a:latin typeface="Noto Sans"/>
                <a:cs typeface="Noto Sans"/>
              </a:rPr>
              <a:t>o</a:t>
            </a:r>
            <a:r>
              <a:rPr sz="2000" spc="-60" dirty="0">
                <a:solidFill>
                  <a:srgbClr val="404040"/>
                </a:solidFill>
                <a:latin typeface="Noto Sans"/>
                <a:cs typeface="Noto Sans"/>
              </a:rPr>
              <a:t>r</a:t>
            </a:r>
            <a:r>
              <a:rPr sz="2000" spc="-15" dirty="0">
                <a:solidFill>
                  <a:srgbClr val="404040"/>
                </a:solidFill>
                <a:latin typeface="Noto Sans"/>
                <a:cs typeface="Noto Sans"/>
              </a:rPr>
              <a:t>a</a:t>
            </a:r>
            <a:endParaRPr sz="2000">
              <a:latin typeface="Noto Sans"/>
              <a:cs typeface="Noto Sans"/>
            </a:endParaRPr>
          </a:p>
        </p:txBody>
      </p:sp>
      <p:sp>
        <p:nvSpPr>
          <p:cNvPr id="22" name="object 22"/>
          <p:cNvSpPr txBox="1"/>
          <p:nvPr/>
        </p:nvSpPr>
        <p:spPr>
          <a:xfrm>
            <a:off x="10677270" y="3578809"/>
            <a:ext cx="831215" cy="329565"/>
          </a:xfrm>
          <a:prstGeom prst="rect">
            <a:avLst/>
          </a:prstGeom>
        </p:spPr>
        <p:txBody>
          <a:bodyPr vert="horz" wrap="square" lIns="0" tIns="12065" rIns="0" bIns="0" rtlCol="0">
            <a:spAutoFit/>
          </a:bodyPr>
          <a:lstStyle/>
          <a:p>
            <a:pPr marL="12700">
              <a:lnSpc>
                <a:spcPct val="100000"/>
              </a:lnSpc>
              <a:spcBef>
                <a:spcPts val="95"/>
              </a:spcBef>
            </a:pPr>
            <a:r>
              <a:rPr sz="2000" spc="-15" dirty="0">
                <a:solidFill>
                  <a:srgbClr val="404040"/>
                </a:solidFill>
                <a:latin typeface="Noto Sans"/>
                <a:cs typeface="Noto Sans"/>
              </a:rPr>
              <a:t>Au</a:t>
            </a:r>
            <a:r>
              <a:rPr sz="2000" spc="-60" dirty="0">
                <a:solidFill>
                  <a:srgbClr val="404040"/>
                </a:solidFill>
                <a:latin typeface="Noto Sans"/>
                <a:cs typeface="Noto Sans"/>
              </a:rPr>
              <a:t>r</a:t>
            </a:r>
            <a:r>
              <a:rPr sz="2000" spc="-15" dirty="0">
                <a:solidFill>
                  <a:srgbClr val="404040"/>
                </a:solidFill>
                <a:latin typeface="Noto Sans"/>
                <a:cs typeface="Noto Sans"/>
              </a:rPr>
              <a:t>o</a:t>
            </a:r>
            <a:r>
              <a:rPr sz="2000" spc="-60" dirty="0">
                <a:solidFill>
                  <a:srgbClr val="404040"/>
                </a:solidFill>
                <a:latin typeface="Noto Sans"/>
                <a:cs typeface="Noto Sans"/>
              </a:rPr>
              <a:t>r</a:t>
            </a:r>
            <a:r>
              <a:rPr sz="2000" spc="-15" dirty="0">
                <a:solidFill>
                  <a:srgbClr val="404040"/>
                </a:solidFill>
                <a:latin typeface="Noto Sans"/>
                <a:cs typeface="Noto Sans"/>
              </a:rPr>
              <a:t>a</a:t>
            </a:r>
            <a:endParaRPr sz="2000">
              <a:latin typeface="Noto Sans"/>
              <a:cs typeface="Noto Sans"/>
            </a:endParaRPr>
          </a:p>
        </p:txBody>
      </p:sp>
      <p:sp>
        <p:nvSpPr>
          <p:cNvPr id="23" name="object 23"/>
          <p:cNvSpPr/>
          <p:nvPr/>
        </p:nvSpPr>
        <p:spPr>
          <a:xfrm>
            <a:off x="4215384" y="710183"/>
            <a:ext cx="7653527" cy="207264"/>
          </a:xfrm>
          <a:prstGeom prst="rect">
            <a:avLst/>
          </a:prstGeom>
          <a:blipFill>
            <a:blip r:embed="rId4" cstate="print"/>
            <a:stretch>
              <a:fillRect/>
            </a:stretch>
          </a:blipFill>
        </p:spPr>
        <p:txBody>
          <a:bodyPr wrap="square" lIns="0" tIns="0" rIns="0" bIns="0" rtlCol="0"/>
          <a:lstStyle/>
          <a:p>
            <a:endParaRPr/>
          </a:p>
        </p:txBody>
      </p:sp>
      <p:sp>
        <p:nvSpPr>
          <p:cNvPr id="24" name="object 24"/>
          <p:cNvSpPr txBox="1"/>
          <p:nvPr/>
        </p:nvSpPr>
        <p:spPr>
          <a:xfrm>
            <a:off x="967536" y="1165605"/>
            <a:ext cx="11984990" cy="697865"/>
          </a:xfrm>
          <a:prstGeom prst="rect">
            <a:avLst/>
          </a:prstGeom>
        </p:spPr>
        <p:txBody>
          <a:bodyPr vert="horz" wrap="square" lIns="0" tIns="13335" rIns="0" bIns="0" rtlCol="0">
            <a:spAutoFit/>
          </a:bodyPr>
          <a:lstStyle/>
          <a:p>
            <a:pPr marL="12700">
              <a:lnSpc>
                <a:spcPct val="100000"/>
              </a:lnSpc>
              <a:spcBef>
                <a:spcPts val="105"/>
              </a:spcBef>
            </a:pPr>
            <a:r>
              <a:rPr sz="2200" spc="-25" dirty="0">
                <a:solidFill>
                  <a:srgbClr val="404040"/>
                </a:solidFill>
                <a:latin typeface="Noto Sans"/>
                <a:cs typeface="Noto Sans"/>
              </a:rPr>
              <a:t>Aurora </a:t>
            </a:r>
            <a:r>
              <a:rPr sz="2200" spc="-5" dirty="0">
                <a:solidFill>
                  <a:srgbClr val="404040"/>
                </a:solidFill>
                <a:latin typeface="Noto Sans"/>
                <a:cs typeface="Noto Sans"/>
              </a:rPr>
              <a:t>offers </a:t>
            </a:r>
            <a:r>
              <a:rPr sz="2200" spc="-30" dirty="0">
                <a:solidFill>
                  <a:srgbClr val="404040"/>
                </a:solidFill>
                <a:latin typeface="Noto Sans"/>
                <a:cs typeface="Noto Sans"/>
              </a:rPr>
              <a:t>high-availability. </a:t>
            </a:r>
            <a:r>
              <a:rPr sz="2200" spc="-70" dirty="0">
                <a:solidFill>
                  <a:srgbClr val="404040"/>
                </a:solidFill>
                <a:latin typeface="Noto Sans"/>
                <a:cs typeface="Noto Sans"/>
              </a:rPr>
              <a:t>It </a:t>
            </a:r>
            <a:r>
              <a:rPr sz="2200" spc="-20" dirty="0">
                <a:solidFill>
                  <a:srgbClr val="404040"/>
                </a:solidFill>
                <a:latin typeface="Noto Sans"/>
                <a:cs typeface="Noto Sans"/>
              </a:rPr>
              <a:t>maintains </a:t>
            </a:r>
            <a:r>
              <a:rPr sz="2200" spc="-10" dirty="0">
                <a:solidFill>
                  <a:srgbClr val="404040"/>
                </a:solidFill>
                <a:latin typeface="Noto Sans"/>
                <a:cs typeface="Noto Sans"/>
              </a:rPr>
              <a:t>six </a:t>
            </a:r>
            <a:r>
              <a:rPr sz="2200" spc="-5" dirty="0">
                <a:solidFill>
                  <a:srgbClr val="404040"/>
                </a:solidFill>
                <a:latin typeface="Noto Sans"/>
                <a:cs typeface="Noto Sans"/>
              </a:rPr>
              <a:t>copies of </a:t>
            </a:r>
            <a:r>
              <a:rPr sz="2200" spc="-20" dirty="0">
                <a:solidFill>
                  <a:srgbClr val="404040"/>
                </a:solidFill>
                <a:latin typeface="Noto Sans"/>
                <a:cs typeface="Noto Sans"/>
              </a:rPr>
              <a:t>data that </a:t>
            </a:r>
            <a:r>
              <a:rPr sz="2200" spc="-25" dirty="0">
                <a:solidFill>
                  <a:srgbClr val="404040"/>
                </a:solidFill>
                <a:latin typeface="Noto Sans"/>
                <a:cs typeface="Noto Sans"/>
              </a:rPr>
              <a:t>are </a:t>
            </a:r>
            <a:r>
              <a:rPr sz="2200" spc="-15" dirty="0">
                <a:solidFill>
                  <a:srgbClr val="404040"/>
                </a:solidFill>
                <a:latin typeface="Noto Sans"/>
                <a:cs typeface="Noto Sans"/>
              </a:rPr>
              <a:t>replicated across</a:t>
            </a:r>
            <a:r>
              <a:rPr sz="2200" spc="345" dirty="0">
                <a:solidFill>
                  <a:srgbClr val="404040"/>
                </a:solidFill>
                <a:latin typeface="Noto Sans"/>
                <a:cs typeface="Noto Sans"/>
              </a:rPr>
              <a:t> </a:t>
            </a:r>
            <a:r>
              <a:rPr sz="2200" spc="-20" dirty="0">
                <a:solidFill>
                  <a:srgbClr val="404040"/>
                </a:solidFill>
                <a:latin typeface="Noto Sans"/>
                <a:cs typeface="Noto Sans"/>
              </a:rPr>
              <a:t>three</a:t>
            </a:r>
            <a:endParaRPr sz="2200">
              <a:latin typeface="Noto Sans"/>
              <a:cs typeface="Noto Sans"/>
            </a:endParaRPr>
          </a:p>
          <a:p>
            <a:pPr marL="12700">
              <a:lnSpc>
                <a:spcPct val="100000"/>
              </a:lnSpc>
            </a:pPr>
            <a:r>
              <a:rPr sz="2200" spc="-20" dirty="0">
                <a:solidFill>
                  <a:srgbClr val="404040"/>
                </a:solidFill>
                <a:latin typeface="Noto Sans"/>
                <a:cs typeface="Noto Sans"/>
              </a:rPr>
              <a:t>Availability</a:t>
            </a:r>
            <a:r>
              <a:rPr sz="2200" spc="55" dirty="0">
                <a:solidFill>
                  <a:srgbClr val="404040"/>
                </a:solidFill>
                <a:latin typeface="Noto Sans"/>
                <a:cs typeface="Noto Sans"/>
              </a:rPr>
              <a:t> </a:t>
            </a:r>
            <a:r>
              <a:rPr sz="2200" spc="-5" dirty="0">
                <a:solidFill>
                  <a:srgbClr val="404040"/>
                </a:solidFill>
                <a:latin typeface="Noto Sans"/>
                <a:cs typeface="Noto Sans"/>
              </a:rPr>
              <a:t>Zones.</a:t>
            </a:r>
            <a:endParaRPr sz="2200">
              <a:latin typeface="Noto Sans"/>
              <a:cs typeface="Noto San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1821" y="283286"/>
            <a:ext cx="4375150" cy="512445"/>
          </a:xfrm>
          <a:prstGeom prst="rect">
            <a:avLst/>
          </a:prstGeom>
        </p:spPr>
        <p:txBody>
          <a:bodyPr vert="horz" wrap="square" lIns="0" tIns="12065" rIns="0" bIns="0" rtlCol="0">
            <a:spAutoFit/>
          </a:bodyPr>
          <a:lstStyle/>
          <a:p>
            <a:pPr marL="12700">
              <a:lnSpc>
                <a:spcPct val="100000"/>
              </a:lnSpc>
              <a:spcBef>
                <a:spcPts val="95"/>
              </a:spcBef>
            </a:pPr>
            <a:r>
              <a:rPr sz="3200" b="0" spc="-390" dirty="0">
                <a:latin typeface="Arial Black"/>
                <a:cs typeface="Arial Black"/>
              </a:rPr>
              <a:t>Amazon </a:t>
            </a:r>
            <a:r>
              <a:rPr sz="3200" b="0" spc="-370" dirty="0">
                <a:latin typeface="Arial Black"/>
                <a:cs typeface="Arial Black"/>
              </a:rPr>
              <a:t>Aurora</a:t>
            </a:r>
            <a:r>
              <a:rPr sz="3200" b="0" spc="-20" dirty="0">
                <a:latin typeface="Arial Black"/>
                <a:cs typeface="Arial Black"/>
              </a:rPr>
              <a:t> </a:t>
            </a:r>
            <a:r>
              <a:rPr sz="3200" b="0" spc="-470" dirty="0">
                <a:latin typeface="Arial Black"/>
                <a:cs typeface="Arial Black"/>
              </a:rPr>
              <a:t>Replicas</a:t>
            </a:r>
            <a:endParaRPr sz="3200">
              <a:latin typeface="Arial Black"/>
              <a:cs typeface="Arial Black"/>
            </a:endParaRPr>
          </a:p>
        </p:txBody>
      </p:sp>
      <p:sp>
        <p:nvSpPr>
          <p:cNvPr id="3" name="object 3"/>
          <p:cNvSpPr/>
          <p:nvPr/>
        </p:nvSpPr>
        <p:spPr>
          <a:xfrm>
            <a:off x="10899647" y="4873752"/>
            <a:ext cx="457200" cy="59436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719816" y="4724400"/>
            <a:ext cx="3441700" cy="2651760"/>
          </a:xfrm>
          <a:prstGeom prst="rect">
            <a:avLst/>
          </a:prstGeom>
          <a:ln w="12192">
            <a:solidFill>
              <a:srgbClr val="41709C"/>
            </a:solidFill>
          </a:ln>
        </p:spPr>
        <p:txBody>
          <a:bodyPr vert="horz" wrap="square" lIns="0" tIns="0" rIns="0" bIns="0" rtlCol="0">
            <a:spAutoFit/>
          </a:bodyPr>
          <a:lstStyle/>
          <a:p>
            <a:pPr>
              <a:lnSpc>
                <a:spcPct val="100000"/>
              </a:lnSpc>
            </a:pPr>
            <a:endParaRPr sz="3000">
              <a:latin typeface="Times New Roman"/>
              <a:cs typeface="Times New Roman"/>
            </a:endParaRPr>
          </a:p>
          <a:p>
            <a:pPr>
              <a:lnSpc>
                <a:spcPct val="100000"/>
              </a:lnSpc>
            </a:pPr>
            <a:endParaRPr sz="3000">
              <a:latin typeface="Times New Roman"/>
              <a:cs typeface="Times New Roman"/>
            </a:endParaRPr>
          </a:p>
          <a:p>
            <a:pPr>
              <a:lnSpc>
                <a:spcPct val="100000"/>
              </a:lnSpc>
            </a:pPr>
            <a:endParaRPr sz="3000">
              <a:latin typeface="Times New Roman"/>
              <a:cs typeface="Times New Roman"/>
            </a:endParaRPr>
          </a:p>
          <a:p>
            <a:pPr>
              <a:lnSpc>
                <a:spcPct val="100000"/>
              </a:lnSpc>
              <a:spcBef>
                <a:spcPts val="40"/>
              </a:spcBef>
            </a:pPr>
            <a:endParaRPr sz="2500">
              <a:latin typeface="Times New Roman"/>
              <a:cs typeface="Times New Roman"/>
            </a:endParaRPr>
          </a:p>
          <a:p>
            <a:pPr marL="103505" algn="ctr">
              <a:lnSpc>
                <a:spcPct val="100000"/>
              </a:lnSpc>
            </a:pPr>
            <a:r>
              <a:rPr sz="2200" spc="5" dirty="0">
                <a:solidFill>
                  <a:srgbClr val="404040"/>
                </a:solidFill>
                <a:latin typeface="Noto Sans"/>
                <a:cs typeface="Noto Sans"/>
              </a:rPr>
              <a:t>5 </a:t>
            </a:r>
            <a:r>
              <a:rPr sz="2200" spc="-10" dirty="0">
                <a:solidFill>
                  <a:srgbClr val="404040"/>
                </a:solidFill>
                <a:latin typeface="Noto Sans"/>
                <a:cs typeface="Noto Sans"/>
              </a:rPr>
              <a:t>MySQL</a:t>
            </a:r>
            <a:r>
              <a:rPr sz="2200" spc="-25" dirty="0">
                <a:solidFill>
                  <a:srgbClr val="404040"/>
                </a:solidFill>
                <a:latin typeface="Noto Sans"/>
                <a:cs typeface="Noto Sans"/>
              </a:rPr>
              <a:t> </a:t>
            </a:r>
            <a:r>
              <a:rPr sz="2200" spc="-5" dirty="0">
                <a:solidFill>
                  <a:srgbClr val="404040"/>
                </a:solidFill>
                <a:latin typeface="Noto Sans"/>
                <a:cs typeface="Noto Sans"/>
              </a:rPr>
              <a:t>Read</a:t>
            </a:r>
            <a:endParaRPr sz="2200">
              <a:latin typeface="Noto Sans"/>
              <a:cs typeface="Noto Sans"/>
            </a:endParaRPr>
          </a:p>
          <a:p>
            <a:pPr marL="99695" algn="ctr">
              <a:lnSpc>
                <a:spcPct val="100000"/>
              </a:lnSpc>
              <a:spcBef>
                <a:spcPts val="5"/>
              </a:spcBef>
            </a:pPr>
            <a:r>
              <a:rPr sz="2200" spc="-10" dirty="0">
                <a:solidFill>
                  <a:srgbClr val="404040"/>
                </a:solidFill>
                <a:latin typeface="Noto Sans"/>
                <a:cs typeface="Noto Sans"/>
              </a:rPr>
              <a:t>Replicas</a:t>
            </a:r>
            <a:endParaRPr sz="2200">
              <a:latin typeface="Noto Sans"/>
              <a:cs typeface="Noto Sans"/>
            </a:endParaRPr>
          </a:p>
        </p:txBody>
      </p:sp>
      <p:sp>
        <p:nvSpPr>
          <p:cNvPr id="5" name="object 5"/>
          <p:cNvSpPr/>
          <p:nvPr/>
        </p:nvSpPr>
        <p:spPr>
          <a:xfrm>
            <a:off x="11567159" y="4873752"/>
            <a:ext cx="457200" cy="59436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234671" y="4873752"/>
            <a:ext cx="457200" cy="59436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2902183" y="4873752"/>
            <a:ext cx="460247" cy="5943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3569695" y="4873752"/>
            <a:ext cx="460248" cy="594360"/>
          </a:xfrm>
          <a:prstGeom prst="rect">
            <a:avLst/>
          </a:prstGeom>
          <a:blipFill>
            <a:blip r:embed="rId3" cstate="print"/>
            <a:stretch>
              <a:fillRect/>
            </a:stretch>
          </a:blipFill>
        </p:spPr>
        <p:txBody>
          <a:bodyPr wrap="square" lIns="0" tIns="0" rIns="0" bIns="0" rtlCol="0"/>
          <a:lstStyle/>
          <a:p>
            <a:endParaRPr/>
          </a:p>
        </p:txBody>
      </p:sp>
      <p:grpSp>
        <p:nvGrpSpPr>
          <p:cNvPr id="9" name="object 9"/>
          <p:cNvGrpSpPr/>
          <p:nvPr/>
        </p:nvGrpSpPr>
        <p:grpSpPr>
          <a:xfrm>
            <a:off x="1804416" y="4672584"/>
            <a:ext cx="1576070" cy="2783205"/>
            <a:chOff x="1804416" y="4672584"/>
            <a:chExt cx="1576070" cy="2783205"/>
          </a:xfrm>
        </p:grpSpPr>
        <p:sp>
          <p:nvSpPr>
            <p:cNvPr id="10" name="object 10"/>
            <p:cNvSpPr/>
            <p:nvPr/>
          </p:nvSpPr>
          <p:spPr>
            <a:xfrm>
              <a:off x="2118360" y="4940808"/>
              <a:ext cx="457200" cy="59131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773680" y="4940808"/>
              <a:ext cx="457200" cy="5913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2066544" y="5855208"/>
              <a:ext cx="457200" cy="59131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776727" y="5855208"/>
              <a:ext cx="460248" cy="59131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420112" y="6723888"/>
              <a:ext cx="457200" cy="59131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813560" y="4681728"/>
              <a:ext cx="1557655" cy="2764790"/>
            </a:xfrm>
            <a:custGeom>
              <a:avLst/>
              <a:gdLst/>
              <a:ahLst/>
              <a:cxnLst/>
              <a:rect l="l" t="t" r="r" b="b"/>
              <a:pathLst>
                <a:path w="1557654" h="2764790">
                  <a:moveTo>
                    <a:pt x="0" y="152908"/>
                  </a:moveTo>
                  <a:lnTo>
                    <a:pt x="7794" y="104574"/>
                  </a:lnTo>
                  <a:lnTo>
                    <a:pt x="29500" y="62599"/>
                  </a:lnTo>
                  <a:lnTo>
                    <a:pt x="62599" y="29500"/>
                  </a:lnTo>
                  <a:lnTo>
                    <a:pt x="104574" y="7794"/>
                  </a:lnTo>
                  <a:lnTo>
                    <a:pt x="152907" y="0"/>
                  </a:lnTo>
                  <a:lnTo>
                    <a:pt x="1404620" y="0"/>
                  </a:lnTo>
                  <a:lnTo>
                    <a:pt x="1452953" y="7794"/>
                  </a:lnTo>
                  <a:lnTo>
                    <a:pt x="1494928" y="29500"/>
                  </a:lnTo>
                  <a:lnTo>
                    <a:pt x="1528027" y="62599"/>
                  </a:lnTo>
                  <a:lnTo>
                    <a:pt x="1549733" y="104574"/>
                  </a:lnTo>
                  <a:lnTo>
                    <a:pt x="1557527" y="152908"/>
                  </a:lnTo>
                  <a:lnTo>
                    <a:pt x="1557527" y="2611628"/>
                  </a:lnTo>
                  <a:lnTo>
                    <a:pt x="1549733" y="2659961"/>
                  </a:lnTo>
                  <a:lnTo>
                    <a:pt x="1528027" y="2701936"/>
                  </a:lnTo>
                  <a:lnTo>
                    <a:pt x="1494928" y="2735035"/>
                  </a:lnTo>
                  <a:lnTo>
                    <a:pt x="1452953" y="2756741"/>
                  </a:lnTo>
                  <a:lnTo>
                    <a:pt x="1404620" y="2764536"/>
                  </a:lnTo>
                  <a:lnTo>
                    <a:pt x="152907" y="2764536"/>
                  </a:lnTo>
                  <a:lnTo>
                    <a:pt x="104574" y="2756741"/>
                  </a:lnTo>
                  <a:lnTo>
                    <a:pt x="62599" y="2735035"/>
                  </a:lnTo>
                  <a:lnTo>
                    <a:pt x="29500" y="2701936"/>
                  </a:lnTo>
                  <a:lnTo>
                    <a:pt x="7794" y="2659961"/>
                  </a:lnTo>
                  <a:lnTo>
                    <a:pt x="0" y="2611628"/>
                  </a:lnTo>
                  <a:lnTo>
                    <a:pt x="0" y="152908"/>
                  </a:lnTo>
                  <a:close/>
                </a:path>
              </a:pathLst>
            </a:custGeom>
            <a:ln w="18288">
              <a:solidFill>
                <a:srgbClr val="F7971F"/>
              </a:solidFill>
              <a:prstDash val="lgDash"/>
            </a:ln>
          </p:spPr>
          <p:txBody>
            <a:bodyPr wrap="square" lIns="0" tIns="0" rIns="0" bIns="0" rtlCol="0"/>
            <a:lstStyle/>
            <a:p>
              <a:endParaRPr/>
            </a:p>
          </p:txBody>
        </p:sp>
        <p:sp>
          <p:nvSpPr>
            <p:cNvPr id="16" name="object 16"/>
            <p:cNvSpPr/>
            <p:nvPr/>
          </p:nvSpPr>
          <p:spPr>
            <a:xfrm>
              <a:off x="1982724" y="5780532"/>
              <a:ext cx="631190" cy="762000"/>
            </a:xfrm>
            <a:custGeom>
              <a:avLst/>
              <a:gdLst/>
              <a:ahLst/>
              <a:cxnLst/>
              <a:rect l="l" t="t" r="r" b="b"/>
              <a:pathLst>
                <a:path w="631189" h="762000">
                  <a:moveTo>
                    <a:pt x="0" y="762000"/>
                  </a:moveTo>
                  <a:lnTo>
                    <a:pt x="630936" y="762000"/>
                  </a:lnTo>
                  <a:lnTo>
                    <a:pt x="630936" y="0"/>
                  </a:lnTo>
                  <a:lnTo>
                    <a:pt x="0" y="0"/>
                  </a:lnTo>
                  <a:lnTo>
                    <a:pt x="0" y="762000"/>
                  </a:lnTo>
                  <a:close/>
                </a:path>
              </a:pathLst>
            </a:custGeom>
            <a:ln w="27432">
              <a:solidFill>
                <a:srgbClr val="EC7C30"/>
              </a:solidFill>
            </a:ln>
          </p:spPr>
          <p:txBody>
            <a:bodyPr wrap="square" lIns="0" tIns="0" rIns="0" bIns="0" rtlCol="0"/>
            <a:lstStyle/>
            <a:p>
              <a:endParaRPr/>
            </a:p>
          </p:txBody>
        </p:sp>
      </p:grpSp>
      <p:sp>
        <p:nvSpPr>
          <p:cNvPr id="17" name="object 17"/>
          <p:cNvSpPr txBox="1"/>
          <p:nvPr/>
        </p:nvSpPr>
        <p:spPr>
          <a:xfrm>
            <a:off x="3065145" y="7557337"/>
            <a:ext cx="2045335" cy="697865"/>
          </a:xfrm>
          <a:prstGeom prst="rect">
            <a:avLst/>
          </a:prstGeom>
        </p:spPr>
        <p:txBody>
          <a:bodyPr vert="horz" wrap="square" lIns="0" tIns="13970" rIns="0" bIns="0" rtlCol="0">
            <a:spAutoFit/>
          </a:bodyPr>
          <a:lstStyle/>
          <a:p>
            <a:pPr algn="ctr">
              <a:lnSpc>
                <a:spcPct val="100000"/>
              </a:lnSpc>
              <a:spcBef>
                <a:spcPts val="110"/>
              </a:spcBef>
            </a:pPr>
            <a:r>
              <a:rPr sz="2200" spc="5" dirty="0">
                <a:solidFill>
                  <a:srgbClr val="404040"/>
                </a:solidFill>
                <a:latin typeface="Noto Sans"/>
                <a:cs typeface="Noto Sans"/>
              </a:rPr>
              <a:t>15 </a:t>
            </a:r>
            <a:r>
              <a:rPr sz="2200" spc="-20" dirty="0">
                <a:solidFill>
                  <a:srgbClr val="404040"/>
                </a:solidFill>
                <a:latin typeface="Noto Sans"/>
                <a:cs typeface="Noto Sans"/>
              </a:rPr>
              <a:t>Aurora</a:t>
            </a:r>
            <a:r>
              <a:rPr sz="2200" spc="-114" dirty="0">
                <a:solidFill>
                  <a:srgbClr val="404040"/>
                </a:solidFill>
                <a:latin typeface="Noto Sans"/>
                <a:cs typeface="Noto Sans"/>
              </a:rPr>
              <a:t> </a:t>
            </a:r>
            <a:r>
              <a:rPr sz="2200" spc="-5" dirty="0">
                <a:solidFill>
                  <a:srgbClr val="404040"/>
                </a:solidFill>
                <a:latin typeface="Noto Sans"/>
                <a:cs typeface="Noto Sans"/>
              </a:rPr>
              <a:t>Read</a:t>
            </a:r>
            <a:endParaRPr sz="2200">
              <a:latin typeface="Noto Sans"/>
              <a:cs typeface="Noto Sans"/>
            </a:endParaRPr>
          </a:p>
          <a:p>
            <a:pPr algn="ctr">
              <a:lnSpc>
                <a:spcPct val="100000"/>
              </a:lnSpc>
            </a:pPr>
            <a:r>
              <a:rPr sz="2200" spc="-10" dirty="0">
                <a:solidFill>
                  <a:srgbClr val="404040"/>
                </a:solidFill>
                <a:latin typeface="Noto Sans"/>
                <a:cs typeface="Noto Sans"/>
              </a:rPr>
              <a:t>Replicas</a:t>
            </a:r>
            <a:endParaRPr sz="2200">
              <a:latin typeface="Noto Sans"/>
              <a:cs typeface="Noto Sans"/>
            </a:endParaRPr>
          </a:p>
        </p:txBody>
      </p:sp>
      <p:grpSp>
        <p:nvGrpSpPr>
          <p:cNvPr id="18" name="object 18"/>
          <p:cNvGrpSpPr/>
          <p:nvPr/>
        </p:nvGrpSpPr>
        <p:grpSpPr>
          <a:xfrm>
            <a:off x="3432047" y="4672584"/>
            <a:ext cx="1472565" cy="2783205"/>
            <a:chOff x="3432047" y="4672584"/>
            <a:chExt cx="1472565" cy="2783205"/>
          </a:xfrm>
        </p:grpSpPr>
        <p:sp>
          <p:nvSpPr>
            <p:cNvPr id="19" name="object 19"/>
            <p:cNvSpPr/>
            <p:nvPr/>
          </p:nvSpPr>
          <p:spPr>
            <a:xfrm>
              <a:off x="3627119" y="4940808"/>
              <a:ext cx="457200" cy="591312"/>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4300727" y="4940808"/>
              <a:ext cx="457200" cy="591312"/>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3596639" y="5855208"/>
              <a:ext cx="460248" cy="591312"/>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4315967" y="5855208"/>
              <a:ext cx="457200" cy="591312"/>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3995927" y="6723888"/>
              <a:ext cx="460248" cy="591312"/>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3441191" y="4681728"/>
              <a:ext cx="1454150" cy="2764790"/>
            </a:xfrm>
            <a:custGeom>
              <a:avLst/>
              <a:gdLst/>
              <a:ahLst/>
              <a:cxnLst/>
              <a:rect l="l" t="t" r="r" b="b"/>
              <a:pathLst>
                <a:path w="1454150" h="2764790">
                  <a:moveTo>
                    <a:pt x="0" y="142748"/>
                  </a:moveTo>
                  <a:lnTo>
                    <a:pt x="7274" y="97617"/>
                  </a:lnTo>
                  <a:lnTo>
                    <a:pt x="27533" y="58430"/>
                  </a:lnTo>
                  <a:lnTo>
                    <a:pt x="58430" y="27533"/>
                  </a:lnTo>
                  <a:lnTo>
                    <a:pt x="97617" y="7274"/>
                  </a:lnTo>
                  <a:lnTo>
                    <a:pt x="142748" y="0"/>
                  </a:lnTo>
                  <a:lnTo>
                    <a:pt x="1311148" y="0"/>
                  </a:lnTo>
                  <a:lnTo>
                    <a:pt x="1356278" y="7274"/>
                  </a:lnTo>
                  <a:lnTo>
                    <a:pt x="1395465" y="27533"/>
                  </a:lnTo>
                  <a:lnTo>
                    <a:pt x="1426362" y="58430"/>
                  </a:lnTo>
                  <a:lnTo>
                    <a:pt x="1446621" y="97617"/>
                  </a:lnTo>
                  <a:lnTo>
                    <a:pt x="1453896" y="142748"/>
                  </a:lnTo>
                  <a:lnTo>
                    <a:pt x="1453896" y="2621788"/>
                  </a:lnTo>
                  <a:lnTo>
                    <a:pt x="1446621" y="2666918"/>
                  </a:lnTo>
                  <a:lnTo>
                    <a:pt x="1426362" y="2706105"/>
                  </a:lnTo>
                  <a:lnTo>
                    <a:pt x="1395465" y="2737002"/>
                  </a:lnTo>
                  <a:lnTo>
                    <a:pt x="1356278" y="2757261"/>
                  </a:lnTo>
                  <a:lnTo>
                    <a:pt x="1311148" y="2764536"/>
                  </a:lnTo>
                  <a:lnTo>
                    <a:pt x="142748" y="2764536"/>
                  </a:lnTo>
                  <a:lnTo>
                    <a:pt x="97617" y="2757261"/>
                  </a:lnTo>
                  <a:lnTo>
                    <a:pt x="58430" y="2737002"/>
                  </a:lnTo>
                  <a:lnTo>
                    <a:pt x="27533" y="2706105"/>
                  </a:lnTo>
                  <a:lnTo>
                    <a:pt x="7274" y="2666918"/>
                  </a:lnTo>
                  <a:lnTo>
                    <a:pt x="0" y="2621788"/>
                  </a:lnTo>
                  <a:lnTo>
                    <a:pt x="0" y="142748"/>
                  </a:lnTo>
                  <a:close/>
                </a:path>
              </a:pathLst>
            </a:custGeom>
            <a:ln w="18288">
              <a:solidFill>
                <a:srgbClr val="F7971F"/>
              </a:solidFill>
              <a:prstDash val="lgDash"/>
            </a:ln>
          </p:spPr>
          <p:txBody>
            <a:bodyPr wrap="square" lIns="0" tIns="0" rIns="0" bIns="0" rtlCol="0"/>
            <a:lstStyle/>
            <a:p>
              <a:endParaRPr/>
            </a:p>
          </p:txBody>
        </p:sp>
      </p:grpSp>
      <p:grpSp>
        <p:nvGrpSpPr>
          <p:cNvPr id="25" name="object 25"/>
          <p:cNvGrpSpPr/>
          <p:nvPr/>
        </p:nvGrpSpPr>
        <p:grpSpPr>
          <a:xfrm>
            <a:off x="4977384" y="4672584"/>
            <a:ext cx="1706880" cy="2783205"/>
            <a:chOff x="4977384" y="4672584"/>
            <a:chExt cx="1706880" cy="2783205"/>
          </a:xfrm>
        </p:grpSpPr>
        <p:sp>
          <p:nvSpPr>
            <p:cNvPr id="26" name="object 26"/>
            <p:cNvSpPr/>
            <p:nvPr/>
          </p:nvSpPr>
          <p:spPr>
            <a:xfrm>
              <a:off x="5209032" y="4940808"/>
              <a:ext cx="457200" cy="591312"/>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5209032" y="5855208"/>
              <a:ext cx="457200" cy="591312"/>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6007608" y="5855208"/>
              <a:ext cx="457200" cy="591312"/>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6016752" y="4940808"/>
              <a:ext cx="457200" cy="591312"/>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5666232" y="6723888"/>
              <a:ext cx="460248" cy="591312"/>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4986528" y="4681728"/>
              <a:ext cx="1689100" cy="2764790"/>
            </a:xfrm>
            <a:custGeom>
              <a:avLst/>
              <a:gdLst/>
              <a:ahLst/>
              <a:cxnLst/>
              <a:rect l="l" t="t" r="r" b="b"/>
              <a:pathLst>
                <a:path w="1689100" h="2764790">
                  <a:moveTo>
                    <a:pt x="0" y="165735"/>
                  </a:moveTo>
                  <a:lnTo>
                    <a:pt x="5917" y="121664"/>
                  </a:lnTo>
                  <a:lnTo>
                    <a:pt x="22620" y="82070"/>
                  </a:lnTo>
                  <a:lnTo>
                    <a:pt x="48529" y="48529"/>
                  </a:lnTo>
                  <a:lnTo>
                    <a:pt x="82070" y="22620"/>
                  </a:lnTo>
                  <a:lnTo>
                    <a:pt x="121664" y="5917"/>
                  </a:lnTo>
                  <a:lnTo>
                    <a:pt x="165735" y="0"/>
                  </a:lnTo>
                  <a:lnTo>
                    <a:pt x="1522856" y="0"/>
                  </a:lnTo>
                  <a:lnTo>
                    <a:pt x="1566927" y="5917"/>
                  </a:lnTo>
                  <a:lnTo>
                    <a:pt x="1606521" y="22620"/>
                  </a:lnTo>
                  <a:lnTo>
                    <a:pt x="1640062" y="48529"/>
                  </a:lnTo>
                  <a:lnTo>
                    <a:pt x="1665971" y="82070"/>
                  </a:lnTo>
                  <a:lnTo>
                    <a:pt x="1682674" y="121664"/>
                  </a:lnTo>
                  <a:lnTo>
                    <a:pt x="1688592" y="165735"/>
                  </a:lnTo>
                  <a:lnTo>
                    <a:pt x="1688592" y="2598801"/>
                  </a:lnTo>
                  <a:lnTo>
                    <a:pt x="1682674" y="2642871"/>
                  </a:lnTo>
                  <a:lnTo>
                    <a:pt x="1665971" y="2682465"/>
                  </a:lnTo>
                  <a:lnTo>
                    <a:pt x="1640062" y="2716006"/>
                  </a:lnTo>
                  <a:lnTo>
                    <a:pt x="1606521" y="2741915"/>
                  </a:lnTo>
                  <a:lnTo>
                    <a:pt x="1566927" y="2758618"/>
                  </a:lnTo>
                  <a:lnTo>
                    <a:pt x="1522856" y="2764536"/>
                  </a:lnTo>
                  <a:lnTo>
                    <a:pt x="165735" y="2764536"/>
                  </a:lnTo>
                  <a:lnTo>
                    <a:pt x="121664" y="2758618"/>
                  </a:lnTo>
                  <a:lnTo>
                    <a:pt x="82070" y="2741915"/>
                  </a:lnTo>
                  <a:lnTo>
                    <a:pt x="48529" y="2716006"/>
                  </a:lnTo>
                  <a:lnTo>
                    <a:pt x="22620" y="2682465"/>
                  </a:lnTo>
                  <a:lnTo>
                    <a:pt x="5917" y="2642871"/>
                  </a:lnTo>
                  <a:lnTo>
                    <a:pt x="0" y="2598801"/>
                  </a:lnTo>
                  <a:lnTo>
                    <a:pt x="0" y="165735"/>
                  </a:lnTo>
                  <a:close/>
                </a:path>
              </a:pathLst>
            </a:custGeom>
            <a:ln w="18288">
              <a:solidFill>
                <a:srgbClr val="F7971F"/>
              </a:solidFill>
              <a:prstDash val="lgDash"/>
            </a:ln>
          </p:spPr>
          <p:txBody>
            <a:bodyPr wrap="square" lIns="0" tIns="0" rIns="0" bIns="0" rtlCol="0"/>
            <a:lstStyle/>
            <a:p>
              <a:endParaRPr/>
            </a:p>
          </p:txBody>
        </p:sp>
      </p:grpSp>
      <p:sp>
        <p:nvSpPr>
          <p:cNvPr id="32" name="object 32"/>
          <p:cNvSpPr/>
          <p:nvPr/>
        </p:nvSpPr>
        <p:spPr>
          <a:xfrm>
            <a:off x="7903464" y="4703064"/>
            <a:ext cx="844296" cy="947927"/>
          </a:xfrm>
          <a:prstGeom prst="rect">
            <a:avLst/>
          </a:prstGeom>
          <a:blipFill>
            <a:blip r:embed="rId4" cstate="print"/>
            <a:stretch>
              <a:fillRect/>
            </a:stretch>
          </a:blipFill>
        </p:spPr>
        <p:txBody>
          <a:bodyPr wrap="square" lIns="0" tIns="0" rIns="0" bIns="0" rtlCol="0"/>
          <a:lstStyle/>
          <a:p>
            <a:endParaRPr/>
          </a:p>
        </p:txBody>
      </p:sp>
      <p:sp>
        <p:nvSpPr>
          <p:cNvPr id="33" name="object 33"/>
          <p:cNvSpPr txBox="1"/>
          <p:nvPr/>
        </p:nvSpPr>
        <p:spPr>
          <a:xfrm>
            <a:off x="7315327" y="5618226"/>
            <a:ext cx="2026285" cy="697230"/>
          </a:xfrm>
          <a:prstGeom prst="rect">
            <a:avLst/>
          </a:prstGeom>
        </p:spPr>
        <p:txBody>
          <a:bodyPr vert="horz" wrap="square" lIns="0" tIns="13335" rIns="0" bIns="0" rtlCol="0">
            <a:spAutoFit/>
          </a:bodyPr>
          <a:lstStyle/>
          <a:p>
            <a:pPr marL="463550" marR="5080" indent="-451484">
              <a:lnSpc>
                <a:spcPct val="100000"/>
              </a:lnSpc>
              <a:spcBef>
                <a:spcPts val="105"/>
              </a:spcBef>
            </a:pPr>
            <a:r>
              <a:rPr sz="2200" spc="-25" dirty="0">
                <a:solidFill>
                  <a:srgbClr val="404040"/>
                </a:solidFill>
                <a:latin typeface="Noto Sans"/>
                <a:cs typeface="Noto Sans"/>
              </a:rPr>
              <a:t>New Aurora</a:t>
            </a:r>
            <a:r>
              <a:rPr sz="2200" spc="-85" dirty="0">
                <a:solidFill>
                  <a:srgbClr val="404040"/>
                </a:solidFill>
                <a:latin typeface="Noto Sans"/>
                <a:cs typeface="Noto Sans"/>
              </a:rPr>
              <a:t> </a:t>
            </a:r>
            <a:r>
              <a:rPr sz="2200" dirty="0">
                <a:solidFill>
                  <a:srgbClr val="404040"/>
                </a:solidFill>
                <a:latin typeface="Noto Sans"/>
                <a:cs typeface="Noto Sans"/>
              </a:rPr>
              <a:t>DB  </a:t>
            </a:r>
            <a:r>
              <a:rPr sz="2200" spc="-30" dirty="0">
                <a:solidFill>
                  <a:srgbClr val="404040"/>
                </a:solidFill>
                <a:latin typeface="Noto Sans"/>
                <a:cs typeface="Noto Sans"/>
              </a:rPr>
              <a:t>Instance</a:t>
            </a:r>
            <a:endParaRPr sz="2200">
              <a:latin typeface="Noto Sans"/>
              <a:cs typeface="Noto Sans"/>
            </a:endParaRPr>
          </a:p>
        </p:txBody>
      </p:sp>
      <p:sp>
        <p:nvSpPr>
          <p:cNvPr id="34" name="object 34"/>
          <p:cNvSpPr/>
          <p:nvPr/>
        </p:nvSpPr>
        <p:spPr>
          <a:xfrm>
            <a:off x="5547359" y="710183"/>
            <a:ext cx="5172455" cy="256031"/>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7869935" y="1901951"/>
            <a:ext cx="841248" cy="947927"/>
          </a:xfrm>
          <a:prstGeom prst="rect">
            <a:avLst/>
          </a:prstGeom>
          <a:blipFill>
            <a:blip r:embed="rId4" cstate="print"/>
            <a:stretch>
              <a:fillRect/>
            </a:stretch>
          </a:blipFill>
        </p:spPr>
        <p:txBody>
          <a:bodyPr wrap="square" lIns="0" tIns="0" rIns="0" bIns="0" rtlCol="0"/>
          <a:lstStyle/>
          <a:p>
            <a:endParaRPr/>
          </a:p>
        </p:txBody>
      </p:sp>
      <p:sp>
        <p:nvSpPr>
          <p:cNvPr id="36" name="object 36"/>
          <p:cNvSpPr txBox="1"/>
          <p:nvPr/>
        </p:nvSpPr>
        <p:spPr>
          <a:xfrm>
            <a:off x="7834121" y="2864561"/>
            <a:ext cx="919480" cy="362585"/>
          </a:xfrm>
          <a:prstGeom prst="rect">
            <a:avLst/>
          </a:prstGeom>
        </p:spPr>
        <p:txBody>
          <a:bodyPr vert="horz" wrap="square" lIns="0" tIns="13970" rIns="0" bIns="0" rtlCol="0">
            <a:spAutoFit/>
          </a:bodyPr>
          <a:lstStyle/>
          <a:p>
            <a:pPr marL="12700">
              <a:lnSpc>
                <a:spcPct val="100000"/>
              </a:lnSpc>
              <a:spcBef>
                <a:spcPts val="110"/>
              </a:spcBef>
            </a:pPr>
            <a:r>
              <a:rPr sz="2200" spc="-25" dirty="0">
                <a:solidFill>
                  <a:srgbClr val="404040"/>
                </a:solidFill>
                <a:latin typeface="Noto Sans"/>
                <a:cs typeface="Noto Sans"/>
              </a:rPr>
              <a:t>Aurora</a:t>
            </a:r>
            <a:endParaRPr sz="2200">
              <a:latin typeface="Noto Sans"/>
              <a:cs typeface="Noto Sans"/>
            </a:endParaRPr>
          </a:p>
        </p:txBody>
      </p:sp>
      <p:grpSp>
        <p:nvGrpSpPr>
          <p:cNvPr id="37" name="object 37"/>
          <p:cNvGrpSpPr/>
          <p:nvPr/>
        </p:nvGrpSpPr>
        <p:grpSpPr>
          <a:xfrm>
            <a:off x="4122420" y="3230879"/>
            <a:ext cx="8333740" cy="1320800"/>
            <a:chOff x="4122420" y="3230879"/>
            <a:chExt cx="8333740" cy="1320800"/>
          </a:xfrm>
        </p:grpSpPr>
        <p:sp>
          <p:nvSpPr>
            <p:cNvPr id="38" name="object 38"/>
            <p:cNvSpPr/>
            <p:nvPr/>
          </p:nvSpPr>
          <p:spPr>
            <a:xfrm>
              <a:off x="8252460" y="3273551"/>
              <a:ext cx="76200" cy="1275715"/>
            </a:xfrm>
            <a:custGeom>
              <a:avLst/>
              <a:gdLst/>
              <a:ahLst/>
              <a:cxnLst/>
              <a:rect l="l" t="t" r="r" b="b"/>
              <a:pathLst>
                <a:path w="76200" h="1275714">
                  <a:moveTo>
                    <a:pt x="28956" y="1199261"/>
                  </a:moveTo>
                  <a:lnTo>
                    <a:pt x="0" y="1199261"/>
                  </a:lnTo>
                  <a:lnTo>
                    <a:pt x="38100" y="1275461"/>
                  </a:lnTo>
                  <a:lnTo>
                    <a:pt x="69850" y="1211961"/>
                  </a:lnTo>
                  <a:lnTo>
                    <a:pt x="28956" y="1211961"/>
                  </a:lnTo>
                  <a:lnTo>
                    <a:pt x="28956" y="1199261"/>
                  </a:lnTo>
                  <a:close/>
                </a:path>
                <a:path w="76200" h="1275714">
                  <a:moveTo>
                    <a:pt x="47244" y="0"/>
                  </a:moveTo>
                  <a:lnTo>
                    <a:pt x="28956" y="0"/>
                  </a:lnTo>
                  <a:lnTo>
                    <a:pt x="28956" y="1211961"/>
                  </a:lnTo>
                  <a:lnTo>
                    <a:pt x="47244" y="1211961"/>
                  </a:lnTo>
                  <a:lnTo>
                    <a:pt x="47244" y="0"/>
                  </a:lnTo>
                  <a:close/>
                </a:path>
                <a:path w="76200" h="1275714">
                  <a:moveTo>
                    <a:pt x="76200" y="1199261"/>
                  </a:moveTo>
                  <a:lnTo>
                    <a:pt x="47244" y="1199261"/>
                  </a:lnTo>
                  <a:lnTo>
                    <a:pt x="47244" y="1211961"/>
                  </a:lnTo>
                  <a:lnTo>
                    <a:pt x="69850" y="1211961"/>
                  </a:lnTo>
                  <a:lnTo>
                    <a:pt x="76200" y="1199261"/>
                  </a:lnTo>
                  <a:close/>
                </a:path>
              </a:pathLst>
            </a:custGeom>
            <a:solidFill>
              <a:srgbClr val="EC7C30"/>
            </a:solidFill>
          </p:spPr>
          <p:txBody>
            <a:bodyPr wrap="square" lIns="0" tIns="0" rIns="0" bIns="0" rtlCol="0"/>
            <a:lstStyle/>
            <a:p>
              <a:endParaRPr/>
            </a:p>
          </p:txBody>
        </p:sp>
        <p:sp>
          <p:nvSpPr>
            <p:cNvPr id="39" name="object 39"/>
            <p:cNvSpPr/>
            <p:nvPr/>
          </p:nvSpPr>
          <p:spPr>
            <a:xfrm>
              <a:off x="4160520" y="3230879"/>
              <a:ext cx="4133215" cy="635635"/>
            </a:xfrm>
            <a:custGeom>
              <a:avLst/>
              <a:gdLst/>
              <a:ahLst/>
              <a:cxnLst/>
              <a:rect l="l" t="t" r="r" b="b"/>
              <a:pathLst>
                <a:path w="4133215" h="635635">
                  <a:moveTo>
                    <a:pt x="4129531" y="627888"/>
                  </a:moveTo>
                  <a:lnTo>
                    <a:pt x="0" y="627888"/>
                  </a:lnTo>
                </a:path>
                <a:path w="4133215" h="635635">
                  <a:moveTo>
                    <a:pt x="4133087" y="0"/>
                  </a:moveTo>
                  <a:lnTo>
                    <a:pt x="4133087" y="635254"/>
                  </a:lnTo>
                </a:path>
              </a:pathLst>
            </a:custGeom>
            <a:ln w="18288">
              <a:solidFill>
                <a:srgbClr val="EC7C30"/>
              </a:solidFill>
            </a:ln>
          </p:spPr>
          <p:txBody>
            <a:bodyPr wrap="square" lIns="0" tIns="0" rIns="0" bIns="0" rtlCol="0"/>
            <a:lstStyle/>
            <a:p>
              <a:endParaRPr/>
            </a:p>
          </p:txBody>
        </p:sp>
        <p:sp>
          <p:nvSpPr>
            <p:cNvPr id="40" name="object 40"/>
            <p:cNvSpPr/>
            <p:nvPr/>
          </p:nvSpPr>
          <p:spPr>
            <a:xfrm>
              <a:off x="4122420" y="3852671"/>
              <a:ext cx="76200" cy="699135"/>
            </a:xfrm>
            <a:custGeom>
              <a:avLst/>
              <a:gdLst/>
              <a:ahLst/>
              <a:cxnLst/>
              <a:rect l="l" t="t" r="r" b="b"/>
              <a:pathLst>
                <a:path w="76200" h="699135">
                  <a:moveTo>
                    <a:pt x="28955" y="622553"/>
                  </a:moveTo>
                  <a:lnTo>
                    <a:pt x="0" y="622553"/>
                  </a:lnTo>
                  <a:lnTo>
                    <a:pt x="38100" y="698753"/>
                  </a:lnTo>
                  <a:lnTo>
                    <a:pt x="69850" y="635253"/>
                  </a:lnTo>
                  <a:lnTo>
                    <a:pt x="28955" y="635253"/>
                  </a:lnTo>
                  <a:lnTo>
                    <a:pt x="28955" y="622553"/>
                  </a:lnTo>
                  <a:close/>
                </a:path>
                <a:path w="76200" h="699135">
                  <a:moveTo>
                    <a:pt x="47243" y="0"/>
                  </a:moveTo>
                  <a:lnTo>
                    <a:pt x="28955" y="0"/>
                  </a:lnTo>
                  <a:lnTo>
                    <a:pt x="28955" y="635253"/>
                  </a:lnTo>
                  <a:lnTo>
                    <a:pt x="47243" y="635253"/>
                  </a:lnTo>
                  <a:lnTo>
                    <a:pt x="47243" y="0"/>
                  </a:lnTo>
                  <a:close/>
                </a:path>
                <a:path w="76200" h="699135">
                  <a:moveTo>
                    <a:pt x="76200" y="622553"/>
                  </a:moveTo>
                  <a:lnTo>
                    <a:pt x="47243" y="622553"/>
                  </a:lnTo>
                  <a:lnTo>
                    <a:pt x="47243" y="635253"/>
                  </a:lnTo>
                  <a:lnTo>
                    <a:pt x="69850" y="635253"/>
                  </a:lnTo>
                  <a:lnTo>
                    <a:pt x="76200" y="622553"/>
                  </a:lnTo>
                  <a:close/>
                </a:path>
              </a:pathLst>
            </a:custGeom>
            <a:solidFill>
              <a:srgbClr val="EC7C30"/>
            </a:solidFill>
          </p:spPr>
          <p:txBody>
            <a:bodyPr wrap="square" lIns="0" tIns="0" rIns="0" bIns="0" rtlCol="0"/>
            <a:lstStyle/>
            <a:p>
              <a:endParaRPr/>
            </a:p>
          </p:txBody>
        </p:sp>
        <p:sp>
          <p:nvSpPr>
            <p:cNvPr id="41" name="object 41"/>
            <p:cNvSpPr/>
            <p:nvPr/>
          </p:nvSpPr>
          <p:spPr>
            <a:xfrm>
              <a:off x="8296655" y="3858767"/>
              <a:ext cx="4130040" cy="0"/>
            </a:xfrm>
            <a:custGeom>
              <a:avLst/>
              <a:gdLst/>
              <a:ahLst/>
              <a:cxnLst/>
              <a:rect l="l" t="t" r="r" b="b"/>
              <a:pathLst>
                <a:path w="4130040">
                  <a:moveTo>
                    <a:pt x="4129532" y="0"/>
                  </a:moveTo>
                  <a:lnTo>
                    <a:pt x="0" y="0"/>
                  </a:lnTo>
                </a:path>
              </a:pathLst>
            </a:custGeom>
            <a:ln w="18288">
              <a:solidFill>
                <a:srgbClr val="EC7C30"/>
              </a:solidFill>
            </a:ln>
          </p:spPr>
          <p:txBody>
            <a:bodyPr wrap="square" lIns="0" tIns="0" rIns="0" bIns="0" rtlCol="0"/>
            <a:lstStyle/>
            <a:p>
              <a:endParaRPr/>
            </a:p>
          </p:txBody>
        </p:sp>
        <p:sp>
          <p:nvSpPr>
            <p:cNvPr id="42" name="object 42"/>
            <p:cNvSpPr/>
            <p:nvPr/>
          </p:nvSpPr>
          <p:spPr>
            <a:xfrm>
              <a:off x="12379451" y="3852671"/>
              <a:ext cx="76200" cy="699135"/>
            </a:xfrm>
            <a:custGeom>
              <a:avLst/>
              <a:gdLst/>
              <a:ahLst/>
              <a:cxnLst/>
              <a:rect l="l" t="t" r="r" b="b"/>
              <a:pathLst>
                <a:path w="76200" h="699135">
                  <a:moveTo>
                    <a:pt x="28955" y="622553"/>
                  </a:moveTo>
                  <a:lnTo>
                    <a:pt x="0" y="622553"/>
                  </a:lnTo>
                  <a:lnTo>
                    <a:pt x="38100" y="698753"/>
                  </a:lnTo>
                  <a:lnTo>
                    <a:pt x="69850" y="635253"/>
                  </a:lnTo>
                  <a:lnTo>
                    <a:pt x="28955" y="635253"/>
                  </a:lnTo>
                  <a:lnTo>
                    <a:pt x="28955" y="622553"/>
                  </a:lnTo>
                  <a:close/>
                </a:path>
                <a:path w="76200" h="699135">
                  <a:moveTo>
                    <a:pt x="47244" y="0"/>
                  </a:moveTo>
                  <a:lnTo>
                    <a:pt x="28955" y="0"/>
                  </a:lnTo>
                  <a:lnTo>
                    <a:pt x="28955" y="635253"/>
                  </a:lnTo>
                  <a:lnTo>
                    <a:pt x="47244" y="635253"/>
                  </a:lnTo>
                  <a:lnTo>
                    <a:pt x="47244" y="0"/>
                  </a:lnTo>
                  <a:close/>
                </a:path>
                <a:path w="76200" h="699135">
                  <a:moveTo>
                    <a:pt x="76200" y="622553"/>
                  </a:moveTo>
                  <a:lnTo>
                    <a:pt x="47244" y="622553"/>
                  </a:lnTo>
                  <a:lnTo>
                    <a:pt x="47244" y="635253"/>
                  </a:lnTo>
                  <a:lnTo>
                    <a:pt x="69850" y="635253"/>
                  </a:lnTo>
                  <a:lnTo>
                    <a:pt x="76200" y="622553"/>
                  </a:lnTo>
                  <a:close/>
                </a:path>
              </a:pathLst>
            </a:custGeom>
            <a:solidFill>
              <a:srgbClr val="EC7C30"/>
            </a:solidFill>
          </p:spPr>
          <p:txBody>
            <a:bodyPr wrap="square" lIns="0" tIns="0" rIns="0" bIns="0" rtlCol="0"/>
            <a:lstStyle/>
            <a:p>
              <a:endParaRPr/>
            </a:p>
          </p:txBody>
        </p:sp>
      </p:grpSp>
      <p:sp>
        <p:nvSpPr>
          <p:cNvPr id="43" name="object 43"/>
          <p:cNvSpPr txBox="1"/>
          <p:nvPr/>
        </p:nvSpPr>
        <p:spPr>
          <a:xfrm>
            <a:off x="967536" y="1165605"/>
            <a:ext cx="14090650" cy="697865"/>
          </a:xfrm>
          <a:prstGeom prst="rect">
            <a:avLst/>
          </a:prstGeom>
        </p:spPr>
        <p:txBody>
          <a:bodyPr vert="horz" wrap="square" lIns="0" tIns="13335" rIns="0" bIns="0" rtlCol="0">
            <a:spAutoFit/>
          </a:bodyPr>
          <a:lstStyle/>
          <a:p>
            <a:pPr marL="12700">
              <a:lnSpc>
                <a:spcPct val="100000"/>
              </a:lnSpc>
              <a:spcBef>
                <a:spcPts val="105"/>
              </a:spcBef>
            </a:pPr>
            <a:r>
              <a:rPr sz="2200" spc="-5" dirty="0">
                <a:solidFill>
                  <a:srgbClr val="404040"/>
                </a:solidFill>
                <a:latin typeface="Noto Sans"/>
                <a:cs typeface="Noto Sans"/>
              </a:rPr>
              <a:t>Amazon </a:t>
            </a:r>
            <a:r>
              <a:rPr sz="2200" spc="-25" dirty="0">
                <a:solidFill>
                  <a:srgbClr val="404040"/>
                </a:solidFill>
                <a:latin typeface="Noto Sans"/>
                <a:cs typeface="Noto Sans"/>
              </a:rPr>
              <a:t>Aurora </a:t>
            </a:r>
            <a:r>
              <a:rPr sz="2200" spc="-15" dirty="0">
                <a:solidFill>
                  <a:srgbClr val="404040"/>
                </a:solidFill>
                <a:latin typeface="Noto Sans"/>
                <a:cs typeface="Noto Sans"/>
              </a:rPr>
              <a:t>creates up to </a:t>
            </a:r>
            <a:r>
              <a:rPr sz="2200" spc="5" dirty="0">
                <a:solidFill>
                  <a:srgbClr val="404040"/>
                </a:solidFill>
                <a:latin typeface="Noto Sans"/>
                <a:cs typeface="Noto Sans"/>
              </a:rPr>
              <a:t>15 </a:t>
            </a:r>
            <a:r>
              <a:rPr sz="2200" spc="-25" dirty="0">
                <a:solidFill>
                  <a:srgbClr val="404040"/>
                </a:solidFill>
                <a:latin typeface="Noto Sans"/>
                <a:cs typeface="Noto Sans"/>
              </a:rPr>
              <a:t>Aurora </a:t>
            </a:r>
            <a:r>
              <a:rPr sz="2200" spc="-15" dirty="0">
                <a:solidFill>
                  <a:srgbClr val="404040"/>
                </a:solidFill>
                <a:latin typeface="Noto Sans"/>
                <a:cs typeface="Noto Sans"/>
              </a:rPr>
              <a:t>read replicas </a:t>
            </a:r>
            <a:r>
              <a:rPr sz="2200" spc="-10" dirty="0">
                <a:solidFill>
                  <a:srgbClr val="404040"/>
                </a:solidFill>
                <a:latin typeface="Noto Sans"/>
                <a:cs typeface="Noto Sans"/>
              </a:rPr>
              <a:t>and up </a:t>
            </a:r>
            <a:r>
              <a:rPr sz="2200" spc="-15" dirty="0">
                <a:solidFill>
                  <a:srgbClr val="404040"/>
                </a:solidFill>
                <a:latin typeface="Noto Sans"/>
                <a:cs typeface="Noto Sans"/>
              </a:rPr>
              <a:t>to five </a:t>
            </a:r>
            <a:r>
              <a:rPr sz="2200" spc="-10" dirty="0">
                <a:solidFill>
                  <a:srgbClr val="404040"/>
                </a:solidFill>
                <a:latin typeface="Noto Sans"/>
                <a:cs typeface="Noto Sans"/>
              </a:rPr>
              <a:t>MySQL </a:t>
            </a:r>
            <a:r>
              <a:rPr sz="2200" spc="-15" dirty="0">
                <a:solidFill>
                  <a:srgbClr val="404040"/>
                </a:solidFill>
                <a:latin typeface="Noto Sans"/>
                <a:cs typeface="Noto Sans"/>
              </a:rPr>
              <a:t>read replicas </a:t>
            </a:r>
            <a:r>
              <a:rPr sz="2200" spc="-20" dirty="0">
                <a:solidFill>
                  <a:srgbClr val="404040"/>
                </a:solidFill>
                <a:latin typeface="Noto Sans"/>
                <a:cs typeface="Noto Sans"/>
              </a:rPr>
              <a:t>that </a:t>
            </a:r>
            <a:r>
              <a:rPr sz="2200" spc="-10" dirty="0">
                <a:solidFill>
                  <a:srgbClr val="404040"/>
                </a:solidFill>
                <a:latin typeface="Noto Sans"/>
                <a:cs typeface="Noto Sans"/>
              </a:rPr>
              <a:t>can be</a:t>
            </a:r>
            <a:r>
              <a:rPr sz="2200" spc="110" dirty="0">
                <a:solidFill>
                  <a:srgbClr val="404040"/>
                </a:solidFill>
                <a:latin typeface="Noto Sans"/>
                <a:cs typeface="Noto Sans"/>
              </a:rPr>
              <a:t> </a:t>
            </a:r>
            <a:r>
              <a:rPr sz="2200" spc="-15" dirty="0">
                <a:solidFill>
                  <a:srgbClr val="404040"/>
                </a:solidFill>
                <a:latin typeface="Noto Sans"/>
                <a:cs typeface="Noto Sans"/>
              </a:rPr>
              <a:t>created</a:t>
            </a:r>
            <a:endParaRPr sz="2200">
              <a:latin typeface="Noto Sans"/>
              <a:cs typeface="Noto Sans"/>
            </a:endParaRPr>
          </a:p>
          <a:p>
            <a:pPr marL="12700">
              <a:lnSpc>
                <a:spcPct val="100000"/>
              </a:lnSpc>
            </a:pPr>
            <a:r>
              <a:rPr sz="2200" spc="-45" dirty="0">
                <a:solidFill>
                  <a:srgbClr val="404040"/>
                </a:solidFill>
                <a:latin typeface="Noto Sans"/>
                <a:cs typeface="Noto Sans"/>
              </a:rPr>
              <a:t>using </a:t>
            </a:r>
            <a:r>
              <a:rPr sz="2200" spc="-10" dirty="0">
                <a:solidFill>
                  <a:srgbClr val="404040"/>
                </a:solidFill>
                <a:latin typeface="Noto Sans"/>
                <a:cs typeface="Noto Sans"/>
              </a:rPr>
              <a:t>MySQL</a:t>
            </a:r>
            <a:r>
              <a:rPr sz="2200" spc="40" dirty="0">
                <a:solidFill>
                  <a:srgbClr val="404040"/>
                </a:solidFill>
                <a:latin typeface="Noto Sans"/>
                <a:cs typeface="Noto Sans"/>
              </a:rPr>
              <a:t> </a:t>
            </a:r>
            <a:r>
              <a:rPr sz="2200" spc="-15" dirty="0">
                <a:solidFill>
                  <a:srgbClr val="404040"/>
                </a:solidFill>
                <a:latin typeface="Noto Sans"/>
                <a:cs typeface="Noto Sans"/>
              </a:rPr>
              <a:t>replication.</a:t>
            </a:r>
            <a:endParaRPr sz="2200">
              <a:latin typeface="Noto Sans"/>
              <a:cs typeface="Noto Sans"/>
            </a:endParaRPr>
          </a:p>
        </p:txBody>
      </p:sp>
      <p:sp>
        <p:nvSpPr>
          <p:cNvPr id="44" name="object 44"/>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98</a:t>
            </a:fld>
            <a:endParaRPr spc="-5"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9773" y="283286"/>
            <a:ext cx="3618229" cy="512445"/>
          </a:xfrm>
          <a:prstGeom prst="rect">
            <a:avLst/>
          </a:prstGeom>
        </p:spPr>
        <p:txBody>
          <a:bodyPr vert="horz" wrap="square" lIns="0" tIns="12065" rIns="0" bIns="0" rtlCol="0">
            <a:spAutoFit/>
          </a:bodyPr>
          <a:lstStyle/>
          <a:p>
            <a:pPr marL="12700">
              <a:lnSpc>
                <a:spcPct val="100000"/>
              </a:lnSpc>
              <a:spcBef>
                <a:spcPts val="95"/>
              </a:spcBef>
            </a:pPr>
            <a:r>
              <a:rPr sz="3200" b="0" spc="-375" dirty="0">
                <a:latin typeface="Arial Black"/>
                <a:cs typeface="Arial Black"/>
              </a:rPr>
              <a:t>Aurora </a:t>
            </a:r>
            <a:r>
              <a:rPr sz="3200" b="0" spc="-290" dirty="0">
                <a:latin typeface="Arial Black"/>
                <a:cs typeface="Arial Black"/>
              </a:rPr>
              <a:t>Multi</a:t>
            </a:r>
            <a:r>
              <a:rPr sz="3200" b="0" dirty="0">
                <a:latin typeface="Arial Black"/>
                <a:cs typeface="Arial Black"/>
              </a:rPr>
              <a:t> </a:t>
            </a:r>
            <a:r>
              <a:rPr sz="3200" b="0" spc="-405" dirty="0">
                <a:latin typeface="Arial Black"/>
                <a:cs typeface="Arial Black"/>
              </a:rPr>
              <a:t>Master</a:t>
            </a:r>
            <a:endParaRPr sz="3200">
              <a:latin typeface="Arial Black"/>
              <a:cs typeface="Arial Black"/>
            </a:endParaRPr>
          </a:p>
        </p:txBody>
      </p:sp>
      <p:sp>
        <p:nvSpPr>
          <p:cNvPr id="3" name="object 3"/>
          <p:cNvSpPr/>
          <p:nvPr/>
        </p:nvSpPr>
        <p:spPr>
          <a:xfrm>
            <a:off x="5961888" y="710183"/>
            <a:ext cx="4340352" cy="25603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573530" y="1326591"/>
            <a:ext cx="12225020" cy="697865"/>
          </a:xfrm>
          <a:prstGeom prst="rect">
            <a:avLst/>
          </a:prstGeom>
        </p:spPr>
        <p:txBody>
          <a:bodyPr vert="horz" wrap="square" lIns="0" tIns="13970" rIns="0" bIns="0" rtlCol="0">
            <a:spAutoFit/>
          </a:bodyPr>
          <a:lstStyle/>
          <a:p>
            <a:pPr marL="12700">
              <a:lnSpc>
                <a:spcPct val="100000"/>
              </a:lnSpc>
              <a:spcBef>
                <a:spcPts val="110"/>
              </a:spcBef>
            </a:pPr>
            <a:r>
              <a:rPr sz="2200" spc="-25" dirty="0">
                <a:solidFill>
                  <a:srgbClr val="404040"/>
                </a:solidFill>
                <a:latin typeface="Noto Sans"/>
                <a:cs typeface="Noto Sans"/>
              </a:rPr>
              <a:t>Aurora </a:t>
            </a:r>
            <a:r>
              <a:rPr sz="2200" spc="-15" dirty="0">
                <a:solidFill>
                  <a:srgbClr val="404040"/>
                </a:solidFill>
                <a:latin typeface="Noto Sans"/>
                <a:cs typeface="Noto Sans"/>
              </a:rPr>
              <a:t>Multi-Master </a:t>
            </a:r>
            <a:r>
              <a:rPr sz="2200" spc="-20" dirty="0">
                <a:solidFill>
                  <a:srgbClr val="404040"/>
                </a:solidFill>
                <a:latin typeface="Noto Sans"/>
                <a:cs typeface="Noto Sans"/>
              </a:rPr>
              <a:t>allows </a:t>
            </a:r>
            <a:r>
              <a:rPr sz="2200" spc="-5" dirty="0">
                <a:solidFill>
                  <a:srgbClr val="404040"/>
                </a:solidFill>
                <a:latin typeface="Noto Sans"/>
                <a:cs typeface="Noto Sans"/>
              </a:rPr>
              <a:t>you </a:t>
            </a:r>
            <a:r>
              <a:rPr sz="2200" spc="-15" dirty="0">
                <a:solidFill>
                  <a:srgbClr val="404040"/>
                </a:solidFill>
                <a:latin typeface="Noto Sans"/>
                <a:cs typeface="Noto Sans"/>
              </a:rPr>
              <a:t>to create multiple read/write </a:t>
            </a:r>
            <a:r>
              <a:rPr sz="2200" spc="-10" dirty="0">
                <a:solidFill>
                  <a:srgbClr val="404040"/>
                </a:solidFill>
                <a:latin typeface="Noto Sans"/>
                <a:cs typeface="Noto Sans"/>
              </a:rPr>
              <a:t>master </a:t>
            </a:r>
            <a:r>
              <a:rPr sz="2200" spc="-15" dirty="0">
                <a:solidFill>
                  <a:srgbClr val="404040"/>
                </a:solidFill>
                <a:latin typeface="Noto Sans"/>
                <a:cs typeface="Noto Sans"/>
              </a:rPr>
              <a:t>instances </a:t>
            </a:r>
            <a:r>
              <a:rPr sz="2200" spc="-10" dirty="0">
                <a:solidFill>
                  <a:srgbClr val="404040"/>
                </a:solidFill>
                <a:latin typeface="Noto Sans"/>
                <a:cs typeface="Noto Sans"/>
              </a:rPr>
              <a:t>across</a:t>
            </a:r>
            <a:r>
              <a:rPr sz="2200" spc="85" dirty="0">
                <a:solidFill>
                  <a:srgbClr val="404040"/>
                </a:solidFill>
                <a:latin typeface="Noto Sans"/>
                <a:cs typeface="Noto Sans"/>
              </a:rPr>
              <a:t> </a:t>
            </a:r>
            <a:r>
              <a:rPr sz="2200" spc="-15" dirty="0">
                <a:solidFill>
                  <a:srgbClr val="404040"/>
                </a:solidFill>
                <a:latin typeface="Noto Sans"/>
                <a:cs typeface="Noto Sans"/>
              </a:rPr>
              <a:t>multiple</a:t>
            </a:r>
            <a:endParaRPr sz="2200">
              <a:latin typeface="Noto Sans"/>
              <a:cs typeface="Noto Sans"/>
            </a:endParaRPr>
          </a:p>
          <a:p>
            <a:pPr marL="12700">
              <a:lnSpc>
                <a:spcPct val="100000"/>
              </a:lnSpc>
            </a:pPr>
            <a:r>
              <a:rPr sz="2200" spc="-20" dirty="0">
                <a:solidFill>
                  <a:srgbClr val="404040"/>
                </a:solidFill>
                <a:latin typeface="Noto Sans"/>
                <a:cs typeface="Noto Sans"/>
              </a:rPr>
              <a:t>Availability</a:t>
            </a:r>
            <a:r>
              <a:rPr sz="2200" spc="55" dirty="0">
                <a:solidFill>
                  <a:srgbClr val="404040"/>
                </a:solidFill>
                <a:latin typeface="Noto Sans"/>
                <a:cs typeface="Noto Sans"/>
              </a:rPr>
              <a:t> </a:t>
            </a:r>
            <a:r>
              <a:rPr sz="2200" spc="-5" dirty="0">
                <a:solidFill>
                  <a:srgbClr val="404040"/>
                </a:solidFill>
                <a:latin typeface="Noto Sans"/>
                <a:cs typeface="Noto Sans"/>
              </a:rPr>
              <a:t>Zones.</a:t>
            </a:r>
            <a:endParaRPr sz="2200">
              <a:latin typeface="Noto Sans"/>
              <a:cs typeface="Noto Sans"/>
            </a:endParaRPr>
          </a:p>
        </p:txBody>
      </p:sp>
      <p:sp>
        <p:nvSpPr>
          <p:cNvPr id="5" name="object 5"/>
          <p:cNvSpPr/>
          <p:nvPr/>
        </p:nvSpPr>
        <p:spPr>
          <a:xfrm>
            <a:off x="2415133" y="2668131"/>
            <a:ext cx="1728386" cy="182533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166993" y="2668131"/>
            <a:ext cx="1731387" cy="182533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2101676" y="2668131"/>
            <a:ext cx="1728386" cy="182533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683093" y="5962714"/>
            <a:ext cx="1104717" cy="145833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485888" y="5874647"/>
            <a:ext cx="1249680" cy="153388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2387031" y="5929511"/>
            <a:ext cx="1161369" cy="1533889"/>
          </a:xfrm>
          <a:prstGeom prst="rect">
            <a:avLst/>
          </a:prstGeom>
          <a:blipFill>
            <a:blip r:embed="rId4" cstate="print"/>
            <a:stretch>
              <a:fillRect/>
            </a:stretch>
          </a:blipFill>
        </p:spPr>
        <p:txBody>
          <a:bodyPr wrap="square" lIns="0" tIns="0" rIns="0" bIns="0" rtlCol="0"/>
          <a:lstStyle/>
          <a:p>
            <a:endParaRPr/>
          </a:p>
        </p:txBody>
      </p:sp>
      <p:grpSp>
        <p:nvGrpSpPr>
          <p:cNvPr id="11" name="object 11"/>
          <p:cNvGrpSpPr/>
          <p:nvPr/>
        </p:nvGrpSpPr>
        <p:grpSpPr>
          <a:xfrm>
            <a:off x="7751064" y="4675632"/>
            <a:ext cx="561340" cy="1005840"/>
            <a:chOff x="7751064" y="4675632"/>
            <a:chExt cx="561340" cy="1005840"/>
          </a:xfrm>
        </p:grpSpPr>
        <p:sp>
          <p:nvSpPr>
            <p:cNvPr id="12" name="object 12"/>
            <p:cNvSpPr/>
            <p:nvPr/>
          </p:nvSpPr>
          <p:spPr>
            <a:xfrm>
              <a:off x="7757160" y="4681728"/>
              <a:ext cx="548640" cy="993775"/>
            </a:xfrm>
            <a:custGeom>
              <a:avLst/>
              <a:gdLst/>
              <a:ahLst/>
              <a:cxnLst/>
              <a:rect l="l" t="t" r="r" b="b"/>
              <a:pathLst>
                <a:path w="548640" h="993775">
                  <a:moveTo>
                    <a:pt x="274320" y="0"/>
                  </a:moveTo>
                  <a:lnTo>
                    <a:pt x="0" y="274320"/>
                  </a:lnTo>
                  <a:lnTo>
                    <a:pt x="137160" y="274320"/>
                  </a:lnTo>
                  <a:lnTo>
                    <a:pt x="137160" y="993648"/>
                  </a:lnTo>
                  <a:lnTo>
                    <a:pt x="411480" y="993648"/>
                  </a:lnTo>
                  <a:lnTo>
                    <a:pt x="411480" y="274320"/>
                  </a:lnTo>
                  <a:lnTo>
                    <a:pt x="548640" y="274320"/>
                  </a:lnTo>
                  <a:lnTo>
                    <a:pt x="274320" y="0"/>
                  </a:lnTo>
                  <a:close/>
                </a:path>
              </a:pathLst>
            </a:custGeom>
            <a:solidFill>
              <a:srgbClr val="5B9BD4"/>
            </a:solidFill>
          </p:spPr>
          <p:txBody>
            <a:bodyPr wrap="square" lIns="0" tIns="0" rIns="0" bIns="0" rtlCol="0"/>
            <a:lstStyle/>
            <a:p>
              <a:endParaRPr/>
            </a:p>
          </p:txBody>
        </p:sp>
        <p:sp>
          <p:nvSpPr>
            <p:cNvPr id="13" name="object 13"/>
            <p:cNvSpPr/>
            <p:nvPr/>
          </p:nvSpPr>
          <p:spPr>
            <a:xfrm>
              <a:off x="7757160" y="4681728"/>
              <a:ext cx="548640" cy="993775"/>
            </a:xfrm>
            <a:custGeom>
              <a:avLst/>
              <a:gdLst/>
              <a:ahLst/>
              <a:cxnLst/>
              <a:rect l="l" t="t" r="r" b="b"/>
              <a:pathLst>
                <a:path w="548640" h="993775">
                  <a:moveTo>
                    <a:pt x="548640" y="274320"/>
                  </a:moveTo>
                  <a:lnTo>
                    <a:pt x="411480" y="274320"/>
                  </a:lnTo>
                  <a:lnTo>
                    <a:pt x="411480" y="993648"/>
                  </a:lnTo>
                  <a:lnTo>
                    <a:pt x="137160" y="993648"/>
                  </a:lnTo>
                  <a:lnTo>
                    <a:pt x="137160" y="274320"/>
                  </a:lnTo>
                  <a:lnTo>
                    <a:pt x="0" y="274320"/>
                  </a:lnTo>
                  <a:lnTo>
                    <a:pt x="274320" y="0"/>
                  </a:lnTo>
                  <a:lnTo>
                    <a:pt x="548640" y="274320"/>
                  </a:lnTo>
                  <a:close/>
                </a:path>
              </a:pathLst>
            </a:custGeom>
            <a:ln w="12192">
              <a:solidFill>
                <a:srgbClr val="41709C"/>
              </a:solidFill>
            </a:ln>
          </p:spPr>
          <p:txBody>
            <a:bodyPr wrap="square" lIns="0" tIns="0" rIns="0" bIns="0" rtlCol="0"/>
            <a:lstStyle/>
            <a:p>
              <a:endParaRPr/>
            </a:p>
          </p:txBody>
        </p:sp>
      </p:grpSp>
      <p:grpSp>
        <p:nvGrpSpPr>
          <p:cNvPr id="14" name="object 14"/>
          <p:cNvGrpSpPr/>
          <p:nvPr/>
        </p:nvGrpSpPr>
        <p:grpSpPr>
          <a:xfrm>
            <a:off x="2953511" y="4721352"/>
            <a:ext cx="563880" cy="1005840"/>
            <a:chOff x="2953511" y="4721352"/>
            <a:chExt cx="563880" cy="1005840"/>
          </a:xfrm>
        </p:grpSpPr>
        <p:sp>
          <p:nvSpPr>
            <p:cNvPr id="15" name="object 15"/>
            <p:cNvSpPr/>
            <p:nvPr/>
          </p:nvSpPr>
          <p:spPr>
            <a:xfrm>
              <a:off x="2959607" y="4727448"/>
              <a:ext cx="551815" cy="993775"/>
            </a:xfrm>
            <a:custGeom>
              <a:avLst/>
              <a:gdLst/>
              <a:ahLst/>
              <a:cxnLst/>
              <a:rect l="l" t="t" r="r" b="b"/>
              <a:pathLst>
                <a:path w="551814" h="993775">
                  <a:moveTo>
                    <a:pt x="275844" y="0"/>
                  </a:moveTo>
                  <a:lnTo>
                    <a:pt x="0" y="275843"/>
                  </a:lnTo>
                  <a:lnTo>
                    <a:pt x="137922" y="275843"/>
                  </a:lnTo>
                  <a:lnTo>
                    <a:pt x="137922" y="993648"/>
                  </a:lnTo>
                  <a:lnTo>
                    <a:pt x="413766" y="993648"/>
                  </a:lnTo>
                  <a:lnTo>
                    <a:pt x="413766" y="275843"/>
                  </a:lnTo>
                  <a:lnTo>
                    <a:pt x="551688" y="275843"/>
                  </a:lnTo>
                  <a:lnTo>
                    <a:pt x="275844" y="0"/>
                  </a:lnTo>
                  <a:close/>
                </a:path>
              </a:pathLst>
            </a:custGeom>
            <a:solidFill>
              <a:srgbClr val="5B9BD4"/>
            </a:solidFill>
          </p:spPr>
          <p:txBody>
            <a:bodyPr wrap="square" lIns="0" tIns="0" rIns="0" bIns="0" rtlCol="0"/>
            <a:lstStyle/>
            <a:p>
              <a:endParaRPr/>
            </a:p>
          </p:txBody>
        </p:sp>
        <p:sp>
          <p:nvSpPr>
            <p:cNvPr id="16" name="object 16"/>
            <p:cNvSpPr/>
            <p:nvPr/>
          </p:nvSpPr>
          <p:spPr>
            <a:xfrm>
              <a:off x="2959607" y="4727448"/>
              <a:ext cx="551815" cy="993775"/>
            </a:xfrm>
            <a:custGeom>
              <a:avLst/>
              <a:gdLst/>
              <a:ahLst/>
              <a:cxnLst/>
              <a:rect l="l" t="t" r="r" b="b"/>
              <a:pathLst>
                <a:path w="551814" h="993775">
                  <a:moveTo>
                    <a:pt x="551688" y="275843"/>
                  </a:moveTo>
                  <a:lnTo>
                    <a:pt x="413766" y="275843"/>
                  </a:lnTo>
                  <a:lnTo>
                    <a:pt x="413766" y="993648"/>
                  </a:lnTo>
                  <a:lnTo>
                    <a:pt x="137922" y="993648"/>
                  </a:lnTo>
                  <a:lnTo>
                    <a:pt x="137922" y="275843"/>
                  </a:lnTo>
                  <a:lnTo>
                    <a:pt x="0" y="275843"/>
                  </a:lnTo>
                  <a:lnTo>
                    <a:pt x="275844" y="0"/>
                  </a:lnTo>
                  <a:lnTo>
                    <a:pt x="551688" y="275843"/>
                  </a:lnTo>
                  <a:close/>
                </a:path>
              </a:pathLst>
            </a:custGeom>
            <a:ln w="12192">
              <a:solidFill>
                <a:srgbClr val="41709C"/>
              </a:solidFill>
            </a:ln>
          </p:spPr>
          <p:txBody>
            <a:bodyPr wrap="square" lIns="0" tIns="0" rIns="0" bIns="0" rtlCol="0"/>
            <a:lstStyle/>
            <a:p>
              <a:endParaRPr/>
            </a:p>
          </p:txBody>
        </p:sp>
      </p:grpSp>
      <p:grpSp>
        <p:nvGrpSpPr>
          <p:cNvPr id="17" name="object 17"/>
          <p:cNvGrpSpPr/>
          <p:nvPr/>
        </p:nvGrpSpPr>
        <p:grpSpPr>
          <a:xfrm>
            <a:off x="12682728" y="4727447"/>
            <a:ext cx="561340" cy="1005840"/>
            <a:chOff x="12682728" y="4727447"/>
            <a:chExt cx="561340" cy="1005840"/>
          </a:xfrm>
        </p:grpSpPr>
        <p:sp>
          <p:nvSpPr>
            <p:cNvPr id="18" name="object 18"/>
            <p:cNvSpPr/>
            <p:nvPr/>
          </p:nvSpPr>
          <p:spPr>
            <a:xfrm>
              <a:off x="12688824" y="4733543"/>
              <a:ext cx="548640" cy="993775"/>
            </a:xfrm>
            <a:custGeom>
              <a:avLst/>
              <a:gdLst/>
              <a:ahLst/>
              <a:cxnLst/>
              <a:rect l="l" t="t" r="r" b="b"/>
              <a:pathLst>
                <a:path w="548640" h="993775">
                  <a:moveTo>
                    <a:pt x="274320" y="0"/>
                  </a:moveTo>
                  <a:lnTo>
                    <a:pt x="0" y="274319"/>
                  </a:lnTo>
                  <a:lnTo>
                    <a:pt x="137159" y="274319"/>
                  </a:lnTo>
                  <a:lnTo>
                    <a:pt x="137159" y="993647"/>
                  </a:lnTo>
                  <a:lnTo>
                    <a:pt x="411479" y="993647"/>
                  </a:lnTo>
                  <a:lnTo>
                    <a:pt x="411479" y="274319"/>
                  </a:lnTo>
                  <a:lnTo>
                    <a:pt x="548639" y="274319"/>
                  </a:lnTo>
                  <a:lnTo>
                    <a:pt x="274320" y="0"/>
                  </a:lnTo>
                  <a:close/>
                </a:path>
              </a:pathLst>
            </a:custGeom>
            <a:solidFill>
              <a:srgbClr val="5B9BD4"/>
            </a:solidFill>
          </p:spPr>
          <p:txBody>
            <a:bodyPr wrap="square" lIns="0" tIns="0" rIns="0" bIns="0" rtlCol="0"/>
            <a:lstStyle/>
            <a:p>
              <a:endParaRPr/>
            </a:p>
          </p:txBody>
        </p:sp>
        <p:sp>
          <p:nvSpPr>
            <p:cNvPr id="19" name="object 19"/>
            <p:cNvSpPr/>
            <p:nvPr/>
          </p:nvSpPr>
          <p:spPr>
            <a:xfrm>
              <a:off x="12688824" y="4733543"/>
              <a:ext cx="548640" cy="993775"/>
            </a:xfrm>
            <a:custGeom>
              <a:avLst/>
              <a:gdLst/>
              <a:ahLst/>
              <a:cxnLst/>
              <a:rect l="l" t="t" r="r" b="b"/>
              <a:pathLst>
                <a:path w="548640" h="993775">
                  <a:moveTo>
                    <a:pt x="548639" y="274319"/>
                  </a:moveTo>
                  <a:lnTo>
                    <a:pt x="411479" y="274319"/>
                  </a:lnTo>
                  <a:lnTo>
                    <a:pt x="411479" y="993647"/>
                  </a:lnTo>
                  <a:lnTo>
                    <a:pt x="137159" y="993647"/>
                  </a:lnTo>
                  <a:lnTo>
                    <a:pt x="137159" y="274319"/>
                  </a:lnTo>
                  <a:lnTo>
                    <a:pt x="0" y="274319"/>
                  </a:lnTo>
                  <a:lnTo>
                    <a:pt x="274320" y="0"/>
                  </a:lnTo>
                  <a:lnTo>
                    <a:pt x="548639" y="274319"/>
                  </a:lnTo>
                  <a:close/>
                </a:path>
              </a:pathLst>
            </a:custGeom>
            <a:ln w="12192">
              <a:solidFill>
                <a:srgbClr val="41709C"/>
              </a:solidFill>
            </a:ln>
          </p:spPr>
          <p:txBody>
            <a:bodyPr wrap="square" lIns="0" tIns="0" rIns="0" bIns="0" rtlCol="0"/>
            <a:lstStyle/>
            <a:p>
              <a:endParaRPr/>
            </a:p>
          </p:txBody>
        </p:sp>
      </p:grpSp>
      <p:grpSp>
        <p:nvGrpSpPr>
          <p:cNvPr id="20" name="object 20"/>
          <p:cNvGrpSpPr/>
          <p:nvPr/>
        </p:nvGrpSpPr>
        <p:grpSpPr>
          <a:xfrm>
            <a:off x="4486655" y="3105911"/>
            <a:ext cx="2487295" cy="612775"/>
            <a:chOff x="4486655" y="3105911"/>
            <a:chExt cx="2487295" cy="612775"/>
          </a:xfrm>
        </p:grpSpPr>
        <p:sp>
          <p:nvSpPr>
            <p:cNvPr id="21" name="object 21"/>
            <p:cNvSpPr/>
            <p:nvPr/>
          </p:nvSpPr>
          <p:spPr>
            <a:xfrm>
              <a:off x="4492751" y="3112007"/>
              <a:ext cx="2475230" cy="600710"/>
            </a:xfrm>
            <a:custGeom>
              <a:avLst/>
              <a:gdLst/>
              <a:ahLst/>
              <a:cxnLst/>
              <a:rect l="l" t="t" r="r" b="b"/>
              <a:pathLst>
                <a:path w="2475229" h="600710">
                  <a:moveTo>
                    <a:pt x="2174748" y="0"/>
                  </a:moveTo>
                  <a:lnTo>
                    <a:pt x="2174748" y="150113"/>
                  </a:lnTo>
                  <a:lnTo>
                    <a:pt x="300227" y="150113"/>
                  </a:lnTo>
                  <a:lnTo>
                    <a:pt x="300227" y="0"/>
                  </a:lnTo>
                  <a:lnTo>
                    <a:pt x="0" y="300227"/>
                  </a:lnTo>
                  <a:lnTo>
                    <a:pt x="300227" y="600455"/>
                  </a:lnTo>
                  <a:lnTo>
                    <a:pt x="300227" y="450341"/>
                  </a:lnTo>
                  <a:lnTo>
                    <a:pt x="2174748" y="450341"/>
                  </a:lnTo>
                  <a:lnTo>
                    <a:pt x="2174748" y="600455"/>
                  </a:lnTo>
                  <a:lnTo>
                    <a:pt x="2474976" y="300227"/>
                  </a:lnTo>
                  <a:lnTo>
                    <a:pt x="2174748" y="0"/>
                  </a:lnTo>
                  <a:close/>
                </a:path>
              </a:pathLst>
            </a:custGeom>
            <a:solidFill>
              <a:srgbClr val="5B9BD4"/>
            </a:solidFill>
          </p:spPr>
          <p:txBody>
            <a:bodyPr wrap="square" lIns="0" tIns="0" rIns="0" bIns="0" rtlCol="0"/>
            <a:lstStyle/>
            <a:p>
              <a:endParaRPr/>
            </a:p>
          </p:txBody>
        </p:sp>
        <p:sp>
          <p:nvSpPr>
            <p:cNvPr id="22" name="object 22"/>
            <p:cNvSpPr/>
            <p:nvPr/>
          </p:nvSpPr>
          <p:spPr>
            <a:xfrm>
              <a:off x="4492751" y="3112007"/>
              <a:ext cx="2475230" cy="600710"/>
            </a:xfrm>
            <a:custGeom>
              <a:avLst/>
              <a:gdLst/>
              <a:ahLst/>
              <a:cxnLst/>
              <a:rect l="l" t="t" r="r" b="b"/>
              <a:pathLst>
                <a:path w="2475229" h="600710">
                  <a:moveTo>
                    <a:pt x="0" y="300227"/>
                  </a:moveTo>
                  <a:lnTo>
                    <a:pt x="300227" y="0"/>
                  </a:lnTo>
                  <a:lnTo>
                    <a:pt x="300227" y="150113"/>
                  </a:lnTo>
                  <a:lnTo>
                    <a:pt x="2174748" y="150113"/>
                  </a:lnTo>
                  <a:lnTo>
                    <a:pt x="2174748" y="0"/>
                  </a:lnTo>
                  <a:lnTo>
                    <a:pt x="2474976" y="300227"/>
                  </a:lnTo>
                  <a:lnTo>
                    <a:pt x="2174748" y="600455"/>
                  </a:lnTo>
                  <a:lnTo>
                    <a:pt x="2174748" y="450341"/>
                  </a:lnTo>
                  <a:lnTo>
                    <a:pt x="300227" y="450341"/>
                  </a:lnTo>
                  <a:lnTo>
                    <a:pt x="300227" y="600455"/>
                  </a:lnTo>
                  <a:lnTo>
                    <a:pt x="0" y="300227"/>
                  </a:lnTo>
                  <a:close/>
                </a:path>
              </a:pathLst>
            </a:custGeom>
            <a:ln w="12191">
              <a:solidFill>
                <a:srgbClr val="41709C"/>
              </a:solidFill>
            </a:ln>
          </p:spPr>
          <p:txBody>
            <a:bodyPr wrap="square" lIns="0" tIns="0" rIns="0" bIns="0" rtlCol="0"/>
            <a:lstStyle/>
            <a:p>
              <a:endParaRPr/>
            </a:p>
          </p:txBody>
        </p:sp>
      </p:grpSp>
      <p:grpSp>
        <p:nvGrpSpPr>
          <p:cNvPr id="23" name="object 23"/>
          <p:cNvGrpSpPr/>
          <p:nvPr/>
        </p:nvGrpSpPr>
        <p:grpSpPr>
          <a:xfrm>
            <a:off x="9247631" y="3136392"/>
            <a:ext cx="2490470" cy="612775"/>
            <a:chOff x="9247631" y="3136392"/>
            <a:chExt cx="2490470" cy="612775"/>
          </a:xfrm>
        </p:grpSpPr>
        <p:sp>
          <p:nvSpPr>
            <p:cNvPr id="24" name="object 24"/>
            <p:cNvSpPr/>
            <p:nvPr/>
          </p:nvSpPr>
          <p:spPr>
            <a:xfrm>
              <a:off x="9253727" y="3142488"/>
              <a:ext cx="2478405" cy="600710"/>
            </a:xfrm>
            <a:custGeom>
              <a:avLst/>
              <a:gdLst/>
              <a:ahLst/>
              <a:cxnLst/>
              <a:rect l="l" t="t" r="r" b="b"/>
              <a:pathLst>
                <a:path w="2478404" h="600710">
                  <a:moveTo>
                    <a:pt x="2177796" y="0"/>
                  </a:moveTo>
                  <a:lnTo>
                    <a:pt x="2177796" y="150113"/>
                  </a:lnTo>
                  <a:lnTo>
                    <a:pt x="300227" y="150113"/>
                  </a:lnTo>
                  <a:lnTo>
                    <a:pt x="300227" y="0"/>
                  </a:lnTo>
                  <a:lnTo>
                    <a:pt x="0" y="300227"/>
                  </a:lnTo>
                  <a:lnTo>
                    <a:pt x="300227" y="600456"/>
                  </a:lnTo>
                  <a:lnTo>
                    <a:pt x="300227" y="450341"/>
                  </a:lnTo>
                  <a:lnTo>
                    <a:pt x="2177796" y="450341"/>
                  </a:lnTo>
                  <a:lnTo>
                    <a:pt x="2177796" y="600456"/>
                  </a:lnTo>
                  <a:lnTo>
                    <a:pt x="2478024" y="300227"/>
                  </a:lnTo>
                  <a:lnTo>
                    <a:pt x="2177796" y="0"/>
                  </a:lnTo>
                  <a:close/>
                </a:path>
              </a:pathLst>
            </a:custGeom>
            <a:solidFill>
              <a:srgbClr val="5B9BD4"/>
            </a:solidFill>
          </p:spPr>
          <p:txBody>
            <a:bodyPr wrap="square" lIns="0" tIns="0" rIns="0" bIns="0" rtlCol="0"/>
            <a:lstStyle/>
            <a:p>
              <a:endParaRPr/>
            </a:p>
          </p:txBody>
        </p:sp>
        <p:sp>
          <p:nvSpPr>
            <p:cNvPr id="25" name="object 25"/>
            <p:cNvSpPr/>
            <p:nvPr/>
          </p:nvSpPr>
          <p:spPr>
            <a:xfrm>
              <a:off x="9253727" y="3142488"/>
              <a:ext cx="2478405" cy="600710"/>
            </a:xfrm>
            <a:custGeom>
              <a:avLst/>
              <a:gdLst/>
              <a:ahLst/>
              <a:cxnLst/>
              <a:rect l="l" t="t" r="r" b="b"/>
              <a:pathLst>
                <a:path w="2478404" h="600710">
                  <a:moveTo>
                    <a:pt x="0" y="300227"/>
                  </a:moveTo>
                  <a:lnTo>
                    <a:pt x="300227" y="0"/>
                  </a:lnTo>
                  <a:lnTo>
                    <a:pt x="300227" y="150113"/>
                  </a:lnTo>
                  <a:lnTo>
                    <a:pt x="2177796" y="150113"/>
                  </a:lnTo>
                  <a:lnTo>
                    <a:pt x="2177796" y="0"/>
                  </a:lnTo>
                  <a:lnTo>
                    <a:pt x="2478024" y="300227"/>
                  </a:lnTo>
                  <a:lnTo>
                    <a:pt x="2177796" y="600456"/>
                  </a:lnTo>
                  <a:lnTo>
                    <a:pt x="2177796" y="450341"/>
                  </a:lnTo>
                  <a:lnTo>
                    <a:pt x="300227" y="450341"/>
                  </a:lnTo>
                  <a:lnTo>
                    <a:pt x="300227" y="600456"/>
                  </a:lnTo>
                  <a:lnTo>
                    <a:pt x="0" y="300227"/>
                  </a:lnTo>
                  <a:close/>
                </a:path>
              </a:pathLst>
            </a:custGeom>
            <a:ln w="12192">
              <a:solidFill>
                <a:srgbClr val="41709C"/>
              </a:solidFill>
            </a:ln>
          </p:spPr>
          <p:txBody>
            <a:bodyPr wrap="square" lIns="0" tIns="0" rIns="0" bIns="0" rtlCol="0"/>
            <a:lstStyle/>
            <a:p>
              <a:endParaRPr/>
            </a:p>
          </p:txBody>
        </p:sp>
      </p:grpSp>
      <p:sp>
        <p:nvSpPr>
          <p:cNvPr id="26" name="object 26"/>
          <p:cNvSpPr txBox="1">
            <a:spLocks noGrp="1"/>
          </p:cNvSpPr>
          <p:nvPr>
            <p:ph type="ftr" sz="quarter" idx="5"/>
          </p:nvPr>
        </p:nvSpPr>
        <p:spPr>
          <a:prstGeom prst="rect">
            <a:avLst/>
          </a:prstGeom>
        </p:spPr>
        <p:txBody>
          <a:bodyPr vert="horz" wrap="square" lIns="0" tIns="27305" rIns="0" bIns="0" rtlCol="0">
            <a:spAutoFit/>
          </a:bodyPr>
          <a:lstStyle/>
          <a:p>
            <a:pPr marL="12700">
              <a:lnSpc>
                <a:spcPct val="100000"/>
              </a:lnSpc>
              <a:spcBef>
                <a:spcPts val="215"/>
              </a:spcBef>
            </a:pPr>
            <a:r>
              <a:rPr spc="-5" dirty="0"/>
              <a:t>©Simplilearn. </a:t>
            </a:r>
            <a:r>
              <a:rPr spc="-10" dirty="0"/>
              <a:t>All </a:t>
            </a:r>
            <a:r>
              <a:rPr spc="-25" dirty="0"/>
              <a:t>rights</a:t>
            </a:r>
            <a:r>
              <a:rPr spc="-120" dirty="0"/>
              <a:t> </a:t>
            </a:r>
            <a:r>
              <a:rPr spc="-10" dirty="0"/>
              <a:t>reserved</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2425"/>
              </a:lnSpc>
            </a:pPr>
            <a:fld id="{81D60167-4931-47E6-BA6A-407CBD079E47}" type="slidenum">
              <a:rPr spc="-5" dirty="0"/>
              <a:pPr marL="38100">
                <a:lnSpc>
                  <a:spcPts val="2425"/>
                </a:lnSpc>
              </a:pPr>
              <a:t>99</a:t>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5818</Words>
  <Application>Microsoft Office PowerPoint</Application>
  <PresentationFormat>Custom</PresentationFormat>
  <Paragraphs>1311</Paragraphs>
  <Slides>138</Slides>
  <Notes>0</Notes>
  <HiddenSlides>0</HiddenSlides>
  <MMClips>0</MMClips>
  <ScaleCrop>false</ScaleCrop>
  <HeadingPairs>
    <vt:vector size="4" baseType="variant">
      <vt:variant>
        <vt:lpstr>Theme</vt:lpstr>
      </vt:variant>
      <vt:variant>
        <vt:i4>1</vt:i4>
      </vt:variant>
      <vt:variant>
        <vt:lpstr>Slide Titles</vt:lpstr>
      </vt:variant>
      <vt:variant>
        <vt:i4>138</vt:i4>
      </vt:variant>
    </vt:vector>
  </HeadingPairs>
  <TitlesOfParts>
    <vt:vector size="139" baseType="lpstr">
      <vt:lpstr>Office Theme</vt:lpstr>
      <vt:lpstr>Slide 1</vt:lpstr>
      <vt:lpstr>What You’ll Learn</vt:lpstr>
      <vt:lpstr>Databases Overview Overview of the different types of databases available within AWS</vt:lpstr>
      <vt:lpstr>Relational Databases</vt:lpstr>
      <vt:lpstr>Relational Databases (Contd.)</vt:lpstr>
      <vt:lpstr>OLTP</vt:lpstr>
      <vt:lpstr>RDBMS</vt:lpstr>
      <vt:lpstr>RDBMS (Contd.)</vt:lpstr>
      <vt:lpstr>Non-Relational Databases</vt:lpstr>
      <vt:lpstr>Non-Relational Databases</vt:lpstr>
      <vt:lpstr>Slide 11</vt:lpstr>
      <vt:lpstr>Slide 12</vt:lpstr>
      <vt:lpstr>Slide 13</vt:lpstr>
      <vt:lpstr>Slide 14</vt:lpstr>
      <vt:lpstr>Slide 15</vt:lpstr>
      <vt:lpstr>Non-Relational Databases (Contd.)</vt:lpstr>
      <vt:lpstr>Big Data</vt:lpstr>
      <vt:lpstr>NoSQL Platforms</vt:lpstr>
      <vt:lpstr>Data Warehousing</vt:lpstr>
      <vt:lpstr>OLAP</vt:lpstr>
      <vt:lpstr>Data Warehouse Platforms</vt:lpstr>
      <vt:lpstr>In-Memory Databases</vt:lpstr>
      <vt:lpstr>In-Memory Database Platforms</vt:lpstr>
      <vt:lpstr>Knowledge Check</vt:lpstr>
      <vt:lpstr>Slide 25</vt:lpstr>
      <vt:lpstr>Slide 26</vt:lpstr>
      <vt:lpstr>Amazon Relational Database Service (RDS) Details about Amazon RDS</vt:lpstr>
      <vt:lpstr>Amazon RDS</vt:lpstr>
      <vt:lpstr>Amazon RDS Platforms</vt:lpstr>
      <vt:lpstr>Preconfigured with Suitable Settings</vt:lpstr>
      <vt:lpstr>Automated Backup</vt:lpstr>
      <vt:lpstr>Multi-Availability Zone Deployments</vt:lpstr>
      <vt:lpstr>Automatic Hardware Replacement</vt:lpstr>
      <vt:lpstr>Monitoring and Metrics</vt:lpstr>
      <vt:lpstr>Monitoring and Metrics (Contd.)</vt:lpstr>
      <vt:lpstr>Scalability</vt:lpstr>
      <vt:lpstr>Storage Increase</vt:lpstr>
      <vt:lpstr>Encryption</vt:lpstr>
      <vt:lpstr>Event Notifications</vt:lpstr>
      <vt:lpstr>Cost Effective</vt:lpstr>
      <vt:lpstr>RDS Limitations</vt:lpstr>
      <vt:lpstr>RDS Limits</vt:lpstr>
      <vt:lpstr>Uses of RDS</vt:lpstr>
      <vt:lpstr>Demo 1: Amazon RDS Demonstrate how to launch an RDS instance</vt:lpstr>
      <vt:lpstr>Knowledge Check</vt:lpstr>
      <vt:lpstr>Slide 46</vt:lpstr>
      <vt:lpstr>Slide 47</vt:lpstr>
      <vt:lpstr>AMI Databases Details of AMI database installation</vt:lpstr>
      <vt:lpstr>Alternatives to RDS</vt:lpstr>
      <vt:lpstr>AMI Databases</vt:lpstr>
      <vt:lpstr>Cost and Licenses</vt:lpstr>
      <vt:lpstr>Manual Installation</vt:lpstr>
      <vt:lpstr>Demo 2: Launching databases from an AMI Demonstrate how to launch a database instance using an AMI</vt:lpstr>
      <vt:lpstr>Knowledge Check</vt:lpstr>
      <vt:lpstr>Slide 55</vt:lpstr>
      <vt:lpstr>Slide 56</vt:lpstr>
      <vt:lpstr>Amazon DynamoDB Overview of Amazon DynamoDB</vt:lpstr>
      <vt:lpstr>Amazon DynamoDB</vt:lpstr>
      <vt:lpstr>Amazon DynamoDB Benefits</vt:lpstr>
      <vt:lpstr>Read Consistency</vt:lpstr>
      <vt:lpstr>Slide 61</vt:lpstr>
      <vt:lpstr>Provisioned Throughput Capacity</vt:lpstr>
      <vt:lpstr>DynamoDB Transactions</vt:lpstr>
      <vt:lpstr>Slide 64</vt:lpstr>
      <vt:lpstr>DynamoDB Global Tables</vt:lpstr>
      <vt:lpstr>Slide 66</vt:lpstr>
      <vt:lpstr>Slide 67</vt:lpstr>
      <vt:lpstr>Case Study: Duolingo</vt:lpstr>
      <vt:lpstr>Demo 3: Amazon DynamoDB Demonstrate how to use and scale DynamoDB</vt:lpstr>
      <vt:lpstr>Knowledge Check</vt:lpstr>
      <vt:lpstr>Slide 71</vt:lpstr>
      <vt:lpstr>Slide 72</vt:lpstr>
      <vt:lpstr>Amazon Redshift Overview of Amazon Redshift</vt:lpstr>
      <vt:lpstr>Amazon Redshift</vt:lpstr>
      <vt:lpstr>OLAP and Columns</vt:lpstr>
      <vt:lpstr>Columnar Storage</vt:lpstr>
      <vt:lpstr>Nodes</vt:lpstr>
      <vt:lpstr>Limitation</vt:lpstr>
      <vt:lpstr>Redshift Costs</vt:lpstr>
      <vt:lpstr>Knowledge Check</vt:lpstr>
      <vt:lpstr>Slide 81</vt:lpstr>
      <vt:lpstr>Slide 82</vt:lpstr>
      <vt:lpstr>Amazon ElastiCache Overview of Amazon ElastiCache</vt:lpstr>
      <vt:lpstr>ElastiCache is a distributed cache environment for providing faster access to data by using cloud-based caching. Querying for data directly from databases or through remote API calls is much slower than querying the data from cache. AWS provides ElastiCache service which has high performance, scalability and cost-effectiveness. It removes the complexities associated with managing a distributed cache.</vt:lpstr>
      <vt:lpstr>Amazon ElastiCache Overview</vt:lpstr>
      <vt:lpstr>Cached Query Results</vt:lpstr>
      <vt:lpstr>Amazon ElastiCache Benefits</vt:lpstr>
      <vt:lpstr>Memcached and Redis</vt:lpstr>
      <vt:lpstr>Slide 89</vt:lpstr>
      <vt:lpstr>Knowledge Check</vt:lpstr>
      <vt:lpstr>Slide 91</vt:lpstr>
      <vt:lpstr>Slide 92</vt:lpstr>
      <vt:lpstr>Amazon Aurora Overview of Amazon Aurora</vt:lpstr>
      <vt:lpstr>Amazon Aurora Overview</vt:lpstr>
      <vt:lpstr>Amazon Aurora Benefits</vt:lpstr>
      <vt:lpstr>Amazon Aurora Architecture</vt:lpstr>
      <vt:lpstr>Amazon Aurora Architecture (Contd.)</vt:lpstr>
      <vt:lpstr>Amazon Aurora Replicas</vt:lpstr>
      <vt:lpstr>Aurora Multi Master</vt:lpstr>
      <vt:lpstr>Aurora Serverless</vt:lpstr>
      <vt:lpstr>Knowledge Check</vt:lpstr>
      <vt:lpstr>Slide 102</vt:lpstr>
      <vt:lpstr>Slide 103</vt:lpstr>
      <vt:lpstr>AWS Database Migration Services (DMS) Overview of AWS DMS</vt:lpstr>
      <vt:lpstr>AWS DMS Overview</vt:lpstr>
      <vt:lpstr>Homogenous Migrations</vt:lpstr>
      <vt:lpstr>Heterogeneous Migrations</vt:lpstr>
      <vt:lpstr>AWS Schema Conversion Tool</vt:lpstr>
      <vt:lpstr>AWS Schema Conversion Tool (Contd.)</vt:lpstr>
      <vt:lpstr>Knowledge Check</vt:lpstr>
      <vt:lpstr>Slide 111</vt:lpstr>
      <vt:lpstr>Slide 112</vt:lpstr>
      <vt:lpstr>Database Best Practices Overview of AWS recommended database best practices</vt:lpstr>
      <vt:lpstr>RDS</vt:lpstr>
      <vt:lpstr>OLTP</vt:lpstr>
      <vt:lpstr>NoSQL</vt:lpstr>
      <vt:lpstr>Data Warehousing and OLAP</vt:lpstr>
      <vt:lpstr>In-Memory</vt:lpstr>
      <vt:lpstr>Migration</vt:lpstr>
      <vt:lpstr>Database Costs Overview of costs associated with AWS databases</vt:lpstr>
      <vt:lpstr>Database Costs</vt:lpstr>
      <vt:lpstr>Database Costs (Contd.)</vt:lpstr>
      <vt:lpstr>Key Takeaways</vt:lpstr>
      <vt:lpstr>Key Takeaways</vt:lpstr>
      <vt:lpstr>Practice Assignment: Amazon RDS Launch an Amazon RDS instance and connect to a webserver</vt:lpstr>
      <vt:lpstr>Launch Amazon RDS Instance</vt:lpstr>
      <vt:lpstr>Quiz</vt:lpstr>
      <vt:lpstr>QUIZ  1</vt:lpstr>
      <vt:lpstr>QUIZ  1</vt:lpstr>
      <vt:lpstr>QUIZ  2</vt:lpstr>
      <vt:lpstr>QUIZ  2</vt:lpstr>
      <vt:lpstr>QUIZ  3</vt:lpstr>
      <vt:lpstr>QUIZ  3</vt:lpstr>
      <vt:lpstr>QUIZ  4</vt:lpstr>
      <vt:lpstr>QUIZ  4</vt:lpstr>
      <vt:lpstr>QUIZ  5</vt:lpstr>
      <vt:lpstr>QUIZ  5</vt:lpstr>
      <vt:lpstr>Slide 138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saavan</dc:creator>
  <cp:lastModifiedBy>admin</cp:lastModifiedBy>
  <cp:revision>12</cp:revision>
  <dcterms:created xsi:type="dcterms:W3CDTF">2020-10-15T04:17:39Z</dcterms:created>
  <dcterms:modified xsi:type="dcterms:W3CDTF">2021-12-09T04:56:16Z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2019-06-12T00:00:00Z</vt:filetime>
  </property>
  <property fmtid="{D5CDD505-2E9C-101B-9397-08002B2CF9AE}" pid="3" name="Creator">
    <vt:lpwstr>Microsoft® PowerPoint® for Office 365</vt:lpwstr>
  </property>
  <property fmtid="{D5CDD505-2E9C-101B-9397-08002B2CF9AE}" pid="4" name="LastSaved">
    <vt:filetime>2020-10-15T00:00:00Z</vt:filetime>
  </property>
</Properties>
</file>