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0" r:id="rId8"/>
    <p:sldId id="272" r:id="rId9"/>
    <p:sldId id="261" r:id="rId10"/>
    <p:sldId id="274" r:id="rId11"/>
    <p:sldId id="273" r:id="rId12"/>
    <p:sldId id="262" r:id="rId13"/>
    <p:sldId id="276" r:id="rId14"/>
    <p:sldId id="281" r:id="rId15"/>
    <p:sldId id="263" r:id="rId16"/>
    <p:sldId id="277" r:id="rId17"/>
    <p:sldId id="278" r:id="rId18"/>
    <p:sldId id="282" r:id="rId19"/>
    <p:sldId id="264" r:id="rId20"/>
    <p:sldId id="283" r:id="rId21"/>
    <p:sldId id="265" r:id="rId22"/>
    <p:sldId id="266" r:id="rId23"/>
    <p:sldId id="267" r:id="rId24"/>
    <p:sldId id="268" r:id="rId25"/>
    <p:sldId id="280" r:id="rId26"/>
    <p:sldId id="269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III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Exception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“raise” keyword is used to signal exceptional situation to the normal flow of program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x=5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if x &lt;10: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raise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(‘x should not be less than 10’)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File “C:/Python34/Scripts/raise1.py”, in line 3, in &lt;module&gt;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raise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(‘x should not be less than 10’)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x should not be less than 10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raise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print(‘There was an exception’)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was an exception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own exceptions by creating new exception class.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Python, users can define custom exceptions by creating a new class.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exception class has to be derived, either directly or indirectly, from the built-in Exception class.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Most of the built-in exceptions are also derived from this class.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DEFINED EXCEPTION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derived from super class Exception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(Exception):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def _init_(self, value):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self.value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value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def _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_(self)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return(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self.value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raise(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(3*2))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error: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print(‘A New Exception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occurred’,error.value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(‘A New Exception occurred’,6)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Assertions are statements that assert or state a fact confidently in your program.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example, while writing a division function, you're confident the divisor shouldn't be zero, you assert divisor is not equal to zero.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Assertions are simply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expressions that check if the conditions return true or not.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it is true, the program does nothing and move to the next line of code. However, if it's false, the program stops and throws an error.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ASSERTIONS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when debugging the code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Carried out by the assert statement which contains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keyword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 for assert statement: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assert Expression[ , Arguments]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ASSERTIONS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ython Assert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810000"/>
            <a:ext cx="7391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Assertions are the conditions 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expressions which are always supposed to be true in code.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takes an expression and optional message.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is used to check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types,values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argument and output of function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is used as debugging tool as it stops execution at the point where error occurs.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def </a:t>
            </a:r>
            <a:r>
              <a:rPr lang="en-IN" dirty="0" err="1" smtClean="0"/>
              <a:t>avg</a:t>
            </a:r>
            <a:r>
              <a:rPr lang="en-IN" dirty="0" smtClean="0"/>
              <a:t>(marks): </a:t>
            </a:r>
          </a:p>
          <a:p>
            <a:pPr>
              <a:buNone/>
            </a:pPr>
            <a:r>
              <a:rPr lang="en-IN" dirty="0" smtClean="0"/>
              <a:t>	assert </a:t>
            </a:r>
            <a:r>
              <a:rPr lang="en-IN" dirty="0" err="1" smtClean="0"/>
              <a:t>len</a:t>
            </a:r>
            <a:r>
              <a:rPr lang="en-IN" dirty="0" smtClean="0"/>
              <a:t>(marks) != 0 </a:t>
            </a:r>
          </a:p>
          <a:p>
            <a:pPr>
              <a:buNone/>
            </a:pPr>
            <a:r>
              <a:rPr lang="en-IN" dirty="0" smtClean="0"/>
              <a:t>	return sum(marks)/</a:t>
            </a:r>
            <a:r>
              <a:rPr lang="en-IN" dirty="0" err="1" smtClean="0"/>
              <a:t>len</a:t>
            </a:r>
            <a:r>
              <a:rPr lang="en-IN" dirty="0" smtClean="0"/>
              <a:t>(marks) </a:t>
            </a:r>
          </a:p>
          <a:p>
            <a:pPr>
              <a:buNone/>
            </a:pPr>
            <a:r>
              <a:rPr lang="en-IN" dirty="0" smtClean="0"/>
              <a:t>mark1 = [] </a:t>
            </a:r>
          </a:p>
          <a:p>
            <a:pPr>
              <a:buNone/>
            </a:pPr>
            <a:r>
              <a:rPr lang="en-IN" dirty="0" smtClean="0"/>
              <a:t>print("Average of mark1:",</a:t>
            </a:r>
            <a:r>
              <a:rPr lang="en-IN" dirty="0" err="1" smtClean="0"/>
              <a:t>avg</a:t>
            </a:r>
            <a:r>
              <a:rPr lang="en-IN" dirty="0" smtClean="0"/>
              <a:t>(mark1))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(marks):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assert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(marks) != 0,"List is empty.“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return sum(marks)/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(marks)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mark2 = [55,88,78,90,79]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print("Average of mark2:",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(mark2))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mark1 = []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print("Average of mark1:",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(mark1))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user-defined prototype for an object that defines a set of attributes that characterize any object of the class.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attributes are data members (class variables and instance variables) and methods, accessed via dot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notation</a:t>
            </a:r>
          </a:p>
          <a:p>
            <a:pPr algn="just">
              <a:buNone/>
            </a:pPr>
            <a:r>
              <a:rPr lang="en-US" dirty="0" smtClean="0"/>
              <a:t>	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Variable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variable that is shared by all instances of a class. Class variables are defined within a class but outside any of the class's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 algn="just"/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Instance Variable: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variable that is defined inside a method and belongs only to the current instance of a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OBJECT ORIENTED PROGRAMMING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Exceptions in Python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Exceptions: try block, except block, else block, finally block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Raising an exception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defined exception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Assertions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Oriented Programming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Classes: defining classes with _init_() and methods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objects, class variables and instance variables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Inheritance _super() function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IN" sz="2500" b="1" dirty="0" smtClean="0">
                <a:latin typeface="Times New Roman" pitchFamily="18" charset="0"/>
                <a:cs typeface="Times New Roman" pitchFamily="18" charset="0"/>
              </a:rPr>
              <a:t>Method −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A special kind of function that is defined in a class definition.</a:t>
            </a:r>
          </a:p>
          <a:p>
            <a:pPr algn="just">
              <a:lnSpc>
                <a:spcPct val="90000"/>
              </a:lnSpc>
            </a:pPr>
            <a:r>
              <a:rPr lang="en-IN" sz="2500" b="1" dirty="0" smtClean="0">
                <a:latin typeface="Times New Roman" pitchFamily="18" charset="0"/>
                <a:cs typeface="Times New Roman" pitchFamily="18" charset="0"/>
              </a:rPr>
              <a:t>Object − </a:t>
            </a:r>
            <a:r>
              <a:rPr lang="en-IN" sz="2400" dirty="0" smtClean="0"/>
              <a:t>A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n object (instance) is an instantiation of a class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An object comprises both data members (class variables and instance variables) and methods</a:t>
            </a:r>
            <a:r>
              <a:rPr lang="en-IN" dirty="0" smtClean="0"/>
              <a:t>.</a:t>
            </a:r>
          </a:p>
          <a:p>
            <a:pPr algn="just">
              <a:lnSpc>
                <a:spcPct val="90000"/>
              </a:lnSpc>
            </a:pPr>
            <a:endParaRPr lang="en-IN" dirty="0" smtClean="0"/>
          </a:p>
          <a:p>
            <a:pPr algn="just">
              <a:lnSpc>
                <a:spcPct val="90000"/>
              </a:lnSpc>
            </a:pPr>
            <a:r>
              <a:rPr lang="en-IN" sz="2500" b="1" dirty="0" smtClean="0">
                <a:latin typeface="Times New Roman" pitchFamily="18" charset="0"/>
                <a:cs typeface="Times New Roman" pitchFamily="18" charset="0"/>
              </a:rPr>
              <a:t>Inheritance − 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The transfer of the characteristics of a class to other classes that are derived from it.</a:t>
            </a:r>
          </a:p>
          <a:p>
            <a:pPr algn="just"/>
            <a:r>
              <a:rPr lang="en-IN" sz="2500" b="1" dirty="0" smtClean="0">
                <a:latin typeface="Times New Roman" pitchFamily="18" charset="0"/>
                <a:cs typeface="Times New Roman" pitchFamily="18" charset="0"/>
              </a:rPr>
              <a:t>Function overloading − 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The assignment of more than one </a:t>
            </a:r>
            <a:r>
              <a:rPr lang="en-IN" sz="25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to a particular function. The operation performed varies by the types of objects or arguments involved.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Classes can be defined using “class” statement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of class immediately follows keyword “class”  followed by colon-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‘Optional class documentation string’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class_suite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CLASSES: DEFINING CLASSES WITH _init_() AND METHODS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Employee: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‘Common base class for employees’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empcount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def _init_(self, name, salary):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self.name = name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salary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Employee.empcount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+=1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def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dispcount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print “Total employee %d” %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Employee.empcount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def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print “Name: “, self.name, ”, Salary: “,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self.salary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emp1 = Employee(“Zara”, 2000)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“emp1” is an object and “Employee” is name of class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Variables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Defined within class construction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class Shark: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animal_type = “fish”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“animal_type” is class variable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Instance Variables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Defined within methods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class Shark: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def _init_(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self,name,age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self.name=name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self.age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=age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“name”, “age” are instance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CREATING OBJECTS, CLASS VARIABLES AND INSTANCE VARIABLES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endParaRPr lang="en-US" sz="4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Inheritance- Transfer of properties from one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entity to another entity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super() function- Returns temporary object of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allows to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access methods of base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INHERITANCE super() FUNCTION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Reusability-We do not have to write the same code again and again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represents a real world relationship between parent class and child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transitive in nature-If a child class inherits properties from a parent class, then all other subclasses of the child class will also inherit the properties of the parent class.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 OF INHERITANCE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Baseclass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Body of base class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Derivedclass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Baseclass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Body of derived class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INHERITANCE SYNTAX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Parent: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def func1(self):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print(“this is function1”)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Child(Parent):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def func2(self):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super().func1()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print(“this is function2”)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Ob=Child()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Ob.func2()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exception is an event which occurs during the execution of a program that disrupts the normal flow of the program’s instructions.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provides two important features to handle exceptions: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Exception Handling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(ii) Assertions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EXCEPTIONS IN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ZeroDivisionError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Occurs when a number is divided by zero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Occurs when a name is not found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IndentationError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Incorrect Indentation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Occurs when Input Output operation fails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EOFError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Occurs when end of file is reached and yet operations are being performed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COMMON EXCEPTIONS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try Block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Contains one or more statements which encounters exception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except Block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Handles the cause of the exception appropriately</a:t>
            </a:r>
          </a:p>
          <a:p>
            <a:pPr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else Block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Executes if the try Block is exception free</a:t>
            </a:r>
          </a:p>
          <a:p>
            <a:pPr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finally Block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Consists of statements which are executed regardless of an exception in try Block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HANDLING EXCEPTIONS: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TRY BLOCK, EXCEPT BLOCK, ELSE BLOCK,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FINALLY BLOCK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#Run this code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#Run this code if an exception occurs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#Run this code if no exception occurs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finally: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#Always run this code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print("try block")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x=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(input('Enter a number: '))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y=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(input('Enter another number: '))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z=x/y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ZeroDivisionError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print("except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ZeroDivisionError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block")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print("Division by 0 not accepted")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print("else block")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print("Division = ", z)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finally: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print("finally block")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x=0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y=0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print ("Out of try, except, else and finally blocks." )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 block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a number: 10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another number: 2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block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Division = 5.0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finally block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 of try, except, else and finally blocks.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Exceptions can be raised using “raise” statement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throw exceptions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Usually done for error-checking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general syntax for the raise statement: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raise [Exception [,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]]]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Exception-type of exception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optional value for exception argument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optional, this object is used for exception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RAISING AN EXCEPTION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1713</TotalTime>
  <Words>1204</Words>
  <Application>Microsoft Office PowerPoint</Application>
  <PresentationFormat>On-screen Show (4:3)</PresentationFormat>
  <Paragraphs>213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UNIT III</vt:lpstr>
      <vt:lpstr>CONTENTS</vt:lpstr>
      <vt:lpstr>EXCEPTIONS IN PYTHON</vt:lpstr>
      <vt:lpstr>COMMON EXCEPTIONS</vt:lpstr>
      <vt:lpstr> HANDLING EXCEPTIONS:  TRY BLOCK, EXCEPT BLOCK, ELSE BLOCK,  FINALLY BLOCK </vt:lpstr>
      <vt:lpstr>SYNTAX</vt:lpstr>
      <vt:lpstr>   EXAMPLE</vt:lpstr>
      <vt:lpstr>OUTPUT</vt:lpstr>
      <vt:lpstr>RAISING AN EXCEPTION</vt:lpstr>
      <vt:lpstr>Contd…</vt:lpstr>
      <vt:lpstr>EXAMPLE</vt:lpstr>
      <vt:lpstr>USER DEFINED EXCEPTION</vt:lpstr>
      <vt:lpstr>EXAMPLE</vt:lpstr>
      <vt:lpstr>ASSERTIONS</vt:lpstr>
      <vt:lpstr>ASSERTIONS</vt:lpstr>
      <vt:lpstr>Contd…</vt:lpstr>
      <vt:lpstr>EXAMPLE</vt:lpstr>
      <vt:lpstr>Slide 18</vt:lpstr>
      <vt:lpstr>OBJECT ORIENTED PROGRAMMING</vt:lpstr>
      <vt:lpstr>Slide 20</vt:lpstr>
      <vt:lpstr>CLASSES: DEFINING CLASSES WITH _init_() AND METHODS </vt:lpstr>
      <vt:lpstr>EXAMPLE</vt:lpstr>
      <vt:lpstr>CREATING OBJECTS, CLASS VARIABLES AND INSTANCE VARIABLES </vt:lpstr>
      <vt:lpstr>INHERITANCE super() FUNCTION </vt:lpstr>
      <vt:lpstr>BENEFITS OF INHERITANCE</vt:lpstr>
      <vt:lpstr>PYTHON INHERITANCE SYNTAX</vt:lpstr>
      <vt:lpstr>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</dc:title>
  <dc:creator>admin</dc:creator>
  <cp:lastModifiedBy>Vijay Kumar AS</cp:lastModifiedBy>
  <cp:revision>87</cp:revision>
  <dcterms:created xsi:type="dcterms:W3CDTF">2006-08-16T00:00:00Z</dcterms:created>
  <dcterms:modified xsi:type="dcterms:W3CDTF">2020-12-15T06:09:01Z</dcterms:modified>
</cp:coreProperties>
</file>