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  <p:sldMasterId id="2147483710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embeddedFontLst>
    <p:embeddedFont>
      <p:font typeface="DM Sans" pitchFamily="2" charset="0"/>
      <p:regular r:id="rId10"/>
      <p:bold r:id="rId11"/>
      <p:italic r:id="rId12"/>
      <p:boldItalic r:id="rId13"/>
    </p:embeddedFont>
    <p:embeddedFont>
      <p:font typeface="DM Sans Medium" pitchFamily="2" charset="0"/>
      <p:regular r:id="rId14"/>
      <p:bold r:id="rId15"/>
      <p:italic r:id="rId16"/>
      <p:boldItalic r:id="rId17"/>
    </p:embeddedFont>
    <p:embeddedFont>
      <p:font typeface="DM Sans SemiBold" panose="020B0604020202020204" charset="0"/>
      <p:regular r:id="rId18"/>
      <p:bold r:id="rId19"/>
      <p:italic r:id="rId20"/>
      <p:boldItalic r:id="rId21"/>
    </p:embeddedFont>
    <p:embeddedFont>
      <p:font typeface="Fredoka" panose="020B0604020202020204" charset="-79"/>
      <p:regular r:id="rId22"/>
      <p:bold r:id="rId23"/>
    </p:embeddedFont>
    <p:embeddedFont>
      <p:font typeface="Glegoo" panose="020B0604020202020204" charset="0"/>
      <p:regular r:id="rId24"/>
      <p:bold r:id="rId25"/>
    </p:embeddedFont>
    <p:embeddedFont>
      <p:font typeface="Hepta Slab SemiBold" panose="020B0604020202020204" charset="0"/>
      <p:regular r:id="rId26"/>
      <p:bold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C9BB4081-FA85-4ED7-94BD-6B9A9FD94F66}">
  <a:tblStyle styleId="{C9BB4081-FA85-4ED7-94BD-6B9A9FD94F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590" y="4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SLIDES_API16992082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SLIDES_API16992082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SLIDES_API169920821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SLIDES_API169920821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g34b83d318e0_0_7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9" name="Google Shape;1669;g34b83d318e0_0_7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SLIDES_API169920821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SLIDES_API169920821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g34b83d318e0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6" name="Google Shape;1696;g34b83d318e0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SLIDES_API169920821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9" name="Google Shape;1709;SLIDES_API169920821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 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1566075" y="2986525"/>
            <a:ext cx="6022500" cy="469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DM Sans SemiBold"/>
              <a:buNone/>
              <a:defRPr sz="2800">
                <a:solidFill>
                  <a:schemeClr val="accen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-281150" y="4354625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" name="Google Shape;58;p14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59" name="Google Shape;59;p14"/>
          <p:cNvGrpSpPr/>
          <p:nvPr/>
        </p:nvGrpSpPr>
        <p:grpSpPr>
          <a:xfrm>
            <a:off x="455105" y="190698"/>
            <a:ext cx="2277538" cy="2277538"/>
            <a:chOff x="987244" y="313753"/>
            <a:chExt cx="555321" cy="555321"/>
          </a:xfrm>
        </p:grpSpPr>
        <p:grpSp>
          <p:nvGrpSpPr>
            <p:cNvPr id="60" name="Google Shape;60;p14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61" name="Google Shape;61;p1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3" name="Google Shape;63;p1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4" name="Google Shape;64;p1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65" name="Google Shape;65;p14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66" name="Google Shape;66;p1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1566075" y="820775"/>
            <a:ext cx="60225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 sz="4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71" name="Google Shape;71;p14"/>
          <p:cNvGrpSpPr/>
          <p:nvPr/>
        </p:nvGrpSpPr>
        <p:grpSpPr>
          <a:xfrm>
            <a:off x="302263" y="4600963"/>
            <a:ext cx="392675" cy="392675"/>
            <a:chOff x="458050" y="265600"/>
            <a:chExt cx="392675" cy="392675"/>
          </a:xfrm>
        </p:grpSpPr>
        <p:sp>
          <p:nvSpPr>
            <p:cNvPr id="72" name="Google Shape;72;p1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76" name="Google Shape;76;p14"/>
          <p:cNvGrpSpPr/>
          <p:nvPr/>
        </p:nvGrpSpPr>
        <p:grpSpPr>
          <a:xfrm>
            <a:off x="842163" y="4600950"/>
            <a:ext cx="392675" cy="392675"/>
            <a:chOff x="458050" y="265600"/>
            <a:chExt cx="392675" cy="392675"/>
          </a:xfrm>
        </p:grpSpPr>
        <p:sp>
          <p:nvSpPr>
            <p:cNvPr id="77" name="Google Shape;77;p1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81" name="Google Shape;81;p14"/>
          <p:cNvGrpSpPr/>
          <p:nvPr/>
        </p:nvGrpSpPr>
        <p:grpSpPr>
          <a:xfrm>
            <a:off x="571394" y="4219963"/>
            <a:ext cx="392675" cy="392675"/>
            <a:chOff x="458050" y="265600"/>
            <a:chExt cx="392675" cy="392675"/>
          </a:xfrm>
        </p:grpSpPr>
        <p:sp>
          <p:nvSpPr>
            <p:cNvPr id="82" name="Google Shape;82;p1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1111294" y="4219950"/>
            <a:ext cx="392675" cy="392675"/>
            <a:chOff x="458050" y="265600"/>
            <a:chExt cx="392675" cy="392675"/>
          </a:xfrm>
        </p:grpSpPr>
        <p:sp>
          <p:nvSpPr>
            <p:cNvPr id="87" name="Google Shape;87;p1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1" name="Google Shape;91;p14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92" name="Google Shape;92;p1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6" name="Google Shape;96;p14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97" name="Google Shape;97;p1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01" name="Google Shape;101;p14"/>
          <p:cNvSpPr/>
          <p:nvPr/>
        </p:nvSpPr>
        <p:spPr>
          <a:xfrm>
            <a:off x="8137749" y="4148902"/>
            <a:ext cx="1588200" cy="1588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 Agenda">
  <p:cSld name="CUSTOM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 flipH="1">
            <a:off x="1737400" y="283725"/>
            <a:ext cx="7132500" cy="4589700"/>
          </a:xfrm>
          <a:prstGeom prst="snip2DiagRect">
            <a:avLst>
              <a:gd name="adj1" fmla="val 0"/>
              <a:gd name="adj2" fmla="val 123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3758275" y="547232"/>
            <a:ext cx="4379400" cy="45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5" name="Google Shape;105;p15"/>
          <p:cNvSpPr>
            <a:spLocks noGrp="1"/>
          </p:cNvSpPr>
          <p:nvPr>
            <p:ph type="pic" idx="2"/>
          </p:nvPr>
        </p:nvSpPr>
        <p:spPr>
          <a:xfrm>
            <a:off x="270920" y="994350"/>
            <a:ext cx="2931000" cy="31548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  <p:sp>
        <p:nvSpPr>
          <p:cNvPr id="106" name="Google Shape;106;p15"/>
          <p:cNvSpPr/>
          <p:nvPr/>
        </p:nvSpPr>
        <p:spPr>
          <a:xfrm>
            <a:off x="3758275" y="1471075"/>
            <a:ext cx="548700" cy="4581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Glegoo"/>
                <a:ea typeface="Glegoo"/>
                <a:cs typeface="Glegoo"/>
                <a:sym typeface="Glegoo"/>
              </a:rPr>
              <a:t>01</a:t>
            </a:r>
            <a:endParaRPr sz="1800" b="1">
              <a:solidFill>
                <a:schemeClr val="lt1"/>
              </a:solidFill>
              <a:latin typeface="Glegoo"/>
              <a:ea typeface="Glegoo"/>
              <a:cs typeface="Glegoo"/>
              <a:sym typeface="Glegoo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1"/>
          </p:nvPr>
        </p:nvSpPr>
        <p:spPr>
          <a:xfrm>
            <a:off x="4499450" y="1470950"/>
            <a:ext cx="12570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6326525" y="1471138"/>
            <a:ext cx="548700" cy="4581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Glegoo"/>
                <a:ea typeface="Glegoo"/>
                <a:cs typeface="Glegoo"/>
                <a:sym typeface="Glegoo"/>
              </a:rPr>
              <a:t>02</a:t>
            </a:r>
            <a:endParaRPr sz="1800" b="1">
              <a:solidFill>
                <a:schemeClr val="lt1"/>
              </a:solidFill>
              <a:latin typeface="Glegoo"/>
              <a:ea typeface="Glegoo"/>
              <a:cs typeface="Glegoo"/>
              <a:sym typeface="Glegoo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3"/>
          </p:nvPr>
        </p:nvSpPr>
        <p:spPr>
          <a:xfrm>
            <a:off x="7067700" y="1471013"/>
            <a:ext cx="12570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3746413" y="2738600"/>
            <a:ext cx="548700" cy="4581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Glegoo"/>
                <a:ea typeface="Glegoo"/>
                <a:cs typeface="Glegoo"/>
                <a:sym typeface="Glegoo"/>
              </a:rPr>
              <a:t>03</a:t>
            </a:r>
            <a:endParaRPr sz="1800" b="1">
              <a:solidFill>
                <a:schemeClr val="lt1"/>
              </a:solidFill>
              <a:latin typeface="Glegoo"/>
              <a:ea typeface="Glegoo"/>
              <a:cs typeface="Glegoo"/>
              <a:sym typeface="Glegoo"/>
            </a:endParaRPr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4"/>
          </p:nvPr>
        </p:nvSpPr>
        <p:spPr>
          <a:xfrm>
            <a:off x="4487588" y="2738475"/>
            <a:ext cx="12570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6314663" y="2738663"/>
            <a:ext cx="548700" cy="4581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Glegoo"/>
                <a:ea typeface="Glegoo"/>
                <a:cs typeface="Glegoo"/>
                <a:sym typeface="Glegoo"/>
              </a:rPr>
              <a:t>04</a:t>
            </a:r>
            <a:endParaRPr sz="1800" b="1">
              <a:solidFill>
                <a:schemeClr val="lt1"/>
              </a:solidFill>
              <a:latin typeface="Glegoo"/>
              <a:ea typeface="Glegoo"/>
              <a:cs typeface="Glegoo"/>
              <a:sym typeface="Glegoo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5"/>
          </p:nvPr>
        </p:nvSpPr>
        <p:spPr>
          <a:xfrm>
            <a:off x="7055838" y="2738538"/>
            <a:ext cx="12570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3746413" y="3959650"/>
            <a:ext cx="548700" cy="4581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Glegoo"/>
                <a:ea typeface="Glegoo"/>
                <a:cs typeface="Glegoo"/>
                <a:sym typeface="Glegoo"/>
              </a:rPr>
              <a:t>05</a:t>
            </a:r>
            <a:endParaRPr sz="1800" b="1">
              <a:solidFill>
                <a:schemeClr val="lt1"/>
              </a:solidFill>
              <a:latin typeface="Glegoo"/>
              <a:ea typeface="Glegoo"/>
              <a:cs typeface="Glegoo"/>
              <a:sym typeface="Glegoo"/>
            </a:endParaRPr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6"/>
          </p:nvPr>
        </p:nvSpPr>
        <p:spPr>
          <a:xfrm>
            <a:off x="4487588" y="3959525"/>
            <a:ext cx="12570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6314663" y="3959713"/>
            <a:ext cx="548700" cy="4581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Glegoo"/>
                <a:ea typeface="Glegoo"/>
                <a:cs typeface="Glegoo"/>
                <a:sym typeface="Glegoo"/>
              </a:rPr>
              <a:t>06</a:t>
            </a:r>
            <a:endParaRPr sz="1800" b="1">
              <a:solidFill>
                <a:schemeClr val="lt1"/>
              </a:solidFill>
              <a:latin typeface="Glegoo"/>
              <a:ea typeface="Glegoo"/>
              <a:cs typeface="Glegoo"/>
              <a:sym typeface="Glegoo"/>
            </a:endParaRPr>
          </a:p>
        </p:txBody>
      </p:sp>
      <p:sp>
        <p:nvSpPr>
          <p:cNvPr id="117" name="Google Shape;117;p15"/>
          <p:cNvSpPr txBox="1">
            <a:spLocks noGrp="1"/>
          </p:cNvSpPr>
          <p:nvPr>
            <p:ph type="subTitle" idx="7"/>
          </p:nvPr>
        </p:nvSpPr>
        <p:spPr>
          <a:xfrm>
            <a:off x="7055838" y="3959588"/>
            <a:ext cx="12570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118" name="Google Shape;118;p15"/>
          <p:cNvGrpSpPr/>
          <p:nvPr/>
        </p:nvGrpSpPr>
        <p:grpSpPr>
          <a:xfrm>
            <a:off x="924175" y="346675"/>
            <a:ext cx="392675" cy="392675"/>
            <a:chOff x="458050" y="265600"/>
            <a:chExt cx="392675" cy="392675"/>
          </a:xfrm>
        </p:grpSpPr>
        <p:sp>
          <p:nvSpPr>
            <p:cNvPr id="119" name="Google Shape;119;p1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23" name="Google Shape;123;p15"/>
          <p:cNvGrpSpPr/>
          <p:nvPr/>
        </p:nvGrpSpPr>
        <p:grpSpPr>
          <a:xfrm>
            <a:off x="8324675" y="4317441"/>
            <a:ext cx="908783" cy="908783"/>
            <a:chOff x="987244" y="313753"/>
            <a:chExt cx="555321" cy="555321"/>
          </a:xfrm>
        </p:grpSpPr>
        <p:grpSp>
          <p:nvGrpSpPr>
            <p:cNvPr id="124" name="Google Shape;124;p15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25" name="Google Shape;125;p15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29" name="Google Shape;129;p15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30" name="Google Shape;130;p15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aragraph v2 - Image">
  <p:cSld name="CUSTOM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/>
          <p:nvPr/>
        </p:nvSpPr>
        <p:spPr>
          <a:xfrm>
            <a:off x="6860150" y="-3575"/>
            <a:ext cx="2365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6" name="Google Shape;136;p16"/>
          <p:cNvSpPr txBox="1">
            <a:spLocks noGrp="1"/>
          </p:cNvSpPr>
          <p:nvPr>
            <p:ph type="title"/>
          </p:nvPr>
        </p:nvSpPr>
        <p:spPr>
          <a:xfrm>
            <a:off x="628425" y="561800"/>
            <a:ext cx="37392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6"/>
          <p:cNvSpPr>
            <a:spLocks noGrp="1"/>
          </p:cNvSpPr>
          <p:nvPr>
            <p:ph type="pic" idx="2"/>
          </p:nvPr>
        </p:nvSpPr>
        <p:spPr>
          <a:xfrm>
            <a:off x="4664825" y="975600"/>
            <a:ext cx="4213800" cy="319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613575" y="1707800"/>
            <a:ext cx="3739200" cy="22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9" name="Google Shape;139;p16"/>
          <p:cNvGrpSpPr/>
          <p:nvPr/>
        </p:nvGrpSpPr>
        <p:grpSpPr>
          <a:xfrm>
            <a:off x="7788867" y="-840619"/>
            <a:ext cx="2277538" cy="2277538"/>
            <a:chOff x="987244" y="313753"/>
            <a:chExt cx="555321" cy="555321"/>
          </a:xfrm>
        </p:grpSpPr>
        <p:grpSp>
          <p:nvGrpSpPr>
            <p:cNvPr id="140" name="Google Shape;140;p16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41" name="Google Shape;141;p16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45" name="Google Shape;145;p16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46" name="Google Shape;146;p16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150" name="Google Shape;150;p16"/>
          <p:cNvGrpSpPr/>
          <p:nvPr/>
        </p:nvGrpSpPr>
        <p:grpSpPr>
          <a:xfrm>
            <a:off x="73663" y="4895554"/>
            <a:ext cx="392675" cy="392675"/>
            <a:chOff x="458050" y="265600"/>
            <a:chExt cx="392675" cy="392675"/>
          </a:xfrm>
        </p:grpSpPr>
        <p:sp>
          <p:nvSpPr>
            <p:cNvPr id="151" name="Google Shape;151;p1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55" name="Google Shape;155;p16"/>
          <p:cNvGrpSpPr/>
          <p:nvPr/>
        </p:nvGrpSpPr>
        <p:grpSpPr>
          <a:xfrm>
            <a:off x="613563" y="4895542"/>
            <a:ext cx="392675" cy="392675"/>
            <a:chOff x="458050" y="265600"/>
            <a:chExt cx="392675" cy="392675"/>
          </a:xfrm>
        </p:grpSpPr>
        <p:sp>
          <p:nvSpPr>
            <p:cNvPr id="156" name="Google Shape;156;p1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60" name="Google Shape;160;p16"/>
          <p:cNvGrpSpPr/>
          <p:nvPr/>
        </p:nvGrpSpPr>
        <p:grpSpPr>
          <a:xfrm>
            <a:off x="348063" y="4502879"/>
            <a:ext cx="392675" cy="392675"/>
            <a:chOff x="458050" y="265600"/>
            <a:chExt cx="392675" cy="392675"/>
          </a:xfrm>
        </p:grpSpPr>
        <p:sp>
          <p:nvSpPr>
            <p:cNvPr id="161" name="Google Shape;161;p1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aragraph v1">
  <p:cSld name="CUSTOM_1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/>
          <p:nvPr/>
        </p:nvSpPr>
        <p:spPr>
          <a:xfrm>
            <a:off x="8656225" y="0"/>
            <a:ext cx="559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7" name="Google Shape;167;p17"/>
          <p:cNvSpPr txBox="1">
            <a:spLocks noGrp="1"/>
          </p:cNvSpPr>
          <p:nvPr>
            <p:ph type="title"/>
          </p:nvPr>
        </p:nvSpPr>
        <p:spPr>
          <a:xfrm>
            <a:off x="284850" y="561800"/>
            <a:ext cx="75969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body" idx="1"/>
          </p:nvPr>
        </p:nvSpPr>
        <p:spPr>
          <a:xfrm>
            <a:off x="270000" y="1464600"/>
            <a:ext cx="7596900" cy="252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69" name="Google Shape;169;p17"/>
          <p:cNvGrpSpPr/>
          <p:nvPr/>
        </p:nvGrpSpPr>
        <p:grpSpPr>
          <a:xfrm>
            <a:off x="73663" y="4677163"/>
            <a:ext cx="392675" cy="392675"/>
            <a:chOff x="458050" y="265600"/>
            <a:chExt cx="392675" cy="392675"/>
          </a:xfrm>
        </p:grpSpPr>
        <p:sp>
          <p:nvSpPr>
            <p:cNvPr id="170" name="Google Shape;170;p1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74" name="Google Shape;174;p17"/>
          <p:cNvGrpSpPr/>
          <p:nvPr/>
        </p:nvGrpSpPr>
        <p:grpSpPr>
          <a:xfrm>
            <a:off x="613563" y="4677150"/>
            <a:ext cx="392675" cy="392675"/>
            <a:chOff x="458050" y="265600"/>
            <a:chExt cx="392675" cy="392675"/>
          </a:xfrm>
        </p:grpSpPr>
        <p:sp>
          <p:nvSpPr>
            <p:cNvPr id="175" name="Google Shape;175;p1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79" name="Google Shape;179;p17"/>
          <p:cNvGrpSpPr/>
          <p:nvPr/>
        </p:nvGrpSpPr>
        <p:grpSpPr>
          <a:xfrm>
            <a:off x="348063" y="4284488"/>
            <a:ext cx="392675" cy="392675"/>
            <a:chOff x="458050" y="265600"/>
            <a:chExt cx="392675" cy="392675"/>
          </a:xfrm>
        </p:grpSpPr>
        <p:sp>
          <p:nvSpPr>
            <p:cNvPr id="180" name="Google Shape;180;p1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84" name="Google Shape;184;p17"/>
          <p:cNvSpPr/>
          <p:nvPr/>
        </p:nvSpPr>
        <p:spPr>
          <a:xfrm>
            <a:off x="8137749" y="-626998"/>
            <a:ext cx="1588200" cy="1588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paragraphs">
  <p:cSld name="CUSTOM_1_1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>
            <a:spLocks noGrp="1"/>
          </p:cNvSpPr>
          <p:nvPr>
            <p:ph type="body" idx="1"/>
          </p:nvPr>
        </p:nvSpPr>
        <p:spPr>
          <a:xfrm>
            <a:off x="270000" y="1410798"/>
            <a:ext cx="2346900" cy="243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2"/>
          </p:nvPr>
        </p:nvSpPr>
        <p:spPr>
          <a:xfrm>
            <a:off x="6235900" y="1410798"/>
            <a:ext cx="2346900" cy="243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3"/>
          </p:nvPr>
        </p:nvSpPr>
        <p:spPr>
          <a:xfrm>
            <a:off x="3312275" y="1410798"/>
            <a:ext cx="2346900" cy="243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-890750" y="4354625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0" name="Google Shape;190;p18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91" name="Google Shape;191;p18"/>
          <p:cNvGrpSpPr/>
          <p:nvPr/>
        </p:nvGrpSpPr>
        <p:grpSpPr>
          <a:xfrm>
            <a:off x="-307337" y="4600963"/>
            <a:ext cx="392675" cy="392675"/>
            <a:chOff x="458050" y="265600"/>
            <a:chExt cx="392675" cy="392675"/>
          </a:xfrm>
        </p:grpSpPr>
        <p:sp>
          <p:nvSpPr>
            <p:cNvPr id="192" name="Google Shape;192;p1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96" name="Google Shape;196;p18"/>
          <p:cNvGrpSpPr/>
          <p:nvPr/>
        </p:nvGrpSpPr>
        <p:grpSpPr>
          <a:xfrm>
            <a:off x="232563" y="4600950"/>
            <a:ext cx="392675" cy="392675"/>
            <a:chOff x="458050" y="265600"/>
            <a:chExt cx="392675" cy="392675"/>
          </a:xfrm>
        </p:grpSpPr>
        <p:sp>
          <p:nvSpPr>
            <p:cNvPr id="197" name="Google Shape;197;p1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9" name="Google Shape;199;p1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01" name="Google Shape;201;p18"/>
          <p:cNvGrpSpPr/>
          <p:nvPr/>
        </p:nvGrpSpPr>
        <p:grpSpPr>
          <a:xfrm>
            <a:off x="-38206" y="4219963"/>
            <a:ext cx="392675" cy="392675"/>
            <a:chOff x="458050" y="265600"/>
            <a:chExt cx="392675" cy="392675"/>
          </a:xfrm>
        </p:grpSpPr>
        <p:sp>
          <p:nvSpPr>
            <p:cNvPr id="202" name="Google Shape;202;p1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06" name="Google Shape;206;p18"/>
          <p:cNvGrpSpPr/>
          <p:nvPr/>
        </p:nvGrpSpPr>
        <p:grpSpPr>
          <a:xfrm>
            <a:off x="501694" y="4219950"/>
            <a:ext cx="392675" cy="392675"/>
            <a:chOff x="458050" y="265600"/>
            <a:chExt cx="392675" cy="392675"/>
          </a:xfrm>
        </p:grpSpPr>
        <p:sp>
          <p:nvSpPr>
            <p:cNvPr id="207" name="Google Shape;207;p1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9" name="Google Shape;209;p1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0" name="Google Shape;210;p1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11" name="Google Shape;211;p18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212" name="Google Shape;212;p1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5" name="Google Shape;215;p1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16" name="Google Shape;216;p18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217" name="Google Shape;217;p1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9" name="Google Shape;219;p1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221" name="Google Shape;221;p18"/>
          <p:cNvSpPr/>
          <p:nvPr/>
        </p:nvSpPr>
        <p:spPr>
          <a:xfrm>
            <a:off x="8137749" y="4148902"/>
            <a:ext cx="1588200" cy="1588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2" name="Google Shape;222;p18"/>
          <p:cNvSpPr txBox="1">
            <a:spLocks noGrp="1"/>
          </p:cNvSpPr>
          <p:nvPr>
            <p:ph type="title"/>
          </p:nvPr>
        </p:nvSpPr>
        <p:spPr>
          <a:xfrm>
            <a:off x="284850" y="574050"/>
            <a:ext cx="75969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an image and 4 bullets">
  <p:cSld name="CUSTOM_2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/>
          <p:nvPr/>
        </p:nvSpPr>
        <p:spPr>
          <a:xfrm>
            <a:off x="8361079" y="2599772"/>
            <a:ext cx="1588200" cy="1588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25" name="Google Shape;225;p19"/>
          <p:cNvGrpSpPr/>
          <p:nvPr/>
        </p:nvGrpSpPr>
        <p:grpSpPr>
          <a:xfrm>
            <a:off x="2378667" y="-688219"/>
            <a:ext cx="2277538" cy="2277538"/>
            <a:chOff x="987244" y="313753"/>
            <a:chExt cx="555321" cy="555321"/>
          </a:xfrm>
        </p:grpSpPr>
        <p:grpSp>
          <p:nvGrpSpPr>
            <p:cNvPr id="226" name="Google Shape;226;p19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227" name="Google Shape;227;p19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28" name="Google Shape;228;p19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29" name="Google Shape;229;p19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30" name="Google Shape;230;p19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231" name="Google Shape;231;p19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232" name="Google Shape;232;p19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33" name="Google Shape;233;p19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34" name="Google Shape;234;p19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35" name="Google Shape;235;p19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236" name="Google Shape;236;p19"/>
          <p:cNvSpPr/>
          <p:nvPr/>
        </p:nvSpPr>
        <p:spPr>
          <a:xfrm>
            <a:off x="-60650" y="2429400"/>
            <a:ext cx="4167600" cy="276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7" name="Google Shape;237;p19"/>
          <p:cNvSpPr/>
          <p:nvPr/>
        </p:nvSpPr>
        <p:spPr>
          <a:xfrm>
            <a:off x="4651625" y="1951925"/>
            <a:ext cx="4194000" cy="845400"/>
          </a:xfrm>
          <a:prstGeom prst="snip1Rect">
            <a:avLst>
              <a:gd name="adj" fmla="val 277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8" name="Google Shape;238;p19"/>
          <p:cNvSpPr txBox="1">
            <a:spLocks noGrp="1"/>
          </p:cNvSpPr>
          <p:nvPr>
            <p:ph type="title"/>
          </p:nvPr>
        </p:nvSpPr>
        <p:spPr>
          <a:xfrm>
            <a:off x="4664825" y="269950"/>
            <a:ext cx="4167600" cy="45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9"/>
          <p:cNvSpPr txBox="1">
            <a:spLocks noGrp="1"/>
          </p:cNvSpPr>
          <p:nvPr>
            <p:ph type="body" idx="1"/>
          </p:nvPr>
        </p:nvSpPr>
        <p:spPr>
          <a:xfrm>
            <a:off x="5203850" y="2064275"/>
            <a:ext cx="3452100" cy="620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4801450" y="2246225"/>
            <a:ext cx="256800" cy="25680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4651625" y="2986563"/>
            <a:ext cx="4194000" cy="845400"/>
          </a:xfrm>
          <a:prstGeom prst="snip1Rect">
            <a:avLst>
              <a:gd name="adj" fmla="val 277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2" name="Google Shape;242;p19"/>
          <p:cNvSpPr txBox="1">
            <a:spLocks noGrp="1"/>
          </p:cNvSpPr>
          <p:nvPr>
            <p:ph type="body" idx="2"/>
          </p:nvPr>
        </p:nvSpPr>
        <p:spPr>
          <a:xfrm>
            <a:off x="5203850" y="3098913"/>
            <a:ext cx="3452100" cy="620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4801450" y="3280863"/>
            <a:ext cx="256800" cy="25680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4664825" y="4021200"/>
            <a:ext cx="4194000" cy="845400"/>
          </a:xfrm>
          <a:prstGeom prst="snip1Rect">
            <a:avLst>
              <a:gd name="adj" fmla="val 277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5" name="Google Shape;245;p19"/>
          <p:cNvSpPr txBox="1">
            <a:spLocks noGrp="1"/>
          </p:cNvSpPr>
          <p:nvPr>
            <p:ph type="body" idx="3"/>
          </p:nvPr>
        </p:nvSpPr>
        <p:spPr>
          <a:xfrm>
            <a:off x="5217050" y="4133550"/>
            <a:ext cx="3452100" cy="620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4814650" y="4315500"/>
            <a:ext cx="256800" cy="25680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7" name="Google Shape;247;p19"/>
          <p:cNvSpPr/>
          <p:nvPr/>
        </p:nvSpPr>
        <p:spPr>
          <a:xfrm>
            <a:off x="-60650" y="-85625"/>
            <a:ext cx="2360700" cy="25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8" name="Google Shape;248;p19"/>
          <p:cNvSpPr>
            <a:spLocks noGrp="1"/>
          </p:cNvSpPr>
          <p:nvPr>
            <p:ph type="pic" idx="4"/>
          </p:nvPr>
        </p:nvSpPr>
        <p:spPr>
          <a:xfrm>
            <a:off x="281825" y="267550"/>
            <a:ext cx="3476400" cy="45990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49" name="Google Shape;249;p19"/>
          <p:cNvSpPr/>
          <p:nvPr/>
        </p:nvSpPr>
        <p:spPr>
          <a:xfrm>
            <a:off x="-60650" y="4869525"/>
            <a:ext cx="342600" cy="32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0" name="Google Shape;250;p19"/>
          <p:cNvSpPr/>
          <p:nvPr/>
        </p:nvSpPr>
        <p:spPr>
          <a:xfrm>
            <a:off x="4651625" y="917288"/>
            <a:ext cx="4194000" cy="845400"/>
          </a:xfrm>
          <a:prstGeom prst="snip1Rect">
            <a:avLst>
              <a:gd name="adj" fmla="val 277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1" name="Google Shape;251;p19"/>
          <p:cNvSpPr txBox="1">
            <a:spLocks noGrp="1"/>
          </p:cNvSpPr>
          <p:nvPr>
            <p:ph type="body" idx="5"/>
          </p:nvPr>
        </p:nvSpPr>
        <p:spPr>
          <a:xfrm>
            <a:off x="5203850" y="1029638"/>
            <a:ext cx="3452100" cy="620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4801450" y="1211588"/>
            <a:ext cx="256800" cy="25680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Bullet Points v1">
  <p:cSld name="CUSTOM_2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/>
          <p:nvPr/>
        </p:nvSpPr>
        <p:spPr>
          <a:xfrm>
            <a:off x="8361079" y="4047572"/>
            <a:ext cx="1588200" cy="1588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55" name="Google Shape;255;p20"/>
          <p:cNvGrpSpPr/>
          <p:nvPr/>
        </p:nvGrpSpPr>
        <p:grpSpPr>
          <a:xfrm>
            <a:off x="2378667" y="-688219"/>
            <a:ext cx="2277538" cy="2277538"/>
            <a:chOff x="987244" y="313753"/>
            <a:chExt cx="555321" cy="555321"/>
          </a:xfrm>
        </p:grpSpPr>
        <p:grpSp>
          <p:nvGrpSpPr>
            <p:cNvPr id="256" name="Google Shape;256;p20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257" name="Google Shape;257;p20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58" name="Google Shape;258;p20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59" name="Google Shape;259;p20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60" name="Google Shape;260;p20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261" name="Google Shape;261;p20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262" name="Google Shape;262;p20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63" name="Google Shape;263;p20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64" name="Google Shape;264;p20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65" name="Google Shape;265;p20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266" name="Google Shape;266;p20"/>
          <p:cNvSpPr/>
          <p:nvPr/>
        </p:nvSpPr>
        <p:spPr>
          <a:xfrm>
            <a:off x="-60650" y="2429400"/>
            <a:ext cx="4167600" cy="276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7" name="Google Shape;267;p20"/>
          <p:cNvSpPr txBox="1">
            <a:spLocks noGrp="1"/>
          </p:cNvSpPr>
          <p:nvPr>
            <p:ph type="title"/>
          </p:nvPr>
        </p:nvSpPr>
        <p:spPr>
          <a:xfrm>
            <a:off x="4664825" y="699100"/>
            <a:ext cx="41676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/>
          <p:nvPr/>
        </p:nvSpPr>
        <p:spPr>
          <a:xfrm>
            <a:off x="-60650" y="-85625"/>
            <a:ext cx="2360700" cy="25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9" name="Google Shape;269;p20"/>
          <p:cNvSpPr>
            <a:spLocks noGrp="1"/>
          </p:cNvSpPr>
          <p:nvPr>
            <p:ph type="pic" idx="2"/>
          </p:nvPr>
        </p:nvSpPr>
        <p:spPr>
          <a:xfrm>
            <a:off x="281825" y="267550"/>
            <a:ext cx="3476400" cy="45990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70" name="Google Shape;270;p20"/>
          <p:cNvSpPr/>
          <p:nvPr/>
        </p:nvSpPr>
        <p:spPr>
          <a:xfrm>
            <a:off x="-60650" y="4869525"/>
            <a:ext cx="342600" cy="32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1" name="Google Shape;271;p20"/>
          <p:cNvSpPr txBox="1">
            <a:spLocks noGrp="1"/>
          </p:cNvSpPr>
          <p:nvPr>
            <p:ph type="body" idx="1"/>
          </p:nvPr>
        </p:nvSpPr>
        <p:spPr>
          <a:xfrm>
            <a:off x="4734825" y="1458800"/>
            <a:ext cx="4097700" cy="25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Bullet Points v2">
  <p:cSld name="CUSTOM_9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>
            <a:spLocks noGrp="1"/>
          </p:cNvSpPr>
          <p:nvPr>
            <p:ph type="title"/>
          </p:nvPr>
        </p:nvSpPr>
        <p:spPr>
          <a:xfrm>
            <a:off x="311700" y="269950"/>
            <a:ext cx="40950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274" name="Google Shape;274;p21"/>
          <p:cNvGrpSpPr/>
          <p:nvPr/>
        </p:nvGrpSpPr>
        <p:grpSpPr>
          <a:xfrm>
            <a:off x="-1098745" y="3967456"/>
            <a:ext cx="2277538" cy="2277538"/>
            <a:chOff x="987244" y="313753"/>
            <a:chExt cx="555321" cy="555321"/>
          </a:xfrm>
        </p:grpSpPr>
        <p:grpSp>
          <p:nvGrpSpPr>
            <p:cNvPr id="275" name="Google Shape;275;p21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276" name="Google Shape;276;p21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77" name="Google Shape;277;p21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78" name="Google Shape;278;p21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79" name="Google Shape;279;p21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280" name="Google Shape;280;p21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281" name="Google Shape;281;p21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82" name="Google Shape;282;p21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83" name="Google Shape;283;p21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84" name="Google Shape;284;p21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285" name="Google Shape;285;p21"/>
          <p:cNvSpPr/>
          <p:nvPr/>
        </p:nvSpPr>
        <p:spPr>
          <a:xfrm flipH="1">
            <a:off x="5007801" y="2429400"/>
            <a:ext cx="4167600" cy="276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6" name="Google Shape;286;p21"/>
          <p:cNvSpPr/>
          <p:nvPr/>
        </p:nvSpPr>
        <p:spPr>
          <a:xfrm flipH="1">
            <a:off x="6804234" y="-85625"/>
            <a:ext cx="2360700" cy="25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7" name="Google Shape;287;p21"/>
          <p:cNvSpPr>
            <a:spLocks noGrp="1"/>
          </p:cNvSpPr>
          <p:nvPr>
            <p:ph type="pic" idx="2"/>
          </p:nvPr>
        </p:nvSpPr>
        <p:spPr>
          <a:xfrm>
            <a:off x="5350276" y="267550"/>
            <a:ext cx="3476400" cy="45990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88" name="Google Shape;288;p21"/>
          <p:cNvSpPr/>
          <p:nvPr/>
        </p:nvSpPr>
        <p:spPr>
          <a:xfrm>
            <a:off x="8805742" y="4869525"/>
            <a:ext cx="342600" cy="321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9" name="Google Shape;289;p21"/>
          <p:cNvSpPr/>
          <p:nvPr/>
        </p:nvSpPr>
        <p:spPr>
          <a:xfrm>
            <a:off x="8158683" y="-707823"/>
            <a:ext cx="1588200" cy="1588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0" name="Google Shape;290;p21"/>
          <p:cNvSpPr txBox="1">
            <a:spLocks noGrp="1"/>
          </p:cNvSpPr>
          <p:nvPr>
            <p:ph type="body" idx="1"/>
          </p:nvPr>
        </p:nvSpPr>
        <p:spPr>
          <a:xfrm>
            <a:off x="311700" y="1458800"/>
            <a:ext cx="4095000" cy="25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Bullet Points v1 No Image">
  <p:cSld name="CUSTOM_9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"/>
          <p:cNvSpPr/>
          <p:nvPr/>
        </p:nvSpPr>
        <p:spPr>
          <a:xfrm rot="10800000" flipH="1">
            <a:off x="-1754575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/>
          </p:nvPr>
        </p:nvSpPr>
        <p:spPr>
          <a:xfrm>
            <a:off x="420600" y="374600"/>
            <a:ext cx="75447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94" name="Google Shape;294;p22"/>
          <p:cNvGrpSpPr/>
          <p:nvPr/>
        </p:nvGrpSpPr>
        <p:grpSpPr>
          <a:xfrm>
            <a:off x="-1098745" y="3967456"/>
            <a:ext cx="2277538" cy="2277538"/>
            <a:chOff x="987244" y="313753"/>
            <a:chExt cx="555321" cy="555321"/>
          </a:xfrm>
        </p:grpSpPr>
        <p:grpSp>
          <p:nvGrpSpPr>
            <p:cNvPr id="295" name="Google Shape;295;p22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296" name="Google Shape;296;p22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97" name="Google Shape;297;p22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98" name="Google Shape;298;p22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99" name="Google Shape;299;p22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300" name="Google Shape;300;p22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301" name="Google Shape;301;p22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02" name="Google Shape;302;p22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03" name="Google Shape;303;p22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04" name="Google Shape;304;p22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305" name="Google Shape;305;p22"/>
          <p:cNvSpPr/>
          <p:nvPr/>
        </p:nvSpPr>
        <p:spPr>
          <a:xfrm>
            <a:off x="8158683" y="-707823"/>
            <a:ext cx="1588200" cy="1588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6" name="Google Shape;306;p22"/>
          <p:cNvSpPr txBox="1">
            <a:spLocks noGrp="1"/>
          </p:cNvSpPr>
          <p:nvPr>
            <p:ph type="body" idx="1"/>
          </p:nvPr>
        </p:nvSpPr>
        <p:spPr>
          <a:xfrm>
            <a:off x="420600" y="1458800"/>
            <a:ext cx="8302800" cy="25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22"/>
          <p:cNvSpPr/>
          <p:nvPr/>
        </p:nvSpPr>
        <p:spPr>
          <a:xfrm flipH="1">
            <a:off x="7099800" y="4354625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with 6 bullets">
  <p:cSld name="CUSTOM_3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"/>
          <p:cNvSpPr/>
          <p:nvPr/>
        </p:nvSpPr>
        <p:spPr>
          <a:xfrm>
            <a:off x="281825" y="1502750"/>
            <a:ext cx="8588100" cy="9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0" name="Google Shape;310;p23"/>
          <p:cNvSpPr txBox="1">
            <a:spLocks noGrp="1"/>
          </p:cNvSpPr>
          <p:nvPr>
            <p:ph type="title"/>
          </p:nvPr>
        </p:nvSpPr>
        <p:spPr>
          <a:xfrm>
            <a:off x="311700" y="269946"/>
            <a:ext cx="85206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23"/>
          <p:cNvSpPr txBox="1">
            <a:spLocks noGrp="1"/>
          </p:cNvSpPr>
          <p:nvPr>
            <p:ph type="body" idx="1"/>
          </p:nvPr>
        </p:nvSpPr>
        <p:spPr>
          <a:xfrm>
            <a:off x="6671475" y="1663250"/>
            <a:ext cx="1968900" cy="58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12" name="Google Shape;312;p23"/>
          <p:cNvSpPr txBox="1">
            <a:spLocks noGrp="1"/>
          </p:cNvSpPr>
          <p:nvPr>
            <p:ph type="body" idx="2"/>
          </p:nvPr>
        </p:nvSpPr>
        <p:spPr>
          <a:xfrm>
            <a:off x="503625" y="1663250"/>
            <a:ext cx="1968900" cy="58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23"/>
          <p:cNvSpPr/>
          <p:nvPr/>
        </p:nvSpPr>
        <p:spPr>
          <a:xfrm>
            <a:off x="281825" y="2412350"/>
            <a:ext cx="8588100" cy="9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4" name="Google Shape;314;p23"/>
          <p:cNvSpPr txBox="1">
            <a:spLocks noGrp="1"/>
          </p:cNvSpPr>
          <p:nvPr>
            <p:ph type="body" idx="3"/>
          </p:nvPr>
        </p:nvSpPr>
        <p:spPr>
          <a:xfrm>
            <a:off x="6671475" y="2572850"/>
            <a:ext cx="1968900" cy="58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23"/>
          <p:cNvSpPr txBox="1">
            <a:spLocks noGrp="1"/>
          </p:cNvSpPr>
          <p:nvPr>
            <p:ph type="body" idx="4"/>
          </p:nvPr>
        </p:nvSpPr>
        <p:spPr>
          <a:xfrm>
            <a:off x="503625" y="2572850"/>
            <a:ext cx="1968900" cy="58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16" name="Google Shape;316;p23"/>
          <p:cNvSpPr/>
          <p:nvPr/>
        </p:nvSpPr>
        <p:spPr>
          <a:xfrm>
            <a:off x="281825" y="3321950"/>
            <a:ext cx="8588100" cy="90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7" name="Google Shape;317;p23"/>
          <p:cNvSpPr txBox="1">
            <a:spLocks noGrp="1"/>
          </p:cNvSpPr>
          <p:nvPr>
            <p:ph type="body" idx="5"/>
          </p:nvPr>
        </p:nvSpPr>
        <p:spPr>
          <a:xfrm>
            <a:off x="6671475" y="3482450"/>
            <a:ext cx="1968900" cy="58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23"/>
          <p:cNvSpPr txBox="1">
            <a:spLocks noGrp="1"/>
          </p:cNvSpPr>
          <p:nvPr>
            <p:ph type="body" idx="6"/>
          </p:nvPr>
        </p:nvSpPr>
        <p:spPr>
          <a:xfrm>
            <a:off x="503625" y="3482450"/>
            <a:ext cx="1968900" cy="58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19" name="Google Shape;319;p23"/>
          <p:cNvSpPr/>
          <p:nvPr/>
        </p:nvSpPr>
        <p:spPr>
          <a:xfrm flipH="1">
            <a:off x="3030900" y="1078800"/>
            <a:ext cx="3082200" cy="3576600"/>
          </a:xfrm>
          <a:prstGeom prst="snip2DiagRect">
            <a:avLst>
              <a:gd name="adj1" fmla="val 0"/>
              <a:gd name="adj2" fmla="val 24373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0" name="Google Shape;320;p23"/>
          <p:cNvSpPr>
            <a:spLocks noGrp="1"/>
          </p:cNvSpPr>
          <p:nvPr>
            <p:ph type="pic" idx="7"/>
          </p:nvPr>
        </p:nvSpPr>
        <p:spPr>
          <a:xfrm>
            <a:off x="3211500" y="1232599"/>
            <a:ext cx="2721000" cy="32691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  <p:sp>
        <p:nvSpPr>
          <p:cNvPr id="321" name="Google Shape;321;p23"/>
          <p:cNvSpPr/>
          <p:nvPr/>
        </p:nvSpPr>
        <p:spPr>
          <a:xfrm>
            <a:off x="6269584" y="1833050"/>
            <a:ext cx="245400" cy="238500"/>
          </a:xfrm>
          <a:prstGeom prst="plus">
            <a:avLst>
              <a:gd name="adj" fmla="val 380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2" name="Google Shape;322;p23"/>
          <p:cNvSpPr/>
          <p:nvPr/>
        </p:nvSpPr>
        <p:spPr>
          <a:xfrm>
            <a:off x="6269597" y="2747900"/>
            <a:ext cx="245400" cy="238500"/>
          </a:xfrm>
          <a:prstGeom prst="plus">
            <a:avLst>
              <a:gd name="adj" fmla="val 380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3" name="Google Shape;323;p23"/>
          <p:cNvSpPr/>
          <p:nvPr/>
        </p:nvSpPr>
        <p:spPr>
          <a:xfrm>
            <a:off x="6269597" y="3657500"/>
            <a:ext cx="245400" cy="238500"/>
          </a:xfrm>
          <a:prstGeom prst="plus">
            <a:avLst>
              <a:gd name="adj" fmla="val 380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4" name="Google Shape;324;p23"/>
          <p:cNvSpPr/>
          <p:nvPr/>
        </p:nvSpPr>
        <p:spPr>
          <a:xfrm>
            <a:off x="2629009" y="1835675"/>
            <a:ext cx="245400" cy="238500"/>
          </a:xfrm>
          <a:prstGeom prst="plus">
            <a:avLst>
              <a:gd name="adj" fmla="val 380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5" name="Google Shape;325;p23"/>
          <p:cNvSpPr/>
          <p:nvPr/>
        </p:nvSpPr>
        <p:spPr>
          <a:xfrm>
            <a:off x="2629022" y="2750525"/>
            <a:ext cx="245400" cy="238500"/>
          </a:xfrm>
          <a:prstGeom prst="plus">
            <a:avLst>
              <a:gd name="adj" fmla="val 380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6" name="Google Shape;326;p23"/>
          <p:cNvSpPr/>
          <p:nvPr/>
        </p:nvSpPr>
        <p:spPr>
          <a:xfrm>
            <a:off x="2629022" y="3660125"/>
            <a:ext cx="245400" cy="238500"/>
          </a:xfrm>
          <a:prstGeom prst="plus">
            <a:avLst>
              <a:gd name="adj" fmla="val 380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items on timeline v2">
  <p:cSld name="CUSTOM_4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"/>
          <p:cNvSpPr txBox="1">
            <a:spLocks noGrp="1"/>
          </p:cNvSpPr>
          <p:nvPr>
            <p:ph type="title"/>
          </p:nvPr>
        </p:nvSpPr>
        <p:spPr>
          <a:xfrm>
            <a:off x="311700" y="269951"/>
            <a:ext cx="85206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grpSp>
        <p:nvGrpSpPr>
          <p:cNvPr id="329" name="Google Shape;329;p24"/>
          <p:cNvGrpSpPr/>
          <p:nvPr/>
        </p:nvGrpSpPr>
        <p:grpSpPr>
          <a:xfrm>
            <a:off x="266400" y="2663100"/>
            <a:ext cx="2835600" cy="378533"/>
            <a:chOff x="266400" y="2262650"/>
            <a:chExt cx="2835600" cy="378533"/>
          </a:xfrm>
        </p:grpSpPr>
        <p:sp>
          <p:nvSpPr>
            <p:cNvPr id="330" name="Google Shape;330;p24"/>
            <p:cNvSpPr/>
            <p:nvPr/>
          </p:nvSpPr>
          <p:spPr>
            <a:xfrm>
              <a:off x="266400" y="2262650"/>
              <a:ext cx="2835600" cy="189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31" name="Google Shape;331;p24"/>
            <p:cNvSpPr/>
            <p:nvPr/>
          </p:nvSpPr>
          <p:spPr>
            <a:xfrm rot="10800000" flipH="1">
              <a:off x="1566600" y="2451283"/>
              <a:ext cx="235200" cy="1899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332" name="Google Shape;332;p24"/>
          <p:cNvGrpSpPr/>
          <p:nvPr/>
        </p:nvGrpSpPr>
        <p:grpSpPr>
          <a:xfrm>
            <a:off x="6034350" y="2663100"/>
            <a:ext cx="2835600" cy="377782"/>
            <a:chOff x="266400" y="2262650"/>
            <a:chExt cx="2835600" cy="377782"/>
          </a:xfrm>
        </p:grpSpPr>
        <p:sp>
          <p:nvSpPr>
            <p:cNvPr id="333" name="Google Shape;333;p24"/>
            <p:cNvSpPr/>
            <p:nvPr/>
          </p:nvSpPr>
          <p:spPr>
            <a:xfrm>
              <a:off x="266400" y="2262650"/>
              <a:ext cx="2835600" cy="189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34" name="Google Shape;334;p24"/>
            <p:cNvSpPr/>
            <p:nvPr/>
          </p:nvSpPr>
          <p:spPr>
            <a:xfrm rot="10800000" flipH="1">
              <a:off x="1566600" y="2450532"/>
              <a:ext cx="235200" cy="1899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335" name="Google Shape;335;p24"/>
          <p:cNvGrpSpPr/>
          <p:nvPr/>
        </p:nvGrpSpPr>
        <p:grpSpPr>
          <a:xfrm rot="10800000" flipH="1">
            <a:off x="3102250" y="2475168"/>
            <a:ext cx="2936700" cy="377832"/>
            <a:chOff x="218275" y="2223950"/>
            <a:chExt cx="2936700" cy="377832"/>
          </a:xfrm>
        </p:grpSpPr>
        <p:sp>
          <p:nvSpPr>
            <p:cNvPr id="336" name="Google Shape;336;p24"/>
            <p:cNvSpPr/>
            <p:nvPr/>
          </p:nvSpPr>
          <p:spPr>
            <a:xfrm>
              <a:off x="218275" y="2223950"/>
              <a:ext cx="2936700" cy="189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37" name="Google Shape;337;p24"/>
            <p:cNvSpPr/>
            <p:nvPr/>
          </p:nvSpPr>
          <p:spPr>
            <a:xfrm rot="10800000" flipH="1">
              <a:off x="1566600" y="2411882"/>
              <a:ext cx="235200" cy="1899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cxnSp>
        <p:nvCxnSpPr>
          <p:cNvPr id="338" name="Google Shape;338;p24"/>
          <p:cNvCxnSpPr/>
          <p:nvPr/>
        </p:nvCxnSpPr>
        <p:spPr>
          <a:xfrm>
            <a:off x="3099875" y="2264000"/>
            <a:ext cx="0" cy="909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24"/>
          <p:cNvCxnSpPr/>
          <p:nvPr/>
        </p:nvCxnSpPr>
        <p:spPr>
          <a:xfrm>
            <a:off x="6038950" y="2264000"/>
            <a:ext cx="0" cy="909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40" name="Google Shape;340;p24"/>
          <p:cNvSpPr txBox="1">
            <a:spLocks noGrp="1"/>
          </p:cNvSpPr>
          <p:nvPr>
            <p:ph type="subTitle" idx="1"/>
          </p:nvPr>
        </p:nvSpPr>
        <p:spPr>
          <a:xfrm>
            <a:off x="1037788" y="3173000"/>
            <a:ext cx="1283400" cy="29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SemiBold"/>
              <a:buNone/>
              <a:defRPr sz="1400">
                <a:solidFill>
                  <a:schemeClr val="accent2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24"/>
          <p:cNvSpPr txBox="1">
            <a:spLocks noGrp="1"/>
          </p:cNvSpPr>
          <p:nvPr>
            <p:ph type="body" idx="2"/>
          </p:nvPr>
        </p:nvSpPr>
        <p:spPr>
          <a:xfrm>
            <a:off x="1020050" y="1886300"/>
            <a:ext cx="1283400" cy="37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24"/>
          <p:cNvSpPr txBox="1">
            <a:spLocks noGrp="1"/>
          </p:cNvSpPr>
          <p:nvPr>
            <p:ph type="subTitle" idx="3"/>
          </p:nvPr>
        </p:nvSpPr>
        <p:spPr>
          <a:xfrm>
            <a:off x="3926050" y="1966400"/>
            <a:ext cx="1283400" cy="29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M Sans SemiBold"/>
              <a:buNone/>
              <a:defRPr sz="1400">
                <a:solidFill>
                  <a:schemeClr val="accent6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24"/>
          <p:cNvSpPr txBox="1">
            <a:spLocks noGrp="1"/>
          </p:cNvSpPr>
          <p:nvPr>
            <p:ph type="body" idx="4"/>
          </p:nvPr>
        </p:nvSpPr>
        <p:spPr>
          <a:xfrm>
            <a:off x="3929375" y="3064175"/>
            <a:ext cx="1283400" cy="37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24"/>
          <p:cNvSpPr txBox="1">
            <a:spLocks noGrp="1"/>
          </p:cNvSpPr>
          <p:nvPr>
            <p:ph type="subTitle" idx="5"/>
          </p:nvPr>
        </p:nvSpPr>
        <p:spPr>
          <a:xfrm>
            <a:off x="6810456" y="3173000"/>
            <a:ext cx="1283400" cy="29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M Sans SemiBold"/>
              <a:buNone/>
              <a:defRPr sz="1400">
                <a:solidFill>
                  <a:schemeClr val="accent3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24"/>
          <p:cNvSpPr txBox="1">
            <a:spLocks noGrp="1"/>
          </p:cNvSpPr>
          <p:nvPr>
            <p:ph type="body" idx="6"/>
          </p:nvPr>
        </p:nvSpPr>
        <p:spPr>
          <a:xfrm>
            <a:off x="6769313" y="1886300"/>
            <a:ext cx="1283400" cy="37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346" name="Google Shape;346;p24"/>
          <p:cNvGrpSpPr/>
          <p:nvPr/>
        </p:nvGrpSpPr>
        <p:grpSpPr>
          <a:xfrm>
            <a:off x="-824158" y="3670122"/>
            <a:ext cx="2277538" cy="2277538"/>
            <a:chOff x="987244" y="313753"/>
            <a:chExt cx="555321" cy="555321"/>
          </a:xfrm>
        </p:grpSpPr>
        <p:grpSp>
          <p:nvGrpSpPr>
            <p:cNvPr id="347" name="Google Shape;347;p24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348" name="Google Shape;348;p2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49" name="Google Shape;349;p2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50" name="Google Shape;350;p2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51" name="Google Shape;351;p2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352" name="Google Shape;352;p24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353" name="Google Shape;353;p2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54" name="Google Shape;354;p2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55" name="Google Shape;355;p2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56" name="Google Shape;356;p2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357" name="Google Shape;357;p24"/>
          <p:cNvGrpSpPr/>
          <p:nvPr/>
        </p:nvGrpSpPr>
        <p:grpSpPr>
          <a:xfrm>
            <a:off x="8303263" y="28963"/>
            <a:ext cx="392675" cy="392675"/>
            <a:chOff x="458050" y="265600"/>
            <a:chExt cx="392675" cy="392675"/>
          </a:xfrm>
        </p:grpSpPr>
        <p:sp>
          <p:nvSpPr>
            <p:cNvPr id="358" name="Google Shape;358;p2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0" name="Google Shape;360;p2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1" name="Google Shape;361;p2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362" name="Google Shape;362;p24"/>
          <p:cNvGrpSpPr/>
          <p:nvPr/>
        </p:nvGrpSpPr>
        <p:grpSpPr>
          <a:xfrm>
            <a:off x="8843163" y="28950"/>
            <a:ext cx="392675" cy="392675"/>
            <a:chOff x="458050" y="265600"/>
            <a:chExt cx="392675" cy="392675"/>
          </a:xfrm>
        </p:grpSpPr>
        <p:sp>
          <p:nvSpPr>
            <p:cNvPr id="363" name="Google Shape;363;p2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5" name="Google Shape;365;p2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6" name="Google Shape;366;p2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367" name="Google Shape;367;p24"/>
          <p:cNvGrpSpPr/>
          <p:nvPr/>
        </p:nvGrpSpPr>
        <p:grpSpPr>
          <a:xfrm>
            <a:off x="8567531" y="465897"/>
            <a:ext cx="392675" cy="392675"/>
            <a:chOff x="458050" y="265600"/>
            <a:chExt cx="392675" cy="392675"/>
          </a:xfrm>
        </p:grpSpPr>
        <p:sp>
          <p:nvSpPr>
            <p:cNvPr id="368" name="Google Shape;368;p2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0" name="Google Shape;370;p2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1" name="Google Shape;371;p2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372" name="Google Shape;372;p24"/>
          <p:cNvGrpSpPr/>
          <p:nvPr/>
        </p:nvGrpSpPr>
        <p:grpSpPr>
          <a:xfrm>
            <a:off x="9107431" y="465884"/>
            <a:ext cx="392675" cy="392675"/>
            <a:chOff x="458050" y="265600"/>
            <a:chExt cx="392675" cy="392675"/>
          </a:xfrm>
        </p:grpSpPr>
        <p:sp>
          <p:nvSpPr>
            <p:cNvPr id="373" name="Google Shape;373;p2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5" name="Google Shape;375;p2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6" name="Google Shape;376;p2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items on timeline">
  <p:cSld name="CUSTOM_4_1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5"/>
          <p:cNvSpPr txBox="1">
            <a:spLocks noGrp="1"/>
          </p:cNvSpPr>
          <p:nvPr>
            <p:ph type="title"/>
          </p:nvPr>
        </p:nvSpPr>
        <p:spPr>
          <a:xfrm>
            <a:off x="311700" y="269951"/>
            <a:ext cx="85206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grpSp>
        <p:nvGrpSpPr>
          <p:cNvPr id="379" name="Google Shape;379;p25"/>
          <p:cNvGrpSpPr/>
          <p:nvPr/>
        </p:nvGrpSpPr>
        <p:grpSpPr>
          <a:xfrm rot="-5400000">
            <a:off x="1877868" y="1797262"/>
            <a:ext cx="927868" cy="202603"/>
            <a:chOff x="1082850" y="2340833"/>
            <a:chExt cx="2019300" cy="195299"/>
          </a:xfrm>
        </p:grpSpPr>
        <p:sp>
          <p:nvSpPr>
            <p:cNvPr id="380" name="Google Shape;380;p25"/>
            <p:cNvSpPr/>
            <p:nvPr/>
          </p:nvSpPr>
          <p:spPr>
            <a:xfrm>
              <a:off x="1082850" y="2340833"/>
              <a:ext cx="2019300" cy="111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 flipH="1">
              <a:off x="1974902" y="2451232"/>
              <a:ext cx="235200" cy="849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382" name="Google Shape;382;p25"/>
          <p:cNvSpPr txBox="1">
            <a:spLocks noGrp="1"/>
          </p:cNvSpPr>
          <p:nvPr>
            <p:ph type="subTitle" idx="1"/>
          </p:nvPr>
        </p:nvSpPr>
        <p:spPr>
          <a:xfrm>
            <a:off x="749913" y="1749763"/>
            <a:ext cx="1283400" cy="29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 SemiBold"/>
              <a:buNone/>
              <a:defRPr sz="1200">
                <a:solidFill>
                  <a:schemeClr val="accent2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83" name="Google Shape;383;p25"/>
          <p:cNvSpPr txBox="1">
            <a:spLocks noGrp="1"/>
          </p:cNvSpPr>
          <p:nvPr>
            <p:ph type="body" idx="2"/>
          </p:nvPr>
        </p:nvSpPr>
        <p:spPr>
          <a:xfrm>
            <a:off x="2650275" y="1709725"/>
            <a:ext cx="5743800" cy="37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384" name="Google Shape;384;p25"/>
          <p:cNvGrpSpPr/>
          <p:nvPr/>
        </p:nvGrpSpPr>
        <p:grpSpPr>
          <a:xfrm>
            <a:off x="7701292" y="3734734"/>
            <a:ext cx="2277538" cy="2277538"/>
            <a:chOff x="987244" y="313753"/>
            <a:chExt cx="555321" cy="555321"/>
          </a:xfrm>
        </p:grpSpPr>
        <p:grpSp>
          <p:nvGrpSpPr>
            <p:cNvPr id="385" name="Google Shape;385;p25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386" name="Google Shape;386;p25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87" name="Google Shape;387;p25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88" name="Google Shape;388;p25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89" name="Google Shape;389;p25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390" name="Google Shape;390;p25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391" name="Google Shape;391;p25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92" name="Google Shape;392;p25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93" name="Google Shape;393;p25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94" name="Google Shape;394;p25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395" name="Google Shape;395;p25"/>
          <p:cNvGrpSpPr/>
          <p:nvPr/>
        </p:nvGrpSpPr>
        <p:grpSpPr>
          <a:xfrm>
            <a:off x="-459737" y="28963"/>
            <a:ext cx="392675" cy="392675"/>
            <a:chOff x="458050" y="265600"/>
            <a:chExt cx="392675" cy="392675"/>
          </a:xfrm>
        </p:grpSpPr>
        <p:sp>
          <p:nvSpPr>
            <p:cNvPr id="396" name="Google Shape;396;p2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98" name="Google Shape;398;p2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99" name="Google Shape;399;p2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00" name="Google Shape;400;p25"/>
          <p:cNvGrpSpPr/>
          <p:nvPr/>
        </p:nvGrpSpPr>
        <p:grpSpPr>
          <a:xfrm>
            <a:off x="80163" y="28950"/>
            <a:ext cx="392675" cy="392675"/>
            <a:chOff x="458050" y="265600"/>
            <a:chExt cx="392675" cy="392675"/>
          </a:xfrm>
        </p:grpSpPr>
        <p:sp>
          <p:nvSpPr>
            <p:cNvPr id="401" name="Google Shape;401;p2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3" name="Google Shape;403;p2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4" name="Google Shape;404;p2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05" name="Google Shape;405;p25"/>
          <p:cNvGrpSpPr/>
          <p:nvPr/>
        </p:nvGrpSpPr>
        <p:grpSpPr>
          <a:xfrm>
            <a:off x="-195469" y="465897"/>
            <a:ext cx="392675" cy="392675"/>
            <a:chOff x="458050" y="265600"/>
            <a:chExt cx="392675" cy="392675"/>
          </a:xfrm>
        </p:grpSpPr>
        <p:sp>
          <p:nvSpPr>
            <p:cNvPr id="406" name="Google Shape;406;p2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8" name="Google Shape;408;p2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9" name="Google Shape;409;p2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10" name="Google Shape;410;p25"/>
          <p:cNvGrpSpPr/>
          <p:nvPr/>
        </p:nvGrpSpPr>
        <p:grpSpPr>
          <a:xfrm>
            <a:off x="344431" y="465884"/>
            <a:ext cx="392675" cy="392675"/>
            <a:chOff x="458050" y="265600"/>
            <a:chExt cx="392675" cy="392675"/>
          </a:xfrm>
        </p:grpSpPr>
        <p:sp>
          <p:nvSpPr>
            <p:cNvPr id="411" name="Google Shape;411;p2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3" name="Google Shape;413;p2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4" name="Google Shape;414;p2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15" name="Google Shape;415;p25"/>
          <p:cNvGrpSpPr/>
          <p:nvPr/>
        </p:nvGrpSpPr>
        <p:grpSpPr>
          <a:xfrm rot="-5400000">
            <a:off x="1877749" y="2729577"/>
            <a:ext cx="927868" cy="202603"/>
            <a:chOff x="1082850" y="2340833"/>
            <a:chExt cx="2019300" cy="195299"/>
          </a:xfrm>
        </p:grpSpPr>
        <p:sp>
          <p:nvSpPr>
            <p:cNvPr id="416" name="Google Shape;416;p25"/>
            <p:cNvSpPr/>
            <p:nvPr/>
          </p:nvSpPr>
          <p:spPr>
            <a:xfrm>
              <a:off x="1082850" y="2340833"/>
              <a:ext cx="2019300" cy="111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7" name="Google Shape;417;p25"/>
            <p:cNvSpPr/>
            <p:nvPr/>
          </p:nvSpPr>
          <p:spPr>
            <a:xfrm rot="10800000" flipH="1">
              <a:off x="1974902" y="2451232"/>
              <a:ext cx="235200" cy="849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18" name="Google Shape;418;p25"/>
          <p:cNvSpPr txBox="1">
            <a:spLocks noGrp="1"/>
          </p:cNvSpPr>
          <p:nvPr>
            <p:ph type="subTitle" idx="3"/>
          </p:nvPr>
        </p:nvSpPr>
        <p:spPr>
          <a:xfrm>
            <a:off x="749794" y="2682078"/>
            <a:ext cx="1283400" cy="29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DM Sans SemiBold"/>
              <a:buNone/>
              <a:defRPr sz="1200">
                <a:solidFill>
                  <a:schemeClr val="accent6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19" name="Google Shape;419;p25"/>
          <p:cNvSpPr txBox="1">
            <a:spLocks noGrp="1"/>
          </p:cNvSpPr>
          <p:nvPr>
            <p:ph type="body" idx="4"/>
          </p:nvPr>
        </p:nvSpPr>
        <p:spPr>
          <a:xfrm>
            <a:off x="2650156" y="2642040"/>
            <a:ext cx="5743800" cy="37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420" name="Google Shape;420;p25"/>
          <p:cNvGrpSpPr/>
          <p:nvPr/>
        </p:nvGrpSpPr>
        <p:grpSpPr>
          <a:xfrm rot="-5400000">
            <a:off x="1877874" y="3657452"/>
            <a:ext cx="927868" cy="202603"/>
            <a:chOff x="1082850" y="2340833"/>
            <a:chExt cx="2019300" cy="195299"/>
          </a:xfrm>
        </p:grpSpPr>
        <p:sp>
          <p:nvSpPr>
            <p:cNvPr id="421" name="Google Shape;421;p25"/>
            <p:cNvSpPr/>
            <p:nvPr/>
          </p:nvSpPr>
          <p:spPr>
            <a:xfrm>
              <a:off x="1082850" y="2340833"/>
              <a:ext cx="2019300" cy="11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22" name="Google Shape;422;p25"/>
            <p:cNvSpPr/>
            <p:nvPr/>
          </p:nvSpPr>
          <p:spPr>
            <a:xfrm rot="10800000" flipH="1">
              <a:off x="1974902" y="2451232"/>
              <a:ext cx="235200" cy="849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23" name="Google Shape;423;p25"/>
          <p:cNvSpPr txBox="1">
            <a:spLocks noGrp="1"/>
          </p:cNvSpPr>
          <p:nvPr>
            <p:ph type="subTitle" idx="5"/>
          </p:nvPr>
        </p:nvSpPr>
        <p:spPr>
          <a:xfrm>
            <a:off x="749919" y="3609953"/>
            <a:ext cx="1283400" cy="29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DM Sans SemiBold"/>
              <a:buNone/>
              <a:defRPr sz="1200">
                <a:solidFill>
                  <a:schemeClr val="accent3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24" name="Google Shape;424;p25"/>
          <p:cNvSpPr txBox="1">
            <a:spLocks noGrp="1"/>
          </p:cNvSpPr>
          <p:nvPr>
            <p:ph type="body" idx="6"/>
          </p:nvPr>
        </p:nvSpPr>
        <p:spPr>
          <a:xfrm>
            <a:off x="2650281" y="3569915"/>
            <a:ext cx="5743800" cy="37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4 items on timeline 1">
  <p:cSld name="CUSTOM_4_1_1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26"/>
          <p:cNvGrpSpPr/>
          <p:nvPr/>
        </p:nvGrpSpPr>
        <p:grpSpPr>
          <a:xfrm rot="-5400000">
            <a:off x="1732654" y="2389064"/>
            <a:ext cx="808326" cy="176511"/>
            <a:chOff x="1082850" y="2340833"/>
            <a:chExt cx="2019300" cy="195299"/>
          </a:xfrm>
        </p:grpSpPr>
        <p:sp>
          <p:nvSpPr>
            <p:cNvPr id="427" name="Google Shape;427;p26"/>
            <p:cNvSpPr/>
            <p:nvPr/>
          </p:nvSpPr>
          <p:spPr>
            <a:xfrm>
              <a:off x="1082850" y="2340833"/>
              <a:ext cx="2019300" cy="111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28" name="Google Shape;428;p26"/>
            <p:cNvSpPr/>
            <p:nvPr/>
          </p:nvSpPr>
          <p:spPr>
            <a:xfrm rot="10800000" flipH="1">
              <a:off x="1974902" y="2451232"/>
              <a:ext cx="235200" cy="849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29" name="Google Shape;429;p26"/>
          <p:cNvSpPr txBox="1">
            <a:spLocks noGrp="1"/>
          </p:cNvSpPr>
          <p:nvPr>
            <p:ph type="subTitle" idx="1"/>
          </p:nvPr>
        </p:nvSpPr>
        <p:spPr>
          <a:xfrm>
            <a:off x="749903" y="2347665"/>
            <a:ext cx="1118100" cy="25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 SemiBold"/>
              <a:buNone/>
              <a:defRPr sz="1200">
                <a:solidFill>
                  <a:schemeClr val="accent2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30" name="Google Shape;430;p26"/>
          <p:cNvSpPr txBox="1">
            <a:spLocks noGrp="1"/>
          </p:cNvSpPr>
          <p:nvPr>
            <p:ph type="body" idx="2"/>
          </p:nvPr>
        </p:nvSpPr>
        <p:spPr>
          <a:xfrm>
            <a:off x="2405472" y="2312775"/>
            <a:ext cx="5974800" cy="32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431" name="Google Shape;431;p26"/>
          <p:cNvGrpSpPr/>
          <p:nvPr/>
        </p:nvGrpSpPr>
        <p:grpSpPr>
          <a:xfrm rot="-5400000">
            <a:off x="1732550" y="3201285"/>
            <a:ext cx="808326" cy="176511"/>
            <a:chOff x="1082850" y="2340833"/>
            <a:chExt cx="2019300" cy="195299"/>
          </a:xfrm>
        </p:grpSpPr>
        <p:sp>
          <p:nvSpPr>
            <p:cNvPr id="432" name="Google Shape;432;p26"/>
            <p:cNvSpPr/>
            <p:nvPr/>
          </p:nvSpPr>
          <p:spPr>
            <a:xfrm>
              <a:off x="1082850" y="2340833"/>
              <a:ext cx="2019300" cy="111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33" name="Google Shape;433;p26"/>
            <p:cNvSpPr/>
            <p:nvPr/>
          </p:nvSpPr>
          <p:spPr>
            <a:xfrm rot="10800000" flipH="1">
              <a:off x="1974902" y="2451232"/>
              <a:ext cx="235200" cy="849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34" name="Google Shape;434;p26"/>
          <p:cNvSpPr txBox="1">
            <a:spLocks noGrp="1"/>
          </p:cNvSpPr>
          <p:nvPr>
            <p:ph type="subTitle" idx="3"/>
          </p:nvPr>
        </p:nvSpPr>
        <p:spPr>
          <a:xfrm>
            <a:off x="749799" y="3159886"/>
            <a:ext cx="1118100" cy="25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DM Sans SemiBold"/>
              <a:buNone/>
              <a:defRPr sz="1200">
                <a:solidFill>
                  <a:schemeClr val="accent6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35" name="Google Shape;435;p26"/>
          <p:cNvSpPr txBox="1">
            <a:spLocks noGrp="1"/>
          </p:cNvSpPr>
          <p:nvPr>
            <p:ph type="body" idx="4"/>
          </p:nvPr>
        </p:nvSpPr>
        <p:spPr>
          <a:xfrm>
            <a:off x="2405349" y="3124996"/>
            <a:ext cx="5974800" cy="32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436" name="Google Shape;436;p26"/>
          <p:cNvGrpSpPr/>
          <p:nvPr/>
        </p:nvGrpSpPr>
        <p:grpSpPr>
          <a:xfrm rot="-5400000">
            <a:off x="1732659" y="4009637"/>
            <a:ext cx="808326" cy="176511"/>
            <a:chOff x="1082850" y="2340833"/>
            <a:chExt cx="2019300" cy="195299"/>
          </a:xfrm>
        </p:grpSpPr>
        <p:sp>
          <p:nvSpPr>
            <p:cNvPr id="437" name="Google Shape;437;p26"/>
            <p:cNvSpPr/>
            <p:nvPr/>
          </p:nvSpPr>
          <p:spPr>
            <a:xfrm>
              <a:off x="1082850" y="2340833"/>
              <a:ext cx="2019300" cy="11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38" name="Google Shape;438;p26"/>
            <p:cNvSpPr/>
            <p:nvPr/>
          </p:nvSpPr>
          <p:spPr>
            <a:xfrm rot="10800000" flipH="1">
              <a:off x="1974902" y="2451232"/>
              <a:ext cx="235200" cy="849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39" name="Google Shape;439;p26"/>
          <p:cNvSpPr txBox="1">
            <a:spLocks noGrp="1"/>
          </p:cNvSpPr>
          <p:nvPr>
            <p:ph type="subTitle" idx="5"/>
          </p:nvPr>
        </p:nvSpPr>
        <p:spPr>
          <a:xfrm>
            <a:off x="749908" y="3968238"/>
            <a:ext cx="1118100" cy="25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DM Sans SemiBold"/>
              <a:buNone/>
              <a:defRPr sz="1200">
                <a:solidFill>
                  <a:schemeClr val="accent3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40" name="Google Shape;440;p26"/>
          <p:cNvSpPr txBox="1">
            <a:spLocks noGrp="1"/>
          </p:cNvSpPr>
          <p:nvPr>
            <p:ph type="body" idx="6"/>
          </p:nvPr>
        </p:nvSpPr>
        <p:spPr>
          <a:xfrm>
            <a:off x="2405479" y="3933350"/>
            <a:ext cx="5974800" cy="32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441" name="Google Shape;441;p26"/>
          <p:cNvGrpSpPr/>
          <p:nvPr/>
        </p:nvGrpSpPr>
        <p:grpSpPr>
          <a:xfrm rot="-5400000">
            <a:off x="1733987" y="1580739"/>
            <a:ext cx="808326" cy="176511"/>
            <a:chOff x="1082850" y="2340833"/>
            <a:chExt cx="2019300" cy="195299"/>
          </a:xfrm>
        </p:grpSpPr>
        <p:sp>
          <p:nvSpPr>
            <p:cNvPr id="442" name="Google Shape;442;p26"/>
            <p:cNvSpPr/>
            <p:nvPr/>
          </p:nvSpPr>
          <p:spPr>
            <a:xfrm>
              <a:off x="1082850" y="2340833"/>
              <a:ext cx="2019300" cy="111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43" name="Google Shape;443;p26"/>
            <p:cNvSpPr/>
            <p:nvPr/>
          </p:nvSpPr>
          <p:spPr>
            <a:xfrm rot="10800000" flipH="1">
              <a:off x="1974902" y="2451232"/>
              <a:ext cx="235200" cy="849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44" name="Google Shape;444;p26"/>
          <p:cNvSpPr txBox="1">
            <a:spLocks noGrp="1"/>
          </p:cNvSpPr>
          <p:nvPr>
            <p:ph type="subTitle" idx="7"/>
          </p:nvPr>
        </p:nvSpPr>
        <p:spPr>
          <a:xfrm>
            <a:off x="751236" y="1539340"/>
            <a:ext cx="1118100" cy="25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DM Sans SemiBold"/>
              <a:buNone/>
              <a:defRPr sz="1200">
                <a:solidFill>
                  <a:schemeClr val="accent4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45" name="Google Shape;445;p26"/>
          <p:cNvSpPr txBox="1">
            <a:spLocks noGrp="1"/>
          </p:cNvSpPr>
          <p:nvPr>
            <p:ph type="body" idx="8"/>
          </p:nvPr>
        </p:nvSpPr>
        <p:spPr>
          <a:xfrm>
            <a:off x="2406806" y="1504450"/>
            <a:ext cx="5974800" cy="32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46" name="Google Shape;446;p26"/>
          <p:cNvSpPr txBox="1">
            <a:spLocks noGrp="1"/>
          </p:cNvSpPr>
          <p:nvPr>
            <p:ph type="title"/>
          </p:nvPr>
        </p:nvSpPr>
        <p:spPr>
          <a:xfrm>
            <a:off x="311700" y="269951"/>
            <a:ext cx="85206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grpSp>
        <p:nvGrpSpPr>
          <p:cNvPr id="447" name="Google Shape;447;p26"/>
          <p:cNvGrpSpPr/>
          <p:nvPr/>
        </p:nvGrpSpPr>
        <p:grpSpPr>
          <a:xfrm>
            <a:off x="73663" y="4677163"/>
            <a:ext cx="392675" cy="392675"/>
            <a:chOff x="458050" y="265600"/>
            <a:chExt cx="392675" cy="392675"/>
          </a:xfrm>
        </p:grpSpPr>
        <p:sp>
          <p:nvSpPr>
            <p:cNvPr id="448" name="Google Shape;448;p2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0" name="Google Shape;450;p2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1" name="Google Shape;451;p2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52" name="Google Shape;452;p26"/>
          <p:cNvGrpSpPr/>
          <p:nvPr/>
        </p:nvGrpSpPr>
        <p:grpSpPr>
          <a:xfrm>
            <a:off x="613563" y="4677150"/>
            <a:ext cx="392675" cy="392675"/>
            <a:chOff x="458050" y="265600"/>
            <a:chExt cx="392675" cy="392675"/>
          </a:xfrm>
        </p:grpSpPr>
        <p:sp>
          <p:nvSpPr>
            <p:cNvPr id="453" name="Google Shape;453;p2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5" name="Google Shape;455;p2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6" name="Google Shape;456;p2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57" name="Google Shape;457;p26"/>
          <p:cNvGrpSpPr/>
          <p:nvPr/>
        </p:nvGrpSpPr>
        <p:grpSpPr>
          <a:xfrm>
            <a:off x="348063" y="4284488"/>
            <a:ext cx="392675" cy="392675"/>
            <a:chOff x="458050" y="265600"/>
            <a:chExt cx="392675" cy="392675"/>
          </a:xfrm>
        </p:grpSpPr>
        <p:sp>
          <p:nvSpPr>
            <p:cNvPr id="458" name="Google Shape;458;p2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60" name="Google Shape;460;p2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61" name="Google Shape;461;p2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62" name="Google Shape;462;p26"/>
          <p:cNvSpPr/>
          <p:nvPr/>
        </p:nvSpPr>
        <p:spPr>
          <a:xfrm>
            <a:off x="8381600" y="-3575"/>
            <a:ext cx="8436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463" name="Google Shape;463;p26"/>
          <p:cNvGrpSpPr/>
          <p:nvPr/>
        </p:nvGrpSpPr>
        <p:grpSpPr>
          <a:xfrm>
            <a:off x="7788867" y="-840619"/>
            <a:ext cx="2277538" cy="2277538"/>
            <a:chOff x="987244" y="313753"/>
            <a:chExt cx="555321" cy="555321"/>
          </a:xfrm>
        </p:grpSpPr>
        <p:grpSp>
          <p:nvGrpSpPr>
            <p:cNvPr id="464" name="Google Shape;464;p26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465" name="Google Shape;465;p26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66" name="Google Shape;466;p26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67" name="Google Shape;467;p26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68" name="Google Shape;468;p26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469" name="Google Shape;469;p26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470" name="Google Shape;470;p26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71" name="Google Shape;471;p26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72" name="Google Shape;472;p26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73" name="Google Shape;473;p26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CUSTOM_5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27"/>
          <p:cNvGrpSpPr/>
          <p:nvPr/>
        </p:nvGrpSpPr>
        <p:grpSpPr>
          <a:xfrm>
            <a:off x="1322434" y="2156088"/>
            <a:ext cx="2277538" cy="2277538"/>
            <a:chOff x="987244" y="313753"/>
            <a:chExt cx="555321" cy="555321"/>
          </a:xfrm>
        </p:grpSpPr>
        <p:grpSp>
          <p:nvGrpSpPr>
            <p:cNvPr id="476" name="Google Shape;476;p27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477" name="Google Shape;477;p27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78" name="Google Shape;478;p27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79" name="Google Shape;479;p27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80" name="Google Shape;480;p27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481" name="Google Shape;481;p27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482" name="Google Shape;482;p27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83" name="Google Shape;483;p27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84" name="Google Shape;484;p27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85" name="Google Shape;485;p27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486" name="Google Shape;486;p27"/>
          <p:cNvSpPr/>
          <p:nvPr/>
        </p:nvSpPr>
        <p:spPr>
          <a:xfrm>
            <a:off x="-72425" y="4274900"/>
            <a:ext cx="1002600" cy="920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7" name="Google Shape;487;p27"/>
          <p:cNvSpPr/>
          <p:nvPr/>
        </p:nvSpPr>
        <p:spPr>
          <a:xfrm rot="10800000">
            <a:off x="8141400" y="0"/>
            <a:ext cx="1002600" cy="8619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8" name="Google Shape;488;p27"/>
          <p:cNvSpPr>
            <a:spLocks noGrp="1"/>
          </p:cNvSpPr>
          <p:nvPr>
            <p:ph type="pic" idx="2"/>
          </p:nvPr>
        </p:nvSpPr>
        <p:spPr>
          <a:xfrm>
            <a:off x="2475825" y="1654388"/>
            <a:ext cx="4195800" cy="1621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489" name="Google Shape;489;p27"/>
          <p:cNvSpPr txBox="1">
            <a:spLocks noGrp="1"/>
          </p:cNvSpPr>
          <p:nvPr>
            <p:ph type="title"/>
          </p:nvPr>
        </p:nvSpPr>
        <p:spPr>
          <a:xfrm>
            <a:off x="311700" y="1246957"/>
            <a:ext cx="8520600" cy="59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8588401" y="45796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491" name="Google Shape;491;p27"/>
          <p:cNvGrpSpPr/>
          <p:nvPr/>
        </p:nvGrpSpPr>
        <p:grpSpPr>
          <a:xfrm>
            <a:off x="73663" y="105163"/>
            <a:ext cx="392675" cy="392675"/>
            <a:chOff x="458050" y="265600"/>
            <a:chExt cx="392675" cy="392675"/>
          </a:xfrm>
        </p:grpSpPr>
        <p:sp>
          <p:nvSpPr>
            <p:cNvPr id="492" name="Google Shape;492;p2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94" name="Google Shape;494;p2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95" name="Google Shape;495;p2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96" name="Google Shape;496;p27"/>
          <p:cNvGrpSpPr/>
          <p:nvPr/>
        </p:nvGrpSpPr>
        <p:grpSpPr>
          <a:xfrm>
            <a:off x="613563" y="105150"/>
            <a:ext cx="392675" cy="392675"/>
            <a:chOff x="458050" y="265600"/>
            <a:chExt cx="392675" cy="392675"/>
          </a:xfrm>
        </p:grpSpPr>
        <p:sp>
          <p:nvSpPr>
            <p:cNvPr id="497" name="Google Shape;497;p2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99" name="Google Shape;499;p2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00" name="Google Shape;500;p2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01" name="Google Shape;501;p27"/>
          <p:cNvGrpSpPr/>
          <p:nvPr/>
        </p:nvGrpSpPr>
        <p:grpSpPr>
          <a:xfrm rot="5400000">
            <a:off x="6932337" y="2581390"/>
            <a:ext cx="392675" cy="392675"/>
            <a:chOff x="458050" y="265600"/>
            <a:chExt cx="392675" cy="392675"/>
          </a:xfrm>
        </p:grpSpPr>
        <p:sp>
          <p:nvSpPr>
            <p:cNvPr id="502" name="Google Shape;502;p2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04" name="Google Shape;504;p2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05" name="Google Shape;505;p2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06" name="Google Shape;506;p27"/>
          <p:cNvGrpSpPr/>
          <p:nvPr/>
        </p:nvGrpSpPr>
        <p:grpSpPr>
          <a:xfrm rot="5400000">
            <a:off x="6627549" y="2968890"/>
            <a:ext cx="392675" cy="392675"/>
            <a:chOff x="458050" y="265600"/>
            <a:chExt cx="392675" cy="392675"/>
          </a:xfrm>
        </p:grpSpPr>
        <p:sp>
          <p:nvSpPr>
            <p:cNvPr id="507" name="Google Shape;507;p2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09" name="Google Shape;509;p2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10" name="Google Shape;510;p2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active Exercise">
  <p:cSld name="CUSTOM_6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8"/>
          <p:cNvSpPr/>
          <p:nvPr/>
        </p:nvSpPr>
        <p:spPr>
          <a:xfrm>
            <a:off x="3909775" y="-27225"/>
            <a:ext cx="52341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3" name="Google Shape;513;p28"/>
          <p:cNvSpPr txBox="1">
            <a:spLocks noGrp="1"/>
          </p:cNvSpPr>
          <p:nvPr>
            <p:ph type="title"/>
          </p:nvPr>
        </p:nvSpPr>
        <p:spPr>
          <a:xfrm>
            <a:off x="275400" y="1813225"/>
            <a:ext cx="2734200" cy="45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28"/>
          <p:cNvSpPr/>
          <p:nvPr/>
        </p:nvSpPr>
        <p:spPr>
          <a:xfrm>
            <a:off x="3201175" y="798750"/>
            <a:ext cx="2734200" cy="17484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5" name="Google Shape;515;p28"/>
          <p:cNvSpPr/>
          <p:nvPr/>
        </p:nvSpPr>
        <p:spPr>
          <a:xfrm>
            <a:off x="6114375" y="798750"/>
            <a:ext cx="2755500" cy="174840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6" name="Google Shape;516;p28"/>
          <p:cNvSpPr/>
          <p:nvPr/>
        </p:nvSpPr>
        <p:spPr>
          <a:xfrm>
            <a:off x="3201175" y="2709625"/>
            <a:ext cx="2734200" cy="1748400"/>
          </a:xfrm>
          <a:prstGeom prst="snip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7" name="Google Shape;517;p28"/>
          <p:cNvSpPr/>
          <p:nvPr/>
        </p:nvSpPr>
        <p:spPr>
          <a:xfrm>
            <a:off x="6114375" y="2709625"/>
            <a:ext cx="2755500" cy="1748400"/>
          </a:xfrm>
          <a:prstGeom prst="snip1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8" name="Google Shape;518;p28"/>
          <p:cNvSpPr txBox="1">
            <a:spLocks noGrp="1"/>
          </p:cNvSpPr>
          <p:nvPr>
            <p:ph type="body" idx="1"/>
          </p:nvPr>
        </p:nvSpPr>
        <p:spPr>
          <a:xfrm>
            <a:off x="266675" y="2343252"/>
            <a:ext cx="2755500" cy="98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19" name="Google Shape;519;p28"/>
          <p:cNvSpPr txBox="1">
            <a:spLocks noGrp="1"/>
          </p:cNvSpPr>
          <p:nvPr>
            <p:ph type="subTitle" idx="2"/>
          </p:nvPr>
        </p:nvSpPr>
        <p:spPr>
          <a:xfrm>
            <a:off x="3350975" y="1006050"/>
            <a:ext cx="2341200" cy="45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0" name="Google Shape;520;p28"/>
          <p:cNvSpPr txBox="1">
            <a:spLocks noGrp="1"/>
          </p:cNvSpPr>
          <p:nvPr>
            <p:ph type="body" idx="3"/>
          </p:nvPr>
        </p:nvSpPr>
        <p:spPr>
          <a:xfrm>
            <a:off x="3350975" y="1591325"/>
            <a:ext cx="23412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21" name="Google Shape;521;p28"/>
          <p:cNvSpPr txBox="1">
            <a:spLocks noGrp="1"/>
          </p:cNvSpPr>
          <p:nvPr>
            <p:ph type="subTitle" idx="4"/>
          </p:nvPr>
        </p:nvSpPr>
        <p:spPr>
          <a:xfrm>
            <a:off x="6321525" y="1007413"/>
            <a:ext cx="2341200" cy="45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2" name="Google Shape;522;p28"/>
          <p:cNvSpPr txBox="1">
            <a:spLocks noGrp="1"/>
          </p:cNvSpPr>
          <p:nvPr>
            <p:ph type="body" idx="5"/>
          </p:nvPr>
        </p:nvSpPr>
        <p:spPr>
          <a:xfrm>
            <a:off x="6321525" y="1592688"/>
            <a:ext cx="23412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23" name="Google Shape;523;p28"/>
          <p:cNvSpPr txBox="1">
            <a:spLocks noGrp="1"/>
          </p:cNvSpPr>
          <p:nvPr>
            <p:ph type="subTitle" idx="6"/>
          </p:nvPr>
        </p:nvSpPr>
        <p:spPr>
          <a:xfrm>
            <a:off x="3315125" y="2918288"/>
            <a:ext cx="2341200" cy="45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4" name="Google Shape;524;p28"/>
          <p:cNvSpPr txBox="1">
            <a:spLocks noGrp="1"/>
          </p:cNvSpPr>
          <p:nvPr>
            <p:ph type="body" idx="7"/>
          </p:nvPr>
        </p:nvSpPr>
        <p:spPr>
          <a:xfrm>
            <a:off x="3315125" y="3503563"/>
            <a:ext cx="23412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25" name="Google Shape;525;p28"/>
          <p:cNvSpPr txBox="1">
            <a:spLocks noGrp="1"/>
          </p:cNvSpPr>
          <p:nvPr>
            <p:ph type="subTitle" idx="8"/>
          </p:nvPr>
        </p:nvSpPr>
        <p:spPr>
          <a:xfrm>
            <a:off x="6321525" y="2918288"/>
            <a:ext cx="2341200" cy="45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6" name="Google Shape;526;p28"/>
          <p:cNvSpPr txBox="1">
            <a:spLocks noGrp="1"/>
          </p:cNvSpPr>
          <p:nvPr>
            <p:ph type="body" idx="9"/>
          </p:nvPr>
        </p:nvSpPr>
        <p:spPr>
          <a:xfrm>
            <a:off x="6321525" y="3503563"/>
            <a:ext cx="23412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grpSp>
        <p:nvGrpSpPr>
          <p:cNvPr id="527" name="Google Shape;527;p28"/>
          <p:cNvGrpSpPr/>
          <p:nvPr/>
        </p:nvGrpSpPr>
        <p:grpSpPr>
          <a:xfrm>
            <a:off x="7939157" y="-559388"/>
            <a:ext cx="1572280" cy="1572280"/>
            <a:chOff x="987244" y="313753"/>
            <a:chExt cx="555321" cy="555321"/>
          </a:xfrm>
        </p:grpSpPr>
        <p:grpSp>
          <p:nvGrpSpPr>
            <p:cNvPr id="528" name="Google Shape;528;p28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529" name="Google Shape;529;p28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30" name="Google Shape;530;p28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31" name="Google Shape;531;p28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32" name="Google Shape;532;p28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533" name="Google Shape;533;p28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534" name="Google Shape;534;p28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35" name="Google Shape;535;p28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36" name="Google Shape;536;p28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37" name="Google Shape;537;p28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538" name="Google Shape;538;p28"/>
          <p:cNvSpPr/>
          <p:nvPr/>
        </p:nvSpPr>
        <p:spPr>
          <a:xfrm>
            <a:off x="3362526" y="47728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539" name="Google Shape;539;p28"/>
          <p:cNvGrpSpPr/>
          <p:nvPr/>
        </p:nvGrpSpPr>
        <p:grpSpPr>
          <a:xfrm rot="5400000">
            <a:off x="4164913" y="48982"/>
            <a:ext cx="230579" cy="230579"/>
            <a:chOff x="458050" y="265600"/>
            <a:chExt cx="392675" cy="392675"/>
          </a:xfrm>
        </p:grpSpPr>
        <p:sp>
          <p:nvSpPr>
            <p:cNvPr id="540" name="Google Shape;540;p2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2" name="Google Shape;542;p2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3" name="Google Shape;543;p2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44" name="Google Shape;544;p28"/>
          <p:cNvGrpSpPr/>
          <p:nvPr/>
        </p:nvGrpSpPr>
        <p:grpSpPr>
          <a:xfrm rot="5400000">
            <a:off x="3985952" y="276513"/>
            <a:ext cx="230579" cy="230579"/>
            <a:chOff x="458050" y="265600"/>
            <a:chExt cx="392675" cy="392675"/>
          </a:xfrm>
        </p:grpSpPr>
        <p:sp>
          <p:nvSpPr>
            <p:cNvPr id="545" name="Google Shape;545;p2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7" name="Google Shape;547;p2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8" name="Google Shape;548;p2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49" name="Google Shape;549;p28"/>
          <p:cNvGrpSpPr/>
          <p:nvPr/>
        </p:nvGrpSpPr>
        <p:grpSpPr>
          <a:xfrm rot="5400000">
            <a:off x="44813" y="3614757"/>
            <a:ext cx="230579" cy="230579"/>
            <a:chOff x="458050" y="265600"/>
            <a:chExt cx="392675" cy="392675"/>
          </a:xfrm>
        </p:grpSpPr>
        <p:sp>
          <p:nvSpPr>
            <p:cNvPr id="550" name="Google Shape;550;p2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2" name="Google Shape;552;p2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3" name="Google Shape;553;p2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54" name="Google Shape;554;p28"/>
          <p:cNvGrpSpPr/>
          <p:nvPr/>
        </p:nvGrpSpPr>
        <p:grpSpPr>
          <a:xfrm rot="5400000">
            <a:off x="44827" y="3888613"/>
            <a:ext cx="230579" cy="230579"/>
            <a:chOff x="458050" y="265600"/>
            <a:chExt cx="392675" cy="392675"/>
          </a:xfrm>
        </p:grpSpPr>
        <p:sp>
          <p:nvSpPr>
            <p:cNvPr id="555" name="Google Shape;555;p2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7" name="Google Shape;557;p2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8" name="Google Shape;558;p2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59" name="Google Shape;559;p28"/>
          <p:cNvGrpSpPr/>
          <p:nvPr/>
        </p:nvGrpSpPr>
        <p:grpSpPr>
          <a:xfrm rot="5400000">
            <a:off x="275388" y="3772932"/>
            <a:ext cx="230579" cy="230579"/>
            <a:chOff x="458050" y="265600"/>
            <a:chExt cx="392675" cy="392675"/>
          </a:xfrm>
        </p:grpSpPr>
        <p:sp>
          <p:nvSpPr>
            <p:cNvPr id="560" name="Google Shape;560;p2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2" name="Google Shape;562;p2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3" name="Google Shape;563;p2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64" name="Google Shape;564;p28"/>
          <p:cNvGrpSpPr/>
          <p:nvPr/>
        </p:nvGrpSpPr>
        <p:grpSpPr>
          <a:xfrm rot="5400000">
            <a:off x="275402" y="4046788"/>
            <a:ext cx="230579" cy="230579"/>
            <a:chOff x="458050" y="265600"/>
            <a:chExt cx="392675" cy="392675"/>
          </a:xfrm>
        </p:grpSpPr>
        <p:sp>
          <p:nvSpPr>
            <p:cNvPr id="565" name="Google Shape;565;p2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7" name="Google Shape;567;p2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8" name="Google Shape;568;p2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4 key metrics v2">
  <p:cSld name="CUSTOM_6_1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9"/>
          <p:cNvSpPr/>
          <p:nvPr/>
        </p:nvSpPr>
        <p:spPr>
          <a:xfrm>
            <a:off x="3909775" y="-27225"/>
            <a:ext cx="52341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1" name="Google Shape;571;p29"/>
          <p:cNvSpPr txBox="1">
            <a:spLocks noGrp="1"/>
          </p:cNvSpPr>
          <p:nvPr>
            <p:ph type="title"/>
          </p:nvPr>
        </p:nvSpPr>
        <p:spPr>
          <a:xfrm>
            <a:off x="275400" y="2255325"/>
            <a:ext cx="2734200" cy="60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29"/>
          <p:cNvSpPr/>
          <p:nvPr/>
        </p:nvSpPr>
        <p:spPr>
          <a:xfrm>
            <a:off x="3201175" y="798750"/>
            <a:ext cx="2734200" cy="17484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3" name="Google Shape;573;p29"/>
          <p:cNvSpPr/>
          <p:nvPr/>
        </p:nvSpPr>
        <p:spPr>
          <a:xfrm>
            <a:off x="6114375" y="798750"/>
            <a:ext cx="2755500" cy="174840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4" name="Google Shape;574;p29"/>
          <p:cNvSpPr/>
          <p:nvPr/>
        </p:nvSpPr>
        <p:spPr>
          <a:xfrm>
            <a:off x="3201175" y="2709625"/>
            <a:ext cx="2734200" cy="1748400"/>
          </a:xfrm>
          <a:prstGeom prst="snip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5" name="Google Shape;575;p29"/>
          <p:cNvSpPr/>
          <p:nvPr/>
        </p:nvSpPr>
        <p:spPr>
          <a:xfrm>
            <a:off x="6114375" y="2709625"/>
            <a:ext cx="2755500" cy="1748400"/>
          </a:xfrm>
          <a:prstGeom prst="snip1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6" name="Google Shape;576;p29"/>
          <p:cNvSpPr txBox="1">
            <a:spLocks noGrp="1"/>
          </p:cNvSpPr>
          <p:nvPr>
            <p:ph type="subTitle" idx="1"/>
          </p:nvPr>
        </p:nvSpPr>
        <p:spPr>
          <a:xfrm>
            <a:off x="3415088" y="1006050"/>
            <a:ext cx="22938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77" name="Google Shape;577;p29"/>
          <p:cNvSpPr txBox="1">
            <a:spLocks noGrp="1"/>
          </p:cNvSpPr>
          <p:nvPr>
            <p:ph type="body" idx="2"/>
          </p:nvPr>
        </p:nvSpPr>
        <p:spPr>
          <a:xfrm>
            <a:off x="3415088" y="1591325"/>
            <a:ext cx="22938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78" name="Google Shape;578;p29"/>
          <p:cNvSpPr txBox="1">
            <a:spLocks noGrp="1"/>
          </p:cNvSpPr>
          <p:nvPr>
            <p:ph type="subTitle" idx="3"/>
          </p:nvPr>
        </p:nvSpPr>
        <p:spPr>
          <a:xfrm>
            <a:off x="6321525" y="1007413"/>
            <a:ext cx="23412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79" name="Google Shape;579;p29"/>
          <p:cNvSpPr txBox="1">
            <a:spLocks noGrp="1"/>
          </p:cNvSpPr>
          <p:nvPr>
            <p:ph type="body" idx="4"/>
          </p:nvPr>
        </p:nvSpPr>
        <p:spPr>
          <a:xfrm>
            <a:off x="6321525" y="1592688"/>
            <a:ext cx="23412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0" name="Google Shape;580;p29"/>
          <p:cNvSpPr txBox="1">
            <a:spLocks noGrp="1"/>
          </p:cNvSpPr>
          <p:nvPr>
            <p:ph type="subTitle" idx="5"/>
          </p:nvPr>
        </p:nvSpPr>
        <p:spPr>
          <a:xfrm>
            <a:off x="3401400" y="2918288"/>
            <a:ext cx="23412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1" name="Google Shape;581;p29"/>
          <p:cNvSpPr txBox="1">
            <a:spLocks noGrp="1"/>
          </p:cNvSpPr>
          <p:nvPr>
            <p:ph type="body" idx="6"/>
          </p:nvPr>
        </p:nvSpPr>
        <p:spPr>
          <a:xfrm>
            <a:off x="3401400" y="3503563"/>
            <a:ext cx="23412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2" name="Google Shape;582;p29"/>
          <p:cNvSpPr txBox="1">
            <a:spLocks noGrp="1"/>
          </p:cNvSpPr>
          <p:nvPr>
            <p:ph type="subTitle" idx="7"/>
          </p:nvPr>
        </p:nvSpPr>
        <p:spPr>
          <a:xfrm>
            <a:off x="6321525" y="2918288"/>
            <a:ext cx="23412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3" name="Google Shape;583;p29"/>
          <p:cNvSpPr txBox="1">
            <a:spLocks noGrp="1"/>
          </p:cNvSpPr>
          <p:nvPr>
            <p:ph type="body" idx="8"/>
          </p:nvPr>
        </p:nvSpPr>
        <p:spPr>
          <a:xfrm>
            <a:off x="6321525" y="3503563"/>
            <a:ext cx="23412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584" name="Google Shape;584;p29"/>
          <p:cNvGrpSpPr/>
          <p:nvPr/>
        </p:nvGrpSpPr>
        <p:grpSpPr>
          <a:xfrm>
            <a:off x="7939157" y="-559388"/>
            <a:ext cx="1572280" cy="1572280"/>
            <a:chOff x="987244" y="313753"/>
            <a:chExt cx="555321" cy="555321"/>
          </a:xfrm>
        </p:grpSpPr>
        <p:grpSp>
          <p:nvGrpSpPr>
            <p:cNvPr id="585" name="Google Shape;585;p29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586" name="Google Shape;586;p29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87" name="Google Shape;587;p29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590" name="Google Shape;590;p29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591" name="Google Shape;591;p29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92" name="Google Shape;592;p29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93" name="Google Shape;593;p29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94" name="Google Shape;594;p29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595" name="Google Shape;595;p29"/>
          <p:cNvSpPr/>
          <p:nvPr/>
        </p:nvSpPr>
        <p:spPr>
          <a:xfrm>
            <a:off x="3362526" y="47728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596" name="Google Shape;596;p29"/>
          <p:cNvGrpSpPr/>
          <p:nvPr/>
        </p:nvGrpSpPr>
        <p:grpSpPr>
          <a:xfrm rot="5400000">
            <a:off x="4164913" y="48982"/>
            <a:ext cx="230579" cy="230579"/>
            <a:chOff x="458050" y="265600"/>
            <a:chExt cx="392675" cy="392675"/>
          </a:xfrm>
        </p:grpSpPr>
        <p:sp>
          <p:nvSpPr>
            <p:cNvPr id="597" name="Google Shape;597;p2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9" name="Google Shape;599;p2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0" name="Google Shape;600;p2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01" name="Google Shape;601;p29"/>
          <p:cNvGrpSpPr/>
          <p:nvPr/>
        </p:nvGrpSpPr>
        <p:grpSpPr>
          <a:xfrm rot="5400000">
            <a:off x="3985952" y="276513"/>
            <a:ext cx="230579" cy="230579"/>
            <a:chOff x="458050" y="265600"/>
            <a:chExt cx="392675" cy="392675"/>
          </a:xfrm>
        </p:grpSpPr>
        <p:sp>
          <p:nvSpPr>
            <p:cNvPr id="602" name="Google Shape;602;p2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4" name="Google Shape;604;p2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5" name="Google Shape;605;p2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06" name="Google Shape;606;p29"/>
          <p:cNvGrpSpPr/>
          <p:nvPr/>
        </p:nvGrpSpPr>
        <p:grpSpPr>
          <a:xfrm rot="5400000">
            <a:off x="44813" y="4583832"/>
            <a:ext cx="230579" cy="230579"/>
            <a:chOff x="458050" y="265600"/>
            <a:chExt cx="392675" cy="392675"/>
          </a:xfrm>
        </p:grpSpPr>
        <p:sp>
          <p:nvSpPr>
            <p:cNvPr id="607" name="Google Shape;607;p2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9" name="Google Shape;609;p2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0" name="Google Shape;610;p2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11" name="Google Shape;611;p29"/>
          <p:cNvGrpSpPr/>
          <p:nvPr/>
        </p:nvGrpSpPr>
        <p:grpSpPr>
          <a:xfrm rot="5400000">
            <a:off x="44827" y="4857688"/>
            <a:ext cx="230579" cy="230579"/>
            <a:chOff x="458050" y="265600"/>
            <a:chExt cx="392675" cy="392675"/>
          </a:xfrm>
        </p:grpSpPr>
        <p:sp>
          <p:nvSpPr>
            <p:cNvPr id="612" name="Google Shape;612;p2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4" name="Google Shape;614;p2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5" name="Google Shape;615;p2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16" name="Google Shape;616;p29"/>
          <p:cNvGrpSpPr/>
          <p:nvPr/>
        </p:nvGrpSpPr>
        <p:grpSpPr>
          <a:xfrm rot="5400000">
            <a:off x="275388" y="4742007"/>
            <a:ext cx="230579" cy="230579"/>
            <a:chOff x="458050" y="265600"/>
            <a:chExt cx="392675" cy="392675"/>
          </a:xfrm>
        </p:grpSpPr>
        <p:sp>
          <p:nvSpPr>
            <p:cNvPr id="617" name="Google Shape;617;p2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9" name="Google Shape;619;p2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0" name="Google Shape;620;p2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21" name="Google Shape;621;p29"/>
          <p:cNvGrpSpPr/>
          <p:nvPr/>
        </p:nvGrpSpPr>
        <p:grpSpPr>
          <a:xfrm rot="5400000">
            <a:off x="275402" y="5015863"/>
            <a:ext cx="230579" cy="230579"/>
            <a:chOff x="458050" y="265600"/>
            <a:chExt cx="392675" cy="392675"/>
          </a:xfrm>
        </p:grpSpPr>
        <p:sp>
          <p:nvSpPr>
            <p:cNvPr id="622" name="Google Shape;622;p2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4" name="Google Shape;624;p2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5" name="Google Shape;625;p2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key metrics v3">
  <p:cSld name="CUSTOM_6_1_1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0"/>
          <p:cNvSpPr/>
          <p:nvPr/>
        </p:nvSpPr>
        <p:spPr>
          <a:xfrm>
            <a:off x="6742050" y="-27225"/>
            <a:ext cx="24018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8" name="Google Shape;628;p30"/>
          <p:cNvSpPr txBox="1">
            <a:spLocks noGrp="1"/>
          </p:cNvSpPr>
          <p:nvPr>
            <p:ph type="title"/>
          </p:nvPr>
        </p:nvSpPr>
        <p:spPr>
          <a:xfrm>
            <a:off x="275400" y="2255325"/>
            <a:ext cx="3228300" cy="60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30"/>
          <p:cNvSpPr/>
          <p:nvPr/>
        </p:nvSpPr>
        <p:spPr>
          <a:xfrm>
            <a:off x="5474800" y="507100"/>
            <a:ext cx="3395100" cy="1132200"/>
          </a:xfrm>
          <a:prstGeom prst="snip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0" name="Google Shape;630;p30"/>
          <p:cNvSpPr txBox="1">
            <a:spLocks noGrp="1"/>
          </p:cNvSpPr>
          <p:nvPr>
            <p:ph type="subTitle" idx="1"/>
          </p:nvPr>
        </p:nvSpPr>
        <p:spPr>
          <a:xfrm>
            <a:off x="5730031" y="665200"/>
            <a:ext cx="28845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M Sans Medium"/>
              <a:buNone/>
              <a:defRPr sz="14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31" name="Google Shape;631;p30"/>
          <p:cNvSpPr txBox="1">
            <a:spLocks noGrp="1"/>
          </p:cNvSpPr>
          <p:nvPr>
            <p:ph type="body" idx="2"/>
          </p:nvPr>
        </p:nvSpPr>
        <p:spPr>
          <a:xfrm>
            <a:off x="5730031" y="1250479"/>
            <a:ext cx="2884500" cy="23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632" name="Google Shape;632;p30"/>
          <p:cNvGrpSpPr/>
          <p:nvPr/>
        </p:nvGrpSpPr>
        <p:grpSpPr>
          <a:xfrm>
            <a:off x="8324707" y="-874113"/>
            <a:ext cx="1572280" cy="1572280"/>
            <a:chOff x="987244" y="313753"/>
            <a:chExt cx="555321" cy="555321"/>
          </a:xfrm>
        </p:grpSpPr>
        <p:grpSp>
          <p:nvGrpSpPr>
            <p:cNvPr id="633" name="Google Shape;633;p30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634" name="Google Shape;634;p30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35" name="Google Shape;635;p30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36" name="Google Shape;636;p30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37" name="Google Shape;637;p30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638" name="Google Shape;638;p30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639" name="Google Shape;639;p30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40" name="Google Shape;640;p30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41" name="Google Shape;641;p30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42" name="Google Shape;642;p30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643" name="Google Shape;643;p30"/>
          <p:cNvGrpSpPr/>
          <p:nvPr/>
        </p:nvGrpSpPr>
        <p:grpSpPr>
          <a:xfrm rot="5400000">
            <a:off x="126313" y="48982"/>
            <a:ext cx="230579" cy="230579"/>
            <a:chOff x="458050" y="265600"/>
            <a:chExt cx="392675" cy="392675"/>
          </a:xfrm>
        </p:grpSpPr>
        <p:sp>
          <p:nvSpPr>
            <p:cNvPr id="644" name="Google Shape;644;p3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6" name="Google Shape;646;p3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7" name="Google Shape;647;p3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48" name="Google Shape;648;p30"/>
          <p:cNvGrpSpPr/>
          <p:nvPr/>
        </p:nvGrpSpPr>
        <p:grpSpPr>
          <a:xfrm rot="5400000">
            <a:off x="-52648" y="276513"/>
            <a:ext cx="230579" cy="230579"/>
            <a:chOff x="458050" y="265600"/>
            <a:chExt cx="392675" cy="392675"/>
          </a:xfrm>
        </p:grpSpPr>
        <p:sp>
          <p:nvSpPr>
            <p:cNvPr id="649" name="Google Shape;649;p3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51" name="Google Shape;651;p3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52" name="Google Shape;652;p3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53" name="Google Shape;653;p30"/>
          <p:cNvGrpSpPr/>
          <p:nvPr/>
        </p:nvGrpSpPr>
        <p:grpSpPr>
          <a:xfrm rot="5400000">
            <a:off x="44813" y="4583832"/>
            <a:ext cx="230579" cy="230579"/>
            <a:chOff x="458050" y="265600"/>
            <a:chExt cx="392675" cy="392675"/>
          </a:xfrm>
        </p:grpSpPr>
        <p:sp>
          <p:nvSpPr>
            <p:cNvPr id="654" name="Google Shape;654;p3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56" name="Google Shape;656;p3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57" name="Google Shape;657;p3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58" name="Google Shape;658;p30"/>
          <p:cNvGrpSpPr/>
          <p:nvPr/>
        </p:nvGrpSpPr>
        <p:grpSpPr>
          <a:xfrm rot="5400000">
            <a:off x="44827" y="4857688"/>
            <a:ext cx="230579" cy="230579"/>
            <a:chOff x="458050" y="265600"/>
            <a:chExt cx="392675" cy="392675"/>
          </a:xfrm>
        </p:grpSpPr>
        <p:sp>
          <p:nvSpPr>
            <p:cNvPr id="659" name="Google Shape;659;p3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61" name="Google Shape;661;p3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62" name="Google Shape;662;p3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63" name="Google Shape;663;p30"/>
          <p:cNvGrpSpPr/>
          <p:nvPr/>
        </p:nvGrpSpPr>
        <p:grpSpPr>
          <a:xfrm rot="5400000">
            <a:off x="275388" y="4742007"/>
            <a:ext cx="230579" cy="230579"/>
            <a:chOff x="458050" y="265600"/>
            <a:chExt cx="392675" cy="392675"/>
          </a:xfrm>
        </p:grpSpPr>
        <p:sp>
          <p:nvSpPr>
            <p:cNvPr id="664" name="Google Shape;664;p3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66" name="Google Shape;666;p3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67" name="Google Shape;667;p3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68" name="Google Shape;668;p30"/>
          <p:cNvGrpSpPr/>
          <p:nvPr/>
        </p:nvGrpSpPr>
        <p:grpSpPr>
          <a:xfrm rot="5400000">
            <a:off x="275402" y="5015863"/>
            <a:ext cx="230579" cy="230579"/>
            <a:chOff x="458050" y="265600"/>
            <a:chExt cx="392675" cy="392675"/>
          </a:xfrm>
        </p:grpSpPr>
        <p:sp>
          <p:nvSpPr>
            <p:cNvPr id="669" name="Google Shape;669;p3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71" name="Google Shape;671;p3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72" name="Google Shape;672;p3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673" name="Google Shape;673;p30"/>
          <p:cNvSpPr/>
          <p:nvPr/>
        </p:nvSpPr>
        <p:spPr>
          <a:xfrm>
            <a:off x="5474775" y="2033475"/>
            <a:ext cx="3395100" cy="1132200"/>
          </a:xfrm>
          <a:prstGeom prst="snip1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4" name="Google Shape;674;p30"/>
          <p:cNvSpPr txBox="1">
            <a:spLocks noGrp="1"/>
          </p:cNvSpPr>
          <p:nvPr>
            <p:ph type="subTitle" idx="3"/>
          </p:nvPr>
        </p:nvSpPr>
        <p:spPr>
          <a:xfrm>
            <a:off x="5730031" y="2191575"/>
            <a:ext cx="28845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M Sans Medium"/>
              <a:buNone/>
              <a:defRPr sz="14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75" name="Google Shape;675;p30"/>
          <p:cNvSpPr txBox="1">
            <a:spLocks noGrp="1"/>
          </p:cNvSpPr>
          <p:nvPr>
            <p:ph type="body" idx="4"/>
          </p:nvPr>
        </p:nvSpPr>
        <p:spPr>
          <a:xfrm>
            <a:off x="5730031" y="2776854"/>
            <a:ext cx="2884500" cy="23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76" name="Google Shape;676;p30"/>
          <p:cNvSpPr/>
          <p:nvPr/>
        </p:nvSpPr>
        <p:spPr>
          <a:xfrm>
            <a:off x="5474800" y="3559850"/>
            <a:ext cx="3395100" cy="113220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7" name="Google Shape;677;p30"/>
          <p:cNvSpPr txBox="1">
            <a:spLocks noGrp="1"/>
          </p:cNvSpPr>
          <p:nvPr>
            <p:ph type="subTitle" idx="5"/>
          </p:nvPr>
        </p:nvSpPr>
        <p:spPr>
          <a:xfrm>
            <a:off x="5730031" y="3717950"/>
            <a:ext cx="28845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M Sans Medium"/>
              <a:buNone/>
              <a:defRPr sz="14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78" name="Google Shape;678;p30"/>
          <p:cNvSpPr txBox="1">
            <a:spLocks noGrp="1"/>
          </p:cNvSpPr>
          <p:nvPr>
            <p:ph type="body" idx="6"/>
          </p:nvPr>
        </p:nvSpPr>
        <p:spPr>
          <a:xfrm>
            <a:off x="5730031" y="4303229"/>
            <a:ext cx="2884500" cy="23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4 key metrics v3">
  <p:cSld name="CUSTOM_12"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1"/>
          <p:cNvSpPr txBox="1">
            <a:spLocks noGrp="1"/>
          </p:cNvSpPr>
          <p:nvPr>
            <p:ph type="title"/>
          </p:nvPr>
        </p:nvSpPr>
        <p:spPr>
          <a:xfrm>
            <a:off x="516150" y="269950"/>
            <a:ext cx="81117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81" name="Google Shape;681;p31"/>
          <p:cNvSpPr txBox="1">
            <a:spLocks noGrp="1"/>
          </p:cNvSpPr>
          <p:nvPr>
            <p:ph type="subTitle" idx="1"/>
          </p:nvPr>
        </p:nvSpPr>
        <p:spPr>
          <a:xfrm>
            <a:off x="450938" y="1830025"/>
            <a:ext cx="16689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DM Sans Medium"/>
              <a:buNone/>
              <a:defRPr sz="2000">
                <a:solidFill>
                  <a:schemeClr val="accent5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82" name="Google Shape;682;p31"/>
          <p:cNvSpPr txBox="1">
            <a:spLocks noGrp="1"/>
          </p:cNvSpPr>
          <p:nvPr>
            <p:ph type="body" idx="2"/>
          </p:nvPr>
        </p:nvSpPr>
        <p:spPr>
          <a:xfrm>
            <a:off x="450938" y="2655500"/>
            <a:ext cx="16689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3" name="Google Shape;683;p31"/>
          <p:cNvSpPr txBox="1">
            <a:spLocks noGrp="1"/>
          </p:cNvSpPr>
          <p:nvPr>
            <p:ph type="subTitle" idx="3"/>
          </p:nvPr>
        </p:nvSpPr>
        <p:spPr>
          <a:xfrm>
            <a:off x="2584504" y="1830025"/>
            <a:ext cx="16689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DM Sans Medium"/>
              <a:buNone/>
              <a:defRPr sz="2000">
                <a:solidFill>
                  <a:schemeClr val="accent5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84" name="Google Shape;684;p31"/>
          <p:cNvSpPr txBox="1">
            <a:spLocks noGrp="1"/>
          </p:cNvSpPr>
          <p:nvPr>
            <p:ph type="body" idx="4"/>
          </p:nvPr>
        </p:nvSpPr>
        <p:spPr>
          <a:xfrm>
            <a:off x="2584504" y="2655500"/>
            <a:ext cx="16689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5" name="Google Shape;685;p31"/>
          <p:cNvSpPr txBox="1">
            <a:spLocks noGrp="1"/>
          </p:cNvSpPr>
          <p:nvPr>
            <p:ph type="subTitle" idx="5"/>
          </p:nvPr>
        </p:nvSpPr>
        <p:spPr>
          <a:xfrm>
            <a:off x="4718071" y="1830025"/>
            <a:ext cx="16689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DM Sans Medium"/>
              <a:buNone/>
              <a:defRPr sz="2000">
                <a:solidFill>
                  <a:schemeClr val="accent5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86" name="Google Shape;686;p31"/>
          <p:cNvSpPr txBox="1">
            <a:spLocks noGrp="1"/>
          </p:cNvSpPr>
          <p:nvPr>
            <p:ph type="body" idx="6"/>
          </p:nvPr>
        </p:nvSpPr>
        <p:spPr>
          <a:xfrm>
            <a:off x="4718071" y="2655500"/>
            <a:ext cx="16689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7" name="Google Shape;687;p31"/>
          <p:cNvSpPr txBox="1">
            <a:spLocks noGrp="1"/>
          </p:cNvSpPr>
          <p:nvPr>
            <p:ph type="subTitle" idx="7"/>
          </p:nvPr>
        </p:nvSpPr>
        <p:spPr>
          <a:xfrm>
            <a:off x="6851621" y="1830025"/>
            <a:ext cx="16689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DM Sans Medium"/>
              <a:buNone/>
              <a:defRPr sz="2000">
                <a:solidFill>
                  <a:schemeClr val="accent5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88" name="Google Shape;688;p31"/>
          <p:cNvSpPr txBox="1">
            <a:spLocks noGrp="1"/>
          </p:cNvSpPr>
          <p:nvPr>
            <p:ph type="body" idx="8"/>
          </p:nvPr>
        </p:nvSpPr>
        <p:spPr>
          <a:xfrm>
            <a:off x="6851621" y="2655500"/>
            <a:ext cx="16689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9" name="Google Shape;689;p31"/>
          <p:cNvSpPr/>
          <p:nvPr/>
        </p:nvSpPr>
        <p:spPr>
          <a:xfrm>
            <a:off x="-72425" y="4274900"/>
            <a:ext cx="1002600" cy="920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0" name="Google Shape;690;p31"/>
          <p:cNvSpPr/>
          <p:nvPr/>
        </p:nvSpPr>
        <p:spPr>
          <a:xfrm rot="10800000">
            <a:off x="8141400" y="0"/>
            <a:ext cx="1002600" cy="8619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1" name="Google Shape;691;p31"/>
          <p:cNvSpPr/>
          <p:nvPr/>
        </p:nvSpPr>
        <p:spPr>
          <a:xfrm>
            <a:off x="8588401" y="45796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692" name="Google Shape;692;p31"/>
          <p:cNvGrpSpPr/>
          <p:nvPr/>
        </p:nvGrpSpPr>
        <p:grpSpPr>
          <a:xfrm>
            <a:off x="73663" y="105163"/>
            <a:ext cx="392675" cy="392675"/>
            <a:chOff x="458050" y="265600"/>
            <a:chExt cx="392675" cy="392675"/>
          </a:xfrm>
        </p:grpSpPr>
        <p:sp>
          <p:nvSpPr>
            <p:cNvPr id="693" name="Google Shape;693;p31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95" name="Google Shape;695;p31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96" name="Google Shape;696;p31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97" name="Google Shape;697;p31"/>
          <p:cNvGrpSpPr/>
          <p:nvPr/>
        </p:nvGrpSpPr>
        <p:grpSpPr>
          <a:xfrm>
            <a:off x="613563" y="105150"/>
            <a:ext cx="392675" cy="392675"/>
            <a:chOff x="458050" y="265600"/>
            <a:chExt cx="392675" cy="392675"/>
          </a:xfrm>
        </p:grpSpPr>
        <p:sp>
          <p:nvSpPr>
            <p:cNvPr id="698" name="Google Shape;698;p31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00" name="Google Shape;700;p31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01" name="Google Shape;701;p31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key metrics">
  <p:cSld name="CUSTOM_12_1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2"/>
          <p:cNvSpPr txBox="1">
            <a:spLocks noGrp="1"/>
          </p:cNvSpPr>
          <p:nvPr>
            <p:ph type="title"/>
          </p:nvPr>
        </p:nvSpPr>
        <p:spPr>
          <a:xfrm>
            <a:off x="516150" y="269950"/>
            <a:ext cx="81117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32"/>
          <p:cNvSpPr txBox="1">
            <a:spLocks noGrp="1"/>
          </p:cNvSpPr>
          <p:nvPr>
            <p:ph type="subTitle" idx="1"/>
          </p:nvPr>
        </p:nvSpPr>
        <p:spPr>
          <a:xfrm>
            <a:off x="450954" y="1786100"/>
            <a:ext cx="22326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DM Sans Medium"/>
              <a:buNone/>
              <a:defRPr sz="2000">
                <a:solidFill>
                  <a:schemeClr val="accent5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05" name="Google Shape;705;p32"/>
          <p:cNvSpPr txBox="1">
            <a:spLocks noGrp="1"/>
          </p:cNvSpPr>
          <p:nvPr>
            <p:ph type="body" idx="2"/>
          </p:nvPr>
        </p:nvSpPr>
        <p:spPr>
          <a:xfrm>
            <a:off x="450954" y="2611575"/>
            <a:ext cx="22326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06" name="Google Shape;706;p32"/>
          <p:cNvSpPr/>
          <p:nvPr/>
        </p:nvSpPr>
        <p:spPr>
          <a:xfrm>
            <a:off x="-72425" y="4274900"/>
            <a:ext cx="1002600" cy="920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7" name="Google Shape;707;p32"/>
          <p:cNvSpPr/>
          <p:nvPr/>
        </p:nvSpPr>
        <p:spPr>
          <a:xfrm rot="10800000">
            <a:off x="8141400" y="0"/>
            <a:ext cx="1002600" cy="8619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8" name="Google Shape;708;p32"/>
          <p:cNvSpPr/>
          <p:nvPr/>
        </p:nvSpPr>
        <p:spPr>
          <a:xfrm>
            <a:off x="8588401" y="45796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709" name="Google Shape;709;p32"/>
          <p:cNvGrpSpPr/>
          <p:nvPr/>
        </p:nvGrpSpPr>
        <p:grpSpPr>
          <a:xfrm>
            <a:off x="73663" y="105163"/>
            <a:ext cx="392675" cy="392675"/>
            <a:chOff x="458050" y="265600"/>
            <a:chExt cx="392675" cy="392675"/>
          </a:xfrm>
        </p:grpSpPr>
        <p:sp>
          <p:nvSpPr>
            <p:cNvPr id="710" name="Google Shape;710;p3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12" name="Google Shape;712;p3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13" name="Google Shape;713;p3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714" name="Google Shape;714;p32"/>
          <p:cNvGrpSpPr/>
          <p:nvPr/>
        </p:nvGrpSpPr>
        <p:grpSpPr>
          <a:xfrm>
            <a:off x="613563" y="105150"/>
            <a:ext cx="392675" cy="392675"/>
            <a:chOff x="458050" y="265600"/>
            <a:chExt cx="392675" cy="392675"/>
          </a:xfrm>
        </p:grpSpPr>
        <p:sp>
          <p:nvSpPr>
            <p:cNvPr id="715" name="Google Shape;715;p3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17" name="Google Shape;717;p3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18" name="Google Shape;718;p3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719" name="Google Shape;719;p32"/>
          <p:cNvSpPr txBox="1">
            <a:spLocks noGrp="1"/>
          </p:cNvSpPr>
          <p:nvPr>
            <p:ph type="subTitle" idx="3"/>
          </p:nvPr>
        </p:nvSpPr>
        <p:spPr>
          <a:xfrm>
            <a:off x="6293054" y="1786100"/>
            <a:ext cx="22326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DM Sans Medium"/>
              <a:buNone/>
              <a:defRPr sz="2000">
                <a:solidFill>
                  <a:schemeClr val="accent5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20" name="Google Shape;720;p32"/>
          <p:cNvSpPr txBox="1">
            <a:spLocks noGrp="1"/>
          </p:cNvSpPr>
          <p:nvPr>
            <p:ph type="body" idx="4"/>
          </p:nvPr>
        </p:nvSpPr>
        <p:spPr>
          <a:xfrm>
            <a:off x="6293054" y="2611575"/>
            <a:ext cx="22326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21" name="Google Shape;721;p32"/>
          <p:cNvSpPr txBox="1">
            <a:spLocks noGrp="1"/>
          </p:cNvSpPr>
          <p:nvPr>
            <p:ph type="subTitle" idx="5"/>
          </p:nvPr>
        </p:nvSpPr>
        <p:spPr>
          <a:xfrm>
            <a:off x="3405754" y="1786100"/>
            <a:ext cx="22326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DM Sans Medium"/>
              <a:buNone/>
              <a:defRPr sz="2000">
                <a:solidFill>
                  <a:schemeClr val="accent5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22" name="Google Shape;722;p32"/>
          <p:cNvSpPr txBox="1">
            <a:spLocks noGrp="1"/>
          </p:cNvSpPr>
          <p:nvPr>
            <p:ph type="body" idx="6"/>
          </p:nvPr>
        </p:nvSpPr>
        <p:spPr>
          <a:xfrm>
            <a:off x="3405754" y="2611575"/>
            <a:ext cx="22326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key metrics v2">
  <p:cSld name="CUSTOM_12_1_1"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3"/>
          <p:cNvSpPr/>
          <p:nvPr/>
        </p:nvSpPr>
        <p:spPr>
          <a:xfrm>
            <a:off x="-150" y="3768575"/>
            <a:ext cx="9144000" cy="137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5" name="Google Shape;725;p33"/>
          <p:cNvSpPr/>
          <p:nvPr/>
        </p:nvSpPr>
        <p:spPr>
          <a:xfrm>
            <a:off x="463825" y="1350075"/>
            <a:ext cx="2461200" cy="2807700"/>
          </a:xfrm>
          <a:prstGeom prst="snip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6" name="Google Shape;726;p33"/>
          <p:cNvSpPr txBox="1">
            <a:spLocks noGrp="1"/>
          </p:cNvSpPr>
          <p:nvPr>
            <p:ph type="title"/>
          </p:nvPr>
        </p:nvSpPr>
        <p:spPr>
          <a:xfrm>
            <a:off x="516150" y="269950"/>
            <a:ext cx="81117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33"/>
          <p:cNvSpPr txBox="1">
            <a:spLocks noGrp="1"/>
          </p:cNvSpPr>
          <p:nvPr>
            <p:ph type="subTitle" idx="1"/>
          </p:nvPr>
        </p:nvSpPr>
        <p:spPr>
          <a:xfrm>
            <a:off x="624875" y="1786100"/>
            <a:ext cx="21414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M Sans Medium"/>
              <a:buNone/>
              <a:defRPr sz="20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28" name="Google Shape;728;p33"/>
          <p:cNvSpPr txBox="1">
            <a:spLocks noGrp="1"/>
          </p:cNvSpPr>
          <p:nvPr>
            <p:ph type="body" idx="2"/>
          </p:nvPr>
        </p:nvSpPr>
        <p:spPr>
          <a:xfrm>
            <a:off x="624875" y="2874075"/>
            <a:ext cx="2141400" cy="98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29" name="Google Shape;729;p33"/>
          <p:cNvSpPr/>
          <p:nvPr/>
        </p:nvSpPr>
        <p:spPr>
          <a:xfrm>
            <a:off x="-820649" y="45796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730" name="Google Shape;730;p33"/>
          <p:cNvGrpSpPr/>
          <p:nvPr/>
        </p:nvGrpSpPr>
        <p:grpSpPr>
          <a:xfrm>
            <a:off x="8588388" y="105163"/>
            <a:ext cx="392675" cy="392675"/>
            <a:chOff x="458050" y="265600"/>
            <a:chExt cx="392675" cy="392675"/>
          </a:xfrm>
        </p:grpSpPr>
        <p:sp>
          <p:nvSpPr>
            <p:cNvPr id="731" name="Google Shape;731;p33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33" name="Google Shape;733;p33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34" name="Google Shape;734;p33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735" name="Google Shape;735;p33"/>
          <p:cNvGrpSpPr/>
          <p:nvPr/>
        </p:nvGrpSpPr>
        <p:grpSpPr>
          <a:xfrm>
            <a:off x="9128288" y="105150"/>
            <a:ext cx="392675" cy="392675"/>
            <a:chOff x="458050" y="265600"/>
            <a:chExt cx="392675" cy="392675"/>
          </a:xfrm>
        </p:grpSpPr>
        <p:sp>
          <p:nvSpPr>
            <p:cNvPr id="736" name="Google Shape;736;p33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38" name="Google Shape;738;p33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39" name="Google Shape;739;p33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740" name="Google Shape;740;p33"/>
          <p:cNvSpPr/>
          <p:nvPr/>
        </p:nvSpPr>
        <p:spPr>
          <a:xfrm>
            <a:off x="6114375" y="1350075"/>
            <a:ext cx="2461200" cy="280770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ubTitle" idx="3"/>
          </p:nvPr>
        </p:nvSpPr>
        <p:spPr>
          <a:xfrm>
            <a:off x="6275425" y="1786100"/>
            <a:ext cx="21414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M Sans Medium"/>
              <a:buNone/>
              <a:defRPr sz="20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42" name="Google Shape;742;p33"/>
          <p:cNvSpPr txBox="1">
            <a:spLocks noGrp="1"/>
          </p:cNvSpPr>
          <p:nvPr>
            <p:ph type="body" idx="4"/>
          </p:nvPr>
        </p:nvSpPr>
        <p:spPr>
          <a:xfrm>
            <a:off x="6275425" y="2874075"/>
            <a:ext cx="2141400" cy="98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43" name="Google Shape;743;p33"/>
          <p:cNvSpPr/>
          <p:nvPr/>
        </p:nvSpPr>
        <p:spPr>
          <a:xfrm>
            <a:off x="3289100" y="1350075"/>
            <a:ext cx="2461200" cy="2807700"/>
          </a:xfrm>
          <a:prstGeom prst="snip1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4" name="Google Shape;744;p33"/>
          <p:cNvSpPr txBox="1">
            <a:spLocks noGrp="1"/>
          </p:cNvSpPr>
          <p:nvPr>
            <p:ph type="subTitle" idx="5"/>
          </p:nvPr>
        </p:nvSpPr>
        <p:spPr>
          <a:xfrm>
            <a:off x="3450150" y="1786100"/>
            <a:ext cx="21414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M Sans Medium"/>
              <a:buNone/>
              <a:defRPr sz="20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45" name="Google Shape;745;p33"/>
          <p:cNvSpPr txBox="1">
            <a:spLocks noGrp="1"/>
          </p:cNvSpPr>
          <p:nvPr>
            <p:ph type="body" idx="6"/>
          </p:nvPr>
        </p:nvSpPr>
        <p:spPr>
          <a:xfrm>
            <a:off x="3450150" y="2874075"/>
            <a:ext cx="2141400" cy="98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7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4"/>
          <p:cNvSpPr/>
          <p:nvPr/>
        </p:nvSpPr>
        <p:spPr>
          <a:xfrm flipH="1">
            <a:off x="6029550" y="1195474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8" name="Google Shape;748;p34"/>
          <p:cNvSpPr/>
          <p:nvPr/>
        </p:nvSpPr>
        <p:spPr>
          <a:xfrm flipH="1">
            <a:off x="1903351" y="1918650"/>
            <a:ext cx="4569900" cy="1915800"/>
          </a:xfrm>
          <a:prstGeom prst="snip2DiagRect">
            <a:avLst>
              <a:gd name="adj1" fmla="val 0"/>
              <a:gd name="adj2" fmla="val 24581"/>
            </a:avLst>
          </a:prstGeom>
          <a:solidFill>
            <a:schemeClr val="accent3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9" name="Google Shape;749;p34"/>
          <p:cNvSpPr/>
          <p:nvPr/>
        </p:nvSpPr>
        <p:spPr>
          <a:xfrm flipH="1">
            <a:off x="2055751" y="1766250"/>
            <a:ext cx="4569900" cy="1915800"/>
          </a:xfrm>
          <a:prstGeom prst="snip2DiagRect">
            <a:avLst>
              <a:gd name="adj1" fmla="val 0"/>
              <a:gd name="adj2" fmla="val 24581"/>
            </a:avLst>
          </a:prstGeom>
          <a:solidFill>
            <a:schemeClr val="accent6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0" name="Google Shape;750;p34"/>
          <p:cNvSpPr/>
          <p:nvPr/>
        </p:nvSpPr>
        <p:spPr>
          <a:xfrm flipH="1">
            <a:off x="2208151" y="1613850"/>
            <a:ext cx="4569900" cy="1915800"/>
          </a:xfrm>
          <a:prstGeom prst="snip2DiagRect">
            <a:avLst>
              <a:gd name="adj1" fmla="val 0"/>
              <a:gd name="adj2" fmla="val 24581"/>
            </a:avLst>
          </a:prstGeom>
          <a:solidFill>
            <a:schemeClr val="lt1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1" name="Google Shape;751;p34"/>
          <p:cNvSpPr/>
          <p:nvPr/>
        </p:nvSpPr>
        <p:spPr>
          <a:xfrm>
            <a:off x="-60650" y="5022275"/>
            <a:ext cx="3819000" cy="168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2" name="Google Shape;752;p34"/>
          <p:cNvSpPr/>
          <p:nvPr/>
        </p:nvSpPr>
        <p:spPr>
          <a:xfrm>
            <a:off x="-60650" y="2057225"/>
            <a:ext cx="177000" cy="3047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3" name="Google Shape;753;p34"/>
          <p:cNvSpPr/>
          <p:nvPr/>
        </p:nvSpPr>
        <p:spPr>
          <a:xfrm rot="10800000">
            <a:off x="7811975" y="-86625"/>
            <a:ext cx="1486200" cy="68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4" name="Google Shape;754;p34"/>
          <p:cNvSpPr/>
          <p:nvPr/>
        </p:nvSpPr>
        <p:spPr>
          <a:xfrm rot="10800000">
            <a:off x="8869950" y="471375"/>
            <a:ext cx="424800" cy="18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title"/>
          </p:nvPr>
        </p:nvSpPr>
        <p:spPr>
          <a:xfrm>
            <a:off x="2626207" y="2342700"/>
            <a:ext cx="38916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grpSp>
        <p:nvGrpSpPr>
          <p:cNvPr id="756" name="Google Shape;756;p34"/>
          <p:cNvGrpSpPr/>
          <p:nvPr/>
        </p:nvGrpSpPr>
        <p:grpSpPr>
          <a:xfrm>
            <a:off x="-482802" y="3349356"/>
            <a:ext cx="2277538" cy="2277538"/>
            <a:chOff x="987244" y="313753"/>
            <a:chExt cx="555321" cy="555321"/>
          </a:xfrm>
        </p:grpSpPr>
        <p:grpSp>
          <p:nvGrpSpPr>
            <p:cNvPr id="757" name="Google Shape;757;p34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758" name="Google Shape;758;p3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759" name="Google Shape;759;p3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760" name="Google Shape;760;p3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761" name="Google Shape;761;p3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762" name="Google Shape;762;p34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763" name="Google Shape;763;p3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764" name="Google Shape;764;p3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765" name="Google Shape;765;p3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766" name="Google Shape;766;p3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767" name="Google Shape;767;p34"/>
          <p:cNvGrpSpPr/>
          <p:nvPr/>
        </p:nvGrpSpPr>
        <p:grpSpPr>
          <a:xfrm rot="10800000" flipH="1">
            <a:off x="8137738" y="153313"/>
            <a:ext cx="392675" cy="392675"/>
            <a:chOff x="458050" y="265600"/>
            <a:chExt cx="392675" cy="392675"/>
          </a:xfrm>
        </p:grpSpPr>
        <p:sp>
          <p:nvSpPr>
            <p:cNvPr id="768" name="Google Shape;768;p3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70" name="Google Shape;770;p3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71" name="Google Shape;771;p3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772" name="Google Shape;772;p34"/>
          <p:cNvGrpSpPr/>
          <p:nvPr/>
        </p:nvGrpSpPr>
        <p:grpSpPr>
          <a:xfrm rot="10800000" flipH="1">
            <a:off x="8677638" y="153325"/>
            <a:ext cx="392675" cy="392675"/>
            <a:chOff x="458050" y="265600"/>
            <a:chExt cx="392675" cy="392675"/>
          </a:xfrm>
        </p:grpSpPr>
        <p:sp>
          <p:nvSpPr>
            <p:cNvPr id="773" name="Google Shape;773;p3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75" name="Google Shape;775;p3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76" name="Google Shape;776;p3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777" name="Google Shape;777;p34"/>
          <p:cNvGrpSpPr/>
          <p:nvPr/>
        </p:nvGrpSpPr>
        <p:grpSpPr>
          <a:xfrm rot="10800000" flipH="1">
            <a:off x="8412138" y="545988"/>
            <a:ext cx="392675" cy="392675"/>
            <a:chOff x="458050" y="265600"/>
            <a:chExt cx="392675" cy="392675"/>
          </a:xfrm>
        </p:grpSpPr>
        <p:sp>
          <p:nvSpPr>
            <p:cNvPr id="778" name="Google Shape;778;p3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80" name="Google Shape;780;p3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81" name="Google Shape;781;p3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782" name="Google Shape;782;p34"/>
          <p:cNvSpPr/>
          <p:nvPr/>
        </p:nvSpPr>
        <p:spPr>
          <a:xfrm rot="-5400000">
            <a:off x="8233375" y="4274900"/>
            <a:ext cx="1002600" cy="920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83" name="Google Shape;783;p34"/>
          <p:cNvSpPr/>
          <p:nvPr/>
        </p:nvSpPr>
        <p:spPr>
          <a:xfrm rot="5400000">
            <a:off x="-97165" y="0"/>
            <a:ext cx="1002600" cy="861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1">
  <p:cSld name="DEFAULT"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5"/>
          <p:cNvSpPr txBox="1">
            <a:spLocks noGrp="1"/>
          </p:cNvSpPr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786" name="Google Shape;786;p35"/>
          <p:cNvSpPr txBox="1">
            <a:spLocks noGrp="1"/>
          </p:cNvSpPr>
          <p:nvPr>
            <p:ph type="subTitle" idx="1"/>
          </p:nvPr>
        </p:nvSpPr>
        <p:spPr>
          <a:xfrm>
            <a:off x="774525" y="1252525"/>
            <a:ext cx="33702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87" name="Google Shape;787;p35"/>
          <p:cNvSpPr txBox="1">
            <a:spLocks noGrp="1"/>
          </p:cNvSpPr>
          <p:nvPr>
            <p:ph type="body" idx="2"/>
          </p:nvPr>
        </p:nvSpPr>
        <p:spPr>
          <a:xfrm>
            <a:off x="774525" y="1805525"/>
            <a:ext cx="33702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88" name="Google Shape;788;p35"/>
          <p:cNvSpPr txBox="1">
            <a:spLocks noGrp="1"/>
          </p:cNvSpPr>
          <p:nvPr>
            <p:ph type="subTitle" idx="3"/>
          </p:nvPr>
        </p:nvSpPr>
        <p:spPr>
          <a:xfrm>
            <a:off x="5290500" y="1252525"/>
            <a:ext cx="33702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89" name="Google Shape;789;p35"/>
          <p:cNvSpPr txBox="1">
            <a:spLocks noGrp="1"/>
          </p:cNvSpPr>
          <p:nvPr>
            <p:ph type="body" idx="4"/>
          </p:nvPr>
        </p:nvSpPr>
        <p:spPr>
          <a:xfrm>
            <a:off x="5290500" y="1805525"/>
            <a:ext cx="33702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90" name="Google Shape;790;p35"/>
          <p:cNvSpPr/>
          <p:nvPr/>
        </p:nvSpPr>
        <p:spPr>
          <a:xfrm flipH="1">
            <a:off x="8165975" y="582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791" name="Google Shape;791;p35"/>
          <p:cNvGrpSpPr/>
          <p:nvPr/>
        </p:nvGrpSpPr>
        <p:grpSpPr>
          <a:xfrm rot="-5400000">
            <a:off x="-1114733" y="2773680"/>
            <a:ext cx="3276643" cy="234348"/>
            <a:chOff x="-4640549" y="265600"/>
            <a:chExt cx="5491274" cy="392675"/>
          </a:xfrm>
        </p:grpSpPr>
        <p:sp>
          <p:nvSpPr>
            <p:cNvPr id="792" name="Google Shape;792;p3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94" name="Google Shape;794;p35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95" name="Google Shape;795;p3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796" name="Google Shape;796;p35"/>
          <p:cNvGrpSpPr/>
          <p:nvPr/>
        </p:nvGrpSpPr>
        <p:grpSpPr>
          <a:xfrm rot="-5400000">
            <a:off x="3414067" y="2773680"/>
            <a:ext cx="3276643" cy="234348"/>
            <a:chOff x="-4640549" y="265600"/>
            <a:chExt cx="5491274" cy="392675"/>
          </a:xfrm>
        </p:grpSpPr>
        <p:sp>
          <p:nvSpPr>
            <p:cNvPr id="797" name="Google Shape;797;p3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99" name="Google Shape;799;p35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00" name="Google Shape;800;p3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1 Image">
  <p:cSld name="DEFAULT_4"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6"/>
          <p:cNvSpPr txBox="1">
            <a:spLocks noGrp="1"/>
          </p:cNvSpPr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803" name="Google Shape;803;p36"/>
          <p:cNvSpPr txBox="1">
            <a:spLocks noGrp="1"/>
          </p:cNvSpPr>
          <p:nvPr>
            <p:ph type="subTitle" idx="1"/>
          </p:nvPr>
        </p:nvSpPr>
        <p:spPr>
          <a:xfrm>
            <a:off x="774525" y="2515000"/>
            <a:ext cx="3370200" cy="19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04" name="Google Shape;804;p36"/>
          <p:cNvSpPr txBox="1">
            <a:spLocks noGrp="1"/>
          </p:cNvSpPr>
          <p:nvPr>
            <p:ph type="body" idx="2"/>
          </p:nvPr>
        </p:nvSpPr>
        <p:spPr>
          <a:xfrm>
            <a:off x="774525" y="2876926"/>
            <a:ext cx="3370200" cy="189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05" name="Google Shape;805;p36"/>
          <p:cNvSpPr txBox="1">
            <a:spLocks noGrp="1"/>
          </p:cNvSpPr>
          <p:nvPr>
            <p:ph type="subTitle" idx="3"/>
          </p:nvPr>
        </p:nvSpPr>
        <p:spPr>
          <a:xfrm>
            <a:off x="5290500" y="2515000"/>
            <a:ext cx="3370200" cy="19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06" name="Google Shape;806;p36"/>
          <p:cNvSpPr txBox="1">
            <a:spLocks noGrp="1"/>
          </p:cNvSpPr>
          <p:nvPr>
            <p:ph type="body" idx="4"/>
          </p:nvPr>
        </p:nvSpPr>
        <p:spPr>
          <a:xfrm>
            <a:off x="5290500" y="2876926"/>
            <a:ext cx="3370200" cy="189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07" name="Google Shape;807;p36"/>
          <p:cNvSpPr/>
          <p:nvPr/>
        </p:nvSpPr>
        <p:spPr>
          <a:xfrm flipH="1">
            <a:off x="8165975" y="582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808" name="Google Shape;808;p36"/>
          <p:cNvGrpSpPr/>
          <p:nvPr/>
        </p:nvGrpSpPr>
        <p:grpSpPr>
          <a:xfrm rot="-5400000">
            <a:off x="-1341513" y="2782595"/>
            <a:ext cx="3730222" cy="234348"/>
            <a:chOff x="-4640549" y="265600"/>
            <a:chExt cx="5491274" cy="392675"/>
          </a:xfrm>
        </p:grpSpPr>
        <p:sp>
          <p:nvSpPr>
            <p:cNvPr id="809" name="Google Shape;809;p3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11" name="Google Shape;811;p36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12" name="Google Shape;812;p3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813" name="Google Shape;813;p36"/>
          <p:cNvGrpSpPr/>
          <p:nvPr/>
        </p:nvGrpSpPr>
        <p:grpSpPr>
          <a:xfrm rot="-5400000">
            <a:off x="3184816" y="2785104"/>
            <a:ext cx="3735165" cy="234348"/>
            <a:chOff x="-4640549" y="265600"/>
            <a:chExt cx="5491274" cy="392675"/>
          </a:xfrm>
        </p:grpSpPr>
        <p:sp>
          <p:nvSpPr>
            <p:cNvPr id="814" name="Google Shape;814;p3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16" name="Google Shape;816;p36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17" name="Google Shape;817;p3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18" name="Google Shape;818;p36"/>
          <p:cNvSpPr>
            <a:spLocks noGrp="1"/>
          </p:cNvSpPr>
          <p:nvPr>
            <p:ph type="pic" idx="5"/>
          </p:nvPr>
        </p:nvSpPr>
        <p:spPr>
          <a:xfrm>
            <a:off x="767225" y="1034700"/>
            <a:ext cx="3402000" cy="1348200"/>
          </a:xfrm>
          <a:prstGeom prst="rect">
            <a:avLst/>
          </a:prstGeom>
          <a:noFill/>
          <a:ln>
            <a:noFill/>
          </a:ln>
        </p:spPr>
      </p:sp>
      <p:sp>
        <p:nvSpPr>
          <p:cNvPr id="819" name="Google Shape;819;p36"/>
          <p:cNvSpPr>
            <a:spLocks noGrp="1"/>
          </p:cNvSpPr>
          <p:nvPr>
            <p:ph type="pic" idx="6"/>
          </p:nvPr>
        </p:nvSpPr>
        <p:spPr>
          <a:xfrm>
            <a:off x="5274600" y="1034725"/>
            <a:ext cx="3402000" cy="1348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01">
          <p15:clr>
            <a:srgbClr val="E46962"/>
          </p15:clr>
        </p15:guide>
        <p15:guide id="2" orient="horz" pos="3005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-v3 1 Image">
  <p:cSld name="DEFAULT_3"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7"/>
          <p:cNvSpPr txBox="1">
            <a:spLocks noGrp="1"/>
          </p:cNvSpPr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822" name="Google Shape;822;p37"/>
          <p:cNvSpPr txBox="1">
            <a:spLocks noGrp="1"/>
          </p:cNvSpPr>
          <p:nvPr>
            <p:ph type="subTitle" idx="1"/>
          </p:nvPr>
        </p:nvSpPr>
        <p:spPr>
          <a:xfrm>
            <a:off x="774525" y="2488475"/>
            <a:ext cx="2247600" cy="18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23" name="Google Shape;823;p37"/>
          <p:cNvSpPr txBox="1">
            <a:spLocks noGrp="1"/>
          </p:cNvSpPr>
          <p:nvPr>
            <p:ph type="body" idx="2"/>
          </p:nvPr>
        </p:nvSpPr>
        <p:spPr>
          <a:xfrm>
            <a:off x="774525" y="2831903"/>
            <a:ext cx="2247600" cy="1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24" name="Google Shape;824;p37"/>
          <p:cNvSpPr/>
          <p:nvPr/>
        </p:nvSpPr>
        <p:spPr>
          <a:xfrm flipH="1">
            <a:off x="8165975" y="582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825" name="Google Shape;825;p37"/>
          <p:cNvGrpSpPr/>
          <p:nvPr/>
        </p:nvGrpSpPr>
        <p:grpSpPr>
          <a:xfrm rot="-5400000">
            <a:off x="-1135040" y="2752895"/>
            <a:ext cx="3317279" cy="234348"/>
            <a:chOff x="-4640549" y="265600"/>
            <a:chExt cx="5491274" cy="392675"/>
          </a:xfrm>
        </p:grpSpPr>
        <p:sp>
          <p:nvSpPr>
            <p:cNvPr id="826" name="Google Shape;826;p3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28" name="Google Shape;828;p37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29" name="Google Shape;829;p3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30" name="Google Shape;830;p37"/>
          <p:cNvSpPr txBox="1">
            <a:spLocks noGrp="1"/>
          </p:cNvSpPr>
          <p:nvPr>
            <p:ph type="subTitle" idx="3"/>
          </p:nvPr>
        </p:nvSpPr>
        <p:spPr>
          <a:xfrm>
            <a:off x="6469600" y="2489054"/>
            <a:ext cx="2247600" cy="18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31" name="Google Shape;831;p37"/>
          <p:cNvSpPr txBox="1">
            <a:spLocks noGrp="1"/>
          </p:cNvSpPr>
          <p:nvPr>
            <p:ph type="body" idx="4"/>
          </p:nvPr>
        </p:nvSpPr>
        <p:spPr>
          <a:xfrm>
            <a:off x="6469600" y="2862768"/>
            <a:ext cx="2247600" cy="1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832" name="Google Shape;832;p37"/>
          <p:cNvGrpSpPr/>
          <p:nvPr/>
        </p:nvGrpSpPr>
        <p:grpSpPr>
          <a:xfrm rot="-5400000">
            <a:off x="4560036" y="2803209"/>
            <a:ext cx="3317279" cy="234348"/>
            <a:chOff x="-4640549" y="265600"/>
            <a:chExt cx="5491274" cy="392675"/>
          </a:xfrm>
        </p:grpSpPr>
        <p:sp>
          <p:nvSpPr>
            <p:cNvPr id="833" name="Google Shape;833;p3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35" name="Google Shape;835;p37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36" name="Google Shape;836;p3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37" name="Google Shape;837;p37"/>
          <p:cNvSpPr txBox="1">
            <a:spLocks noGrp="1"/>
          </p:cNvSpPr>
          <p:nvPr>
            <p:ph type="subTitle" idx="5"/>
          </p:nvPr>
        </p:nvSpPr>
        <p:spPr>
          <a:xfrm>
            <a:off x="3622063" y="2488475"/>
            <a:ext cx="2247600" cy="18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38" name="Google Shape;838;p37"/>
          <p:cNvSpPr txBox="1">
            <a:spLocks noGrp="1"/>
          </p:cNvSpPr>
          <p:nvPr>
            <p:ph type="body" idx="6"/>
          </p:nvPr>
        </p:nvSpPr>
        <p:spPr>
          <a:xfrm>
            <a:off x="3622063" y="2831903"/>
            <a:ext cx="2247600" cy="1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839" name="Google Shape;839;p37"/>
          <p:cNvGrpSpPr/>
          <p:nvPr/>
        </p:nvGrpSpPr>
        <p:grpSpPr>
          <a:xfrm rot="-5400000">
            <a:off x="1712498" y="2752895"/>
            <a:ext cx="3317279" cy="234348"/>
            <a:chOff x="-4640549" y="265600"/>
            <a:chExt cx="5491274" cy="392675"/>
          </a:xfrm>
        </p:grpSpPr>
        <p:sp>
          <p:nvSpPr>
            <p:cNvPr id="840" name="Google Shape;840;p3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42" name="Google Shape;842;p37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43" name="Google Shape;843;p3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44" name="Google Shape;844;p37"/>
          <p:cNvSpPr>
            <a:spLocks noGrp="1"/>
          </p:cNvSpPr>
          <p:nvPr>
            <p:ph type="pic" idx="7"/>
          </p:nvPr>
        </p:nvSpPr>
        <p:spPr>
          <a:xfrm>
            <a:off x="774525" y="1190500"/>
            <a:ext cx="2247600" cy="1132200"/>
          </a:xfrm>
          <a:prstGeom prst="rect">
            <a:avLst/>
          </a:prstGeom>
          <a:noFill/>
          <a:ln>
            <a:noFill/>
          </a:ln>
        </p:spPr>
      </p:sp>
      <p:sp>
        <p:nvSpPr>
          <p:cNvPr id="845" name="Google Shape;845;p37"/>
          <p:cNvSpPr>
            <a:spLocks noGrp="1"/>
          </p:cNvSpPr>
          <p:nvPr>
            <p:ph type="pic" idx="8"/>
          </p:nvPr>
        </p:nvSpPr>
        <p:spPr>
          <a:xfrm>
            <a:off x="3622075" y="1190500"/>
            <a:ext cx="2247600" cy="1132200"/>
          </a:xfrm>
          <a:prstGeom prst="rect">
            <a:avLst/>
          </a:prstGeom>
          <a:noFill/>
          <a:ln>
            <a:noFill/>
          </a:ln>
        </p:spPr>
      </p:sp>
      <p:sp>
        <p:nvSpPr>
          <p:cNvPr id="846" name="Google Shape;846;p37"/>
          <p:cNvSpPr>
            <a:spLocks noGrp="1"/>
          </p:cNvSpPr>
          <p:nvPr>
            <p:ph type="pic" idx="9"/>
          </p:nvPr>
        </p:nvSpPr>
        <p:spPr>
          <a:xfrm>
            <a:off x="6469625" y="1190500"/>
            <a:ext cx="2247600" cy="1132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E46962"/>
          </p15:clr>
        </p15:guide>
        <p15:guide id="2" pos="2282">
          <p15:clr>
            <a:srgbClr val="E46962"/>
          </p15:clr>
        </p15:guide>
        <p15:guide id="3" orient="horz" pos="1463">
          <p15:clr>
            <a:srgbClr val="E46962"/>
          </p15:clr>
        </p15:guide>
        <p15:guide id="4" pos="4075">
          <p15:clr>
            <a:srgbClr val="E46962"/>
          </p15:clr>
        </p15:guide>
        <p15:guide id="5" orient="horz" pos="1568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-v3">
  <p:cSld name="DEFAULT_3_1"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8"/>
          <p:cNvSpPr txBox="1">
            <a:spLocks noGrp="1"/>
          </p:cNvSpPr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849" name="Google Shape;849;p38"/>
          <p:cNvSpPr txBox="1">
            <a:spLocks noGrp="1"/>
          </p:cNvSpPr>
          <p:nvPr>
            <p:ph type="subTitle" idx="1"/>
          </p:nvPr>
        </p:nvSpPr>
        <p:spPr>
          <a:xfrm>
            <a:off x="774525" y="1252525"/>
            <a:ext cx="22476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50" name="Google Shape;850;p38"/>
          <p:cNvSpPr txBox="1">
            <a:spLocks noGrp="1"/>
          </p:cNvSpPr>
          <p:nvPr>
            <p:ph type="body" idx="2"/>
          </p:nvPr>
        </p:nvSpPr>
        <p:spPr>
          <a:xfrm>
            <a:off x="774525" y="1805525"/>
            <a:ext cx="22476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51" name="Google Shape;851;p38"/>
          <p:cNvSpPr/>
          <p:nvPr/>
        </p:nvSpPr>
        <p:spPr>
          <a:xfrm flipH="1">
            <a:off x="8165975" y="582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852" name="Google Shape;852;p38"/>
          <p:cNvGrpSpPr/>
          <p:nvPr/>
        </p:nvGrpSpPr>
        <p:grpSpPr>
          <a:xfrm rot="-5400000">
            <a:off x="-1114733" y="2773680"/>
            <a:ext cx="3276643" cy="234348"/>
            <a:chOff x="-4640549" y="265600"/>
            <a:chExt cx="5491274" cy="392675"/>
          </a:xfrm>
        </p:grpSpPr>
        <p:sp>
          <p:nvSpPr>
            <p:cNvPr id="853" name="Google Shape;853;p3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55" name="Google Shape;855;p38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56" name="Google Shape;856;p3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57" name="Google Shape;857;p38"/>
          <p:cNvSpPr txBox="1">
            <a:spLocks noGrp="1"/>
          </p:cNvSpPr>
          <p:nvPr>
            <p:ph type="subTitle" idx="3"/>
          </p:nvPr>
        </p:nvSpPr>
        <p:spPr>
          <a:xfrm>
            <a:off x="6469600" y="1302225"/>
            <a:ext cx="22476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58" name="Google Shape;858;p38"/>
          <p:cNvSpPr txBox="1">
            <a:spLocks noGrp="1"/>
          </p:cNvSpPr>
          <p:nvPr>
            <p:ph type="body" idx="4"/>
          </p:nvPr>
        </p:nvSpPr>
        <p:spPr>
          <a:xfrm>
            <a:off x="6469600" y="1855225"/>
            <a:ext cx="22476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859" name="Google Shape;859;p38"/>
          <p:cNvGrpSpPr/>
          <p:nvPr/>
        </p:nvGrpSpPr>
        <p:grpSpPr>
          <a:xfrm rot="-5400000">
            <a:off x="4580342" y="2823380"/>
            <a:ext cx="3276643" cy="234348"/>
            <a:chOff x="-4640549" y="265600"/>
            <a:chExt cx="5491274" cy="392675"/>
          </a:xfrm>
        </p:grpSpPr>
        <p:sp>
          <p:nvSpPr>
            <p:cNvPr id="860" name="Google Shape;860;p3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62" name="Google Shape;862;p38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63" name="Google Shape;863;p3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64" name="Google Shape;864;p38"/>
          <p:cNvSpPr txBox="1">
            <a:spLocks noGrp="1"/>
          </p:cNvSpPr>
          <p:nvPr>
            <p:ph type="subTitle" idx="5"/>
          </p:nvPr>
        </p:nvSpPr>
        <p:spPr>
          <a:xfrm>
            <a:off x="3622063" y="1252525"/>
            <a:ext cx="22476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65" name="Google Shape;865;p38"/>
          <p:cNvSpPr txBox="1">
            <a:spLocks noGrp="1"/>
          </p:cNvSpPr>
          <p:nvPr>
            <p:ph type="body" idx="6"/>
          </p:nvPr>
        </p:nvSpPr>
        <p:spPr>
          <a:xfrm>
            <a:off x="3622063" y="1805525"/>
            <a:ext cx="22476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866" name="Google Shape;866;p38"/>
          <p:cNvGrpSpPr/>
          <p:nvPr/>
        </p:nvGrpSpPr>
        <p:grpSpPr>
          <a:xfrm rot="-5400000">
            <a:off x="1732805" y="2773680"/>
            <a:ext cx="3276643" cy="234348"/>
            <a:chOff x="-4640549" y="265600"/>
            <a:chExt cx="5491274" cy="392675"/>
          </a:xfrm>
        </p:grpSpPr>
        <p:sp>
          <p:nvSpPr>
            <p:cNvPr id="867" name="Google Shape;867;p3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70" name="Google Shape;870;p3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-v3 1 1">
  <p:cSld name="DEFAULT_3_1_1"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9"/>
          <p:cNvSpPr txBox="1">
            <a:spLocks noGrp="1"/>
          </p:cNvSpPr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873" name="Google Shape;873;p39"/>
          <p:cNvSpPr txBox="1">
            <a:spLocks noGrp="1"/>
          </p:cNvSpPr>
          <p:nvPr>
            <p:ph type="subTitle" idx="1"/>
          </p:nvPr>
        </p:nvSpPr>
        <p:spPr>
          <a:xfrm>
            <a:off x="774525" y="1252525"/>
            <a:ext cx="22476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74" name="Google Shape;874;p39"/>
          <p:cNvSpPr txBox="1">
            <a:spLocks noGrp="1"/>
          </p:cNvSpPr>
          <p:nvPr>
            <p:ph type="body" idx="2"/>
          </p:nvPr>
        </p:nvSpPr>
        <p:spPr>
          <a:xfrm>
            <a:off x="774525" y="1805525"/>
            <a:ext cx="22476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75" name="Google Shape;875;p39"/>
          <p:cNvSpPr/>
          <p:nvPr/>
        </p:nvSpPr>
        <p:spPr>
          <a:xfrm flipH="1">
            <a:off x="8165975" y="582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876" name="Google Shape;876;p39"/>
          <p:cNvGrpSpPr/>
          <p:nvPr/>
        </p:nvGrpSpPr>
        <p:grpSpPr>
          <a:xfrm rot="-5400000">
            <a:off x="-1114733" y="2773680"/>
            <a:ext cx="3276643" cy="234348"/>
            <a:chOff x="-4640549" y="265600"/>
            <a:chExt cx="5491274" cy="392675"/>
          </a:xfrm>
        </p:grpSpPr>
        <p:sp>
          <p:nvSpPr>
            <p:cNvPr id="877" name="Google Shape;877;p3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79" name="Google Shape;879;p39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81" name="Google Shape;881;p39"/>
          <p:cNvSpPr txBox="1">
            <a:spLocks noGrp="1"/>
          </p:cNvSpPr>
          <p:nvPr>
            <p:ph type="subTitle" idx="3"/>
          </p:nvPr>
        </p:nvSpPr>
        <p:spPr>
          <a:xfrm>
            <a:off x="6469600" y="1302225"/>
            <a:ext cx="22476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82" name="Google Shape;882;p39"/>
          <p:cNvSpPr txBox="1">
            <a:spLocks noGrp="1"/>
          </p:cNvSpPr>
          <p:nvPr>
            <p:ph type="body" idx="4"/>
          </p:nvPr>
        </p:nvSpPr>
        <p:spPr>
          <a:xfrm>
            <a:off x="6469600" y="1855225"/>
            <a:ext cx="22476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883" name="Google Shape;883;p39"/>
          <p:cNvGrpSpPr/>
          <p:nvPr/>
        </p:nvGrpSpPr>
        <p:grpSpPr>
          <a:xfrm rot="-5400000">
            <a:off x="4580342" y="2823380"/>
            <a:ext cx="3276643" cy="234348"/>
            <a:chOff x="-4640549" y="265600"/>
            <a:chExt cx="5491274" cy="392675"/>
          </a:xfrm>
        </p:grpSpPr>
        <p:sp>
          <p:nvSpPr>
            <p:cNvPr id="884" name="Google Shape;884;p3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87" name="Google Shape;887;p3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88" name="Google Shape;888;p39"/>
          <p:cNvSpPr txBox="1">
            <a:spLocks noGrp="1"/>
          </p:cNvSpPr>
          <p:nvPr>
            <p:ph type="subTitle" idx="5"/>
          </p:nvPr>
        </p:nvSpPr>
        <p:spPr>
          <a:xfrm>
            <a:off x="3622063" y="1252525"/>
            <a:ext cx="22476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89" name="Google Shape;889;p39"/>
          <p:cNvSpPr txBox="1">
            <a:spLocks noGrp="1"/>
          </p:cNvSpPr>
          <p:nvPr>
            <p:ph type="body" idx="6"/>
          </p:nvPr>
        </p:nvSpPr>
        <p:spPr>
          <a:xfrm>
            <a:off x="3622063" y="1805525"/>
            <a:ext cx="22476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890" name="Google Shape;890;p39"/>
          <p:cNvGrpSpPr/>
          <p:nvPr/>
        </p:nvGrpSpPr>
        <p:grpSpPr>
          <a:xfrm rot="-5400000">
            <a:off x="1732805" y="2773680"/>
            <a:ext cx="3276643" cy="234348"/>
            <a:chOff x="-4640549" y="265600"/>
            <a:chExt cx="5491274" cy="392675"/>
          </a:xfrm>
        </p:grpSpPr>
        <p:sp>
          <p:nvSpPr>
            <p:cNvPr id="891" name="Google Shape;891;p3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93" name="Google Shape;893;p39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94" name="Google Shape;894;p3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3">
  <p:cSld name="DEFAULT_2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40"/>
          <p:cNvSpPr txBox="1">
            <a:spLocks noGrp="1"/>
          </p:cNvSpPr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897" name="Google Shape;897;p40"/>
          <p:cNvSpPr txBox="1">
            <a:spLocks noGrp="1"/>
          </p:cNvSpPr>
          <p:nvPr>
            <p:ph type="subTitle" idx="1"/>
          </p:nvPr>
        </p:nvSpPr>
        <p:spPr>
          <a:xfrm>
            <a:off x="483300" y="1252525"/>
            <a:ext cx="36615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98" name="Google Shape;898;p40"/>
          <p:cNvSpPr txBox="1">
            <a:spLocks noGrp="1"/>
          </p:cNvSpPr>
          <p:nvPr>
            <p:ph type="body" idx="2"/>
          </p:nvPr>
        </p:nvSpPr>
        <p:spPr>
          <a:xfrm>
            <a:off x="483300" y="1805525"/>
            <a:ext cx="36615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99" name="Google Shape;899;p40"/>
          <p:cNvSpPr txBox="1">
            <a:spLocks noGrp="1"/>
          </p:cNvSpPr>
          <p:nvPr>
            <p:ph type="subTitle" idx="3"/>
          </p:nvPr>
        </p:nvSpPr>
        <p:spPr>
          <a:xfrm>
            <a:off x="4999200" y="1252525"/>
            <a:ext cx="36615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900" name="Google Shape;900;p40"/>
          <p:cNvSpPr txBox="1">
            <a:spLocks noGrp="1"/>
          </p:cNvSpPr>
          <p:nvPr>
            <p:ph type="body" idx="4"/>
          </p:nvPr>
        </p:nvSpPr>
        <p:spPr>
          <a:xfrm>
            <a:off x="4999200" y="1805525"/>
            <a:ext cx="36615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01" name="Google Shape;901;p40"/>
          <p:cNvSpPr/>
          <p:nvPr/>
        </p:nvSpPr>
        <p:spPr>
          <a:xfrm>
            <a:off x="-60650" y="5022275"/>
            <a:ext cx="3819000" cy="168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2" name="Google Shape;902;p40"/>
          <p:cNvSpPr/>
          <p:nvPr/>
        </p:nvSpPr>
        <p:spPr>
          <a:xfrm>
            <a:off x="-60650" y="2057225"/>
            <a:ext cx="177000" cy="3047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3" name="Google Shape;903;p40"/>
          <p:cNvSpPr/>
          <p:nvPr/>
        </p:nvSpPr>
        <p:spPr>
          <a:xfrm rot="10800000">
            <a:off x="8650175" y="-86625"/>
            <a:ext cx="1486200" cy="68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4" name="Google Shape;904;p40"/>
          <p:cNvSpPr/>
          <p:nvPr/>
        </p:nvSpPr>
        <p:spPr>
          <a:xfrm flipH="1">
            <a:off x="8165975" y="582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-v2">
  <p:cSld name="DEFAULT_2_1"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41"/>
          <p:cNvSpPr txBox="1">
            <a:spLocks noGrp="1"/>
          </p:cNvSpPr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907" name="Google Shape;907;p41"/>
          <p:cNvSpPr txBox="1">
            <a:spLocks noGrp="1"/>
          </p:cNvSpPr>
          <p:nvPr>
            <p:ph type="subTitle" idx="1"/>
          </p:nvPr>
        </p:nvSpPr>
        <p:spPr>
          <a:xfrm>
            <a:off x="483300" y="1252525"/>
            <a:ext cx="25977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08" name="Google Shape;908;p41"/>
          <p:cNvSpPr txBox="1">
            <a:spLocks noGrp="1"/>
          </p:cNvSpPr>
          <p:nvPr>
            <p:ph type="body" idx="2"/>
          </p:nvPr>
        </p:nvSpPr>
        <p:spPr>
          <a:xfrm>
            <a:off x="483300" y="1805525"/>
            <a:ext cx="25977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09" name="Google Shape;909;p41"/>
          <p:cNvSpPr/>
          <p:nvPr/>
        </p:nvSpPr>
        <p:spPr>
          <a:xfrm>
            <a:off x="-60650" y="5022275"/>
            <a:ext cx="3819000" cy="16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0" name="Google Shape;910;p41"/>
          <p:cNvSpPr/>
          <p:nvPr/>
        </p:nvSpPr>
        <p:spPr>
          <a:xfrm>
            <a:off x="-60650" y="2057225"/>
            <a:ext cx="177000" cy="304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1" name="Google Shape;911;p41"/>
          <p:cNvSpPr/>
          <p:nvPr/>
        </p:nvSpPr>
        <p:spPr>
          <a:xfrm rot="10800000">
            <a:off x="8650175" y="-86625"/>
            <a:ext cx="1486200" cy="68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2" name="Google Shape;912;p41"/>
          <p:cNvSpPr/>
          <p:nvPr/>
        </p:nvSpPr>
        <p:spPr>
          <a:xfrm flipH="1">
            <a:off x="8165975" y="582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3" name="Google Shape;913;p41"/>
          <p:cNvSpPr txBox="1">
            <a:spLocks noGrp="1"/>
          </p:cNvSpPr>
          <p:nvPr>
            <p:ph type="subTitle" idx="3"/>
          </p:nvPr>
        </p:nvSpPr>
        <p:spPr>
          <a:xfrm>
            <a:off x="6110500" y="1252525"/>
            <a:ext cx="25977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14" name="Google Shape;914;p41"/>
          <p:cNvSpPr txBox="1">
            <a:spLocks noGrp="1"/>
          </p:cNvSpPr>
          <p:nvPr>
            <p:ph type="body" idx="4"/>
          </p:nvPr>
        </p:nvSpPr>
        <p:spPr>
          <a:xfrm>
            <a:off x="6110500" y="1805525"/>
            <a:ext cx="25977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15" name="Google Shape;915;p41"/>
          <p:cNvSpPr txBox="1">
            <a:spLocks noGrp="1"/>
          </p:cNvSpPr>
          <p:nvPr>
            <p:ph type="subTitle" idx="5"/>
          </p:nvPr>
        </p:nvSpPr>
        <p:spPr>
          <a:xfrm>
            <a:off x="3186875" y="1252525"/>
            <a:ext cx="25977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16" name="Google Shape;916;p41"/>
          <p:cNvSpPr txBox="1">
            <a:spLocks noGrp="1"/>
          </p:cNvSpPr>
          <p:nvPr>
            <p:ph type="body" idx="6"/>
          </p:nvPr>
        </p:nvSpPr>
        <p:spPr>
          <a:xfrm>
            <a:off x="3186875" y="1805525"/>
            <a:ext cx="25977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2">
  <p:cSld name="DEFAULT_1"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42"/>
          <p:cNvSpPr/>
          <p:nvPr/>
        </p:nvSpPr>
        <p:spPr>
          <a:xfrm>
            <a:off x="8572475" y="-3575"/>
            <a:ext cx="6528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9" name="Google Shape;919;p42"/>
          <p:cNvSpPr txBox="1">
            <a:spLocks noGrp="1"/>
          </p:cNvSpPr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920" name="Google Shape;920;p42"/>
          <p:cNvSpPr txBox="1">
            <a:spLocks noGrp="1"/>
          </p:cNvSpPr>
          <p:nvPr>
            <p:ph type="subTitle" idx="1"/>
          </p:nvPr>
        </p:nvSpPr>
        <p:spPr>
          <a:xfrm>
            <a:off x="483300" y="1328725"/>
            <a:ext cx="28974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921" name="Google Shape;921;p42"/>
          <p:cNvSpPr txBox="1">
            <a:spLocks noGrp="1"/>
          </p:cNvSpPr>
          <p:nvPr>
            <p:ph type="body" idx="2"/>
          </p:nvPr>
        </p:nvSpPr>
        <p:spPr>
          <a:xfrm>
            <a:off x="3809975" y="1328725"/>
            <a:ext cx="4850700" cy="120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22" name="Google Shape;922;p42"/>
          <p:cNvSpPr txBox="1">
            <a:spLocks noGrp="1"/>
          </p:cNvSpPr>
          <p:nvPr>
            <p:ph type="subTitle" idx="3"/>
          </p:nvPr>
        </p:nvSpPr>
        <p:spPr>
          <a:xfrm>
            <a:off x="483313" y="3012250"/>
            <a:ext cx="28974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923" name="Google Shape;923;p42"/>
          <p:cNvSpPr txBox="1">
            <a:spLocks noGrp="1"/>
          </p:cNvSpPr>
          <p:nvPr>
            <p:ph type="body" idx="4"/>
          </p:nvPr>
        </p:nvSpPr>
        <p:spPr>
          <a:xfrm>
            <a:off x="3809988" y="3012250"/>
            <a:ext cx="4850700" cy="120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924" name="Google Shape;924;p42"/>
          <p:cNvGrpSpPr/>
          <p:nvPr/>
        </p:nvGrpSpPr>
        <p:grpSpPr>
          <a:xfrm>
            <a:off x="7760105" y="-840619"/>
            <a:ext cx="2277538" cy="2277538"/>
            <a:chOff x="987244" y="313753"/>
            <a:chExt cx="555321" cy="555321"/>
          </a:xfrm>
        </p:grpSpPr>
        <p:grpSp>
          <p:nvGrpSpPr>
            <p:cNvPr id="925" name="Google Shape;925;p42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926" name="Google Shape;926;p42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27" name="Google Shape;927;p42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28" name="Google Shape;928;p42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29" name="Google Shape;929;p42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930" name="Google Shape;930;p42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931" name="Google Shape;931;p42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32" name="Google Shape;932;p42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33" name="Google Shape;933;p42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34" name="Google Shape;934;p42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935" name="Google Shape;935;p42"/>
          <p:cNvGrpSpPr/>
          <p:nvPr/>
        </p:nvGrpSpPr>
        <p:grpSpPr>
          <a:xfrm>
            <a:off x="73663" y="4677163"/>
            <a:ext cx="392675" cy="392675"/>
            <a:chOff x="458050" y="265600"/>
            <a:chExt cx="392675" cy="392675"/>
          </a:xfrm>
        </p:grpSpPr>
        <p:sp>
          <p:nvSpPr>
            <p:cNvPr id="936" name="Google Shape;936;p4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37" name="Google Shape;937;p4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38" name="Google Shape;938;p4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39" name="Google Shape;939;p4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40" name="Google Shape;940;p42"/>
          <p:cNvGrpSpPr/>
          <p:nvPr/>
        </p:nvGrpSpPr>
        <p:grpSpPr>
          <a:xfrm>
            <a:off x="613563" y="4677150"/>
            <a:ext cx="392675" cy="392675"/>
            <a:chOff x="458050" y="265600"/>
            <a:chExt cx="392675" cy="392675"/>
          </a:xfrm>
        </p:grpSpPr>
        <p:sp>
          <p:nvSpPr>
            <p:cNvPr id="941" name="Google Shape;941;p4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42" name="Google Shape;942;p4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43" name="Google Shape;943;p4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44" name="Google Shape;944;p4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45" name="Google Shape;945;p42"/>
          <p:cNvGrpSpPr/>
          <p:nvPr/>
        </p:nvGrpSpPr>
        <p:grpSpPr>
          <a:xfrm>
            <a:off x="348063" y="4284488"/>
            <a:ext cx="392675" cy="392675"/>
            <a:chOff x="458050" y="265600"/>
            <a:chExt cx="392675" cy="392675"/>
          </a:xfrm>
        </p:grpSpPr>
        <p:sp>
          <p:nvSpPr>
            <p:cNvPr id="946" name="Google Shape;946;p4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47" name="Google Shape;947;p4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48" name="Google Shape;948;p4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49" name="Google Shape;949;p4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">
  <p:cSld name="DEFAULT_1_1"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43"/>
          <p:cNvSpPr/>
          <p:nvPr/>
        </p:nvSpPr>
        <p:spPr>
          <a:xfrm>
            <a:off x="8572475" y="-3575"/>
            <a:ext cx="652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52" name="Google Shape;952;p43"/>
          <p:cNvSpPr txBox="1">
            <a:spLocks noGrp="1"/>
          </p:cNvSpPr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grpSp>
        <p:nvGrpSpPr>
          <p:cNvPr id="953" name="Google Shape;953;p43"/>
          <p:cNvGrpSpPr/>
          <p:nvPr/>
        </p:nvGrpSpPr>
        <p:grpSpPr>
          <a:xfrm>
            <a:off x="7760105" y="-840619"/>
            <a:ext cx="2277538" cy="2277538"/>
            <a:chOff x="987244" y="313753"/>
            <a:chExt cx="555321" cy="555321"/>
          </a:xfrm>
        </p:grpSpPr>
        <p:grpSp>
          <p:nvGrpSpPr>
            <p:cNvPr id="954" name="Google Shape;954;p43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955" name="Google Shape;955;p43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56" name="Google Shape;956;p43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57" name="Google Shape;957;p43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58" name="Google Shape;958;p43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959" name="Google Shape;959;p43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960" name="Google Shape;960;p43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61" name="Google Shape;961;p43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62" name="Google Shape;962;p43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63" name="Google Shape;963;p43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964" name="Google Shape;964;p43"/>
          <p:cNvGrpSpPr/>
          <p:nvPr/>
        </p:nvGrpSpPr>
        <p:grpSpPr>
          <a:xfrm>
            <a:off x="-154937" y="4829563"/>
            <a:ext cx="392675" cy="392675"/>
            <a:chOff x="458050" y="265600"/>
            <a:chExt cx="392675" cy="392675"/>
          </a:xfrm>
        </p:grpSpPr>
        <p:sp>
          <p:nvSpPr>
            <p:cNvPr id="965" name="Google Shape;965;p43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66" name="Google Shape;966;p43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67" name="Google Shape;967;p43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68" name="Google Shape;968;p43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69" name="Google Shape;969;p43"/>
          <p:cNvGrpSpPr/>
          <p:nvPr/>
        </p:nvGrpSpPr>
        <p:grpSpPr>
          <a:xfrm>
            <a:off x="384963" y="4829550"/>
            <a:ext cx="392675" cy="392675"/>
            <a:chOff x="458050" y="265600"/>
            <a:chExt cx="392675" cy="392675"/>
          </a:xfrm>
        </p:grpSpPr>
        <p:sp>
          <p:nvSpPr>
            <p:cNvPr id="970" name="Google Shape;970;p43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71" name="Google Shape;971;p43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72" name="Google Shape;972;p43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73" name="Google Shape;973;p43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74" name="Google Shape;974;p43"/>
          <p:cNvGrpSpPr/>
          <p:nvPr/>
        </p:nvGrpSpPr>
        <p:grpSpPr>
          <a:xfrm>
            <a:off x="119463" y="4436888"/>
            <a:ext cx="392675" cy="392675"/>
            <a:chOff x="458050" y="265600"/>
            <a:chExt cx="392675" cy="392675"/>
          </a:xfrm>
        </p:grpSpPr>
        <p:sp>
          <p:nvSpPr>
            <p:cNvPr id="975" name="Google Shape;975;p43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76" name="Google Shape;976;p43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77" name="Google Shape;977;p43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78" name="Google Shape;978;p43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979" name="Google Shape;979;p43"/>
          <p:cNvSpPr txBox="1">
            <a:spLocks noGrp="1"/>
          </p:cNvSpPr>
          <p:nvPr>
            <p:ph type="subTitle" idx="1"/>
          </p:nvPr>
        </p:nvSpPr>
        <p:spPr>
          <a:xfrm>
            <a:off x="483300" y="1252525"/>
            <a:ext cx="24576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80" name="Google Shape;980;p43"/>
          <p:cNvSpPr txBox="1">
            <a:spLocks noGrp="1"/>
          </p:cNvSpPr>
          <p:nvPr>
            <p:ph type="body" idx="2"/>
          </p:nvPr>
        </p:nvSpPr>
        <p:spPr>
          <a:xfrm>
            <a:off x="483300" y="1805525"/>
            <a:ext cx="24576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81" name="Google Shape;981;p43"/>
          <p:cNvSpPr txBox="1">
            <a:spLocks noGrp="1"/>
          </p:cNvSpPr>
          <p:nvPr>
            <p:ph type="subTitle" idx="3"/>
          </p:nvPr>
        </p:nvSpPr>
        <p:spPr>
          <a:xfrm>
            <a:off x="5807277" y="1252525"/>
            <a:ext cx="24576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82" name="Google Shape;982;p43"/>
          <p:cNvSpPr txBox="1">
            <a:spLocks noGrp="1"/>
          </p:cNvSpPr>
          <p:nvPr>
            <p:ph type="body" idx="4"/>
          </p:nvPr>
        </p:nvSpPr>
        <p:spPr>
          <a:xfrm>
            <a:off x="5807277" y="1805525"/>
            <a:ext cx="24576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83" name="Google Shape;983;p43"/>
          <p:cNvSpPr txBox="1">
            <a:spLocks noGrp="1"/>
          </p:cNvSpPr>
          <p:nvPr>
            <p:ph type="subTitle" idx="5"/>
          </p:nvPr>
        </p:nvSpPr>
        <p:spPr>
          <a:xfrm>
            <a:off x="3041192" y="1252525"/>
            <a:ext cx="24576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84" name="Google Shape;984;p43"/>
          <p:cNvSpPr txBox="1">
            <a:spLocks noGrp="1"/>
          </p:cNvSpPr>
          <p:nvPr>
            <p:ph type="body" idx="6"/>
          </p:nvPr>
        </p:nvSpPr>
        <p:spPr>
          <a:xfrm>
            <a:off x="3041192" y="1805525"/>
            <a:ext cx="24576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user slide - v1">
  <p:cSld name="CUSTOM_10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44"/>
          <p:cNvSpPr txBox="1">
            <a:spLocks noGrp="1"/>
          </p:cNvSpPr>
          <p:nvPr>
            <p:ph type="title"/>
          </p:nvPr>
        </p:nvSpPr>
        <p:spPr>
          <a:xfrm>
            <a:off x="3644350" y="269950"/>
            <a:ext cx="42738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987" name="Google Shape;987;p44"/>
          <p:cNvSpPr>
            <a:spLocks noGrp="1"/>
          </p:cNvSpPr>
          <p:nvPr>
            <p:ph type="pic" idx="2"/>
          </p:nvPr>
        </p:nvSpPr>
        <p:spPr>
          <a:xfrm>
            <a:off x="270000" y="266775"/>
            <a:ext cx="2711700" cy="31611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  <p:sp>
        <p:nvSpPr>
          <p:cNvPr id="988" name="Google Shape;988;p44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989" name="Google Shape;989;p44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990" name="Google Shape;990;p4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91" name="Google Shape;991;p4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92" name="Google Shape;992;p4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93" name="Google Shape;993;p4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94" name="Google Shape;994;p44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995" name="Google Shape;995;p4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96" name="Google Shape;996;p4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97" name="Google Shape;997;p4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98" name="Google Shape;998;p4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999" name="Google Shape;999;p44"/>
          <p:cNvSpPr/>
          <p:nvPr/>
        </p:nvSpPr>
        <p:spPr>
          <a:xfrm>
            <a:off x="8607426" y="4630930"/>
            <a:ext cx="1093800" cy="10938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00" name="Google Shape;1000;p44"/>
          <p:cNvSpPr txBox="1">
            <a:spLocks noGrp="1"/>
          </p:cNvSpPr>
          <p:nvPr>
            <p:ph type="body" idx="1"/>
          </p:nvPr>
        </p:nvSpPr>
        <p:spPr>
          <a:xfrm>
            <a:off x="3644350" y="1061225"/>
            <a:ext cx="5033400" cy="33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01" name="Google Shape;1001;p44"/>
          <p:cNvSpPr txBox="1">
            <a:spLocks noGrp="1"/>
          </p:cNvSpPr>
          <p:nvPr>
            <p:ph type="subTitle" idx="3"/>
          </p:nvPr>
        </p:nvSpPr>
        <p:spPr>
          <a:xfrm>
            <a:off x="270000" y="3649925"/>
            <a:ext cx="27519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DM Sans Medium"/>
              <a:buNone/>
              <a:defRPr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002" name="Google Shape;1002;p44"/>
          <p:cNvSpPr txBox="1">
            <a:spLocks noGrp="1"/>
          </p:cNvSpPr>
          <p:nvPr>
            <p:ph type="body" idx="4"/>
          </p:nvPr>
        </p:nvSpPr>
        <p:spPr>
          <a:xfrm>
            <a:off x="270000" y="3941525"/>
            <a:ext cx="2751900" cy="58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user layout - v2">
  <p:cSld name="CUSTOM_10_1"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5"/>
          <p:cNvSpPr/>
          <p:nvPr/>
        </p:nvSpPr>
        <p:spPr>
          <a:xfrm>
            <a:off x="281600" y="3429450"/>
            <a:ext cx="2711700" cy="1090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05" name="Google Shape;1005;p45"/>
          <p:cNvSpPr txBox="1">
            <a:spLocks noGrp="1"/>
          </p:cNvSpPr>
          <p:nvPr>
            <p:ph type="title"/>
          </p:nvPr>
        </p:nvSpPr>
        <p:spPr>
          <a:xfrm>
            <a:off x="3644350" y="269950"/>
            <a:ext cx="42738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06" name="Google Shape;1006;p45"/>
          <p:cNvSpPr>
            <a:spLocks noGrp="1"/>
          </p:cNvSpPr>
          <p:nvPr>
            <p:ph type="pic" idx="2"/>
          </p:nvPr>
        </p:nvSpPr>
        <p:spPr>
          <a:xfrm>
            <a:off x="270000" y="266775"/>
            <a:ext cx="2711700" cy="31611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007" name="Google Shape;1007;p45"/>
          <p:cNvSpPr txBox="1">
            <a:spLocks noGrp="1"/>
          </p:cNvSpPr>
          <p:nvPr>
            <p:ph type="body" idx="1"/>
          </p:nvPr>
        </p:nvSpPr>
        <p:spPr>
          <a:xfrm>
            <a:off x="3644350" y="1061225"/>
            <a:ext cx="4680300" cy="33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08" name="Google Shape;1008;p45"/>
          <p:cNvSpPr txBox="1">
            <a:spLocks noGrp="1"/>
          </p:cNvSpPr>
          <p:nvPr>
            <p:ph type="subTitle" idx="3"/>
          </p:nvPr>
        </p:nvSpPr>
        <p:spPr>
          <a:xfrm>
            <a:off x="428750" y="3547183"/>
            <a:ext cx="23892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 Medium"/>
              <a:buNone/>
              <a:defRPr sz="12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009" name="Google Shape;1009;p45"/>
          <p:cNvSpPr txBox="1">
            <a:spLocks noGrp="1"/>
          </p:cNvSpPr>
          <p:nvPr>
            <p:ph type="body" idx="4"/>
          </p:nvPr>
        </p:nvSpPr>
        <p:spPr>
          <a:xfrm>
            <a:off x="428750" y="3838783"/>
            <a:ext cx="2389200" cy="5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10" name="Google Shape;1010;p45"/>
          <p:cNvSpPr/>
          <p:nvPr/>
        </p:nvSpPr>
        <p:spPr>
          <a:xfrm>
            <a:off x="8572475" y="-3575"/>
            <a:ext cx="652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011" name="Google Shape;1011;p45"/>
          <p:cNvGrpSpPr/>
          <p:nvPr/>
        </p:nvGrpSpPr>
        <p:grpSpPr>
          <a:xfrm>
            <a:off x="7760105" y="-840619"/>
            <a:ext cx="2277538" cy="2277538"/>
            <a:chOff x="987244" y="313753"/>
            <a:chExt cx="555321" cy="555321"/>
          </a:xfrm>
        </p:grpSpPr>
        <p:grpSp>
          <p:nvGrpSpPr>
            <p:cNvPr id="1012" name="Google Shape;1012;p45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013" name="Google Shape;1013;p45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014" name="Google Shape;1014;p45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015" name="Google Shape;1015;p45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016" name="Google Shape;1016;p45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017" name="Google Shape;1017;p45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018" name="Google Shape;1018;p45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019" name="Google Shape;1019;p45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020" name="Google Shape;1020;p45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021" name="Google Shape;1021;p45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1022" name="Google Shape;1022;p45"/>
          <p:cNvGrpSpPr/>
          <p:nvPr/>
        </p:nvGrpSpPr>
        <p:grpSpPr>
          <a:xfrm>
            <a:off x="73672" y="4794975"/>
            <a:ext cx="274873" cy="274872"/>
            <a:chOff x="458050" y="265600"/>
            <a:chExt cx="392675" cy="392675"/>
          </a:xfrm>
        </p:grpSpPr>
        <p:sp>
          <p:nvSpPr>
            <p:cNvPr id="1023" name="Google Shape;1023;p4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24" name="Google Shape;1024;p4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25" name="Google Shape;1025;p4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26" name="Google Shape;1026;p4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027" name="Google Shape;1027;p45"/>
          <p:cNvGrpSpPr/>
          <p:nvPr/>
        </p:nvGrpSpPr>
        <p:grpSpPr>
          <a:xfrm>
            <a:off x="451601" y="4794966"/>
            <a:ext cx="274873" cy="274873"/>
            <a:chOff x="458050" y="265600"/>
            <a:chExt cx="392675" cy="392675"/>
          </a:xfrm>
        </p:grpSpPr>
        <p:sp>
          <p:nvSpPr>
            <p:cNvPr id="1028" name="Google Shape;1028;p4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29" name="Google Shape;1029;p4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30" name="Google Shape;1030;p4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31" name="Google Shape;1031;p4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032" name="Google Shape;1032;p45"/>
          <p:cNvGrpSpPr/>
          <p:nvPr/>
        </p:nvGrpSpPr>
        <p:grpSpPr>
          <a:xfrm>
            <a:off x="265751" y="4520104"/>
            <a:ext cx="274873" cy="274872"/>
            <a:chOff x="458050" y="265600"/>
            <a:chExt cx="392675" cy="392675"/>
          </a:xfrm>
        </p:grpSpPr>
        <p:sp>
          <p:nvSpPr>
            <p:cNvPr id="1033" name="Google Shape;1033;p4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34" name="Google Shape;1034;p4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35" name="Google Shape;1035;p4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36" name="Google Shape;1036;p4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user layout - v3">
  <p:cSld name="CUSTOM_11"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46"/>
          <p:cNvSpPr txBox="1">
            <a:spLocks noGrp="1"/>
          </p:cNvSpPr>
          <p:nvPr>
            <p:ph type="title"/>
          </p:nvPr>
        </p:nvSpPr>
        <p:spPr>
          <a:xfrm>
            <a:off x="715025" y="269950"/>
            <a:ext cx="74682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39" name="Google Shape;1039;p46"/>
          <p:cNvSpPr/>
          <p:nvPr/>
        </p:nvSpPr>
        <p:spPr>
          <a:xfrm>
            <a:off x="715025" y="892250"/>
            <a:ext cx="7541400" cy="3607500"/>
          </a:xfrm>
          <a:prstGeom prst="snip2DiagRect">
            <a:avLst>
              <a:gd name="adj1" fmla="val 0"/>
              <a:gd name="adj2" fmla="val 754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40" name="Google Shape;1040;p46"/>
          <p:cNvSpPr>
            <a:spLocks noGrp="1"/>
          </p:cNvSpPr>
          <p:nvPr>
            <p:ph type="pic" idx="2"/>
          </p:nvPr>
        </p:nvSpPr>
        <p:spPr>
          <a:xfrm>
            <a:off x="943800" y="1098900"/>
            <a:ext cx="2162700" cy="2521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041" name="Google Shape;1041;p46"/>
          <p:cNvSpPr txBox="1">
            <a:spLocks noGrp="1"/>
          </p:cNvSpPr>
          <p:nvPr>
            <p:ph type="subTitle" idx="1"/>
          </p:nvPr>
        </p:nvSpPr>
        <p:spPr>
          <a:xfrm>
            <a:off x="943800" y="3737683"/>
            <a:ext cx="23892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None/>
              <a:defRPr sz="12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042" name="Google Shape;1042;p46"/>
          <p:cNvSpPr txBox="1">
            <a:spLocks noGrp="1"/>
          </p:cNvSpPr>
          <p:nvPr>
            <p:ph type="body" idx="3"/>
          </p:nvPr>
        </p:nvSpPr>
        <p:spPr>
          <a:xfrm>
            <a:off x="943800" y="4029278"/>
            <a:ext cx="2389200" cy="37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43" name="Google Shape;1043;p46"/>
          <p:cNvSpPr txBox="1">
            <a:spLocks noGrp="1"/>
          </p:cNvSpPr>
          <p:nvPr>
            <p:ph type="body" idx="4"/>
          </p:nvPr>
        </p:nvSpPr>
        <p:spPr>
          <a:xfrm>
            <a:off x="3457450" y="1098900"/>
            <a:ext cx="4551900" cy="310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44" name="Google Shape;1044;p46"/>
          <p:cNvSpPr/>
          <p:nvPr/>
        </p:nvSpPr>
        <p:spPr>
          <a:xfrm>
            <a:off x="-72425" y="4274900"/>
            <a:ext cx="1002600" cy="920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45" name="Google Shape;1045;p46"/>
          <p:cNvSpPr/>
          <p:nvPr/>
        </p:nvSpPr>
        <p:spPr>
          <a:xfrm rot="10800000">
            <a:off x="8141400" y="0"/>
            <a:ext cx="1002600" cy="8619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46" name="Google Shape;1046;p46"/>
          <p:cNvSpPr/>
          <p:nvPr/>
        </p:nvSpPr>
        <p:spPr>
          <a:xfrm>
            <a:off x="8588401" y="45796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047" name="Google Shape;1047;p46"/>
          <p:cNvGrpSpPr/>
          <p:nvPr/>
        </p:nvGrpSpPr>
        <p:grpSpPr>
          <a:xfrm>
            <a:off x="-307337" y="-123437"/>
            <a:ext cx="392675" cy="392675"/>
            <a:chOff x="458050" y="265600"/>
            <a:chExt cx="392675" cy="392675"/>
          </a:xfrm>
        </p:grpSpPr>
        <p:sp>
          <p:nvSpPr>
            <p:cNvPr id="1048" name="Google Shape;1048;p4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49" name="Google Shape;1049;p4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50" name="Google Shape;1050;p4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51" name="Google Shape;1051;p4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052" name="Google Shape;1052;p46"/>
          <p:cNvGrpSpPr/>
          <p:nvPr/>
        </p:nvGrpSpPr>
        <p:grpSpPr>
          <a:xfrm>
            <a:off x="232563" y="-123450"/>
            <a:ext cx="392675" cy="392675"/>
            <a:chOff x="458050" y="265600"/>
            <a:chExt cx="392675" cy="392675"/>
          </a:xfrm>
        </p:grpSpPr>
        <p:sp>
          <p:nvSpPr>
            <p:cNvPr id="1053" name="Google Shape;1053;p4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55" name="Google Shape;1055;p4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56" name="Google Shape;1056;p4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 slide - v1">
  <p:cSld name="CUSTOM_8_1"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47"/>
          <p:cNvSpPr txBox="1">
            <a:spLocks noGrp="1"/>
          </p:cNvSpPr>
          <p:nvPr>
            <p:ph type="title"/>
          </p:nvPr>
        </p:nvSpPr>
        <p:spPr>
          <a:xfrm>
            <a:off x="3928625" y="707675"/>
            <a:ext cx="4903500" cy="45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1059" name="Google Shape;1059;p47"/>
          <p:cNvSpPr>
            <a:spLocks noGrp="1"/>
          </p:cNvSpPr>
          <p:nvPr>
            <p:ph type="pic" idx="2"/>
          </p:nvPr>
        </p:nvSpPr>
        <p:spPr>
          <a:xfrm>
            <a:off x="-8250" y="0"/>
            <a:ext cx="3030300" cy="51435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  <p:sp>
        <p:nvSpPr>
          <p:cNvPr id="1060" name="Google Shape;1060;p47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061" name="Google Shape;1061;p47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1062" name="Google Shape;1062;p4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64" name="Google Shape;1064;p4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65" name="Google Shape;1065;p4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066" name="Google Shape;1066;p47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1067" name="Google Shape;1067;p4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69" name="Google Shape;1069;p4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70" name="Google Shape;1070;p4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071" name="Google Shape;1071;p47"/>
          <p:cNvSpPr/>
          <p:nvPr/>
        </p:nvSpPr>
        <p:spPr>
          <a:xfrm>
            <a:off x="2486576" y="4630930"/>
            <a:ext cx="1093800" cy="10938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72" name="Google Shape;1072;p47"/>
          <p:cNvSpPr/>
          <p:nvPr/>
        </p:nvSpPr>
        <p:spPr>
          <a:xfrm>
            <a:off x="3928625" y="2664663"/>
            <a:ext cx="288600" cy="250800"/>
          </a:xfrm>
          <a:prstGeom prst="snip2DiagRect">
            <a:avLst>
              <a:gd name="adj1" fmla="val 0"/>
              <a:gd name="adj2" fmla="val 2618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73" name="Google Shape;1073;p47"/>
          <p:cNvSpPr/>
          <p:nvPr/>
        </p:nvSpPr>
        <p:spPr>
          <a:xfrm>
            <a:off x="3928625" y="1748800"/>
            <a:ext cx="288600" cy="250800"/>
          </a:xfrm>
          <a:prstGeom prst="snip2DiagRect">
            <a:avLst>
              <a:gd name="adj1" fmla="val 0"/>
              <a:gd name="adj2" fmla="val 2618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74" name="Google Shape;1074;p47"/>
          <p:cNvSpPr/>
          <p:nvPr/>
        </p:nvSpPr>
        <p:spPr>
          <a:xfrm>
            <a:off x="3928625" y="3580525"/>
            <a:ext cx="288600" cy="250800"/>
          </a:xfrm>
          <a:prstGeom prst="snip2DiagRect">
            <a:avLst>
              <a:gd name="adj1" fmla="val 0"/>
              <a:gd name="adj2" fmla="val 2618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075" name="Google Shape;1075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73750" y="1775025"/>
            <a:ext cx="198350" cy="19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6" name="Google Shape;107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600" y="3614593"/>
            <a:ext cx="182650" cy="1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7" name="Google Shape;107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3749" y="2690899"/>
            <a:ext cx="198350" cy="198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8" name="Google Shape;1078;p47"/>
          <p:cNvSpPr txBox="1">
            <a:spLocks noGrp="1"/>
          </p:cNvSpPr>
          <p:nvPr>
            <p:ph type="body" idx="1"/>
          </p:nvPr>
        </p:nvSpPr>
        <p:spPr>
          <a:xfrm>
            <a:off x="4316900" y="1999600"/>
            <a:ext cx="4360800" cy="25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79" name="Google Shape;1079;p47"/>
          <p:cNvSpPr txBox="1">
            <a:spLocks noGrp="1"/>
          </p:cNvSpPr>
          <p:nvPr>
            <p:ph type="body" idx="3"/>
          </p:nvPr>
        </p:nvSpPr>
        <p:spPr>
          <a:xfrm>
            <a:off x="4316900" y="2957975"/>
            <a:ext cx="4360800" cy="25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80" name="Google Shape;1080;p47"/>
          <p:cNvSpPr txBox="1">
            <a:spLocks noGrp="1"/>
          </p:cNvSpPr>
          <p:nvPr>
            <p:ph type="body" idx="4"/>
          </p:nvPr>
        </p:nvSpPr>
        <p:spPr>
          <a:xfrm>
            <a:off x="4316900" y="3862726"/>
            <a:ext cx="4360800" cy="25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81" name="Google Shape;1081;p47"/>
          <p:cNvSpPr txBox="1"/>
          <p:nvPr/>
        </p:nvSpPr>
        <p:spPr>
          <a:xfrm>
            <a:off x="4316900" y="1748800"/>
            <a:ext cx="43608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Email</a:t>
            </a:r>
            <a:endParaRPr sz="1200">
              <a:solidFill>
                <a:schemeClr val="accent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082" name="Google Shape;1082;p47"/>
          <p:cNvSpPr txBox="1"/>
          <p:nvPr/>
        </p:nvSpPr>
        <p:spPr>
          <a:xfrm>
            <a:off x="4316900" y="2664675"/>
            <a:ext cx="43608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Contact</a:t>
            </a:r>
            <a:endParaRPr sz="1200">
              <a:solidFill>
                <a:schemeClr val="accent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083" name="Google Shape;1083;p47"/>
          <p:cNvSpPr txBox="1"/>
          <p:nvPr/>
        </p:nvSpPr>
        <p:spPr>
          <a:xfrm>
            <a:off x="4316900" y="3580550"/>
            <a:ext cx="43608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Website</a:t>
            </a:r>
            <a:endParaRPr sz="1200">
              <a:solidFill>
                <a:schemeClr val="accent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 slide - v3">
  <p:cSld name="CUSTOM_8_2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48"/>
          <p:cNvSpPr txBox="1">
            <a:spLocks noGrp="1"/>
          </p:cNvSpPr>
          <p:nvPr>
            <p:ph type="title"/>
          </p:nvPr>
        </p:nvSpPr>
        <p:spPr>
          <a:xfrm>
            <a:off x="3928625" y="822800"/>
            <a:ext cx="4903500" cy="45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1086" name="Google Shape;1086;p48"/>
          <p:cNvSpPr>
            <a:spLocks noGrp="1"/>
          </p:cNvSpPr>
          <p:nvPr>
            <p:ph type="pic" idx="2"/>
          </p:nvPr>
        </p:nvSpPr>
        <p:spPr>
          <a:xfrm>
            <a:off x="-8250" y="0"/>
            <a:ext cx="3030300" cy="51435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  <p:sp>
        <p:nvSpPr>
          <p:cNvPr id="1087" name="Google Shape;1087;p48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088" name="Google Shape;1088;p48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1089" name="Google Shape;1089;p4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91" name="Google Shape;1091;p4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92" name="Google Shape;1092;p4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093" name="Google Shape;1093;p48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1094" name="Google Shape;1094;p4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96" name="Google Shape;1096;p4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97" name="Google Shape;1097;p4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098" name="Google Shape;1098;p48"/>
          <p:cNvSpPr/>
          <p:nvPr/>
        </p:nvSpPr>
        <p:spPr>
          <a:xfrm>
            <a:off x="2486576" y="4630930"/>
            <a:ext cx="1093800" cy="10938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99" name="Google Shape;1099;p48"/>
          <p:cNvSpPr/>
          <p:nvPr/>
        </p:nvSpPr>
        <p:spPr>
          <a:xfrm>
            <a:off x="3931600" y="1928125"/>
            <a:ext cx="288600" cy="250800"/>
          </a:xfrm>
          <a:prstGeom prst="snip2DiagRect">
            <a:avLst>
              <a:gd name="adj1" fmla="val 0"/>
              <a:gd name="adj2" fmla="val 2618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00" name="Google Shape;1100;p48"/>
          <p:cNvSpPr/>
          <p:nvPr/>
        </p:nvSpPr>
        <p:spPr>
          <a:xfrm>
            <a:off x="6114375" y="1928125"/>
            <a:ext cx="288600" cy="250800"/>
          </a:xfrm>
          <a:prstGeom prst="snip2DiagRect">
            <a:avLst>
              <a:gd name="adj1" fmla="val 0"/>
              <a:gd name="adj2" fmla="val 2618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01" name="Google Shape;1101;p48"/>
          <p:cNvSpPr/>
          <p:nvPr/>
        </p:nvSpPr>
        <p:spPr>
          <a:xfrm>
            <a:off x="3931600" y="3381675"/>
            <a:ext cx="288600" cy="250800"/>
          </a:xfrm>
          <a:prstGeom prst="snip2DiagRect">
            <a:avLst>
              <a:gd name="adj1" fmla="val 0"/>
              <a:gd name="adj2" fmla="val 2618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02" name="Google Shape;1102;p48"/>
          <p:cNvSpPr/>
          <p:nvPr/>
        </p:nvSpPr>
        <p:spPr>
          <a:xfrm>
            <a:off x="6114375" y="3381675"/>
            <a:ext cx="288600" cy="250800"/>
          </a:xfrm>
          <a:prstGeom prst="snip2DiagRect">
            <a:avLst>
              <a:gd name="adj1" fmla="val 0"/>
              <a:gd name="adj2" fmla="val 2618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103" name="Google Shape;1103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76725" y="3407900"/>
            <a:ext cx="198350" cy="19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4" name="Google Shape;110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7350" y="3415743"/>
            <a:ext cx="182650" cy="1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5" name="Google Shape;110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5347" y="1962963"/>
            <a:ext cx="181100" cy="18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9499" y="1954362"/>
            <a:ext cx="198350" cy="1983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48"/>
          <p:cNvSpPr txBox="1">
            <a:spLocks noGrp="1"/>
          </p:cNvSpPr>
          <p:nvPr>
            <p:ph type="body" idx="1"/>
          </p:nvPr>
        </p:nvSpPr>
        <p:spPr>
          <a:xfrm>
            <a:off x="4319875" y="2218350"/>
            <a:ext cx="1609500" cy="3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08" name="Google Shape;1108;p48"/>
          <p:cNvSpPr txBox="1">
            <a:spLocks noGrp="1"/>
          </p:cNvSpPr>
          <p:nvPr>
            <p:ph type="body" idx="3"/>
          </p:nvPr>
        </p:nvSpPr>
        <p:spPr>
          <a:xfrm>
            <a:off x="6502650" y="2218350"/>
            <a:ext cx="1609500" cy="3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09" name="Google Shape;1109;p48"/>
          <p:cNvSpPr txBox="1">
            <a:spLocks noGrp="1"/>
          </p:cNvSpPr>
          <p:nvPr>
            <p:ph type="body" idx="4"/>
          </p:nvPr>
        </p:nvSpPr>
        <p:spPr>
          <a:xfrm>
            <a:off x="4319875" y="3700900"/>
            <a:ext cx="1609500" cy="3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10" name="Google Shape;1110;p48"/>
          <p:cNvSpPr txBox="1">
            <a:spLocks noGrp="1"/>
          </p:cNvSpPr>
          <p:nvPr>
            <p:ph type="body" idx="5"/>
          </p:nvPr>
        </p:nvSpPr>
        <p:spPr>
          <a:xfrm>
            <a:off x="6502650" y="3700900"/>
            <a:ext cx="1609500" cy="3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11" name="Google Shape;1111;p48"/>
          <p:cNvSpPr txBox="1"/>
          <p:nvPr/>
        </p:nvSpPr>
        <p:spPr>
          <a:xfrm>
            <a:off x="4319875" y="1928125"/>
            <a:ext cx="16095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Address</a:t>
            </a:r>
            <a:endParaRPr sz="1200">
              <a:solidFill>
                <a:schemeClr val="accent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112" name="Google Shape;1112;p48"/>
          <p:cNvSpPr txBox="1"/>
          <p:nvPr/>
        </p:nvSpPr>
        <p:spPr>
          <a:xfrm>
            <a:off x="6502650" y="1928125"/>
            <a:ext cx="16095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Contact</a:t>
            </a:r>
            <a:endParaRPr sz="1200">
              <a:solidFill>
                <a:schemeClr val="accent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113" name="Google Shape;1113;p48"/>
          <p:cNvSpPr txBox="1"/>
          <p:nvPr/>
        </p:nvSpPr>
        <p:spPr>
          <a:xfrm>
            <a:off x="4319875" y="3381675"/>
            <a:ext cx="16095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Email</a:t>
            </a:r>
            <a:endParaRPr sz="1200">
              <a:solidFill>
                <a:schemeClr val="accent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114" name="Google Shape;1114;p48"/>
          <p:cNvSpPr txBox="1"/>
          <p:nvPr/>
        </p:nvSpPr>
        <p:spPr>
          <a:xfrm>
            <a:off x="6502650" y="3381675"/>
            <a:ext cx="16095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Website</a:t>
            </a:r>
            <a:endParaRPr sz="1200">
              <a:solidFill>
                <a:schemeClr val="accent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4 v1">
  <p:cSld name="CUSTOM_29_2"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49"/>
          <p:cNvSpPr txBox="1">
            <a:spLocks noGrp="1"/>
          </p:cNvSpPr>
          <p:nvPr>
            <p:ph type="title"/>
          </p:nvPr>
        </p:nvSpPr>
        <p:spPr>
          <a:xfrm>
            <a:off x="379400" y="559050"/>
            <a:ext cx="8198400" cy="86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17" name="Google Shape;1117;p49"/>
          <p:cNvSpPr/>
          <p:nvPr/>
        </p:nvSpPr>
        <p:spPr>
          <a:xfrm>
            <a:off x="379400" y="2520575"/>
            <a:ext cx="8154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118" name="Google Shape;1118;p49"/>
          <p:cNvSpPr/>
          <p:nvPr/>
        </p:nvSpPr>
        <p:spPr>
          <a:xfrm>
            <a:off x="4581475" y="2520575"/>
            <a:ext cx="8154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119" name="Google Shape;1119;p49"/>
          <p:cNvSpPr/>
          <p:nvPr/>
        </p:nvSpPr>
        <p:spPr>
          <a:xfrm>
            <a:off x="379400" y="3705550"/>
            <a:ext cx="8154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120" name="Google Shape;1120;p49"/>
          <p:cNvSpPr/>
          <p:nvPr/>
        </p:nvSpPr>
        <p:spPr>
          <a:xfrm>
            <a:off x="4581475" y="3705550"/>
            <a:ext cx="8154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121" name="Google Shape;1121;p49"/>
          <p:cNvSpPr txBox="1">
            <a:spLocks noGrp="1"/>
          </p:cNvSpPr>
          <p:nvPr>
            <p:ph type="body" idx="1"/>
          </p:nvPr>
        </p:nvSpPr>
        <p:spPr>
          <a:xfrm>
            <a:off x="1321375" y="2620163"/>
            <a:ext cx="30543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22" name="Google Shape;1122;p49"/>
          <p:cNvSpPr txBox="1">
            <a:spLocks noGrp="1"/>
          </p:cNvSpPr>
          <p:nvPr>
            <p:ph type="body" idx="2"/>
          </p:nvPr>
        </p:nvSpPr>
        <p:spPr>
          <a:xfrm>
            <a:off x="5523450" y="2620163"/>
            <a:ext cx="30543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23" name="Google Shape;1123;p49"/>
          <p:cNvSpPr txBox="1">
            <a:spLocks noGrp="1"/>
          </p:cNvSpPr>
          <p:nvPr>
            <p:ph type="body" idx="3"/>
          </p:nvPr>
        </p:nvSpPr>
        <p:spPr>
          <a:xfrm>
            <a:off x="1321375" y="3818563"/>
            <a:ext cx="30543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24" name="Google Shape;1124;p49"/>
          <p:cNvSpPr txBox="1">
            <a:spLocks noGrp="1"/>
          </p:cNvSpPr>
          <p:nvPr>
            <p:ph type="body" idx="4"/>
          </p:nvPr>
        </p:nvSpPr>
        <p:spPr>
          <a:xfrm>
            <a:off x="5523450" y="3818563"/>
            <a:ext cx="30543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25" name="Google Shape;1125;p49"/>
          <p:cNvSpPr txBox="1">
            <a:spLocks noGrp="1"/>
          </p:cNvSpPr>
          <p:nvPr>
            <p:ph type="subTitle" idx="5"/>
          </p:nvPr>
        </p:nvSpPr>
        <p:spPr>
          <a:xfrm>
            <a:off x="542300" y="2669525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6" name="Google Shape;1126;p49"/>
          <p:cNvSpPr txBox="1">
            <a:spLocks noGrp="1"/>
          </p:cNvSpPr>
          <p:nvPr>
            <p:ph type="subTitle" idx="6"/>
          </p:nvPr>
        </p:nvSpPr>
        <p:spPr>
          <a:xfrm>
            <a:off x="4744375" y="2669525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7" name="Google Shape;1127;p49"/>
          <p:cNvSpPr txBox="1">
            <a:spLocks noGrp="1"/>
          </p:cNvSpPr>
          <p:nvPr>
            <p:ph type="subTitle" idx="7"/>
          </p:nvPr>
        </p:nvSpPr>
        <p:spPr>
          <a:xfrm>
            <a:off x="542300" y="3867925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8" name="Google Shape;1128;p49"/>
          <p:cNvSpPr txBox="1">
            <a:spLocks noGrp="1"/>
          </p:cNvSpPr>
          <p:nvPr>
            <p:ph type="subTitle" idx="8"/>
          </p:nvPr>
        </p:nvSpPr>
        <p:spPr>
          <a:xfrm>
            <a:off x="4744375" y="3867925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9" name="Google Shape;1129;p49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130" name="Google Shape;1130;p49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1131" name="Google Shape;1131;p4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32" name="Google Shape;1132;p4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33" name="Google Shape;1133;p4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34" name="Google Shape;1134;p4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135" name="Google Shape;1135;p49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1136" name="Google Shape;1136;p4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37" name="Google Shape;1137;p4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38" name="Google Shape;1138;p4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39" name="Google Shape;1139;p4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140" name="Google Shape;1140;p49"/>
          <p:cNvSpPr/>
          <p:nvPr/>
        </p:nvSpPr>
        <p:spPr>
          <a:xfrm>
            <a:off x="-772574" y="4630930"/>
            <a:ext cx="1093800" cy="10938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41" name="Google Shape;1141;p49"/>
          <p:cNvSpPr/>
          <p:nvPr/>
        </p:nvSpPr>
        <p:spPr>
          <a:xfrm rot="10800000">
            <a:off x="7786750" y="-3673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142" name="Google Shape;1142;p49"/>
          <p:cNvGrpSpPr/>
          <p:nvPr/>
        </p:nvGrpSpPr>
        <p:grpSpPr>
          <a:xfrm>
            <a:off x="8290138" y="102713"/>
            <a:ext cx="392675" cy="392675"/>
            <a:chOff x="458050" y="265600"/>
            <a:chExt cx="392675" cy="392675"/>
          </a:xfrm>
        </p:grpSpPr>
        <p:sp>
          <p:nvSpPr>
            <p:cNvPr id="1143" name="Google Shape;1143;p4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44" name="Google Shape;1144;p4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45" name="Google Shape;1145;p4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46" name="Google Shape;1146;p4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147" name="Google Shape;1147;p49"/>
          <p:cNvGrpSpPr/>
          <p:nvPr/>
        </p:nvGrpSpPr>
        <p:grpSpPr>
          <a:xfrm>
            <a:off x="8830038" y="102700"/>
            <a:ext cx="392675" cy="392675"/>
            <a:chOff x="458050" y="265600"/>
            <a:chExt cx="392675" cy="392675"/>
          </a:xfrm>
        </p:grpSpPr>
        <p:sp>
          <p:nvSpPr>
            <p:cNvPr id="1148" name="Google Shape;1148;p4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49" name="Google Shape;1149;p4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50" name="Google Shape;1150;p4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51" name="Google Shape;1151;p4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152" name="Google Shape;1152;p49"/>
          <p:cNvSpPr/>
          <p:nvPr/>
        </p:nvSpPr>
        <p:spPr>
          <a:xfrm>
            <a:off x="-620174" y="4783330"/>
            <a:ext cx="1093800" cy="10938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63">
          <p15:clr>
            <a:srgbClr val="E46962"/>
          </p15:clr>
        </p15:guide>
        <p15:guide id="2" orient="horz" pos="1017">
          <p15:clr>
            <a:srgbClr val="E46962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4 v2">
  <p:cSld name="CUSTOM_29_1"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50"/>
          <p:cNvSpPr/>
          <p:nvPr/>
        </p:nvSpPr>
        <p:spPr>
          <a:xfrm>
            <a:off x="3909775" y="-27225"/>
            <a:ext cx="52341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155" name="Google Shape;1155;p50"/>
          <p:cNvGrpSpPr/>
          <p:nvPr/>
        </p:nvGrpSpPr>
        <p:grpSpPr>
          <a:xfrm>
            <a:off x="7939157" y="-559388"/>
            <a:ext cx="1572280" cy="1572280"/>
            <a:chOff x="987244" y="313753"/>
            <a:chExt cx="555321" cy="555321"/>
          </a:xfrm>
        </p:grpSpPr>
        <p:grpSp>
          <p:nvGrpSpPr>
            <p:cNvPr id="1156" name="Google Shape;1156;p50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157" name="Google Shape;1157;p50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158" name="Google Shape;1158;p50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159" name="Google Shape;1159;p50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160" name="Google Shape;1160;p50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161" name="Google Shape;1161;p50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162" name="Google Shape;1162;p50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163" name="Google Shape;1163;p50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164" name="Google Shape;1164;p50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165" name="Google Shape;1165;p50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1166" name="Google Shape;1166;p50"/>
          <p:cNvSpPr/>
          <p:nvPr/>
        </p:nvSpPr>
        <p:spPr>
          <a:xfrm>
            <a:off x="3362526" y="47728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167" name="Google Shape;1167;p50"/>
          <p:cNvGrpSpPr/>
          <p:nvPr/>
        </p:nvGrpSpPr>
        <p:grpSpPr>
          <a:xfrm rot="5400000">
            <a:off x="4164913" y="48982"/>
            <a:ext cx="230579" cy="230579"/>
            <a:chOff x="458050" y="265600"/>
            <a:chExt cx="392675" cy="392675"/>
          </a:xfrm>
        </p:grpSpPr>
        <p:sp>
          <p:nvSpPr>
            <p:cNvPr id="1168" name="Google Shape;1168;p5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69" name="Google Shape;1169;p5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70" name="Google Shape;1170;p5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71" name="Google Shape;1171;p5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172" name="Google Shape;1172;p50"/>
          <p:cNvGrpSpPr/>
          <p:nvPr/>
        </p:nvGrpSpPr>
        <p:grpSpPr>
          <a:xfrm rot="5400000">
            <a:off x="3985952" y="276513"/>
            <a:ext cx="230579" cy="230579"/>
            <a:chOff x="458050" y="265600"/>
            <a:chExt cx="392675" cy="392675"/>
          </a:xfrm>
        </p:grpSpPr>
        <p:sp>
          <p:nvSpPr>
            <p:cNvPr id="1173" name="Google Shape;1173;p5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74" name="Google Shape;1174;p5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75" name="Google Shape;1175;p5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76" name="Google Shape;1176;p5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177" name="Google Shape;1177;p50"/>
          <p:cNvGrpSpPr/>
          <p:nvPr/>
        </p:nvGrpSpPr>
        <p:grpSpPr>
          <a:xfrm rot="5400000">
            <a:off x="44813" y="4583832"/>
            <a:ext cx="230579" cy="230579"/>
            <a:chOff x="458050" y="265600"/>
            <a:chExt cx="392675" cy="392675"/>
          </a:xfrm>
        </p:grpSpPr>
        <p:sp>
          <p:nvSpPr>
            <p:cNvPr id="1178" name="Google Shape;1178;p5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79" name="Google Shape;1179;p5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80" name="Google Shape;1180;p5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81" name="Google Shape;1181;p5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182" name="Google Shape;1182;p50"/>
          <p:cNvGrpSpPr/>
          <p:nvPr/>
        </p:nvGrpSpPr>
        <p:grpSpPr>
          <a:xfrm rot="5400000">
            <a:off x="44827" y="4857688"/>
            <a:ext cx="230579" cy="230579"/>
            <a:chOff x="458050" y="265600"/>
            <a:chExt cx="392675" cy="392675"/>
          </a:xfrm>
        </p:grpSpPr>
        <p:sp>
          <p:nvSpPr>
            <p:cNvPr id="1183" name="Google Shape;1183;p5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84" name="Google Shape;1184;p5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85" name="Google Shape;1185;p5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86" name="Google Shape;1186;p5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187" name="Google Shape;1187;p50"/>
          <p:cNvGrpSpPr/>
          <p:nvPr/>
        </p:nvGrpSpPr>
        <p:grpSpPr>
          <a:xfrm rot="5400000">
            <a:off x="275388" y="4742007"/>
            <a:ext cx="230579" cy="230579"/>
            <a:chOff x="458050" y="265600"/>
            <a:chExt cx="392675" cy="392675"/>
          </a:xfrm>
        </p:grpSpPr>
        <p:sp>
          <p:nvSpPr>
            <p:cNvPr id="1188" name="Google Shape;1188;p5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90" name="Google Shape;1190;p5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91" name="Google Shape;1191;p5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192" name="Google Shape;1192;p50"/>
          <p:cNvGrpSpPr/>
          <p:nvPr/>
        </p:nvGrpSpPr>
        <p:grpSpPr>
          <a:xfrm rot="5400000">
            <a:off x="275402" y="5015863"/>
            <a:ext cx="230579" cy="230579"/>
            <a:chOff x="458050" y="265600"/>
            <a:chExt cx="392675" cy="392675"/>
          </a:xfrm>
        </p:grpSpPr>
        <p:sp>
          <p:nvSpPr>
            <p:cNvPr id="1193" name="Google Shape;1193;p5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95" name="Google Shape;1195;p5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96" name="Google Shape;1196;p5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197" name="Google Shape;1197;p50"/>
          <p:cNvSpPr txBox="1">
            <a:spLocks noGrp="1"/>
          </p:cNvSpPr>
          <p:nvPr>
            <p:ph type="title"/>
          </p:nvPr>
        </p:nvSpPr>
        <p:spPr>
          <a:xfrm>
            <a:off x="566250" y="2285400"/>
            <a:ext cx="3183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98" name="Google Shape;1198;p50"/>
          <p:cNvSpPr/>
          <p:nvPr/>
        </p:nvSpPr>
        <p:spPr>
          <a:xfrm>
            <a:off x="5224525" y="69937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199" name="Google Shape;1199;p50"/>
          <p:cNvSpPr/>
          <p:nvPr/>
        </p:nvSpPr>
        <p:spPr>
          <a:xfrm>
            <a:off x="5224525" y="170412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00" name="Google Shape;1200;p50"/>
          <p:cNvSpPr/>
          <p:nvPr/>
        </p:nvSpPr>
        <p:spPr>
          <a:xfrm>
            <a:off x="5224525" y="270887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01" name="Google Shape;1201;p50"/>
          <p:cNvSpPr/>
          <p:nvPr/>
        </p:nvSpPr>
        <p:spPr>
          <a:xfrm>
            <a:off x="5224525" y="371362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02" name="Google Shape;1202;p50"/>
          <p:cNvSpPr txBox="1">
            <a:spLocks noGrp="1"/>
          </p:cNvSpPr>
          <p:nvPr>
            <p:ph type="body" idx="1"/>
          </p:nvPr>
        </p:nvSpPr>
        <p:spPr>
          <a:xfrm>
            <a:off x="5862914" y="825225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3" name="Google Shape;1203;p50"/>
          <p:cNvSpPr txBox="1">
            <a:spLocks noGrp="1"/>
          </p:cNvSpPr>
          <p:nvPr>
            <p:ph type="body" idx="2"/>
          </p:nvPr>
        </p:nvSpPr>
        <p:spPr>
          <a:xfrm>
            <a:off x="5860050" y="1827425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4" name="Google Shape;1204;p50"/>
          <p:cNvSpPr txBox="1">
            <a:spLocks noGrp="1"/>
          </p:cNvSpPr>
          <p:nvPr>
            <p:ph type="body" idx="3"/>
          </p:nvPr>
        </p:nvSpPr>
        <p:spPr>
          <a:xfrm>
            <a:off x="5860050" y="2845138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5" name="Google Shape;1205;p50"/>
          <p:cNvSpPr txBox="1">
            <a:spLocks noGrp="1"/>
          </p:cNvSpPr>
          <p:nvPr>
            <p:ph type="body" idx="4"/>
          </p:nvPr>
        </p:nvSpPr>
        <p:spPr>
          <a:xfrm>
            <a:off x="5860050" y="3836925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6" name="Google Shape;1206;p50"/>
          <p:cNvSpPr txBox="1">
            <a:spLocks noGrp="1"/>
          </p:cNvSpPr>
          <p:nvPr>
            <p:ph type="subTitle" idx="5"/>
          </p:nvPr>
        </p:nvSpPr>
        <p:spPr>
          <a:xfrm>
            <a:off x="5357325" y="85140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7" name="Google Shape;1207;p50"/>
          <p:cNvSpPr txBox="1">
            <a:spLocks noGrp="1"/>
          </p:cNvSpPr>
          <p:nvPr>
            <p:ph type="subTitle" idx="6"/>
          </p:nvPr>
        </p:nvSpPr>
        <p:spPr>
          <a:xfrm>
            <a:off x="5357325" y="1848275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8" name="Google Shape;1208;p50"/>
          <p:cNvSpPr txBox="1">
            <a:spLocks noGrp="1"/>
          </p:cNvSpPr>
          <p:nvPr>
            <p:ph type="subTitle" idx="7"/>
          </p:nvPr>
        </p:nvSpPr>
        <p:spPr>
          <a:xfrm>
            <a:off x="5357325" y="286600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9" name="Google Shape;1209;p50"/>
          <p:cNvSpPr txBox="1">
            <a:spLocks noGrp="1"/>
          </p:cNvSpPr>
          <p:nvPr>
            <p:ph type="subTitle" idx="8"/>
          </p:nvPr>
        </p:nvSpPr>
        <p:spPr>
          <a:xfrm>
            <a:off x="5404650" y="386726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3 v1">
  <p:cSld name="CUSTOM_30"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51"/>
          <p:cNvSpPr txBox="1">
            <a:spLocks noGrp="1"/>
          </p:cNvSpPr>
          <p:nvPr>
            <p:ph type="title"/>
          </p:nvPr>
        </p:nvSpPr>
        <p:spPr>
          <a:xfrm>
            <a:off x="379400" y="445025"/>
            <a:ext cx="83721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12" name="Google Shape;1212;p51"/>
          <p:cNvSpPr/>
          <p:nvPr/>
        </p:nvSpPr>
        <p:spPr>
          <a:xfrm>
            <a:off x="379400" y="2644450"/>
            <a:ext cx="639300" cy="572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13" name="Google Shape;1213;p51"/>
          <p:cNvSpPr txBox="1">
            <a:spLocks noGrp="1"/>
          </p:cNvSpPr>
          <p:nvPr>
            <p:ph type="body" idx="1"/>
          </p:nvPr>
        </p:nvSpPr>
        <p:spPr>
          <a:xfrm>
            <a:off x="1112700" y="2665150"/>
            <a:ext cx="18468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14" name="Google Shape;1214;p51"/>
          <p:cNvSpPr txBox="1">
            <a:spLocks noGrp="1"/>
          </p:cNvSpPr>
          <p:nvPr>
            <p:ph type="body" idx="2"/>
          </p:nvPr>
        </p:nvSpPr>
        <p:spPr>
          <a:xfrm>
            <a:off x="4043713" y="2665150"/>
            <a:ext cx="18468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15" name="Google Shape;1215;p51"/>
          <p:cNvSpPr txBox="1">
            <a:spLocks noGrp="1"/>
          </p:cNvSpPr>
          <p:nvPr>
            <p:ph type="body" idx="3"/>
          </p:nvPr>
        </p:nvSpPr>
        <p:spPr>
          <a:xfrm>
            <a:off x="6877225" y="2665150"/>
            <a:ext cx="18468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16" name="Google Shape;1216;p51"/>
          <p:cNvSpPr/>
          <p:nvPr/>
        </p:nvSpPr>
        <p:spPr>
          <a:xfrm>
            <a:off x="3253500" y="2644450"/>
            <a:ext cx="639300" cy="572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17" name="Google Shape;1217;p51"/>
          <p:cNvSpPr/>
          <p:nvPr/>
        </p:nvSpPr>
        <p:spPr>
          <a:xfrm>
            <a:off x="6133400" y="2644450"/>
            <a:ext cx="639300" cy="572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18" name="Google Shape;1218;p51"/>
          <p:cNvSpPr txBox="1">
            <a:spLocks noGrp="1"/>
          </p:cNvSpPr>
          <p:nvPr>
            <p:ph type="subTitle" idx="4"/>
          </p:nvPr>
        </p:nvSpPr>
        <p:spPr>
          <a:xfrm>
            <a:off x="454250" y="2714500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9" name="Google Shape;1219;p51"/>
          <p:cNvSpPr txBox="1">
            <a:spLocks noGrp="1"/>
          </p:cNvSpPr>
          <p:nvPr>
            <p:ph type="subTitle" idx="5"/>
          </p:nvPr>
        </p:nvSpPr>
        <p:spPr>
          <a:xfrm>
            <a:off x="3331250" y="2714500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20" name="Google Shape;1220;p51"/>
          <p:cNvSpPr txBox="1">
            <a:spLocks noGrp="1"/>
          </p:cNvSpPr>
          <p:nvPr>
            <p:ph type="subTitle" idx="6"/>
          </p:nvPr>
        </p:nvSpPr>
        <p:spPr>
          <a:xfrm>
            <a:off x="6211935" y="2714500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21" name="Google Shape;1221;p51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222" name="Google Shape;1222;p51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1223" name="Google Shape;1223;p51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24" name="Google Shape;1224;p51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25" name="Google Shape;1225;p51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26" name="Google Shape;1226;p51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227" name="Google Shape;1227;p51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1228" name="Google Shape;1228;p51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29" name="Google Shape;1229;p51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30" name="Google Shape;1230;p51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31" name="Google Shape;1231;p51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232" name="Google Shape;1232;p51"/>
          <p:cNvSpPr/>
          <p:nvPr/>
        </p:nvSpPr>
        <p:spPr>
          <a:xfrm>
            <a:off x="2486576" y="4630930"/>
            <a:ext cx="1093800" cy="10938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3 v2">
  <p:cSld name="CUSTOM_31"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52"/>
          <p:cNvSpPr/>
          <p:nvPr/>
        </p:nvSpPr>
        <p:spPr>
          <a:xfrm>
            <a:off x="3909775" y="-27225"/>
            <a:ext cx="52341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235" name="Google Shape;1235;p52"/>
          <p:cNvGrpSpPr/>
          <p:nvPr/>
        </p:nvGrpSpPr>
        <p:grpSpPr>
          <a:xfrm>
            <a:off x="7939157" y="-559388"/>
            <a:ext cx="1572280" cy="1572280"/>
            <a:chOff x="987244" y="313753"/>
            <a:chExt cx="555321" cy="555321"/>
          </a:xfrm>
        </p:grpSpPr>
        <p:grpSp>
          <p:nvGrpSpPr>
            <p:cNvPr id="1236" name="Google Shape;1236;p52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237" name="Google Shape;1237;p52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38" name="Google Shape;1238;p52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39" name="Google Shape;1239;p52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40" name="Google Shape;1240;p52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241" name="Google Shape;1241;p52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242" name="Google Shape;1242;p52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43" name="Google Shape;1243;p52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44" name="Google Shape;1244;p52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45" name="Google Shape;1245;p52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1246" name="Google Shape;1246;p52"/>
          <p:cNvSpPr/>
          <p:nvPr/>
        </p:nvSpPr>
        <p:spPr>
          <a:xfrm>
            <a:off x="3362526" y="47728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247" name="Google Shape;1247;p52"/>
          <p:cNvGrpSpPr/>
          <p:nvPr/>
        </p:nvGrpSpPr>
        <p:grpSpPr>
          <a:xfrm rot="5400000">
            <a:off x="4164913" y="48982"/>
            <a:ext cx="230579" cy="230579"/>
            <a:chOff x="458050" y="265600"/>
            <a:chExt cx="392675" cy="392675"/>
          </a:xfrm>
        </p:grpSpPr>
        <p:sp>
          <p:nvSpPr>
            <p:cNvPr id="1248" name="Google Shape;1248;p5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49" name="Google Shape;1249;p5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50" name="Google Shape;1250;p5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51" name="Google Shape;1251;p5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252" name="Google Shape;1252;p52"/>
          <p:cNvGrpSpPr/>
          <p:nvPr/>
        </p:nvGrpSpPr>
        <p:grpSpPr>
          <a:xfrm rot="5400000">
            <a:off x="3985952" y="276513"/>
            <a:ext cx="230579" cy="230579"/>
            <a:chOff x="458050" y="265600"/>
            <a:chExt cx="392675" cy="392675"/>
          </a:xfrm>
        </p:grpSpPr>
        <p:sp>
          <p:nvSpPr>
            <p:cNvPr id="1253" name="Google Shape;1253;p5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54" name="Google Shape;1254;p5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55" name="Google Shape;1255;p5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56" name="Google Shape;1256;p5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257" name="Google Shape;1257;p52"/>
          <p:cNvGrpSpPr/>
          <p:nvPr/>
        </p:nvGrpSpPr>
        <p:grpSpPr>
          <a:xfrm rot="5400000">
            <a:off x="44813" y="4583832"/>
            <a:ext cx="230579" cy="230579"/>
            <a:chOff x="458050" y="265600"/>
            <a:chExt cx="392675" cy="392675"/>
          </a:xfrm>
        </p:grpSpPr>
        <p:sp>
          <p:nvSpPr>
            <p:cNvPr id="1258" name="Google Shape;1258;p5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59" name="Google Shape;1259;p5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60" name="Google Shape;1260;p5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61" name="Google Shape;1261;p5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262" name="Google Shape;1262;p52"/>
          <p:cNvGrpSpPr/>
          <p:nvPr/>
        </p:nvGrpSpPr>
        <p:grpSpPr>
          <a:xfrm rot="5400000">
            <a:off x="44827" y="4857688"/>
            <a:ext cx="230579" cy="230579"/>
            <a:chOff x="458050" y="265600"/>
            <a:chExt cx="392675" cy="392675"/>
          </a:xfrm>
        </p:grpSpPr>
        <p:sp>
          <p:nvSpPr>
            <p:cNvPr id="1263" name="Google Shape;1263;p5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64" name="Google Shape;1264;p5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65" name="Google Shape;1265;p5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66" name="Google Shape;1266;p5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267" name="Google Shape;1267;p52"/>
          <p:cNvGrpSpPr/>
          <p:nvPr/>
        </p:nvGrpSpPr>
        <p:grpSpPr>
          <a:xfrm rot="5400000">
            <a:off x="275388" y="4742007"/>
            <a:ext cx="230579" cy="230579"/>
            <a:chOff x="458050" y="265600"/>
            <a:chExt cx="392675" cy="392675"/>
          </a:xfrm>
        </p:grpSpPr>
        <p:sp>
          <p:nvSpPr>
            <p:cNvPr id="1268" name="Google Shape;1268;p5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69" name="Google Shape;1269;p5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70" name="Google Shape;1270;p5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71" name="Google Shape;1271;p5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272" name="Google Shape;1272;p52"/>
          <p:cNvGrpSpPr/>
          <p:nvPr/>
        </p:nvGrpSpPr>
        <p:grpSpPr>
          <a:xfrm rot="5400000">
            <a:off x="275402" y="5015863"/>
            <a:ext cx="230579" cy="230579"/>
            <a:chOff x="458050" y="265600"/>
            <a:chExt cx="392675" cy="392675"/>
          </a:xfrm>
        </p:grpSpPr>
        <p:sp>
          <p:nvSpPr>
            <p:cNvPr id="1273" name="Google Shape;1273;p5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74" name="Google Shape;1274;p5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75" name="Google Shape;1275;p5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76" name="Google Shape;1276;p5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277" name="Google Shape;1277;p52"/>
          <p:cNvSpPr txBox="1">
            <a:spLocks noGrp="1"/>
          </p:cNvSpPr>
          <p:nvPr>
            <p:ph type="title"/>
          </p:nvPr>
        </p:nvSpPr>
        <p:spPr>
          <a:xfrm>
            <a:off x="566250" y="2285400"/>
            <a:ext cx="29148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8" name="Google Shape;1278;p52"/>
          <p:cNvSpPr/>
          <p:nvPr/>
        </p:nvSpPr>
        <p:spPr>
          <a:xfrm>
            <a:off x="5224525" y="82232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79" name="Google Shape;1279;p52"/>
          <p:cNvSpPr/>
          <p:nvPr/>
        </p:nvSpPr>
        <p:spPr>
          <a:xfrm>
            <a:off x="5224525" y="2206500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80" name="Google Shape;1280;p52"/>
          <p:cNvSpPr/>
          <p:nvPr/>
        </p:nvSpPr>
        <p:spPr>
          <a:xfrm>
            <a:off x="5224525" y="359067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81" name="Google Shape;1281;p52"/>
          <p:cNvSpPr txBox="1">
            <a:spLocks noGrp="1"/>
          </p:cNvSpPr>
          <p:nvPr>
            <p:ph type="body" idx="1"/>
          </p:nvPr>
        </p:nvSpPr>
        <p:spPr>
          <a:xfrm>
            <a:off x="5862914" y="948175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2" name="Google Shape;1282;p52"/>
          <p:cNvSpPr txBox="1">
            <a:spLocks noGrp="1"/>
          </p:cNvSpPr>
          <p:nvPr>
            <p:ph type="body" idx="2"/>
          </p:nvPr>
        </p:nvSpPr>
        <p:spPr>
          <a:xfrm>
            <a:off x="5860050" y="2329800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3" name="Google Shape;1283;p52"/>
          <p:cNvSpPr txBox="1">
            <a:spLocks noGrp="1"/>
          </p:cNvSpPr>
          <p:nvPr>
            <p:ph type="body" idx="3"/>
          </p:nvPr>
        </p:nvSpPr>
        <p:spPr>
          <a:xfrm>
            <a:off x="5860050" y="3726938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4" name="Google Shape;1284;p52"/>
          <p:cNvSpPr txBox="1">
            <a:spLocks noGrp="1"/>
          </p:cNvSpPr>
          <p:nvPr>
            <p:ph type="subTitle" idx="4"/>
          </p:nvPr>
        </p:nvSpPr>
        <p:spPr>
          <a:xfrm>
            <a:off x="5357325" y="97435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5" name="Google Shape;1285;p52"/>
          <p:cNvSpPr txBox="1">
            <a:spLocks noGrp="1"/>
          </p:cNvSpPr>
          <p:nvPr>
            <p:ph type="subTitle" idx="5"/>
          </p:nvPr>
        </p:nvSpPr>
        <p:spPr>
          <a:xfrm>
            <a:off x="5357325" y="235065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6" name="Google Shape;1286;p52"/>
          <p:cNvSpPr txBox="1">
            <a:spLocks noGrp="1"/>
          </p:cNvSpPr>
          <p:nvPr>
            <p:ph type="subTitle" idx="6"/>
          </p:nvPr>
        </p:nvSpPr>
        <p:spPr>
          <a:xfrm>
            <a:off x="5357325" y="374780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2 v1">
  <p:cSld name="CUSTOM_32"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53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89" name="Google Shape;1289;p53"/>
          <p:cNvSpPr/>
          <p:nvPr/>
        </p:nvSpPr>
        <p:spPr>
          <a:xfrm>
            <a:off x="513900" y="2454550"/>
            <a:ext cx="816000" cy="7233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90" name="Google Shape;1290;p53"/>
          <p:cNvSpPr txBox="1">
            <a:spLocks noGrp="1"/>
          </p:cNvSpPr>
          <p:nvPr>
            <p:ph type="body" idx="1"/>
          </p:nvPr>
        </p:nvSpPr>
        <p:spPr>
          <a:xfrm>
            <a:off x="1501026" y="2444234"/>
            <a:ext cx="2586000" cy="74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91" name="Google Shape;1291;p53"/>
          <p:cNvSpPr txBox="1">
            <a:spLocks noGrp="1"/>
          </p:cNvSpPr>
          <p:nvPr>
            <p:ph type="body" idx="2"/>
          </p:nvPr>
        </p:nvSpPr>
        <p:spPr>
          <a:xfrm>
            <a:off x="5991742" y="2448697"/>
            <a:ext cx="2586000" cy="74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92" name="Google Shape;1292;p53"/>
          <p:cNvSpPr/>
          <p:nvPr/>
        </p:nvSpPr>
        <p:spPr>
          <a:xfrm>
            <a:off x="4924925" y="2459596"/>
            <a:ext cx="816000" cy="7311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93" name="Google Shape;1293;p53"/>
          <p:cNvSpPr txBox="1">
            <a:spLocks noGrp="1"/>
          </p:cNvSpPr>
          <p:nvPr>
            <p:ph type="subTitle" idx="3"/>
          </p:nvPr>
        </p:nvSpPr>
        <p:spPr>
          <a:xfrm>
            <a:off x="677100" y="2608850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4" name="Google Shape;1294;p53"/>
          <p:cNvSpPr txBox="1">
            <a:spLocks noGrp="1"/>
          </p:cNvSpPr>
          <p:nvPr>
            <p:ph type="subTitle" idx="4"/>
          </p:nvPr>
        </p:nvSpPr>
        <p:spPr>
          <a:xfrm>
            <a:off x="5088125" y="2608850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5" name="Google Shape;1295;p53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296" name="Google Shape;1296;p53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1297" name="Google Shape;1297;p53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98" name="Google Shape;1298;p53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99" name="Google Shape;1299;p53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00" name="Google Shape;1300;p53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301" name="Google Shape;1301;p53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1302" name="Google Shape;1302;p53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03" name="Google Shape;1303;p53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04" name="Google Shape;1304;p53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05" name="Google Shape;1305;p53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306" name="Google Shape;1306;p53"/>
          <p:cNvSpPr/>
          <p:nvPr/>
        </p:nvSpPr>
        <p:spPr>
          <a:xfrm>
            <a:off x="2486576" y="4630930"/>
            <a:ext cx="1093800" cy="10938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2 v2">
  <p:cSld name="CUSTOM_33"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54"/>
          <p:cNvSpPr/>
          <p:nvPr/>
        </p:nvSpPr>
        <p:spPr>
          <a:xfrm>
            <a:off x="3909775" y="-27225"/>
            <a:ext cx="52341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309" name="Google Shape;1309;p54"/>
          <p:cNvGrpSpPr/>
          <p:nvPr/>
        </p:nvGrpSpPr>
        <p:grpSpPr>
          <a:xfrm>
            <a:off x="7939157" y="-559388"/>
            <a:ext cx="1572280" cy="1572280"/>
            <a:chOff x="987244" y="313753"/>
            <a:chExt cx="555321" cy="555321"/>
          </a:xfrm>
        </p:grpSpPr>
        <p:grpSp>
          <p:nvGrpSpPr>
            <p:cNvPr id="1310" name="Google Shape;1310;p54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311" name="Google Shape;1311;p5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12" name="Google Shape;1312;p5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13" name="Google Shape;1313;p5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14" name="Google Shape;1314;p5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315" name="Google Shape;1315;p54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316" name="Google Shape;1316;p5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17" name="Google Shape;1317;p5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18" name="Google Shape;1318;p5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19" name="Google Shape;1319;p5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1320" name="Google Shape;1320;p54"/>
          <p:cNvSpPr/>
          <p:nvPr/>
        </p:nvSpPr>
        <p:spPr>
          <a:xfrm>
            <a:off x="3362526" y="47728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321" name="Google Shape;1321;p54"/>
          <p:cNvGrpSpPr/>
          <p:nvPr/>
        </p:nvGrpSpPr>
        <p:grpSpPr>
          <a:xfrm rot="5400000">
            <a:off x="4164913" y="48982"/>
            <a:ext cx="230579" cy="230579"/>
            <a:chOff x="458050" y="265600"/>
            <a:chExt cx="392675" cy="392675"/>
          </a:xfrm>
        </p:grpSpPr>
        <p:sp>
          <p:nvSpPr>
            <p:cNvPr id="1322" name="Google Shape;1322;p5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23" name="Google Shape;1323;p5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24" name="Google Shape;1324;p5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25" name="Google Shape;1325;p5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326" name="Google Shape;1326;p54"/>
          <p:cNvGrpSpPr/>
          <p:nvPr/>
        </p:nvGrpSpPr>
        <p:grpSpPr>
          <a:xfrm rot="5400000">
            <a:off x="3985952" y="276513"/>
            <a:ext cx="230579" cy="230579"/>
            <a:chOff x="458050" y="265600"/>
            <a:chExt cx="392675" cy="392675"/>
          </a:xfrm>
        </p:grpSpPr>
        <p:sp>
          <p:nvSpPr>
            <p:cNvPr id="1327" name="Google Shape;1327;p5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28" name="Google Shape;1328;p5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29" name="Google Shape;1329;p5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30" name="Google Shape;1330;p5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331" name="Google Shape;1331;p54"/>
          <p:cNvGrpSpPr/>
          <p:nvPr/>
        </p:nvGrpSpPr>
        <p:grpSpPr>
          <a:xfrm rot="5400000">
            <a:off x="44813" y="4583832"/>
            <a:ext cx="230579" cy="230579"/>
            <a:chOff x="458050" y="265600"/>
            <a:chExt cx="392675" cy="392675"/>
          </a:xfrm>
        </p:grpSpPr>
        <p:sp>
          <p:nvSpPr>
            <p:cNvPr id="1332" name="Google Shape;1332;p5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33" name="Google Shape;1333;p5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34" name="Google Shape;1334;p5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35" name="Google Shape;1335;p5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336" name="Google Shape;1336;p54"/>
          <p:cNvGrpSpPr/>
          <p:nvPr/>
        </p:nvGrpSpPr>
        <p:grpSpPr>
          <a:xfrm rot="5400000">
            <a:off x="44827" y="4857688"/>
            <a:ext cx="230579" cy="230579"/>
            <a:chOff x="458050" y="265600"/>
            <a:chExt cx="392675" cy="392675"/>
          </a:xfrm>
        </p:grpSpPr>
        <p:sp>
          <p:nvSpPr>
            <p:cNvPr id="1337" name="Google Shape;1337;p5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38" name="Google Shape;1338;p5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39" name="Google Shape;1339;p5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40" name="Google Shape;1340;p5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341" name="Google Shape;1341;p54"/>
          <p:cNvGrpSpPr/>
          <p:nvPr/>
        </p:nvGrpSpPr>
        <p:grpSpPr>
          <a:xfrm rot="5400000">
            <a:off x="275388" y="4742007"/>
            <a:ext cx="230579" cy="230579"/>
            <a:chOff x="458050" y="265600"/>
            <a:chExt cx="392675" cy="392675"/>
          </a:xfrm>
        </p:grpSpPr>
        <p:sp>
          <p:nvSpPr>
            <p:cNvPr id="1342" name="Google Shape;1342;p5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43" name="Google Shape;1343;p5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44" name="Google Shape;1344;p5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45" name="Google Shape;1345;p5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346" name="Google Shape;1346;p54"/>
          <p:cNvGrpSpPr/>
          <p:nvPr/>
        </p:nvGrpSpPr>
        <p:grpSpPr>
          <a:xfrm rot="5400000">
            <a:off x="275402" y="5015863"/>
            <a:ext cx="230579" cy="230579"/>
            <a:chOff x="458050" y="265600"/>
            <a:chExt cx="392675" cy="392675"/>
          </a:xfrm>
        </p:grpSpPr>
        <p:sp>
          <p:nvSpPr>
            <p:cNvPr id="1347" name="Google Shape;1347;p5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48" name="Google Shape;1348;p5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49" name="Google Shape;1349;p5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50" name="Google Shape;1350;p5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351" name="Google Shape;1351;p54"/>
          <p:cNvSpPr txBox="1">
            <a:spLocks noGrp="1"/>
          </p:cNvSpPr>
          <p:nvPr>
            <p:ph type="title"/>
          </p:nvPr>
        </p:nvSpPr>
        <p:spPr>
          <a:xfrm>
            <a:off x="566250" y="2285400"/>
            <a:ext cx="29148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52" name="Google Shape;1352;p54"/>
          <p:cNvSpPr/>
          <p:nvPr/>
        </p:nvSpPr>
        <p:spPr>
          <a:xfrm>
            <a:off x="5224525" y="1500838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53" name="Google Shape;1353;p54"/>
          <p:cNvSpPr/>
          <p:nvPr/>
        </p:nvSpPr>
        <p:spPr>
          <a:xfrm>
            <a:off x="5224525" y="2885013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54" name="Google Shape;1354;p54"/>
          <p:cNvSpPr txBox="1">
            <a:spLocks noGrp="1"/>
          </p:cNvSpPr>
          <p:nvPr>
            <p:ph type="body" idx="1"/>
          </p:nvPr>
        </p:nvSpPr>
        <p:spPr>
          <a:xfrm>
            <a:off x="5862914" y="1626688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55" name="Google Shape;1355;p54"/>
          <p:cNvSpPr txBox="1">
            <a:spLocks noGrp="1"/>
          </p:cNvSpPr>
          <p:nvPr>
            <p:ph type="body" idx="2"/>
          </p:nvPr>
        </p:nvSpPr>
        <p:spPr>
          <a:xfrm>
            <a:off x="5860050" y="3008313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56" name="Google Shape;1356;p54"/>
          <p:cNvSpPr txBox="1">
            <a:spLocks noGrp="1"/>
          </p:cNvSpPr>
          <p:nvPr>
            <p:ph type="subTitle" idx="3"/>
          </p:nvPr>
        </p:nvSpPr>
        <p:spPr>
          <a:xfrm>
            <a:off x="5357325" y="1652863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57" name="Google Shape;1357;p54"/>
          <p:cNvSpPr txBox="1">
            <a:spLocks noGrp="1"/>
          </p:cNvSpPr>
          <p:nvPr>
            <p:ph type="subTitle" idx="4"/>
          </p:nvPr>
        </p:nvSpPr>
        <p:spPr>
          <a:xfrm>
            <a:off x="5357325" y="3029163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4 v1">
  <p:cSld name="CUSTOM_35"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55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360" name="Google Shape;1360;p55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361" name="Google Shape;1361;p55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1362" name="Google Shape;1362;p5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63" name="Google Shape;1363;p5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64" name="Google Shape;1364;p5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65" name="Google Shape;1365;p5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366" name="Google Shape;1366;p55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1367" name="Google Shape;1367;p5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68" name="Google Shape;1368;p5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69" name="Google Shape;1369;p5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70" name="Google Shape;1370;p5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371" name="Google Shape;1371;p55"/>
          <p:cNvSpPr/>
          <p:nvPr/>
        </p:nvSpPr>
        <p:spPr>
          <a:xfrm>
            <a:off x="2486576" y="4630930"/>
            <a:ext cx="1093800" cy="10938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72" name="Google Shape;1372;p55"/>
          <p:cNvSpPr/>
          <p:nvPr/>
        </p:nvSpPr>
        <p:spPr>
          <a:xfrm>
            <a:off x="379400" y="2428775"/>
            <a:ext cx="8154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73" name="Google Shape;1373;p55"/>
          <p:cNvSpPr/>
          <p:nvPr/>
        </p:nvSpPr>
        <p:spPr>
          <a:xfrm>
            <a:off x="4581475" y="2428775"/>
            <a:ext cx="8154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74" name="Google Shape;1374;p55"/>
          <p:cNvSpPr/>
          <p:nvPr/>
        </p:nvSpPr>
        <p:spPr>
          <a:xfrm>
            <a:off x="379400" y="3613750"/>
            <a:ext cx="8154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75" name="Google Shape;1375;p55"/>
          <p:cNvSpPr/>
          <p:nvPr/>
        </p:nvSpPr>
        <p:spPr>
          <a:xfrm>
            <a:off x="4581475" y="3613750"/>
            <a:ext cx="8154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76" name="Google Shape;1376;p55"/>
          <p:cNvSpPr txBox="1">
            <a:spLocks noGrp="1"/>
          </p:cNvSpPr>
          <p:nvPr>
            <p:ph type="body" idx="1"/>
          </p:nvPr>
        </p:nvSpPr>
        <p:spPr>
          <a:xfrm>
            <a:off x="1321375" y="2528363"/>
            <a:ext cx="30543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77" name="Google Shape;1377;p55"/>
          <p:cNvSpPr txBox="1">
            <a:spLocks noGrp="1"/>
          </p:cNvSpPr>
          <p:nvPr>
            <p:ph type="body" idx="2"/>
          </p:nvPr>
        </p:nvSpPr>
        <p:spPr>
          <a:xfrm>
            <a:off x="5523450" y="2528363"/>
            <a:ext cx="30543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78" name="Google Shape;1378;p55"/>
          <p:cNvSpPr txBox="1">
            <a:spLocks noGrp="1"/>
          </p:cNvSpPr>
          <p:nvPr>
            <p:ph type="body" idx="3"/>
          </p:nvPr>
        </p:nvSpPr>
        <p:spPr>
          <a:xfrm>
            <a:off x="1321375" y="3726763"/>
            <a:ext cx="30543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79" name="Google Shape;1379;p55"/>
          <p:cNvSpPr txBox="1">
            <a:spLocks noGrp="1"/>
          </p:cNvSpPr>
          <p:nvPr>
            <p:ph type="body" idx="4"/>
          </p:nvPr>
        </p:nvSpPr>
        <p:spPr>
          <a:xfrm>
            <a:off x="5523450" y="3726763"/>
            <a:ext cx="30543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80" name="Google Shape;1380;p55"/>
          <p:cNvSpPr txBox="1">
            <a:spLocks noGrp="1"/>
          </p:cNvSpPr>
          <p:nvPr>
            <p:ph type="subTitle" idx="5"/>
          </p:nvPr>
        </p:nvSpPr>
        <p:spPr>
          <a:xfrm>
            <a:off x="542300" y="2577725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81" name="Google Shape;1381;p55"/>
          <p:cNvSpPr txBox="1">
            <a:spLocks noGrp="1"/>
          </p:cNvSpPr>
          <p:nvPr>
            <p:ph type="subTitle" idx="6"/>
          </p:nvPr>
        </p:nvSpPr>
        <p:spPr>
          <a:xfrm>
            <a:off x="4744375" y="2577725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82" name="Google Shape;1382;p55"/>
          <p:cNvSpPr txBox="1">
            <a:spLocks noGrp="1"/>
          </p:cNvSpPr>
          <p:nvPr>
            <p:ph type="subTitle" idx="7"/>
          </p:nvPr>
        </p:nvSpPr>
        <p:spPr>
          <a:xfrm>
            <a:off x="542300" y="3776125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83" name="Google Shape;1383;p55"/>
          <p:cNvSpPr txBox="1">
            <a:spLocks noGrp="1"/>
          </p:cNvSpPr>
          <p:nvPr>
            <p:ph type="subTitle" idx="8"/>
          </p:nvPr>
        </p:nvSpPr>
        <p:spPr>
          <a:xfrm>
            <a:off x="4744375" y="3776125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4 v2">
  <p:cSld name="CUSTOM_36"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56"/>
          <p:cNvSpPr/>
          <p:nvPr/>
        </p:nvSpPr>
        <p:spPr>
          <a:xfrm>
            <a:off x="3909775" y="-27225"/>
            <a:ext cx="52341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386" name="Google Shape;1386;p56"/>
          <p:cNvGrpSpPr/>
          <p:nvPr/>
        </p:nvGrpSpPr>
        <p:grpSpPr>
          <a:xfrm>
            <a:off x="7939157" y="-559388"/>
            <a:ext cx="1572280" cy="1572280"/>
            <a:chOff x="987244" y="313753"/>
            <a:chExt cx="555321" cy="555321"/>
          </a:xfrm>
        </p:grpSpPr>
        <p:grpSp>
          <p:nvGrpSpPr>
            <p:cNvPr id="1387" name="Google Shape;1387;p56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388" name="Google Shape;1388;p56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89" name="Google Shape;1389;p56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90" name="Google Shape;1390;p56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91" name="Google Shape;1391;p56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392" name="Google Shape;1392;p56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393" name="Google Shape;1393;p56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94" name="Google Shape;1394;p56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95" name="Google Shape;1395;p56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96" name="Google Shape;1396;p56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1397" name="Google Shape;1397;p56"/>
          <p:cNvSpPr/>
          <p:nvPr/>
        </p:nvSpPr>
        <p:spPr>
          <a:xfrm>
            <a:off x="3362526" y="47728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398" name="Google Shape;1398;p56"/>
          <p:cNvGrpSpPr/>
          <p:nvPr/>
        </p:nvGrpSpPr>
        <p:grpSpPr>
          <a:xfrm rot="5400000">
            <a:off x="4164913" y="48982"/>
            <a:ext cx="230579" cy="230579"/>
            <a:chOff x="458050" y="265600"/>
            <a:chExt cx="392675" cy="392675"/>
          </a:xfrm>
        </p:grpSpPr>
        <p:sp>
          <p:nvSpPr>
            <p:cNvPr id="1399" name="Google Shape;1399;p5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00" name="Google Shape;1400;p5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01" name="Google Shape;1401;p5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02" name="Google Shape;1402;p5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03" name="Google Shape;1403;p56"/>
          <p:cNvGrpSpPr/>
          <p:nvPr/>
        </p:nvGrpSpPr>
        <p:grpSpPr>
          <a:xfrm rot="5400000">
            <a:off x="3985952" y="276513"/>
            <a:ext cx="230579" cy="230579"/>
            <a:chOff x="458050" y="265600"/>
            <a:chExt cx="392675" cy="392675"/>
          </a:xfrm>
        </p:grpSpPr>
        <p:sp>
          <p:nvSpPr>
            <p:cNvPr id="1404" name="Google Shape;1404;p5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05" name="Google Shape;1405;p5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06" name="Google Shape;1406;p5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07" name="Google Shape;1407;p5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08" name="Google Shape;1408;p56"/>
          <p:cNvGrpSpPr/>
          <p:nvPr/>
        </p:nvGrpSpPr>
        <p:grpSpPr>
          <a:xfrm rot="5400000">
            <a:off x="44813" y="4583832"/>
            <a:ext cx="230579" cy="230579"/>
            <a:chOff x="458050" y="265600"/>
            <a:chExt cx="392675" cy="392675"/>
          </a:xfrm>
        </p:grpSpPr>
        <p:sp>
          <p:nvSpPr>
            <p:cNvPr id="1409" name="Google Shape;1409;p5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10" name="Google Shape;1410;p5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11" name="Google Shape;1411;p5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12" name="Google Shape;1412;p5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13" name="Google Shape;1413;p56"/>
          <p:cNvGrpSpPr/>
          <p:nvPr/>
        </p:nvGrpSpPr>
        <p:grpSpPr>
          <a:xfrm rot="5400000">
            <a:off x="44827" y="4857688"/>
            <a:ext cx="230579" cy="230579"/>
            <a:chOff x="458050" y="265600"/>
            <a:chExt cx="392675" cy="392675"/>
          </a:xfrm>
        </p:grpSpPr>
        <p:sp>
          <p:nvSpPr>
            <p:cNvPr id="1414" name="Google Shape;1414;p5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15" name="Google Shape;1415;p5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16" name="Google Shape;1416;p5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17" name="Google Shape;1417;p5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18" name="Google Shape;1418;p56"/>
          <p:cNvGrpSpPr/>
          <p:nvPr/>
        </p:nvGrpSpPr>
        <p:grpSpPr>
          <a:xfrm rot="5400000">
            <a:off x="275388" y="4742007"/>
            <a:ext cx="230579" cy="230579"/>
            <a:chOff x="458050" y="265600"/>
            <a:chExt cx="392675" cy="392675"/>
          </a:xfrm>
        </p:grpSpPr>
        <p:sp>
          <p:nvSpPr>
            <p:cNvPr id="1419" name="Google Shape;1419;p5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20" name="Google Shape;1420;p5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21" name="Google Shape;1421;p5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22" name="Google Shape;1422;p5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23" name="Google Shape;1423;p56"/>
          <p:cNvGrpSpPr/>
          <p:nvPr/>
        </p:nvGrpSpPr>
        <p:grpSpPr>
          <a:xfrm rot="5400000">
            <a:off x="275402" y="5015863"/>
            <a:ext cx="230579" cy="230579"/>
            <a:chOff x="458050" y="265600"/>
            <a:chExt cx="392675" cy="392675"/>
          </a:xfrm>
        </p:grpSpPr>
        <p:sp>
          <p:nvSpPr>
            <p:cNvPr id="1424" name="Google Shape;1424;p5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25" name="Google Shape;1425;p5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26" name="Google Shape;1426;p5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27" name="Google Shape;1427;p5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428" name="Google Shape;1428;p56"/>
          <p:cNvSpPr txBox="1">
            <a:spLocks noGrp="1"/>
          </p:cNvSpPr>
          <p:nvPr>
            <p:ph type="title"/>
          </p:nvPr>
        </p:nvSpPr>
        <p:spPr>
          <a:xfrm>
            <a:off x="566250" y="2285400"/>
            <a:ext cx="29751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9" name="Google Shape;1429;p56"/>
          <p:cNvSpPr/>
          <p:nvPr/>
        </p:nvSpPr>
        <p:spPr>
          <a:xfrm>
            <a:off x="5224525" y="69937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30" name="Google Shape;1430;p56"/>
          <p:cNvSpPr/>
          <p:nvPr/>
        </p:nvSpPr>
        <p:spPr>
          <a:xfrm>
            <a:off x="5224525" y="170412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31" name="Google Shape;1431;p56"/>
          <p:cNvSpPr/>
          <p:nvPr/>
        </p:nvSpPr>
        <p:spPr>
          <a:xfrm>
            <a:off x="5224525" y="270887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32" name="Google Shape;1432;p56"/>
          <p:cNvSpPr/>
          <p:nvPr/>
        </p:nvSpPr>
        <p:spPr>
          <a:xfrm>
            <a:off x="5224525" y="371362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33" name="Google Shape;1433;p56"/>
          <p:cNvSpPr txBox="1">
            <a:spLocks noGrp="1"/>
          </p:cNvSpPr>
          <p:nvPr>
            <p:ph type="body" idx="1"/>
          </p:nvPr>
        </p:nvSpPr>
        <p:spPr>
          <a:xfrm>
            <a:off x="5862914" y="825225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4" name="Google Shape;1434;p56"/>
          <p:cNvSpPr txBox="1">
            <a:spLocks noGrp="1"/>
          </p:cNvSpPr>
          <p:nvPr>
            <p:ph type="body" idx="2"/>
          </p:nvPr>
        </p:nvSpPr>
        <p:spPr>
          <a:xfrm>
            <a:off x="5860050" y="1827425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5" name="Google Shape;1435;p56"/>
          <p:cNvSpPr txBox="1">
            <a:spLocks noGrp="1"/>
          </p:cNvSpPr>
          <p:nvPr>
            <p:ph type="body" idx="3"/>
          </p:nvPr>
        </p:nvSpPr>
        <p:spPr>
          <a:xfrm>
            <a:off x="5860050" y="2845138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6" name="Google Shape;1436;p56"/>
          <p:cNvSpPr txBox="1">
            <a:spLocks noGrp="1"/>
          </p:cNvSpPr>
          <p:nvPr>
            <p:ph type="body" idx="4"/>
          </p:nvPr>
        </p:nvSpPr>
        <p:spPr>
          <a:xfrm>
            <a:off x="5860050" y="3836925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7" name="Google Shape;1437;p56"/>
          <p:cNvSpPr txBox="1">
            <a:spLocks noGrp="1"/>
          </p:cNvSpPr>
          <p:nvPr>
            <p:ph type="subTitle" idx="5"/>
          </p:nvPr>
        </p:nvSpPr>
        <p:spPr>
          <a:xfrm>
            <a:off x="5357325" y="85140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8" name="Google Shape;1438;p56"/>
          <p:cNvSpPr txBox="1">
            <a:spLocks noGrp="1"/>
          </p:cNvSpPr>
          <p:nvPr>
            <p:ph type="subTitle" idx="6"/>
          </p:nvPr>
        </p:nvSpPr>
        <p:spPr>
          <a:xfrm>
            <a:off x="5357325" y="1848275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9" name="Google Shape;1439;p56"/>
          <p:cNvSpPr txBox="1">
            <a:spLocks noGrp="1"/>
          </p:cNvSpPr>
          <p:nvPr>
            <p:ph type="subTitle" idx="7"/>
          </p:nvPr>
        </p:nvSpPr>
        <p:spPr>
          <a:xfrm>
            <a:off x="5357325" y="286600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40" name="Google Shape;1440;p56"/>
          <p:cNvSpPr txBox="1">
            <a:spLocks noGrp="1"/>
          </p:cNvSpPr>
          <p:nvPr>
            <p:ph type="subTitle" idx="8"/>
          </p:nvPr>
        </p:nvSpPr>
        <p:spPr>
          <a:xfrm>
            <a:off x="5404650" y="386726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3 v1">
  <p:cSld name="CUSTOM_37"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57"/>
          <p:cNvSpPr txBox="1">
            <a:spLocks noGrp="1"/>
          </p:cNvSpPr>
          <p:nvPr>
            <p:ph type="title"/>
          </p:nvPr>
        </p:nvSpPr>
        <p:spPr>
          <a:xfrm>
            <a:off x="379400" y="445025"/>
            <a:ext cx="82683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43" name="Google Shape;1443;p57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444" name="Google Shape;1444;p57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1445" name="Google Shape;1445;p5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46" name="Google Shape;1446;p5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47" name="Google Shape;1447;p5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48" name="Google Shape;1448;p5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49" name="Google Shape;1449;p57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1450" name="Google Shape;1450;p5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51" name="Google Shape;1451;p5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52" name="Google Shape;1452;p5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53" name="Google Shape;1453;p5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454" name="Google Shape;1454;p57"/>
          <p:cNvSpPr/>
          <p:nvPr/>
        </p:nvSpPr>
        <p:spPr>
          <a:xfrm>
            <a:off x="2486576" y="4630930"/>
            <a:ext cx="1093800" cy="10938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55" name="Google Shape;1455;p57"/>
          <p:cNvSpPr/>
          <p:nvPr/>
        </p:nvSpPr>
        <p:spPr>
          <a:xfrm>
            <a:off x="379400" y="2644450"/>
            <a:ext cx="639300" cy="572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56" name="Google Shape;1456;p57"/>
          <p:cNvSpPr txBox="1">
            <a:spLocks noGrp="1"/>
          </p:cNvSpPr>
          <p:nvPr>
            <p:ph type="body" idx="1"/>
          </p:nvPr>
        </p:nvSpPr>
        <p:spPr>
          <a:xfrm>
            <a:off x="1112700" y="2665150"/>
            <a:ext cx="18468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457" name="Google Shape;1457;p57"/>
          <p:cNvSpPr txBox="1">
            <a:spLocks noGrp="1"/>
          </p:cNvSpPr>
          <p:nvPr>
            <p:ph type="body" idx="2"/>
          </p:nvPr>
        </p:nvSpPr>
        <p:spPr>
          <a:xfrm>
            <a:off x="4043713" y="2665150"/>
            <a:ext cx="18468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458" name="Google Shape;1458;p57"/>
          <p:cNvSpPr txBox="1">
            <a:spLocks noGrp="1"/>
          </p:cNvSpPr>
          <p:nvPr>
            <p:ph type="body" idx="3"/>
          </p:nvPr>
        </p:nvSpPr>
        <p:spPr>
          <a:xfrm>
            <a:off x="6877225" y="2665150"/>
            <a:ext cx="18468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459" name="Google Shape;1459;p57"/>
          <p:cNvSpPr/>
          <p:nvPr/>
        </p:nvSpPr>
        <p:spPr>
          <a:xfrm>
            <a:off x="3253500" y="2644450"/>
            <a:ext cx="639300" cy="572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60" name="Google Shape;1460;p57"/>
          <p:cNvSpPr/>
          <p:nvPr/>
        </p:nvSpPr>
        <p:spPr>
          <a:xfrm>
            <a:off x="6133400" y="2644450"/>
            <a:ext cx="639300" cy="572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61" name="Google Shape;1461;p57"/>
          <p:cNvSpPr txBox="1">
            <a:spLocks noGrp="1"/>
          </p:cNvSpPr>
          <p:nvPr>
            <p:ph type="subTitle" idx="4"/>
          </p:nvPr>
        </p:nvSpPr>
        <p:spPr>
          <a:xfrm>
            <a:off x="454250" y="2714500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62" name="Google Shape;1462;p57"/>
          <p:cNvSpPr txBox="1">
            <a:spLocks noGrp="1"/>
          </p:cNvSpPr>
          <p:nvPr>
            <p:ph type="subTitle" idx="5"/>
          </p:nvPr>
        </p:nvSpPr>
        <p:spPr>
          <a:xfrm>
            <a:off x="3331250" y="2714500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63" name="Google Shape;1463;p57"/>
          <p:cNvSpPr txBox="1">
            <a:spLocks noGrp="1"/>
          </p:cNvSpPr>
          <p:nvPr>
            <p:ph type="subTitle" idx="6"/>
          </p:nvPr>
        </p:nvSpPr>
        <p:spPr>
          <a:xfrm>
            <a:off x="6211935" y="2714500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3 v2">
  <p:cSld name="CUSTOM_38"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58"/>
          <p:cNvSpPr/>
          <p:nvPr/>
        </p:nvSpPr>
        <p:spPr>
          <a:xfrm>
            <a:off x="3909775" y="-27225"/>
            <a:ext cx="52341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466" name="Google Shape;1466;p58"/>
          <p:cNvGrpSpPr/>
          <p:nvPr/>
        </p:nvGrpSpPr>
        <p:grpSpPr>
          <a:xfrm>
            <a:off x="7939157" y="-559388"/>
            <a:ext cx="1572280" cy="1572280"/>
            <a:chOff x="987244" y="313753"/>
            <a:chExt cx="555321" cy="555321"/>
          </a:xfrm>
        </p:grpSpPr>
        <p:grpSp>
          <p:nvGrpSpPr>
            <p:cNvPr id="1467" name="Google Shape;1467;p58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468" name="Google Shape;1468;p58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69" name="Google Shape;1469;p58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70" name="Google Shape;1470;p58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71" name="Google Shape;1471;p58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472" name="Google Shape;1472;p58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473" name="Google Shape;1473;p58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74" name="Google Shape;1474;p58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75" name="Google Shape;1475;p58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76" name="Google Shape;1476;p58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1477" name="Google Shape;1477;p58"/>
          <p:cNvSpPr/>
          <p:nvPr/>
        </p:nvSpPr>
        <p:spPr>
          <a:xfrm>
            <a:off x="3362526" y="47728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478" name="Google Shape;1478;p58"/>
          <p:cNvGrpSpPr/>
          <p:nvPr/>
        </p:nvGrpSpPr>
        <p:grpSpPr>
          <a:xfrm rot="5400000">
            <a:off x="4164913" y="48982"/>
            <a:ext cx="230579" cy="230579"/>
            <a:chOff x="458050" y="265600"/>
            <a:chExt cx="392675" cy="392675"/>
          </a:xfrm>
        </p:grpSpPr>
        <p:sp>
          <p:nvSpPr>
            <p:cNvPr id="1479" name="Google Shape;1479;p5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80" name="Google Shape;1480;p5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81" name="Google Shape;1481;p5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82" name="Google Shape;1482;p5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83" name="Google Shape;1483;p58"/>
          <p:cNvGrpSpPr/>
          <p:nvPr/>
        </p:nvGrpSpPr>
        <p:grpSpPr>
          <a:xfrm rot="5400000">
            <a:off x="3985952" y="276513"/>
            <a:ext cx="230579" cy="230579"/>
            <a:chOff x="458050" y="265600"/>
            <a:chExt cx="392675" cy="392675"/>
          </a:xfrm>
        </p:grpSpPr>
        <p:sp>
          <p:nvSpPr>
            <p:cNvPr id="1484" name="Google Shape;1484;p5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85" name="Google Shape;1485;p5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86" name="Google Shape;1486;p5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87" name="Google Shape;1487;p5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88" name="Google Shape;1488;p58"/>
          <p:cNvGrpSpPr/>
          <p:nvPr/>
        </p:nvGrpSpPr>
        <p:grpSpPr>
          <a:xfrm rot="5400000">
            <a:off x="44813" y="4583832"/>
            <a:ext cx="230579" cy="230579"/>
            <a:chOff x="458050" y="265600"/>
            <a:chExt cx="392675" cy="392675"/>
          </a:xfrm>
        </p:grpSpPr>
        <p:sp>
          <p:nvSpPr>
            <p:cNvPr id="1489" name="Google Shape;1489;p5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90" name="Google Shape;1490;p5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91" name="Google Shape;1491;p5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92" name="Google Shape;1492;p5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93" name="Google Shape;1493;p58"/>
          <p:cNvGrpSpPr/>
          <p:nvPr/>
        </p:nvGrpSpPr>
        <p:grpSpPr>
          <a:xfrm rot="5400000">
            <a:off x="44827" y="4857688"/>
            <a:ext cx="230579" cy="230579"/>
            <a:chOff x="458050" y="265600"/>
            <a:chExt cx="392675" cy="392675"/>
          </a:xfrm>
        </p:grpSpPr>
        <p:sp>
          <p:nvSpPr>
            <p:cNvPr id="1494" name="Google Shape;1494;p5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95" name="Google Shape;1495;p5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96" name="Google Shape;1496;p5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97" name="Google Shape;1497;p5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98" name="Google Shape;1498;p58"/>
          <p:cNvGrpSpPr/>
          <p:nvPr/>
        </p:nvGrpSpPr>
        <p:grpSpPr>
          <a:xfrm rot="5400000">
            <a:off x="275388" y="4742007"/>
            <a:ext cx="230579" cy="230579"/>
            <a:chOff x="458050" y="265600"/>
            <a:chExt cx="392675" cy="392675"/>
          </a:xfrm>
        </p:grpSpPr>
        <p:sp>
          <p:nvSpPr>
            <p:cNvPr id="1499" name="Google Shape;1499;p5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00" name="Google Shape;1500;p5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01" name="Google Shape;1501;p5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02" name="Google Shape;1502;p5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503" name="Google Shape;1503;p58"/>
          <p:cNvGrpSpPr/>
          <p:nvPr/>
        </p:nvGrpSpPr>
        <p:grpSpPr>
          <a:xfrm rot="5400000">
            <a:off x="275402" y="5015863"/>
            <a:ext cx="230579" cy="230579"/>
            <a:chOff x="458050" y="265600"/>
            <a:chExt cx="392675" cy="392675"/>
          </a:xfrm>
        </p:grpSpPr>
        <p:sp>
          <p:nvSpPr>
            <p:cNvPr id="1504" name="Google Shape;1504;p5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05" name="Google Shape;1505;p5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06" name="Google Shape;1506;p5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07" name="Google Shape;1507;p5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508" name="Google Shape;1508;p58"/>
          <p:cNvSpPr txBox="1">
            <a:spLocks noGrp="1"/>
          </p:cNvSpPr>
          <p:nvPr>
            <p:ph type="title"/>
          </p:nvPr>
        </p:nvSpPr>
        <p:spPr>
          <a:xfrm>
            <a:off x="566250" y="2285400"/>
            <a:ext cx="29751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09" name="Google Shape;1509;p58"/>
          <p:cNvSpPr/>
          <p:nvPr/>
        </p:nvSpPr>
        <p:spPr>
          <a:xfrm>
            <a:off x="5224525" y="82232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10" name="Google Shape;1510;p58"/>
          <p:cNvSpPr/>
          <p:nvPr/>
        </p:nvSpPr>
        <p:spPr>
          <a:xfrm>
            <a:off x="5224525" y="2206500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11" name="Google Shape;1511;p58"/>
          <p:cNvSpPr/>
          <p:nvPr/>
        </p:nvSpPr>
        <p:spPr>
          <a:xfrm>
            <a:off x="5224525" y="359067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12" name="Google Shape;1512;p58"/>
          <p:cNvSpPr txBox="1">
            <a:spLocks noGrp="1"/>
          </p:cNvSpPr>
          <p:nvPr>
            <p:ph type="body" idx="1"/>
          </p:nvPr>
        </p:nvSpPr>
        <p:spPr>
          <a:xfrm>
            <a:off x="5862914" y="948175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3" name="Google Shape;1513;p58"/>
          <p:cNvSpPr txBox="1">
            <a:spLocks noGrp="1"/>
          </p:cNvSpPr>
          <p:nvPr>
            <p:ph type="body" idx="2"/>
          </p:nvPr>
        </p:nvSpPr>
        <p:spPr>
          <a:xfrm>
            <a:off x="5860050" y="2329800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4" name="Google Shape;1514;p58"/>
          <p:cNvSpPr txBox="1">
            <a:spLocks noGrp="1"/>
          </p:cNvSpPr>
          <p:nvPr>
            <p:ph type="body" idx="3"/>
          </p:nvPr>
        </p:nvSpPr>
        <p:spPr>
          <a:xfrm>
            <a:off x="5860050" y="3726938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5" name="Google Shape;1515;p58"/>
          <p:cNvSpPr txBox="1">
            <a:spLocks noGrp="1"/>
          </p:cNvSpPr>
          <p:nvPr>
            <p:ph type="subTitle" idx="4"/>
          </p:nvPr>
        </p:nvSpPr>
        <p:spPr>
          <a:xfrm>
            <a:off x="5357325" y="97435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6" name="Google Shape;1516;p58"/>
          <p:cNvSpPr txBox="1">
            <a:spLocks noGrp="1"/>
          </p:cNvSpPr>
          <p:nvPr>
            <p:ph type="subTitle" idx="5"/>
          </p:nvPr>
        </p:nvSpPr>
        <p:spPr>
          <a:xfrm>
            <a:off x="5357325" y="235065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7" name="Google Shape;1517;p58"/>
          <p:cNvSpPr txBox="1">
            <a:spLocks noGrp="1"/>
          </p:cNvSpPr>
          <p:nvPr>
            <p:ph type="subTitle" idx="6"/>
          </p:nvPr>
        </p:nvSpPr>
        <p:spPr>
          <a:xfrm>
            <a:off x="5357325" y="374780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2 v1">
  <p:cSld name="CUSTOM_39"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59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20" name="Google Shape;1520;p59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521" name="Google Shape;1521;p59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1522" name="Google Shape;1522;p5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23" name="Google Shape;1523;p5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24" name="Google Shape;1524;p5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25" name="Google Shape;1525;p5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526" name="Google Shape;1526;p59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1527" name="Google Shape;1527;p5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28" name="Google Shape;1528;p5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29" name="Google Shape;1529;p5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30" name="Google Shape;1530;p5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531" name="Google Shape;1531;p59"/>
          <p:cNvSpPr/>
          <p:nvPr/>
        </p:nvSpPr>
        <p:spPr>
          <a:xfrm>
            <a:off x="2486576" y="4630930"/>
            <a:ext cx="1093800" cy="10938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32" name="Google Shape;1532;p59"/>
          <p:cNvSpPr/>
          <p:nvPr/>
        </p:nvSpPr>
        <p:spPr>
          <a:xfrm>
            <a:off x="513900" y="2454550"/>
            <a:ext cx="816000" cy="7233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33" name="Google Shape;1533;p59"/>
          <p:cNvSpPr txBox="1">
            <a:spLocks noGrp="1"/>
          </p:cNvSpPr>
          <p:nvPr>
            <p:ph type="body" idx="1"/>
          </p:nvPr>
        </p:nvSpPr>
        <p:spPr>
          <a:xfrm>
            <a:off x="1501026" y="2444234"/>
            <a:ext cx="2586000" cy="74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534" name="Google Shape;1534;p59"/>
          <p:cNvSpPr txBox="1">
            <a:spLocks noGrp="1"/>
          </p:cNvSpPr>
          <p:nvPr>
            <p:ph type="body" idx="2"/>
          </p:nvPr>
        </p:nvSpPr>
        <p:spPr>
          <a:xfrm>
            <a:off x="5991742" y="2448697"/>
            <a:ext cx="2586000" cy="74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535" name="Google Shape;1535;p59"/>
          <p:cNvSpPr/>
          <p:nvPr/>
        </p:nvSpPr>
        <p:spPr>
          <a:xfrm>
            <a:off x="4924925" y="2459596"/>
            <a:ext cx="816000" cy="7311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36" name="Google Shape;1536;p59"/>
          <p:cNvSpPr txBox="1">
            <a:spLocks noGrp="1"/>
          </p:cNvSpPr>
          <p:nvPr>
            <p:ph type="subTitle" idx="3"/>
          </p:nvPr>
        </p:nvSpPr>
        <p:spPr>
          <a:xfrm>
            <a:off x="677100" y="2608850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37" name="Google Shape;1537;p59"/>
          <p:cNvSpPr txBox="1">
            <a:spLocks noGrp="1"/>
          </p:cNvSpPr>
          <p:nvPr>
            <p:ph type="subTitle" idx="4"/>
          </p:nvPr>
        </p:nvSpPr>
        <p:spPr>
          <a:xfrm>
            <a:off x="5088125" y="2608850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2 v2">
  <p:cSld name="CUSTOM_40"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60"/>
          <p:cNvSpPr/>
          <p:nvPr/>
        </p:nvSpPr>
        <p:spPr>
          <a:xfrm>
            <a:off x="3909775" y="-27225"/>
            <a:ext cx="52341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540" name="Google Shape;1540;p60"/>
          <p:cNvGrpSpPr/>
          <p:nvPr/>
        </p:nvGrpSpPr>
        <p:grpSpPr>
          <a:xfrm>
            <a:off x="7939157" y="-559388"/>
            <a:ext cx="1572280" cy="1572280"/>
            <a:chOff x="987244" y="313753"/>
            <a:chExt cx="555321" cy="555321"/>
          </a:xfrm>
        </p:grpSpPr>
        <p:grpSp>
          <p:nvGrpSpPr>
            <p:cNvPr id="1541" name="Google Shape;1541;p60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542" name="Google Shape;1542;p60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543" name="Google Shape;1543;p60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544" name="Google Shape;1544;p60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545" name="Google Shape;1545;p60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546" name="Google Shape;1546;p60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547" name="Google Shape;1547;p60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548" name="Google Shape;1548;p60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549" name="Google Shape;1549;p60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550" name="Google Shape;1550;p60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1551" name="Google Shape;1551;p60"/>
          <p:cNvSpPr/>
          <p:nvPr/>
        </p:nvSpPr>
        <p:spPr>
          <a:xfrm>
            <a:off x="3362526" y="47728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552" name="Google Shape;1552;p60"/>
          <p:cNvGrpSpPr/>
          <p:nvPr/>
        </p:nvGrpSpPr>
        <p:grpSpPr>
          <a:xfrm rot="5400000">
            <a:off x="4164913" y="48982"/>
            <a:ext cx="230579" cy="230579"/>
            <a:chOff x="458050" y="265600"/>
            <a:chExt cx="392675" cy="392675"/>
          </a:xfrm>
        </p:grpSpPr>
        <p:sp>
          <p:nvSpPr>
            <p:cNvPr id="1553" name="Google Shape;1553;p6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54" name="Google Shape;1554;p6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55" name="Google Shape;1555;p6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56" name="Google Shape;1556;p6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557" name="Google Shape;1557;p60"/>
          <p:cNvGrpSpPr/>
          <p:nvPr/>
        </p:nvGrpSpPr>
        <p:grpSpPr>
          <a:xfrm rot="5400000">
            <a:off x="3985952" y="276513"/>
            <a:ext cx="230579" cy="230579"/>
            <a:chOff x="458050" y="265600"/>
            <a:chExt cx="392675" cy="392675"/>
          </a:xfrm>
        </p:grpSpPr>
        <p:sp>
          <p:nvSpPr>
            <p:cNvPr id="1558" name="Google Shape;1558;p6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59" name="Google Shape;1559;p6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60" name="Google Shape;1560;p6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61" name="Google Shape;1561;p6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562" name="Google Shape;1562;p60"/>
          <p:cNvGrpSpPr/>
          <p:nvPr/>
        </p:nvGrpSpPr>
        <p:grpSpPr>
          <a:xfrm rot="5400000">
            <a:off x="44813" y="4583832"/>
            <a:ext cx="230579" cy="230579"/>
            <a:chOff x="458050" y="265600"/>
            <a:chExt cx="392675" cy="392675"/>
          </a:xfrm>
        </p:grpSpPr>
        <p:sp>
          <p:nvSpPr>
            <p:cNvPr id="1563" name="Google Shape;1563;p6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64" name="Google Shape;1564;p6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65" name="Google Shape;1565;p6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66" name="Google Shape;1566;p6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567" name="Google Shape;1567;p60"/>
          <p:cNvGrpSpPr/>
          <p:nvPr/>
        </p:nvGrpSpPr>
        <p:grpSpPr>
          <a:xfrm rot="5400000">
            <a:off x="44827" y="4857688"/>
            <a:ext cx="230579" cy="230579"/>
            <a:chOff x="458050" y="265600"/>
            <a:chExt cx="392675" cy="392675"/>
          </a:xfrm>
        </p:grpSpPr>
        <p:sp>
          <p:nvSpPr>
            <p:cNvPr id="1568" name="Google Shape;1568;p6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69" name="Google Shape;1569;p6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0" name="Google Shape;1570;p6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1" name="Google Shape;1571;p6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572" name="Google Shape;1572;p60"/>
          <p:cNvGrpSpPr/>
          <p:nvPr/>
        </p:nvGrpSpPr>
        <p:grpSpPr>
          <a:xfrm rot="5400000">
            <a:off x="275388" y="4742007"/>
            <a:ext cx="230579" cy="230579"/>
            <a:chOff x="458050" y="265600"/>
            <a:chExt cx="392675" cy="392675"/>
          </a:xfrm>
        </p:grpSpPr>
        <p:sp>
          <p:nvSpPr>
            <p:cNvPr id="1573" name="Google Shape;1573;p6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4" name="Google Shape;1574;p6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5" name="Google Shape;1575;p6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6" name="Google Shape;1576;p6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577" name="Google Shape;1577;p60"/>
          <p:cNvGrpSpPr/>
          <p:nvPr/>
        </p:nvGrpSpPr>
        <p:grpSpPr>
          <a:xfrm rot="5400000">
            <a:off x="275402" y="5015863"/>
            <a:ext cx="230579" cy="230579"/>
            <a:chOff x="458050" y="265600"/>
            <a:chExt cx="392675" cy="392675"/>
          </a:xfrm>
        </p:grpSpPr>
        <p:sp>
          <p:nvSpPr>
            <p:cNvPr id="1578" name="Google Shape;1578;p6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9" name="Google Shape;1579;p6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80" name="Google Shape;1580;p6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81" name="Google Shape;1581;p6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582" name="Google Shape;1582;p60"/>
          <p:cNvSpPr txBox="1">
            <a:spLocks noGrp="1"/>
          </p:cNvSpPr>
          <p:nvPr>
            <p:ph type="title"/>
          </p:nvPr>
        </p:nvSpPr>
        <p:spPr>
          <a:xfrm>
            <a:off x="566250" y="2339775"/>
            <a:ext cx="30318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83" name="Google Shape;1583;p60"/>
          <p:cNvSpPr/>
          <p:nvPr/>
        </p:nvSpPr>
        <p:spPr>
          <a:xfrm>
            <a:off x="5224525" y="1500838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84" name="Google Shape;1584;p60"/>
          <p:cNvSpPr/>
          <p:nvPr/>
        </p:nvSpPr>
        <p:spPr>
          <a:xfrm>
            <a:off x="5224525" y="2885013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85" name="Google Shape;1585;p60"/>
          <p:cNvSpPr txBox="1">
            <a:spLocks noGrp="1"/>
          </p:cNvSpPr>
          <p:nvPr>
            <p:ph type="body" idx="1"/>
          </p:nvPr>
        </p:nvSpPr>
        <p:spPr>
          <a:xfrm>
            <a:off x="5862914" y="1626688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86" name="Google Shape;1586;p60"/>
          <p:cNvSpPr txBox="1">
            <a:spLocks noGrp="1"/>
          </p:cNvSpPr>
          <p:nvPr>
            <p:ph type="body" idx="2"/>
          </p:nvPr>
        </p:nvSpPr>
        <p:spPr>
          <a:xfrm>
            <a:off x="5860050" y="3008313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87" name="Google Shape;1587;p60"/>
          <p:cNvSpPr txBox="1">
            <a:spLocks noGrp="1"/>
          </p:cNvSpPr>
          <p:nvPr>
            <p:ph type="subTitle" idx="3"/>
          </p:nvPr>
        </p:nvSpPr>
        <p:spPr>
          <a:xfrm>
            <a:off x="5357325" y="1652863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88" name="Google Shape;1588;p60"/>
          <p:cNvSpPr txBox="1">
            <a:spLocks noGrp="1"/>
          </p:cNvSpPr>
          <p:nvPr>
            <p:ph type="subTitle" idx="4"/>
          </p:nvPr>
        </p:nvSpPr>
        <p:spPr>
          <a:xfrm>
            <a:off x="5357325" y="3029163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True False v1">
  <p:cSld name="CUSTOM_34"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61"/>
          <p:cNvSpPr/>
          <p:nvPr/>
        </p:nvSpPr>
        <p:spPr>
          <a:xfrm>
            <a:off x="5912625" y="3041863"/>
            <a:ext cx="22851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91" name="Google Shape;1591;p61"/>
          <p:cNvSpPr/>
          <p:nvPr/>
        </p:nvSpPr>
        <p:spPr>
          <a:xfrm>
            <a:off x="6004575" y="3120763"/>
            <a:ext cx="572700" cy="572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92" name="Google Shape;1592;p61"/>
          <p:cNvSpPr txBox="1">
            <a:spLocks noGrp="1"/>
          </p:cNvSpPr>
          <p:nvPr>
            <p:ph type="title"/>
          </p:nvPr>
        </p:nvSpPr>
        <p:spPr>
          <a:xfrm>
            <a:off x="566250" y="2285400"/>
            <a:ext cx="40674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93" name="Google Shape;1593;p61"/>
          <p:cNvSpPr/>
          <p:nvPr/>
        </p:nvSpPr>
        <p:spPr>
          <a:xfrm>
            <a:off x="5912625" y="1371138"/>
            <a:ext cx="22851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94" name="Google Shape;1594;p61"/>
          <p:cNvSpPr/>
          <p:nvPr/>
        </p:nvSpPr>
        <p:spPr>
          <a:xfrm>
            <a:off x="6004575" y="1452588"/>
            <a:ext cx="572700" cy="572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595" name="Google Shape;1595;p61"/>
          <p:cNvGrpSpPr/>
          <p:nvPr/>
        </p:nvGrpSpPr>
        <p:grpSpPr>
          <a:xfrm rot="-2700000">
            <a:off x="6131098" y="1596259"/>
            <a:ext cx="348897" cy="200098"/>
            <a:chOff x="3876675" y="1766250"/>
            <a:chExt cx="348900" cy="200100"/>
          </a:xfrm>
        </p:grpSpPr>
        <p:sp>
          <p:nvSpPr>
            <p:cNvPr id="1596" name="Google Shape;1596;p61"/>
            <p:cNvSpPr/>
            <p:nvPr/>
          </p:nvSpPr>
          <p:spPr>
            <a:xfrm>
              <a:off x="3876700" y="1766250"/>
              <a:ext cx="72000" cy="2001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597" name="Google Shape;1597;p61"/>
            <p:cNvSpPr/>
            <p:nvPr/>
          </p:nvSpPr>
          <p:spPr>
            <a:xfrm rot="5400000">
              <a:off x="4015125" y="1755900"/>
              <a:ext cx="72000" cy="3489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grpSp>
        <p:nvGrpSpPr>
          <p:cNvPr id="1598" name="Google Shape;1598;p61"/>
          <p:cNvGrpSpPr/>
          <p:nvPr/>
        </p:nvGrpSpPr>
        <p:grpSpPr>
          <a:xfrm>
            <a:off x="6142124" y="3258302"/>
            <a:ext cx="297600" cy="297600"/>
            <a:chOff x="3902424" y="2300989"/>
            <a:chExt cx="297600" cy="297600"/>
          </a:xfrm>
        </p:grpSpPr>
        <p:sp>
          <p:nvSpPr>
            <p:cNvPr id="1599" name="Google Shape;1599;p61"/>
            <p:cNvSpPr/>
            <p:nvPr/>
          </p:nvSpPr>
          <p:spPr>
            <a:xfrm rot="2700000">
              <a:off x="4015161" y="2275417"/>
              <a:ext cx="72125" cy="3487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600" name="Google Shape;1600;p61"/>
            <p:cNvSpPr/>
            <p:nvPr/>
          </p:nvSpPr>
          <p:spPr>
            <a:xfrm rot="-2700000">
              <a:off x="4015161" y="2275417"/>
              <a:ext cx="72125" cy="3487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sp>
        <p:nvSpPr>
          <p:cNvPr id="1601" name="Google Shape;1601;p61"/>
          <p:cNvSpPr txBox="1">
            <a:spLocks noGrp="1"/>
          </p:cNvSpPr>
          <p:nvPr>
            <p:ph type="body" idx="1"/>
          </p:nvPr>
        </p:nvSpPr>
        <p:spPr>
          <a:xfrm>
            <a:off x="6661950" y="1452600"/>
            <a:ext cx="13944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02" name="Google Shape;1602;p61"/>
          <p:cNvSpPr txBox="1">
            <a:spLocks noGrp="1"/>
          </p:cNvSpPr>
          <p:nvPr>
            <p:ph type="body" idx="2"/>
          </p:nvPr>
        </p:nvSpPr>
        <p:spPr>
          <a:xfrm>
            <a:off x="6694150" y="3120750"/>
            <a:ext cx="13944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03" name="Google Shape;1603;p61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604" name="Google Shape;1604;p61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1605" name="Google Shape;1605;p61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06" name="Google Shape;1606;p61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07" name="Google Shape;1607;p61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08" name="Google Shape;1608;p61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609" name="Google Shape;1609;p61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1610" name="Google Shape;1610;p61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11" name="Google Shape;1611;p61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12" name="Google Shape;1612;p61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13" name="Google Shape;1613;p61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614" name="Google Shape;1614;p61"/>
          <p:cNvSpPr/>
          <p:nvPr/>
        </p:nvSpPr>
        <p:spPr>
          <a:xfrm>
            <a:off x="2486576" y="4630930"/>
            <a:ext cx="1093800" cy="10938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True False v2">
  <p:cSld name="CUSTOM_34_1"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62"/>
          <p:cNvSpPr/>
          <p:nvPr/>
        </p:nvSpPr>
        <p:spPr>
          <a:xfrm>
            <a:off x="6292650" y="3465375"/>
            <a:ext cx="22851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617" name="Google Shape;1617;p62"/>
          <p:cNvSpPr/>
          <p:nvPr/>
        </p:nvSpPr>
        <p:spPr>
          <a:xfrm>
            <a:off x="6384600" y="3544275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618" name="Google Shape;1618;p62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19" name="Google Shape;1619;p62"/>
          <p:cNvSpPr/>
          <p:nvPr/>
        </p:nvSpPr>
        <p:spPr>
          <a:xfrm>
            <a:off x="566250" y="3462825"/>
            <a:ext cx="2285100" cy="730500"/>
          </a:xfrm>
          <a:prstGeom prst="snip1Rect">
            <a:avLst>
              <a:gd name="adj" fmla="val 16667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620" name="Google Shape;1620;p62"/>
          <p:cNvSpPr/>
          <p:nvPr/>
        </p:nvSpPr>
        <p:spPr>
          <a:xfrm>
            <a:off x="658200" y="3544275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621" name="Google Shape;1621;p62"/>
          <p:cNvGrpSpPr/>
          <p:nvPr/>
        </p:nvGrpSpPr>
        <p:grpSpPr>
          <a:xfrm rot="-2700000">
            <a:off x="784723" y="3687946"/>
            <a:ext cx="348897" cy="200098"/>
            <a:chOff x="3876675" y="1766250"/>
            <a:chExt cx="348900" cy="200100"/>
          </a:xfrm>
        </p:grpSpPr>
        <p:sp>
          <p:nvSpPr>
            <p:cNvPr id="1622" name="Google Shape;1622;p62"/>
            <p:cNvSpPr/>
            <p:nvPr/>
          </p:nvSpPr>
          <p:spPr>
            <a:xfrm>
              <a:off x="3876700" y="1766250"/>
              <a:ext cx="72000" cy="2001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623" name="Google Shape;1623;p62"/>
            <p:cNvSpPr/>
            <p:nvPr/>
          </p:nvSpPr>
          <p:spPr>
            <a:xfrm rot="5400000">
              <a:off x="4015125" y="1755900"/>
              <a:ext cx="72000" cy="3489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grpSp>
        <p:nvGrpSpPr>
          <p:cNvPr id="1624" name="Google Shape;1624;p62"/>
          <p:cNvGrpSpPr/>
          <p:nvPr/>
        </p:nvGrpSpPr>
        <p:grpSpPr>
          <a:xfrm>
            <a:off x="6522149" y="3681814"/>
            <a:ext cx="297600" cy="297600"/>
            <a:chOff x="3902424" y="2300989"/>
            <a:chExt cx="297600" cy="297600"/>
          </a:xfrm>
        </p:grpSpPr>
        <p:sp>
          <p:nvSpPr>
            <p:cNvPr id="1625" name="Google Shape;1625;p62"/>
            <p:cNvSpPr/>
            <p:nvPr/>
          </p:nvSpPr>
          <p:spPr>
            <a:xfrm rot="2700000">
              <a:off x="4015161" y="2275417"/>
              <a:ext cx="72125" cy="3487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626" name="Google Shape;1626;p62"/>
            <p:cNvSpPr/>
            <p:nvPr/>
          </p:nvSpPr>
          <p:spPr>
            <a:xfrm rot="-2700000">
              <a:off x="4015161" y="2275417"/>
              <a:ext cx="72125" cy="3487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sp>
        <p:nvSpPr>
          <p:cNvPr id="1627" name="Google Shape;1627;p62"/>
          <p:cNvSpPr txBox="1">
            <a:spLocks noGrp="1"/>
          </p:cNvSpPr>
          <p:nvPr>
            <p:ph type="body" idx="1"/>
          </p:nvPr>
        </p:nvSpPr>
        <p:spPr>
          <a:xfrm>
            <a:off x="1331100" y="3544275"/>
            <a:ext cx="13944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28" name="Google Shape;1628;p62"/>
          <p:cNvSpPr txBox="1">
            <a:spLocks noGrp="1"/>
          </p:cNvSpPr>
          <p:nvPr>
            <p:ph type="body" idx="2"/>
          </p:nvPr>
        </p:nvSpPr>
        <p:spPr>
          <a:xfrm>
            <a:off x="7041975" y="3541725"/>
            <a:ext cx="13944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True False v3">
  <p:cSld name="CUSTOM_34_1_1">
    <p:spTree>
      <p:nvGrpSpPr>
        <p:cNvPr id="1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p63"/>
          <p:cNvSpPr/>
          <p:nvPr/>
        </p:nvSpPr>
        <p:spPr>
          <a:xfrm>
            <a:off x="0" y="2609850"/>
            <a:ext cx="9144000" cy="253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31" name="Google Shape;1631;p63"/>
          <p:cNvSpPr/>
          <p:nvPr/>
        </p:nvSpPr>
        <p:spPr>
          <a:xfrm>
            <a:off x="566250" y="520900"/>
            <a:ext cx="8040900" cy="3672300"/>
          </a:xfrm>
          <a:prstGeom prst="snip1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32" name="Google Shape;1632;p63"/>
          <p:cNvSpPr/>
          <p:nvPr/>
        </p:nvSpPr>
        <p:spPr>
          <a:xfrm>
            <a:off x="4841575" y="3838475"/>
            <a:ext cx="2285100" cy="730500"/>
          </a:xfrm>
          <a:prstGeom prst="snip1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633" name="Google Shape;1633;p63"/>
          <p:cNvSpPr/>
          <p:nvPr/>
        </p:nvSpPr>
        <p:spPr>
          <a:xfrm>
            <a:off x="4933525" y="3917375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634" name="Google Shape;1634;p63"/>
          <p:cNvSpPr txBox="1">
            <a:spLocks noGrp="1"/>
          </p:cNvSpPr>
          <p:nvPr>
            <p:ph type="title"/>
          </p:nvPr>
        </p:nvSpPr>
        <p:spPr>
          <a:xfrm>
            <a:off x="918800" y="833450"/>
            <a:ext cx="7316400" cy="209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35" name="Google Shape;1635;p63"/>
          <p:cNvSpPr/>
          <p:nvPr/>
        </p:nvSpPr>
        <p:spPr>
          <a:xfrm>
            <a:off x="2017325" y="3835925"/>
            <a:ext cx="2285100" cy="730500"/>
          </a:xfrm>
          <a:prstGeom prst="snip1Rect">
            <a:avLst>
              <a:gd name="adj" fmla="val 16667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636" name="Google Shape;1636;p63"/>
          <p:cNvSpPr/>
          <p:nvPr/>
        </p:nvSpPr>
        <p:spPr>
          <a:xfrm>
            <a:off x="2109275" y="3917375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637" name="Google Shape;1637;p63"/>
          <p:cNvGrpSpPr/>
          <p:nvPr/>
        </p:nvGrpSpPr>
        <p:grpSpPr>
          <a:xfrm rot="-2700000">
            <a:off x="2235798" y="4061046"/>
            <a:ext cx="348897" cy="200098"/>
            <a:chOff x="3876675" y="1766250"/>
            <a:chExt cx="348900" cy="200100"/>
          </a:xfrm>
        </p:grpSpPr>
        <p:sp>
          <p:nvSpPr>
            <p:cNvPr id="1638" name="Google Shape;1638;p63"/>
            <p:cNvSpPr/>
            <p:nvPr/>
          </p:nvSpPr>
          <p:spPr>
            <a:xfrm>
              <a:off x="3876700" y="1766250"/>
              <a:ext cx="72000" cy="2001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639" name="Google Shape;1639;p63"/>
            <p:cNvSpPr/>
            <p:nvPr/>
          </p:nvSpPr>
          <p:spPr>
            <a:xfrm rot="5400000">
              <a:off x="4015125" y="1755900"/>
              <a:ext cx="72000" cy="3489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grpSp>
        <p:nvGrpSpPr>
          <p:cNvPr id="1640" name="Google Shape;1640;p63"/>
          <p:cNvGrpSpPr/>
          <p:nvPr/>
        </p:nvGrpSpPr>
        <p:grpSpPr>
          <a:xfrm>
            <a:off x="5071074" y="4054914"/>
            <a:ext cx="297600" cy="297600"/>
            <a:chOff x="3902424" y="2300989"/>
            <a:chExt cx="297600" cy="297600"/>
          </a:xfrm>
        </p:grpSpPr>
        <p:sp>
          <p:nvSpPr>
            <p:cNvPr id="1641" name="Google Shape;1641;p63"/>
            <p:cNvSpPr/>
            <p:nvPr/>
          </p:nvSpPr>
          <p:spPr>
            <a:xfrm rot="2700000">
              <a:off x="4015161" y="2275417"/>
              <a:ext cx="72125" cy="3487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642" name="Google Shape;1642;p63"/>
            <p:cNvSpPr/>
            <p:nvPr/>
          </p:nvSpPr>
          <p:spPr>
            <a:xfrm rot="-2700000">
              <a:off x="4015161" y="2275417"/>
              <a:ext cx="72125" cy="3487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sp>
        <p:nvSpPr>
          <p:cNvPr id="1643" name="Google Shape;1643;p63"/>
          <p:cNvSpPr txBox="1">
            <a:spLocks noGrp="1"/>
          </p:cNvSpPr>
          <p:nvPr>
            <p:ph type="body" idx="1"/>
          </p:nvPr>
        </p:nvSpPr>
        <p:spPr>
          <a:xfrm>
            <a:off x="2772900" y="3917375"/>
            <a:ext cx="13944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44" name="Google Shape;1644;p63"/>
          <p:cNvSpPr txBox="1">
            <a:spLocks noGrp="1"/>
          </p:cNvSpPr>
          <p:nvPr>
            <p:ph type="body" idx="2"/>
          </p:nvPr>
        </p:nvSpPr>
        <p:spPr>
          <a:xfrm>
            <a:off x="5609675" y="3914825"/>
            <a:ext cx="13944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8" Type="http://schemas.openxmlformats.org/officeDocument/2006/relationships/slideLayout" Target="../slideLayouts/slideLayout19.xml"/><Relationship Id="rId51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C0A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C0A5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269946"/>
            <a:ext cx="85206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pta Slab SemiBold"/>
              <a:buNone/>
              <a:defRPr sz="20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●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○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■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●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○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■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●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○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■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70">
          <p15:clr>
            <a:srgbClr val="E46962"/>
          </p15:clr>
        </p15:guide>
        <p15:guide id="2" orient="horz" pos="170">
          <p15:clr>
            <a:srgbClr val="E46962"/>
          </p15:clr>
        </p15:guide>
        <p15:guide id="3" pos="521">
          <p15:clr>
            <a:srgbClr val="E46962"/>
          </p15:clr>
        </p15:guide>
        <p15:guide id="4" pos="634">
          <p15:clr>
            <a:srgbClr val="E46962"/>
          </p15:clr>
        </p15:guide>
        <p15:guide id="5" pos="5587">
          <p15:clr>
            <a:srgbClr val="E46962"/>
          </p15:clr>
        </p15:guide>
        <p15:guide id="6" orient="horz" pos="3070">
          <p15:clr>
            <a:srgbClr val="E46962"/>
          </p15:clr>
        </p15:guide>
        <p15:guide id="7" pos="5244">
          <p15:clr>
            <a:srgbClr val="E46962"/>
          </p15:clr>
        </p15:guide>
        <p15:guide id="8" pos="5126">
          <p15:clr>
            <a:srgbClr val="E46962"/>
          </p15:clr>
        </p15:guide>
        <p15:guide id="9" pos="4780">
          <p15:clr>
            <a:srgbClr val="E46962"/>
          </p15:clr>
        </p15:guide>
        <p15:guide id="10" pos="4667">
          <p15:clr>
            <a:srgbClr val="E46962"/>
          </p15:clr>
        </p15:guide>
        <p15:guide id="11" pos="4315">
          <p15:clr>
            <a:srgbClr val="E46962"/>
          </p15:clr>
        </p15:guide>
        <p15:guide id="12" pos="4203">
          <p15:clr>
            <a:srgbClr val="E46962"/>
          </p15:clr>
        </p15:guide>
        <p15:guide id="13" pos="3852">
          <p15:clr>
            <a:srgbClr val="E46962"/>
          </p15:clr>
        </p15:guide>
        <p15:guide id="14" pos="3739">
          <p15:clr>
            <a:srgbClr val="E46962"/>
          </p15:clr>
        </p15:guide>
        <p15:guide id="15" pos="3402">
          <p15:clr>
            <a:srgbClr val="E46962"/>
          </p15:clr>
        </p15:guide>
        <p15:guide id="16" pos="3289">
          <p15:clr>
            <a:srgbClr val="E46962"/>
          </p15:clr>
        </p15:guide>
        <p15:guide id="17" pos="2938">
          <p15:clr>
            <a:srgbClr val="E46962"/>
          </p15:clr>
        </p15:guide>
        <p15:guide id="18" pos="2826">
          <p15:clr>
            <a:srgbClr val="E46962"/>
          </p15:clr>
        </p15:guide>
        <p15:guide id="19" pos="2475">
          <p15:clr>
            <a:srgbClr val="E46962"/>
          </p15:clr>
        </p15:guide>
        <p15:guide id="20" pos="2367">
          <p15:clr>
            <a:srgbClr val="E46962"/>
          </p15:clr>
        </p15:guide>
        <p15:guide id="21" pos="2016">
          <p15:clr>
            <a:srgbClr val="E46962"/>
          </p15:clr>
        </p15:guide>
        <p15:guide id="22" pos="1904">
          <p15:clr>
            <a:srgbClr val="E46962"/>
          </p15:clr>
        </p15:guide>
        <p15:guide id="23" pos="1558">
          <p15:clr>
            <a:srgbClr val="E46962"/>
          </p15:clr>
        </p15:guide>
        <p15:guide id="24" pos="1449">
          <p15:clr>
            <a:srgbClr val="E46962"/>
          </p15:clr>
        </p15:guide>
        <p15:guide id="25" pos="1094">
          <p15:clr>
            <a:srgbClr val="E46962"/>
          </p15:clr>
        </p15:guide>
        <p15:guide id="26" pos="987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64"/>
          <p:cNvSpPr txBox="1">
            <a:spLocks noGrp="1"/>
          </p:cNvSpPr>
          <p:nvPr>
            <p:ph type="title"/>
          </p:nvPr>
        </p:nvSpPr>
        <p:spPr>
          <a:xfrm>
            <a:off x="74650" y="160325"/>
            <a:ext cx="6690000" cy="72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GlobalMart Sales Insights and Strategic Recommendations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650" name="Google Shape;1650;p64"/>
          <p:cNvSpPr txBox="1">
            <a:spLocks noGrp="1"/>
          </p:cNvSpPr>
          <p:nvPr>
            <p:ph type="body" idx="1"/>
          </p:nvPr>
        </p:nvSpPr>
        <p:spPr>
          <a:xfrm>
            <a:off x="74650" y="2156625"/>
            <a:ext cx="4922700" cy="236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Overview of Presentation Objectives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Analyze sales performance to derive actionable insights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Explore key market trends, sales metrics, and improvement areas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Provide strategic recommendations for growth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Key Insights and Strategic Recommendations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🛍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Sales Performance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Identify growth opportunities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📊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Leverage Data-Driven Insights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Guide strategic decisions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🤝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Enhance Engagement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Optimize customer satisfaction and processes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51" name="Google Shape;1651;p64"/>
          <p:cNvSpPr txBox="1"/>
          <p:nvPr/>
        </p:nvSpPr>
        <p:spPr>
          <a:xfrm>
            <a:off x="0" y="723175"/>
            <a:ext cx="5053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“Unlocking Opportunities for Growth and Efficiency”</a:t>
            </a:r>
            <a:endParaRPr sz="1100" i="1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652" name="Google Shape;1652;p64" title="Pic_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0575" y="-54300"/>
            <a:ext cx="2390349" cy="262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653" name="Google Shape;1653;p64"/>
          <p:cNvSpPr txBox="1"/>
          <p:nvPr/>
        </p:nvSpPr>
        <p:spPr>
          <a:xfrm>
            <a:off x="2350" y="1051875"/>
            <a:ext cx="25884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</a:rPr>
              <a:t> Presented By</a:t>
            </a:r>
            <a:r>
              <a:rPr lang="en" sz="1100" dirty="0">
                <a:solidFill>
                  <a:schemeClr val="dk1"/>
                </a:solidFill>
              </a:rPr>
              <a:t>: Meenaxi Bhadhouriya </a:t>
            </a:r>
            <a:br>
              <a:rPr lang="en" sz="1100" dirty="0">
                <a:solidFill>
                  <a:schemeClr val="dk1"/>
                </a:solidFill>
              </a:rPr>
            </a:b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b="1" dirty="0">
                <a:solidFill>
                  <a:schemeClr val="dk1"/>
                </a:solidFill>
              </a:rPr>
              <a:t>Position</a:t>
            </a:r>
            <a:r>
              <a:rPr lang="en" sz="1100" dirty="0">
                <a:solidFill>
                  <a:schemeClr val="dk1"/>
                </a:solidFill>
              </a:rPr>
              <a:t>: Data Analyst </a:t>
            </a:r>
            <a:br>
              <a:rPr lang="en" sz="1100" dirty="0">
                <a:solidFill>
                  <a:schemeClr val="dk1"/>
                </a:solidFill>
              </a:rPr>
            </a:b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b="1" dirty="0">
                <a:solidFill>
                  <a:schemeClr val="dk1"/>
                </a:solidFill>
              </a:rPr>
              <a:t>Date</a:t>
            </a:r>
            <a:r>
              <a:rPr lang="en" sz="1100" dirty="0">
                <a:solidFill>
                  <a:schemeClr val="dk1"/>
                </a:solidFill>
              </a:rPr>
              <a:t>: 15/04/2025</a:t>
            </a:r>
            <a:br>
              <a:rPr lang="en" sz="1200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200" dirty="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654" name="Google Shape;1654;p64" title="BackGroundImage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0575" y="2571750"/>
            <a:ext cx="2390349" cy="2560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5" name="Google Shape;1655;p64"/>
          <p:cNvCxnSpPr/>
          <p:nvPr/>
        </p:nvCxnSpPr>
        <p:spPr>
          <a:xfrm rot="10800000" flipH="1">
            <a:off x="2350" y="1905300"/>
            <a:ext cx="6834600" cy="2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6" name="Google Shape;1656;p64"/>
          <p:cNvCxnSpPr/>
          <p:nvPr/>
        </p:nvCxnSpPr>
        <p:spPr>
          <a:xfrm>
            <a:off x="0" y="4749750"/>
            <a:ext cx="6847200" cy="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65"/>
          <p:cNvSpPr txBox="1">
            <a:spLocks noGrp="1"/>
          </p:cNvSpPr>
          <p:nvPr>
            <p:ph type="title"/>
          </p:nvPr>
        </p:nvSpPr>
        <p:spPr>
          <a:xfrm>
            <a:off x="189425" y="561800"/>
            <a:ext cx="37392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Objective and Scope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62" name="Google Shape;1662;p65"/>
          <p:cNvSpPr txBox="1">
            <a:spLocks noGrp="1"/>
          </p:cNvSpPr>
          <p:nvPr>
            <p:ph type="body" idx="1"/>
          </p:nvPr>
        </p:nvSpPr>
        <p:spPr>
          <a:xfrm>
            <a:off x="270000" y="1106200"/>
            <a:ext cx="3739200" cy="162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Datasets Analyzed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Sales trends (2019–2020)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metrics: Analyzing delivery performance, and delivery times to identify operational bottlenecks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Payment behaviors (COD, credit cards, e-wallets)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Regional sales performance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3" name="Google Shape;1663;p65"/>
          <p:cNvSpPr txBox="1"/>
          <p:nvPr/>
        </p:nvSpPr>
        <p:spPr>
          <a:xfrm>
            <a:off x="2585950" y="413575"/>
            <a:ext cx="31584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64" name="Google Shape;1664;p65"/>
          <p:cNvSpPr txBox="1"/>
          <p:nvPr/>
        </p:nvSpPr>
        <p:spPr>
          <a:xfrm>
            <a:off x="216725" y="2669500"/>
            <a:ext cx="36846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Purpose</a:t>
            </a:r>
            <a:br>
              <a:rPr lang="en" b="1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200" b="1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65" name="Google Shape;1665;p65"/>
          <p:cNvSpPr txBox="1"/>
          <p:nvPr/>
        </p:nvSpPr>
        <p:spPr>
          <a:xfrm>
            <a:off x="189425" y="3099025"/>
            <a:ext cx="40680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Char char="●"/>
            </a:pP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Understand growth drivers and challenges</a:t>
            </a:r>
            <a:endParaRPr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Char char="●"/>
            </a:pP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Provide actionable strategies to improve efficiency and sales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666" name="Google Shape;1666;p65" title="WhatsApp Image 2025-04-14 at 10.00.27_ba0e950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7250" y="0"/>
            <a:ext cx="391607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1" name="Google Shape;1671;p66"/>
          <p:cNvGrpSpPr/>
          <p:nvPr/>
        </p:nvGrpSpPr>
        <p:grpSpPr>
          <a:xfrm>
            <a:off x="87425" y="951050"/>
            <a:ext cx="2126700" cy="3229625"/>
            <a:chOff x="87425" y="1178000"/>
            <a:chExt cx="2126700" cy="3229625"/>
          </a:xfrm>
        </p:grpSpPr>
        <p:sp>
          <p:nvSpPr>
            <p:cNvPr id="1672" name="Google Shape;1672;p66"/>
            <p:cNvSpPr/>
            <p:nvPr/>
          </p:nvSpPr>
          <p:spPr>
            <a:xfrm>
              <a:off x="88025" y="1178000"/>
              <a:ext cx="2126100" cy="635100"/>
            </a:xfrm>
            <a:prstGeom prst="homePlate">
              <a:avLst>
                <a:gd name="adj" fmla="val 50000"/>
              </a:avLst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Data Profiling &amp; Fill Missing Data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3" name="Google Shape;1673;p66"/>
            <p:cNvSpPr txBox="1"/>
            <p:nvPr/>
          </p:nvSpPr>
          <p:spPr>
            <a:xfrm>
              <a:off x="87425" y="2057125"/>
              <a:ext cx="1891200" cy="23505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Populate missing country codes by cross-referencing available data.</a:t>
              </a:r>
              <a:br>
                <a:rPr lang="en" sz="1100">
                  <a:latin typeface="Roboto"/>
                  <a:ea typeface="Roboto"/>
                  <a:cs typeface="Roboto"/>
                  <a:sym typeface="Roboto"/>
                </a:rPr>
              </a:b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Analyze data quality and perform necessary transformations.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74" name="Google Shape;1674;p66"/>
          <p:cNvGrpSpPr/>
          <p:nvPr/>
        </p:nvGrpSpPr>
        <p:grpSpPr>
          <a:xfrm>
            <a:off x="1806750" y="951050"/>
            <a:ext cx="2353033" cy="3229625"/>
            <a:chOff x="1808028" y="1178000"/>
            <a:chExt cx="2253000" cy="3229625"/>
          </a:xfrm>
        </p:grpSpPr>
        <p:sp>
          <p:nvSpPr>
            <p:cNvPr id="1675" name="Google Shape;1675;p66"/>
            <p:cNvSpPr/>
            <p:nvPr/>
          </p:nvSpPr>
          <p:spPr>
            <a:xfrm>
              <a:off x="1808028" y="1178000"/>
              <a:ext cx="2253000" cy="635100"/>
            </a:xfrm>
            <a:prstGeom prst="chevron">
              <a:avLst>
                <a:gd name="adj" fmla="val 50000"/>
              </a:avLst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Remove Insignificant Data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6" name="Google Shape;1676;p66"/>
            <p:cNvSpPr txBox="1"/>
            <p:nvPr/>
          </p:nvSpPr>
          <p:spPr>
            <a:xfrm>
              <a:off x="1972596" y="2057125"/>
              <a:ext cx="1867200" cy="23505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Exclude irrelevant 2018, 2021 data from the dataset.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Remove redundant columns from Customer, Orders, and Order Items tables.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Delete records with undefined payment modes.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77" name="Google Shape;1677;p66"/>
          <p:cNvGrpSpPr/>
          <p:nvPr/>
        </p:nvGrpSpPr>
        <p:grpSpPr>
          <a:xfrm>
            <a:off x="3788125" y="951050"/>
            <a:ext cx="2511239" cy="3229625"/>
            <a:chOff x="3783221" y="1178000"/>
            <a:chExt cx="2323500" cy="3229625"/>
          </a:xfrm>
        </p:grpSpPr>
        <p:sp>
          <p:nvSpPr>
            <p:cNvPr id="1678" name="Google Shape;1678;p66"/>
            <p:cNvSpPr/>
            <p:nvPr/>
          </p:nvSpPr>
          <p:spPr>
            <a:xfrm>
              <a:off x="3783221" y="1178000"/>
              <a:ext cx="2323500" cy="635100"/>
            </a:xfrm>
            <a:prstGeom prst="chevron">
              <a:avLst>
                <a:gd name="adj" fmla="val 50000"/>
              </a:avLst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Standardise Data Types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9" name="Google Shape;1679;p66"/>
            <p:cNvSpPr txBox="1"/>
            <p:nvPr/>
          </p:nvSpPr>
          <p:spPr>
            <a:xfrm>
              <a:off x="3902322" y="2057125"/>
              <a:ext cx="2122200" cy="23505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en" sz="1100">
                  <a:solidFill>
                    <a:schemeClr val="dk1"/>
                  </a:solidFill>
                </a:rPr>
                <a:t>Promote headers for clarity.</a:t>
              </a:r>
              <a:endParaRPr sz="1100">
                <a:solidFill>
                  <a:schemeClr val="dk1"/>
                </a:solidFill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en" sz="11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Standardized date formats for consistency in delivery time analysis.</a:t>
              </a:r>
              <a:endParaRPr sz="1100">
                <a:solidFill>
                  <a:schemeClr val="dk1"/>
                </a:solidFill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en" sz="1100">
                  <a:solidFill>
                    <a:schemeClr val="dk1"/>
                  </a:solidFill>
                </a:rPr>
                <a:t>Standardize column values for consistency.</a:t>
              </a:r>
              <a:endParaRPr sz="1100">
                <a:solidFill>
                  <a:schemeClr val="dk1"/>
                </a:solidFill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en" sz="1100">
                  <a:solidFill>
                    <a:schemeClr val="dk1"/>
                  </a:solidFill>
                </a:rPr>
                <a:t>Rename column names for better understanding. </a:t>
              </a:r>
              <a:endParaRPr sz="11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80" name="Google Shape;1680;p66"/>
          <p:cNvGrpSpPr/>
          <p:nvPr/>
        </p:nvGrpSpPr>
        <p:grpSpPr>
          <a:xfrm>
            <a:off x="5935225" y="951050"/>
            <a:ext cx="2511300" cy="3229625"/>
            <a:chOff x="5935225" y="1178000"/>
            <a:chExt cx="2511300" cy="3229625"/>
          </a:xfrm>
        </p:grpSpPr>
        <p:sp>
          <p:nvSpPr>
            <p:cNvPr id="1681" name="Google Shape;1681;p66"/>
            <p:cNvSpPr/>
            <p:nvPr/>
          </p:nvSpPr>
          <p:spPr>
            <a:xfrm>
              <a:off x="5935225" y="1178000"/>
              <a:ext cx="2511300" cy="635100"/>
            </a:xfrm>
            <a:prstGeom prst="chevron">
              <a:avLst>
                <a:gd name="adj" fmla="val 50000"/>
              </a:avLst>
            </a:prstGeom>
            <a:solidFill>
              <a:srgbClr val="0C8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Merging Queries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2" name="Google Shape;1682;p66"/>
            <p:cNvSpPr txBox="1"/>
            <p:nvPr/>
          </p:nvSpPr>
          <p:spPr>
            <a:xfrm>
              <a:off x="6202800" y="2057125"/>
              <a:ext cx="2121900" cy="2350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Combine Country Code table with Customer Data table.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Merge Product and Order Items tables to fetch product names in Order Payments.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Merge Customers and Orders tables to include country codes in the Order table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83" name="Google Shape;1683;p66"/>
          <p:cNvSpPr txBox="1"/>
          <p:nvPr/>
        </p:nvSpPr>
        <p:spPr>
          <a:xfrm>
            <a:off x="-12" y="105825"/>
            <a:ext cx="58668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rPr>
              <a:t>Data  Cleaning &amp; Preparation Process</a:t>
            </a:r>
            <a:endParaRPr sz="2000">
              <a:solidFill>
                <a:schemeClr val="dk1"/>
              </a:solidFill>
              <a:latin typeface="Hepta Slab SemiBold"/>
              <a:ea typeface="Hepta Slab SemiBold"/>
              <a:cs typeface="Hepta Slab SemiBold"/>
              <a:sym typeface="Hepta Sla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84" name="Google Shape;1684;p66"/>
          <p:cNvSpPr txBox="1"/>
          <p:nvPr/>
        </p:nvSpPr>
        <p:spPr>
          <a:xfrm>
            <a:off x="0" y="4238400"/>
            <a:ext cx="55911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Why Data Cleaning Is Important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85" name="Google Shape;1685;p66"/>
          <p:cNvSpPr txBox="1"/>
          <p:nvPr/>
        </p:nvSpPr>
        <p:spPr>
          <a:xfrm>
            <a:off x="88625" y="4626000"/>
            <a:ext cx="45831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Ensures reliable results and actionable insights</a:t>
            </a:r>
            <a:endParaRPr sz="11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67"/>
          <p:cNvSpPr txBox="1">
            <a:spLocks noGrp="1"/>
          </p:cNvSpPr>
          <p:nvPr>
            <p:ph type="title"/>
          </p:nvPr>
        </p:nvSpPr>
        <p:spPr>
          <a:xfrm>
            <a:off x="4374600" y="40950"/>
            <a:ext cx="41676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 from Analysis</a:t>
            </a:r>
            <a:endParaRPr/>
          </a:p>
        </p:txBody>
      </p:sp>
      <p:sp>
        <p:nvSpPr>
          <p:cNvPr id="1691" name="Google Shape;1691;p67"/>
          <p:cNvSpPr txBox="1">
            <a:spLocks noGrp="1"/>
          </p:cNvSpPr>
          <p:nvPr>
            <p:ph type="body" idx="1"/>
          </p:nvPr>
        </p:nvSpPr>
        <p:spPr>
          <a:xfrm>
            <a:off x="4258100" y="445500"/>
            <a:ext cx="4716300" cy="467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Sales Growth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Revenue increased by 158.58% from 3.79M (2019) to 9.80M (2020).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</a:rPr>
              <a:t>Revenue Growth: YOY revenue increase, indicating overall business health.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Metrics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96.57% successful deliveries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Delivery Time: 12.55 days (needs improvement)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Order Value (AOV): 137.76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Cost To Customer: 140.65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Freight Charges: 19.99 (needs to be reduced)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Payment Distribution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COD: 76.79%, E-wallet: 5.56% (low adoption)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Regions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Highest revenue from China, India, Egypt and the USA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Products By Sales Revenue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 Earbuds, Desk Lamp, Yoga Mat, Coffee Maker, Smartwatch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Rated Products (Avg. rating: 4.02/5)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 Earbuds, Coffee Maker, Desk Lamp, SmartWatch,Yoga Mat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692" name="Google Shape;1692;p67"/>
          <p:cNvSpPr txBox="1"/>
          <p:nvPr/>
        </p:nvSpPr>
        <p:spPr>
          <a:xfrm>
            <a:off x="4374600" y="4873500"/>
            <a:ext cx="4005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693" name="Google Shape;1693;p67" title="GlobalMart_Sales_Insigh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950"/>
            <a:ext cx="4076874" cy="50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68"/>
          <p:cNvSpPr txBox="1">
            <a:spLocks noGrp="1"/>
          </p:cNvSpPr>
          <p:nvPr>
            <p:ph type="title"/>
          </p:nvPr>
        </p:nvSpPr>
        <p:spPr>
          <a:xfrm>
            <a:off x="4374600" y="40950"/>
            <a:ext cx="41676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Recommendations for Growth</a:t>
            </a:r>
            <a:endParaRPr/>
          </a:p>
        </p:txBody>
      </p:sp>
      <p:sp>
        <p:nvSpPr>
          <p:cNvPr id="1699" name="Google Shape;1699;p68"/>
          <p:cNvSpPr txBox="1">
            <a:spLocks noGrp="1"/>
          </p:cNvSpPr>
          <p:nvPr>
            <p:ph type="body" idx="1"/>
          </p:nvPr>
        </p:nvSpPr>
        <p:spPr>
          <a:xfrm>
            <a:off x="4409550" y="708300"/>
            <a:ext cx="4097700" cy="416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Shipping Costs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Consolidate shipments and negotiate better freight terms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Establish regional warehouses in high-demand locations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Promote Digital Payments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 incentives for credit card and e-wallet usage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Educate customers on the convenience and benefits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Shorten Delivery Times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route optimization tools and partner with express delivery providers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 AOV Through Incentives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free shipping thresholds and provide bulk discounts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Discount Structures: Implement tiered discount systems based on purchase volume or customer loyalty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700" name="Google Shape;1700;p68"/>
          <p:cNvSpPr txBox="1"/>
          <p:nvPr/>
        </p:nvSpPr>
        <p:spPr>
          <a:xfrm>
            <a:off x="4305175" y="4164300"/>
            <a:ext cx="40977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Market Expansion Strategies: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Establish a stronger presence in areas with growing demand, and introduce new product lines</a:t>
            </a:r>
            <a:endParaRPr sz="11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1701" name="Google Shape;1701;p68"/>
          <p:cNvGraphicFramePr/>
          <p:nvPr/>
        </p:nvGraphicFramePr>
        <p:xfrm>
          <a:off x="1264950" y="26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{C9BB4081-FA85-4ED7-94BD-6B9A9FD94F66}</a:tableStyleId>
              </a:tblPr>
              <a:tblGrid>
                <a:gridCol w="256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Expected Outcome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75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88038"/>
                        </a:buClr>
                        <a:buSzPts val="1400"/>
                        <a:buChar char="●"/>
                      </a:pPr>
                      <a:r>
                        <a:rPr lang="en" b="1">
                          <a:solidFill>
                            <a:srgbClr val="188038"/>
                          </a:solidFill>
                        </a:rPr>
                        <a:t>Lower costs, better margins</a:t>
                      </a:r>
                      <a:endParaRPr b="1">
                        <a:solidFill>
                          <a:srgbClr val="188038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188038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75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8148"/>
                        </a:buClr>
                        <a:buSzPts val="1400"/>
                        <a:buChar char="●"/>
                      </a:pPr>
                      <a:r>
                        <a:rPr lang="en" b="1">
                          <a:solidFill>
                            <a:srgbClr val="0C8148"/>
                          </a:solidFill>
                        </a:rPr>
                        <a:t>Faster payments, higher adoption</a:t>
                      </a:r>
                      <a:endParaRPr b="1">
                        <a:solidFill>
                          <a:srgbClr val="0C8148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0C8148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75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8148"/>
                        </a:buClr>
                        <a:buSzPts val="1400"/>
                        <a:buChar char="●"/>
                      </a:pPr>
                      <a:r>
                        <a:rPr lang="en" b="1">
                          <a:solidFill>
                            <a:srgbClr val="0C8148"/>
                          </a:solidFill>
                        </a:rPr>
                        <a:t>Improved customer satisfaction</a:t>
                      </a:r>
                      <a:endParaRPr b="1">
                        <a:solidFill>
                          <a:srgbClr val="0C8148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0C8148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375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8148"/>
                        </a:buClr>
                        <a:buSzPts val="1400"/>
                        <a:buChar char="●"/>
                      </a:pPr>
                      <a:r>
                        <a:rPr lang="en" b="1">
                          <a:solidFill>
                            <a:srgbClr val="0C8148"/>
                          </a:solidFill>
                        </a:rPr>
                        <a:t>Higher average order value</a:t>
                      </a:r>
                      <a:endParaRPr b="1">
                        <a:solidFill>
                          <a:srgbClr val="0C8148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0C8148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767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8148"/>
                        </a:buClr>
                        <a:buSzPts val="1400"/>
                        <a:buChar char="●"/>
                      </a:pPr>
                      <a:r>
                        <a:rPr lang="en" b="1">
                          <a:solidFill>
                            <a:srgbClr val="0C8148"/>
                          </a:solidFill>
                        </a:rPr>
                        <a:t>Enhanced customer retention</a:t>
                      </a:r>
                      <a:endParaRPr b="1">
                        <a:solidFill>
                          <a:srgbClr val="0C8148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0C8148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0C8148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702" name="Google Shape;1702;p68" title="WhatsApp Image 2025-04-14 at 09.35.39_24c0cb1b.jpg"/>
          <p:cNvPicPr preferRelativeResize="0"/>
          <p:nvPr/>
        </p:nvPicPr>
        <p:blipFill rotWithShape="1">
          <a:blip r:embed="rId3">
            <a:alphaModFix/>
          </a:blip>
          <a:srcRect l="29796" t="30067" r="29235" b="31180"/>
          <a:stretch/>
        </p:blipFill>
        <p:spPr>
          <a:xfrm>
            <a:off x="148200" y="685800"/>
            <a:ext cx="792724" cy="7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3" name="Google Shape;1703;p68" title="WhatsApp Image 2025-04-14 at 09.38.18_d4ea8396.jpg"/>
          <p:cNvPicPr preferRelativeResize="0"/>
          <p:nvPr/>
        </p:nvPicPr>
        <p:blipFill rotWithShape="1">
          <a:blip r:embed="rId4">
            <a:alphaModFix/>
          </a:blip>
          <a:srcRect l="22493" t="29108" r="21966" b="30230"/>
          <a:stretch/>
        </p:blipFill>
        <p:spPr>
          <a:xfrm>
            <a:off x="-11587" y="3952475"/>
            <a:ext cx="1112252" cy="7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4" name="Google Shape;1704;p68" title="WhatsApp Image 2025-04-14 at 09.42.24_9aca043b.jpg"/>
          <p:cNvPicPr preferRelativeResize="0"/>
          <p:nvPr/>
        </p:nvPicPr>
        <p:blipFill rotWithShape="1">
          <a:blip r:embed="rId5">
            <a:alphaModFix/>
          </a:blip>
          <a:srcRect l="16789" t="15715" r="20679" b="20712"/>
          <a:stretch/>
        </p:blipFill>
        <p:spPr>
          <a:xfrm>
            <a:off x="121776" y="1549550"/>
            <a:ext cx="845576" cy="7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5" name="Google Shape;1705;p68" title="WhatsApp Image 2025-04-14 at 09.45.31_7faeb30f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776" y="2398475"/>
            <a:ext cx="845576" cy="67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6" name="Google Shape;1706;p68" title="WhatsApp Image 2025-04-14 at 09.47.40_093e1d66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1750" y="3175475"/>
            <a:ext cx="845576" cy="67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69"/>
          <p:cNvSpPr txBox="1">
            <a:spLocks noGrp="1"/>
          </p:cNvSpPr>
          <p:nvPr>
            <p:ph type="title"/>
          </p:nvPr>
        </p:nvSpPr>
        <p:spPr>
          <a:xfrm>
            <a:off x="4664825" y="699100"/>
            <a:ext cx="41676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Next Steps</a:t>
            </a:r>
            <a:endParaRPr/>
          </a:p>
        </p:txBody>
      </p:sp>
      <p:pic>
        <p:nvPicPr>
          <p:cNvPr id="1712" name="Google Shape;1712;p69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825" y="1299613"/>
            <a:ext cx="3476400" cy="2535000"/>
          </a:xfrm>
          <a:prstGeom prst="snip1Rect">
            <a:avLst>
              <a:gd name="adj" fmla="val 16667"/>
            </a:avLst>
          </a:prstGeom>
        </p:spPr>
      </p:pic>
      <p:sp>
        <p:nvSpPr>
          <p:cNvPr id="1713" name="Google Shape;1713;p69"/>
          <p:cNvSpPr txBox="1">
            <a:spLocks noGrp="1"/>
          </p:cNvSpPr>
          <p:nvPr>
            <p:ph type="body" idx="1"/>
          </p:nvPr>
        </p:nvSpPr>
        <p:spPr>
          <a:xfrm>
            <a:off x="4734825" y="1458800"/>
            <a:ext cx="4097700" cy="25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findings: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Sales growth, challenges, and opportunities.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Suggested strategies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Shipping cost reduction, payment promotion, faster delivery, and bulk order incentives.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pilot tests for free shipping thresholds and digital payment offers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Immediate actions include negotiating freight terms, setting up regional warehouses, and launching customer incentives for digital payments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714" name="Google Shape;1714;p69"/>
          <p:cNvSpPr txBox="1"/>
          <p:nvPr/>
        </p:nvSpPr>
        <p:spPr>
          <a:xfrm>
            <a:off x="281125" y="4277700"/>
            <a:ext cx="8655000" cy="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chemeClr val="dk1"/>
                </a:solidFill>
              </a:rPr>
              <a:t>"These strategies set GlobalMart on a path for sustained growth and improved customer satisfaction."</a:t>
            </a:r>
            <a:endParaRPr sz="11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idnight Whisp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81817"/>
      </a:accent1>
      <a:accent2>
        <a:srgbClr val="CFADBE"/>
      </a:accent2>
      <a:accent3>
        <a:srgbClr val="FFC0A5"/>
      </a:accent3>
      <a:accent4>
        <a:srgbClr val="FFB173"/>
      </a:accent4>
      <a:accent5>
        <a:srgbClr val="E75833"/>
      </a:accent5>
      <a:accent6>
        <a:srgbClr val="FFEFA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638</Words>
  <Application>Microsoft Office PowerPoint</Application>
  <PresentationFormat>On-screen Show (16:9)</PresentationFormat>
  <Paragraphs>84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Hepta Slab SemiBold</vt:lpstr>
      <vt:lpstr>DM Sans Medium</vt:lpstr>
      <vt:lpstr>DM Sans</vt:lpstr>
      <vt:lpstr>Fredoka</vt:lpstr>
      <vt:lpstr>Roboto</vt:lpstr>
      <vt:lpstr>Glegoo</vt:lpstr>
      <vt:lpstr>Arial</vt:lpstr>
      <vt:lpstr>DM Sans SemiBold</vt:lpstr>
      <vt:lpstr>Simple Light</vt:lpstr>
      <vt:lpstr>Midnight Whisper</vt:lpstr>
      <vt:lpstr>GlobalMart Sales Insights and Strategic Recommendations </vt:lpstr>
      <vt:lpstr>Objective and Scope</vt:lpstr>
      <vt:lpstr>PowerPoint Presentation</vt:lpstr>
      <vt:lpstr>Key Insights from Analysis</vt:lpstr>
      <vt:lpstr>Strategic Recommendations for Growth</vt:lpstr>
      <vt:lpstr>Summary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Meenaxi Bhadhouriya</cp:lastModifiedBy>
  <cp:revision>1</cp:revision>
  <dcterms:modified xsi:type="dcterms:W3CDTF">2025-04-14T09:58:43Z</dcterms:modified>
</cp:coreProperties>
</file>