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81" r:id="rId19"/>
    <p:sldId id="282" r:id="rId20"/>
    <p:sldId id="283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0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4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0696" cy="1470025"/>
          </a:xfrm>
        </p:spPr>
        <p:txBody>
          <a:bodyPr>
            <a:noAutofit/>
          </a:bodyPr>
          <a:lstStyle/>
          <a:p>
            <a:r>
              <a:rPr lang="en-US" altLang="ko-KR" sz="9600" b="1" dirty="0" smtClean="0"/>
              <a:t>A</a:t>
            </a:r>
            <a:r>
              <a:rPr lang="ko-KR" altLang="en-US" sz="9600" b="1" dirty="0" smtClean="0"/>
              <a:t>조 복습 문제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40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나선형모델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프로토타입모델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임베디</a:t>
            </a:r>
            <a:r>
              <a:rPr lang="ko-KR" altLang="en-US" sz="8800" b="1" dirty="0" err="1"/>
              <a:t>드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아스키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바이너리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err="1" smtClean="0"/>
              <a:t>printf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자료형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parentheses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float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Variable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유지보수성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4033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Expression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마스터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9449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GVIM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800" b="1" dirty="0" smtClean="0"/>
          </a:p>
          <a:p>
            <a:pPr marL="0" indent="0" algn="ctr">
              <a:buNone/>
            </a:pPr>
            <a:r>
              <a:rPr lang="ko-KR" altLang="en-US" sz="8800" b="1" dirty="0" err="1" smtClean="0"/>
              <a:t>피연산</a:t>
            </a:r>
            <a:r>
              <a:rPr lang="ko-KR" altLang="en-US" sz="8800" b="1" dirty="0" err="1"/>
              <a:t>자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err="1" smtClean="0"/>
              <a:t>Git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런타임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컴파일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바이</a:t>
            </a:r>
            <a:r>
              <a:rPr lang="ko-KR" altLang="en-US" sz="8800" b="1" dirty="0"/>
              <a:t>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/>
              <a:t>워</a:t>
            </a:r>
            <a:r>
              <a:rPr lang="ko-KR" altLang="en-US" sz="8800" b="1" dirty="0" smtClean="0"/>
              <a:t>크스페이스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화면 슬라이드 쇼(4:3)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A조 복습 문제</vt:lpstr>
      <vt:lpstr>1번</vt:lpstr>
      <vt:lpstr>2번</vt:lpstr>
      <vt:lpstr>3번</vt:lpstr>
      <vt:lpstr>4번</vt:lpstr>
      <vt:lpstr>5번</vt:lpstr>
      <vt:lpstr>6번</vt:lpstr>
      <vt:lpstr>7번</vt:lpstr>
      <vt:lpstr>8번</vt:lpstr>
      <vt:lpstr>9번</vt:lpstr>
      <vt:lpstr>10번</vt:lpstr>
      <vt:lpstr>11번</vt:lpstr>
      <vt:lpstr>12번</vt:lpstr>
      <vt:lpstr>13번</vt:lpstr>
      <vt:lpstr>14번</vt:lpstr>
      <vt:lpstr>15번</vt:lpstr>
      <vt:lpstr>16번</vt:lpstr>
      <vt:lpstr>17번</vt:lpstr>
      <vt:lpstr>18번</vt:lpstr>
      <vt:lpstr>19번</vt:lpstr>
      <vt:lpstr>20번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복습 문제</dc:title>
  <dc:creator>USER</dc:creator>
  <cp:lastModifiedBy>USER</cp:lastModifiedBy>
  <cp:revision>3</cp:revision>
  <dcterms:created xsi:type="dcterms:W3CDTF">2019-05-03T04:11:02Z</dcterms:created>
  <dcterms:modified xsi:type="dcterms:W3CDTF">2019-05-03T05:18:59Z</dcterms:modified>
</cp:coreProperties>
</file>