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7" d="100"/>
          <a:sy n="97" d="100"/>
        </p:scale>
        <p:origin x="-594" y="222"/>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781374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 sz="1100" b="0" i="0" u="none" strike="noStrike" cap="none" dirty="0" smtClean="0">
                <a:solidFill>
                  <a:schemeClr val="dk1"/>
                </a:solidFill>
                <a:latin typeface="Arial"/>
                <a:ea typeface="Arial"/>
                <a:cs typeface="Arial"/>
                <a:sym typeface="Arial"/>
              </a:rPr>
              <a:t>:</a:t>
            </a:r>
            <a:r>
              <a:rPr lang="en" sz="1100" dirty="0" smtClean="0">
                <a:solidFill>
                  <a:schemeClr val="dk1"/>
                </a:solidFill>
              </a:rPr>
              <a:t>Meena Devi J</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a:t>
            </a:r>
            <a:r>
              <a:rPr lang="en" sz="1100" b="0" i="0" u="none" strike="noStrike" cap="none" dirty="0" smtClean="0">
                <a:solidFill>
                  <a:schemeClr val="dk1"/>
                </a:solidFill>
                <a:latin typeface="Arial"/>
                <a:ea typeface="Arial"/>
                <a:cs typeface="Arial"/>
                <a:sym typeface="Arial"/>
              </a:rPr>
              <a:t>950821104707</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a:solidFill>
                  <a:schemeClr val="dk1"/>
                </a:solidFill>
              </a:rPr>
              <a:t>Source :</a:t>
            </a:r>
            <a:r>
              <a:rPr lang="en" sz="1500" i="0" u="none" strike="noStrike" cap="none">
                <a:solidFill>
                  <a:schemeClr val="dk1"/>
                </a:solidFill>
              </a:rPr>
              <a:t> Arockia Jeba Santhiya A</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Abstract</a:t>
            </a: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200" b="1"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Django for Secure Online Voting :</a:t>
            </a:r>
            <a:endParaRPr sz="1200" b="1"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dirty="0">
                <a:solidFill>
                  <a:srgbClr val="213163"/>
                </a:solidFill>
              </a:rPr>
              <a:t>   This presentation explores building secure online voting applications with Django, a powerful Python web framework. We'll showcase:</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Rapid Development</a:t>
            </a: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Secure Voting</a:t>
            </a: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Scalability</a:t>
            </a:r>
            <a:endParaRPr sz="1200" dirty="0">
              <a:solidFill>
                <a:srgbClr val="213163"/>
              </a:solidFill>
            </a:endParaRPr>
          </a:p>
          <a:p>
            <a:pPr marL="457200" lvl="0" indent="0" algn="l" rtl="0">
              <a:spcBef>
                <a:spcPts val="0"/>
              </a:spcBef>
              <a:spcAft>
                <a:spcPts val="0"/>
              </a:spcAft>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dirty="0">
                <a:solidFill>
                  <a:srgbClr val="213163"/>
                </a:solidFill>
              </a:rPr>
              <a:t>Explore user registration, voting security, and administrative controls. See how Django creates secure online voting systems.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r>
              <a:rPr lang="en-US" sz="1000" dirty="0" err="1">
                <a:solidFill>
                  <a:schemeClr val="dk1"/>
                </a:solidFill>
              </a:rPr>
              <a:t>Source;Meena</a:t>
            </a:r>
            <a:r>
              <a:rPr lang="en-US" sz="1000" dirty="0">
                <a:solidFill>
                  <a:schemeClr val="dk1"/>
                </a:solidFill>
              </a:rPr>
              <a:t> Devi J                     </a:t>
            </a:r>
            <a:endParaRPr lang="en-US" sz="1000" dirty="0"/>
          </a:p>
          <a:p>
            <a:pPr marL="0" marR="0" lvl="0" indent="0" algn="l" rtl="0">
              <a:lnSpc>
                <a:spcPct val="100000"/>
              </a:lnSpc>
              <a:spcBef>
                <a:spcPts val="0"/>
              </a:spcBef>
              <a:spcAft>
                <a:spcPts val="0"/>
              </a:spcAft>
              <a:buNone/>
            </a:pPr>
            <a:r>
              <a:rPr lang="en" sz="1000" dirty="0" smtClean="0">
                <a:solidFill>
                  <a:schemeClr val="dk1"/>
                </a:solidFill>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r>
              <a:rPr lang="en-US" dirty="0" err="1">
                <a:solidFill>
                  <a:schemeClr val="dk1"/>
                </a:solidFill>
              </a:rPr>
              <a:t>Source;Meena</a:t>
            </a:r>
            <a:r>
              <a:rPr lang="en-US" dirty="0">
                <a:solidFill>
                  <a:schemeClr val="dk1"/>
                </a:solidFill>
              </a:rPr>
              <a:t> Devi J                     </a:t>
            </a:r>
            <a:endParaRPr lang="en-US" dirty="0"/>
          </a:p>
          <a:p>
            <a:pPr marL="0" marR="0" lvl="0" indent="0" algn="l" rtl="0">
              <a:lnSpc>
                <a:spcPct val="100000"/>
              </a:lnSpc>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Project Overview</a:t>
            </a:r>
            <a:endParaRPr sz="1600" b="1" i="0" u="none" strike="noStrike" cap="none" dirty="0">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Title :</a:t>
            </a:r>
            <a:r>
              <a:rPr lang="en" sz="1200" dirty="0">
                <a:solidFill>
                  <a:srgbClr val="213163"/>
                </a:solidFill>
              </a:rPr>
              <a:t> Voting Machine with Django</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Developer :</a:t>
            </a:r>
            <a:r>
              <a:rPr lang="en" sz="1200" dirty="0">
                <a:solidFill>
                  <a:srgbClr val="213163"/>
                </a:solidFill>
              </a:rPr>
              <a:t> Arockia Jeba Santhiya A</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Objectives :</a:t>
            </a:r>
            <a:r>
              <a:rPr lang="en" sz="1200" dirty="0">
                <a:solidFill>
                  <a:srgbClr val="213163"/>
                </a:solidFill>
              </a:rPr>
              <a:t> Develop secure online voting with Django, ensuring integrity, scalability, and trust.</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Structure :</a:t>
            </a:r>
            <a:r>
              <a:rPr lang="en" sz="1200" dirty="0">
                <a:solidFill>
                  <a:srgbClr val="213163"/>
                </a:solidFill>
              </a:rPr>
              <a:t> Setup, Authentication, Poll Management, Voting Interface, Results.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Materials :</a:t>
            </a:r>
            <a:r>
              <a:rPr lang="en" sz="1200" dirty="0">
                <a:solidFill>
                  <a:srgbClr val="213163"/>
                </a:solidFill>
              </a:rPr>
              <a:t> Django, database, HTML/CSS, Python.</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Outcome : </a:t>
            </a:r>
            <a:r>
              <a:rPr lang="en" sz="1200" dirty="0">
                <a:solidFill>
                  <a:srgbClr val="213163"/>
                </a:solidFill>
              </a:rPr>
              <a:t>Secure, scalable system, showcasing Django expertise.</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3" name="Rectangle 2"/>
          <p:cNvSpPr/>
          <p:nvPr/>
        </p:nvSpPr>
        <p:spPr>
          <a:xfrm>
            <a:off x="2040002" y="3450249"/>
            <a:ext cx="1079142" cy="307777"/>
          </a:xfrm>
          <a:prstGeom prst="rect">
            <a:avLst/>
          </a:prstGeom>
        </p:spPr>
        <p:txBody>
          <a:bodyPr wrap="none">
            <a:spAutoFit/>
          </a:bodyPr>
          <a:lstStyle/>
          <a:p>
            <a:pPr lvl="0"/>
            <a:r>
              <a:rPr lang="en-US" dirty="0" smtClean="0">
                <a:solidFill>
                  <a:schemeClr val="dk1"/>
                </a:solidFill>
              </a:rPr>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r>
              <a:rPr lang="en-US" sz="1200" dirty="0" err="1">
                <a:solidFill>
                  <a:schemeClr val="dk1"/>
                </a:solidFill>
              </a:rPr>
              <a:t>Source;Meena</a:t>
            </a:r>
            <a:r>
              <a:rPr lang="en-US" sz="1200" dirty="0">
                <a:solidFill>
                  <a:schemeClr val="dk1"/>
                </a:solidFill>
              </a:rPr>
              <a:t> Devi J                     </a:t>
            </a:r>
            <a:endParaRPr lang="en-US" sz="1200" dirty="0"/>
          </a:p>
          <a:p>
            <a:pPr marL="0" marR="0" lvl="0" indent="0" algn="l" rtl="0">
              <a:lnSpc>
                <a:spcPct val="100000"/>
              </a:lnSpc>
              <a:spcBef>
                <a:spcPts val="0"/>
              </a:spcBef>
              <a:spcAft>
                <a:spcPts val="0"/>
              </a:spcAft>
              <a:buNone/>
            </a:pPr>
            <a:endParaRPr sz="1200" dirty="0">
              <a:solidFill>
                <a:srgbClr val="213163"/>
              </a:solidFill>
            </a:endParaRPr>
          </a:p>
          <a:p>
            <a:pPr marL="0" marR="0" lvl="0" indent="0" algn="l" rtl="0">
              <a:lnSpc>
                <a:spcPct val="100000"/>
              </a:lnSpc>
              <a:spcBef>
                <a:spcPts val="0"/>
              </a:spcBef>
              <a:spcAft>
                <a:spcPts val="0"/>
              </a:spcAft>
              <a:buNone/>
            </a:pPr>
            <a:endParaRPr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r>
              <a:rPr lang="en-US" sz="2400" dirty="0" err="1">
                <a:solidFill>
                  <a:schemeClr val="dk1"/>
                </a:solidFill>
              </a:rPr>
              <a:t>Source;Meena</a:t>
            </a:r>
            <a:r>
              <a:rPr lang="en-US" sz="2400" dirty="0">
                <a:solidFill>
                  <a:schemeClr val="dk1"/>
                </a:solidFill>
              </a:rPr>
              <a:t> Devi J                     </a:t>
            </a:r>
            <a:endParaRPr lang="en-US" sz="2400" dirty="0"/>
          </a:p>
          <a:p>
            <a:pPr marL="0" marR="0" lvl="0" indent="0" algn="l" rtl="0">
              <a:lnSpc>
                <a:spcPct val="100000"/>
              </a:lnSpc>
              <a:spcBef>
                <a:spcPts val="0"/>
              </a:spcBef>
              <a:spcAft>
                <a:spcPts val="0"/>
              </a:spcAft>
              <a:buNone/>
            </a:pPr>
            <a:endParaRPr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2" name="Rectangle 1"/>
          <p:cNvSpPr/>
          <p:nvPr/>
        </p:nvSpPr>
        <p:spPr>
          <a:xfrm>
            <a:off x="221034" y="4718611"/>
            <a:ext cx="2940228" cy="307777"/>
          </a:xfrm>
          <a:prstGeom prst="rect">
            <a:avLst/>
          </a:prstGeom>
        </p:spPr>
        <p:txBody>
          <a:bodyPr wrap="none">
            <a:spAutoFit/>
          </a:bodyPr>
          <a:lstStyle/>
          <a:p>
            <a:pPr lvl="0"/>
            <a:r>
              <a:rPr lang="en-US" dirty="0" err="1">
                <a:solidFill>
                  <a:schemeClr val="dk1"/>
                </a:solidFill>
              </a:rPr>
              <a:t>Source;Meena</a:t>
            </a:r>
            <a:r>
              <a:rPr lang="en-US" dirty="0">
                <a:solidFill>
                  <a:schemeClr val="dk1"/>
                </a:solidFill>
              </a:rPr>
              <a:t> Devi J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r>
              <a:rPr lang="en-US" sz="2000" dirty="0" err="1">
                <a:solidFill>
                  <a:schemeClr val="dk1"/>
                </a:solidFill>
              </a:rPr>
              <a:t>Source;Meena</a:t>
            </a:r>
            <a:r>
              <a:rPr lang="en-US" sz="2000" dirty="0">
                <a:solidFill>
                  <a:schemeClr val="dk1"/>
                </a:solidFill>
              </a:rPr>
              <a:t> Devi J                     </a:t>
            </a:r>
            <a:endParaRPr lang="en-US" sz="2000" dirty="0"/>
          </a:p>
          <a:p>
            <a:pPr marL="0" marR="0" lvl="0" indent="0" algn="l" rtl="0">
              <a:lnSpc>
                <a:spcPct val="100000"/>
              </a:lnSpc>
              <a:spcBef>
                <a:spcPts val="0"/>
              </a:spcBef>
              <a:spcAft>
                <a:spcPts val="0"/>
              </a:spcAft>
              <a:buNone/>
            </a:pP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834</Words>
  <Application>Microsoft Office PowerPoint</Application>
  <PresentationFormat>On-screen Show (16:9)</PresentationFormat>
  <Paragraphs>301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PREM</cp:lastModifiedBy>
  <cp:revision>1</cp:revision>
  <dcterms:modified xsi:type="dcterms:W3CDTF">2024-04-12T00:59:35Z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