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</p:sldMasterIdLst>
  <p:sldIdLst>
    <p:sldId id="256" r:id="rId5"/>
    <p:sldId id="270" r:id="rId6"/>
    <p:sldId id="260" r:id="rId7"/>
    <p:sldId id="257" r:id="rId8"/>
    <p:sldId id="265" r:id="rId9"/>
    <p:sldId id="259" r:id="rId10"/>
    <p:sldId id="261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69" r:id="rId22"/>
    <p:sldId id="262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F4037-4BE5-41EE-8BB1-DF72BC9BEF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FB8B9C2-DD46-46D5-BD3B-06D90D0403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Objectives</a:t>
          </a:r>
          <a:endParaRPr lang="en-US"/>
        </a:p>
      </dgm:t>
    </dgm:pt>
    <dgm:pt modelId="{29AE4115-B4D1-4355-AD63-360D8178397B}" type="parTrans" cxnId="{F39FF193-74E4-4CC4-9F95-F432A0F9BDDA}">
      <dgm:prSet/>
      <dgm:spPr/>
      <dgm:t>
        <a:bodyPr/>
        <a:lstStyle/>
        <a:p>
          <a:endParaRPr lang="en-US"/>
        </a:p>
      </dgm:t>
    </dgm:pt>
    <dgm:pt modelId="{56C69638-C316-465E-806A-83BED6B0D9BF}" type="sibTrans" cxnId="{F39FF193-74E4-4CC4-9F95-F432A0F9BDDA}">
      <dgm:prSet/>
      <dgm:spPr/>
      <dgm:t>
        <a:bodyPr/>
        <a:lstStyle/>
        <a:p>
          <a:endParaRPr lang="en-US"/>
        </a:p>
      </dgm:t>
    </dgm:pt>
    <dgm:pt modelId="{96DB9BFE-D225-4F45-8B10-73A6A61C39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Literature Survey</a:t>
          </a:r>
          <a:endParaRPr lang="en-US"/>
        </a:p>
      </dgm:t>
    </dgm:pt>
    <dgm:pt modelId="{09A2FCB6-716A-436B-8FC2-D5B53D26670F}" type="parTrans" cxnId="{8597CC09-6B4D-447A-8F21-60CD46C00C4C}">
      <dgm:prSet/>
      <dgm:spPr/>
      <dgm:t>
        <a:bodyPr/>
        <a:lstStyle/>
        <a:p>
          <a:endParaRPr lang="en-US"/>
        </a:p>
      </dgm:t>
    </dgm:pt>
    <dgm:pt modelId="{F3355911-09BE-4CBC-969C-366CD42F9F70}" type="sibTrans" cxnId="{8597CC09-6B4D-447A-8F21-60CD46C00C4C}">
      <dgm:prSet/>
      <dgm:spPr/>
      <dgm:t>
        <a:bodyPr/>
        <a:lstStyle/>
        <a:p>
          <a:endParaRPr lang="en-US"/>
        </a:p>
      </dgm:t>
    </dgm:pt>
    <dgm:pt modelId="{56045A68-9ADF-41B4-A154-8503F148C5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Methodology</a:t>
          </a:r>
          <a:endParaRPr lang="en-US"/>
        </a:p>
      </dgm:t>
    </dgm:pt>
    <dgm:pt modelId="{22EB958D-EB60-45EA-91B2-89077EF19A8C}" type="parTrans" cxnId="{B346C532-4014-4CC3-92A3-DE7157919EBA}">
      <dgm:prSet/>
      <dgm:spPr/>
      <dgm:t>
        <a:bodyPr/>
        <a:lstStyle/>
        <a:p>
          <a:endParaRPr lang="en-US"/>
        </a:p>
      </dgm:t>
    </dgm:pt>
    <dgm:pt modelId="{CD239B34-0E31-4C7B-BFA8-B3FA0DDF1645}" type="sibTrans" cxnId="{B346C532-4014-4CC3-92A3-DE7157919EBA}">
      <dgm:prSet/>
      <dgm:spPr/>
      <dgm:t>
        <a:bodyPr/>
        <a:lstStyle/>
        <a:p>
          <a:endParaRPr lang="en-US"/>
        </a:p>
      </dgm:t>
    </dgm:pt>
    <dgm:pt modelId="{B143423A-5E2F-4B25-BB2F-B048484EE25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Applications</a:t>
          </a:r>
          <a:endParaRPr lang="en-US"/>
        </a:p>
      </dgm:t>
    </dgm:pt>
    <dgm:pt modelId="{1A3B2705-4D1D-466F-BA53-EC2728A15B0B}" type="parTrans" cxnId="{D6398336-6D8A-4729-88BD-0ED5F9A9EE3B}">
      <dgm:prSet/>
      <dgm:spPr/>
      <dgm:t>
        <a:bodyPr/>
        <a:lstStyle/>
        <a:p>
          <a:endParaRPr lang="en-US"/>
        </a:p>
      </dgm:t>
    </dgm:pt>
    <dgm:pt modelId="{C11A735B-415E-4E2F-84D5-E0FCB6780D04}" type="sibTrans" cxnId="{D6398336-6D8A-4729-88BD-0ED5F9A9EE3B}">
      <dgm:prSet/>
      <dgm:spPr/>
      <dgm:t>
        <a:bodyPr/>
        <a:lstStyle/>
        <a:p>
          <a:endParaRPr lang="en-US"/>
        </a:p>
      </dgm:t>
    </dgm:pt>
    <dgm:pt modelId="{AFD75D7C-C16E-4C6D-8CA5-C2C58B526A2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Further Advancements</a:t>
          </a:r>
          <a:endParaRPr lang="en-US"/>
        </a:p>
      </dgm:t>
    </dgm:pt>
    <dgm:pt modelId="{849C122F-96AE-4474-A745-8B4BB40B7AAA}" type="parTrans" cxnId="{388F365C-6AA7-43E9-813E-B436F32B31D0}">
      <dgm:prSet/>
      <dgm:spPr/>
      <dgm:t>
        <a:bodyPr/>
        <a:lstStyle/>
        <a:p>
          <a:endParaRPr lang="en-US"/>
        </a:p>
      </dgm:t>
    </dgm:pt>
    <dgm:pt modelId="{C0784CAE-0208-4F82-8F77-4AA087701921}" type="sibTrans" cxnId="{388F365C-6AA7-43E9-813E-B436F32B31D0}">
      <dgm:prSet/>
      <dgm:spPr/>
      <dgm:t>
        <a:bodyPr/>
        <a:lstStyle/>
        <a:p>
          <a:endParaRPr lang="en-US"/>
        </a:p>
      </dgm:t>
    </dgm:pt>
    <dgm:pt modelId="{131A4ABC-4961-4689-A914-34A7DA8EC6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Scope in Military</a:t>
          </a:r>
          <a:endParaRPr lang="en-US"/>
        </a:p>
      </dgm:t>
    </dgm:pt>
    <dgm:pt modelId="{6BC32A55-E2C0-418D-8D9D-DA28722D854C}" type="parTrans" cxnId="{22CA31AD-EA27-467F-8951-C783C14BD290}">
      <dgm:prSet/>
      <dgm:spPr/>
      <dgm:t>
        <a:bodyPr/>
        <a:lstStyle/>
        <a:p>
          <a:endParaRPr lang="en-US"/>
        </a:p>
      </dgm:t>
    </dgm:pt>
    <dgm:pt modelId="{0CE07693-08AD-4CCD-9BFA-15D647295841}" type="sibTrans" cxnId="{22CA31AD-EA27-467F-8951-C783C14BD290}">
      <dgm:prSet/>
      <dgm:spPr/>
      <dgm:t>
        <a:bodyPr/>
        <a:lstStyle/>
        <a:p>
          <a:endParaRPr lang="en-US"/>
        </a:p>
      </dgm:t>
    </dgm:pt>
    <dgm:pt modelId="{E28BC0AA-D167-4ED8-8674-39EAB000AC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Timeline</a:t>
          </a:r>
          <a:endParaRPr lang="en-US"/>
        </a:p>
      </dgm:t>
    </dgm:pt>
    <dgm:pt modelId="{B5487CE7-0C8B-4AE6-9824-58B73341134D}" type="parTrans" cxnId="{6A23AB29-471B-453E-A67A-6A510BB5E591}">
      <dgm:prSet/>
      <dgm:spPr/>
      <dgm:t>
        <a:bodyPr/>
        <a:lstStyle/>
        <a:p>
          <a:endParaRPr lang="en-US"/>
        </a:p>
      </dgm:t>
    </dgm:pt>
    <dgm:pt modelId="{50A20BDF-C0F9-4434-BD01-04DFD037A6F1}" type="sibTrans" cxnId="{6A23AB29-471B-453E-A67A-6A510BB5E591}">
      <dgm:prSet/>
      <dgm:spPr/>
      <dgm:t>
        <a:bodyPr/>
        <a:lstStyle/>
        <a:p>
          <a:endParaRPr lang="en-US"/>
        </a:p>
      </dgm:t>
    </dgm:pt>
    <dgm:pt modelId="{A4247F59-2EC6-4D34-AB7E-BCB9460777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References</a:t>
          </a:r>
          <a:endParaRPr lang="en-US"/>
        </a:p>
      </dgm:t>
    </dgm:pt>
    <dgm:pt modelId="{9535631E-2FB1-4856-B2CB-5DB8F569AB24}" type="parTrans" cxnId="{36C78D93-83F9-436D-9F17-F0BF25F3D0F7}">
      <dgm:prSet/>
      <dgm:spPr/>
      <dgm:t>
        <a:bodyPr/>
        <a:lstStyle/>
        <a:p>
          <a:endParaRPr lang="en-US"/>
        </a:p>
      </dgm:t>
    </dgm:pt>
    <dgm:pt modelId="{EC5049F1-9E8C-486A-9057-B7AA6CEF5107}" type="sibTrans" cxnId="{36C78D93-83F9-436D-9F17-F0BF25F3D0F7}">
      <dgm:prSet/>
      <dgm:spPr/>
      <dgm:t>
        <a:bodyPr/>
        <a:lstStyle/>
        <a:p>
          <a:endParaRPr lang="en-US"/>
        </a:p>
      </dgm:t>
    </dgm:pt>
    <dgm:pt modelId="{81ACC773-089D-459C-9ABA-AAECC665B01F}" type="pres">
      <dgm:prSet presAssocID="{931F4037-4BE5-41EE-8BB1-DF72BC9BEFF3}" presName="root" presStyleCnt="0">
        <dgm:presLayoutVars>
          <dgm:dir/>
          <dgm:resizeHandles val="exact"/>
        </dgm:presLayoutVars>
      </dgm:prSet>
      <dgm:spPr/>
    </dgm:pt>
    <dgm:pt modelId="{0F5082AB-D1BF-4545-B9C8-A87343597119}" type="pres">
      <dgm:prSet presAssocID="{7FB8B9C2-DD46-46D5-BD3B-06D90D0403C4}" presName="compNode" presStyleCnt="0"/>
      <dgm:spPr/>
    </dgm:pt>
    <dgm:pt modelId="{32BA6891-D1A1-4124-9021-F0CC84C554CC}" type="pres">
      <dgm:prSet presAssocID="{7FB8B9C2-DD46-46D5-BD3B-06D90D0403C4}" presName="bgRect" presStyleLbl="bgShp" presStyleIdx="0" presStyleCnt="8"/>
      <dgm:spPr/>
    </dgm:pt>
    <dgm:pt modelId="{5B5503F9-060B-4E7B-945B-FAE7A103D014}" type="pres">
      <dgm:prSet presAssocID="{7FB8B9C2-DD46-46D5-BD3B-06D90D0403C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B1F6248-E361-44EB-B6E5-51683B316B93}" type="pres">
      <dgm:prSet presAssocID="{7FB8B9C2-DD46-46D5-BD3B-06D90D0403C4}" presName="spaceRect" presStyleCnt="0"/>
      <dgm:spPr/>
    </dgm:pt>
    <dgm:pt modelId="{69CC412B-118D-411F-A38D-5D6B3A53A4F3}" type="pres">
      <dgm:prSet presAssocID="{7FB8B9C2-DD46-46D5-BD3B-06D90D0403C4}" presName="parTx" presStyleLbl="revTx" presStyleIdx="0" presStyleCnt="8">
        <dgm:presLayoutVars>
          <dgm:chMax val="0"/>
          <dgm:chPref val="0"/>
        </dgm:presLayoutVars>
      </dgm:prSet>
      <dgm:spPr/>
    </dgm:pt>
    <dgm:pt modelId="{58596579-7F2D-4AC4-8F95-5A4CD3051352}" type="pres">
      <dgm:prSet presAssocID="{56C69638-C316-465E-806A-83BED6B0D9BF}" presName="sibTrans" presStyleCnt="0"/>
      <dgm:spPr/>
    </dgm:pt>
    <dgm:pt modelId="{BA35CFC2-C20A-44E3-A7C8-E38818FCF7D0}" type="pres">
      <dgm:prSet presAssocID="{96DB9BFE-D225-4F45-8B10-73A6A61C39A3}" presName="compNode" presStyleCnt="0"/>
      <dgm:spPr/>
    </dgm:pt>
    <dgm:pt modelId="{2CC5BFB8-67CB-4A67-BFA1-3FDAE1262767}" type="pres">
      <dgm:prSet presAssocID="{96DB9BFE-D225-4F45-8B10-73A6A61C39A3}" presName="bgRect" presStyleLbl="bgShp" presStyleIdx="1" presStyleCnt="8"/>
      <dgm:spPr/>
    </dgm:pt>
    <dgm:pt modelId="{DCC1CB0B-4FFD-4DC8-903F-2A2DCE11BB60}" type="pres">
      <dgm:prSet presAssocID="{96DB9BFE-D225-4F45-8B10-73A6A61C39A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4A3C4CE-DAA7-44BA-9E21-B35E0DB6C120}" type="pres">
      <dgm:prSet presAssocID="{96DB9BFE-D225-4F45-8B10-73A6A61C39A3}" presName="spaceRect" presStyleCnt="0"/>
      <dgm:spPr/>
    </dgm:pt>
    <dgm:pt modelId="{9EA3F500-49CF-4AE7-ADCC-4CCF2C002305}" type="pres">
      <dgm:prSet presAssocID="{96DB9BFE-D225-4F45-8B10-73A6A61C39A3}" presName="parTx" presStyleLbl="revTx" presStyleIdx="1" presStyleCnt="8">
        <dgm:presLayoutVars>
          <dgm:chMax val="0"/>
          <dgm:chPref val="0"/>
        </dgm:presLayoutVars>
      </dgm:prSet>
      <dgm:spPr/>
    </dgm:pt>
    <dgm:pt modelId="{75A5EAAF-60A9-4A60-8DC6-DF38DC6ED57C}" type="pres">
      <dgm:prSet presAssocID="{F3355911-09BE-4CBC-969C-366CD42F9F70}" presName="sibTrans" presStyleCnt="0"/>
      <dgm:spPr/>
    </dgm:pt>
    <dgm:pt modelId="{615F7E9A-6217-4F05-A2F4-666FB67A1A75}" type="pres">
      <dgm:prSet presAssocID="{56045A68-9ADF-41B4-A154-8503F148C51A}" presName="compNode" presStyleCnt="0"/>
      <dgm:spPr/>
    </dgm:pt>
    <dgm:pt modelId="{05E424BE-8A0D-4A16-AF92-1F9A5215531A}" type="pres">
      <dgm:prSet presAssocID="{56045A68-9ADF-41B4-A154-8503F148C51A}" presName="bgRect" presStyleLbl="bgShp" presStyleIdx="2" presStyleCnt="8"/>
      <dgm:spPr/>
    </dgm:pt>
    <dgm:pt modelId="{3709D435-3D7E-40AF-80FC-BF7DA0F5D18A}" type="pres">
      <dgm:prSet presAssocID="{56045A68-9ADF-41B4-A154-8503F148C51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E021AB-B496-4BBC-A3F0-09F077624B52}" type="pres">
      <dgm:prSet presAssocID="{56045A68-9ADF-41B4-A154-8503F148C51A}" presName="spaceRect" presStyleCnt="0"/>
      <dgm:spPr/>
    </dgm:pt>
    <dgm:pt modelId="{757D512A-55BB-42FE-A35C-790B76A38766}" type="pres">
      <dgm:prSet presAssocID="{56045A68-9ADF-41B4-A154-8503F148C51A}" presName="parTx" presStyleLbl="revTx" presStyleIdx="2" presStyleCnt="8">
        <dgm:presLayoutVars>
          <dgm:chMax val="0"/>
          <dgm:chPref val="0"/>
        </dgm:presLayoutVars>
      </dgm:prSet>
      <dgm:spPr/>
    </dgm:pt>
    <dgm:pt modelId="{B0B3BF07-89DA-4210-9E4F-A8E77F95A04D}" type="pres">
      <dgm:prSet presAssocID="{CD239B34-0E31-4C7B-BFA8-B3FA0DDF1645}" presName="sibTrans" presStyleCnt="0"/>
      <dgm:spPr/>
    </dgm:pt>
    <dgm:pt modelId="{D80B6536-848D-4387-9CFE-AEA3A8E55064}" type="pres">
      <dgm:prSet presAssocID="{B143423A-5E2F-4B25-BB2F-B048484EE250}" presName="compNode" presStyleCnt="0"/>
      <dgm:spPr/>
    </dgm:pt>
    <dgm:pt modelId="{794BF550-936D-40FC-BAF7-A1B2D0C65C4F}" type="pres">
      <dgm:prSet presAssocID="{B143423A-5E2F-4B25-BB2F-B048484EE250}" presName="bgRect" presStyleLbl="bgShp" presStyleIdx="3" presStyleCnt="8"/>
      <dgm:spPr/>
    </dgm:pt>
    <dgm:pt modelId="{D12579EC-EFE8-4152-BB69-0D856BBB2212}" type="pres">
      <dgm:prSet presAssocID="{B143423A-5E2F-4B25-BB2F-B048484EE25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6FB7F7F-142E-4920-8507-8BE0DDDC4334}" type="pres">
      <dgm:prSet presAssocID="{B143423A-5E2F-4B25-BB2F-B048484EE250}" presName="spaceRect" presStyleCnt="0"/>
      <dgm:spPr/>
    </dgm:pt>
    <dgm:pt modelId="{5EB63CF6-8669-42B1-B79A-1152BE6AAAC7}" type="pres">
      <dgm:prSet presAssocID="{B143423A-5E2F-4B25-BB2F-B048484EE250}" presName="parTx" presStyleLbl="revTx" presStyleIdx="3" presStyleCnt="8">
        <dgm:presLayoutVars>
          <dgm:chMax val="0"/>
          <dgm:chPref val="0"/>
        </dgm:presLayoutVars>
      </dgm:prSet>
      <dgm:spPr/>
    </dgm:pt>
    <dgm:pt modelId="{729A587A-937A-42AE-9BF2-DBBE43915491}" type="pres">
      <dgm:prSet presAssocID="{C11A735B-415E-4E2F-84D5-E0FCB6780D04}" presName="sibTrans" presStyleCnt="0"/>
      <dgm:spPr/>
    </dgm:pt>
    <dgm:pt modelId="{46B6F552-A43A-4504-BDA1-F77BD9DBB1CE}" type="pres">
      <dgm:prSet presAssocID="{AFD75D7C-C16E-4C6D-8CA5-C2C58B526A2A}" presName="compNode" presStyleCnt="0"/>
      <dgm:spPr/>
    </dgm:pt>
    <dgm:pt modelId="{CDF04E7F-1054-434F-9237-167C659F6A46}" type="pres">
      <dgm:prSet presAssocID="{AFD75D7C-C16E-4C6D-8CA5-C2C58B526A2A}" presName="bgRect" presStyleLbl="bgShp" presStyleIdx="4" presStyleCnt="8"/>
      <dgm:spPr/>
    </dgm:pt>
    <dgm:pt modelId="{9F887E60-49BD-4E0C-94B8-FCD471B47805}" type="pres">
      <dgm:prSet presAssocID="{AFD75D7C-C16E-4C6D-8CA5-C2C58B526A2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026252-B4EE-4FD9-8F85-82CEBAD4EE8A}" type="pres">
      <dgm:prSet presAssocID="{AFD75D7C-C16E-4C6D-8CA5-C2C58B526A2A}" presName="spaceRect" presStyleCnt="0"/>
      <dgm:spPr/>
    </dgm:pt>
    <dgm:pt modelId="{0C9A1DD4-BE2E-443F-8C19-1873B649DF88}" type="pres">
      <dgm:prSet presAssocID="{AFD75D7C-C16E-4C6D-8CA5-C2C58B526A2A}" presName="parTx" presStyleLbl="revTx" presStyleIdx="4" presStyleCnt="8">
        <dgm:presLayoutVars>
          <dgm:chMax val="0"/>
          <dgm:chPref val="0"/>
        </dgm:presLayoutVars>
      </dgm:prSet>
      <dgm:spPr/>
    </dgm:pt>
    <dgm:pt modelId="{319A0938-9F76-4235-855A-076FA6B49DCB}" type="pres">
      <dgm:prSet presAssocID="{C0784CAE-0208-4F82-8F77-4AA087701921}" presName="sibTrans" presStyleCnt="0"/>
      <dgm:spPr/>
    </dgm:pt>
    <dgm:pt modelId="{C60BE5C7-86EF-40F3-95D6-E482255A0028}" type="pres">
      <dgm:prSet presAssocID="{131A4ABC-4961-4689-A914-34A7DA8EC6A9}" presName="compNode" presStyleCnt="0"/>
      <dgm:spPr/>
    </dgm:pt>
    <dgm:pt modelId="{D6B3B382-D17D-4DC4-A801-49C793C0A3CE}" type="pres">
      <dgm:prSet presAssocID="{131A4ABC-4961-4689-A914-34A7DA8EC6A9}" presName="bgRect" presStyleLbl="bgShp" presStyleIdx="5" presStyleCnt="8"/>
      <dgm:spPr/>
    </dgm:pt>
    <dgm:pt modelId="{FAE42E38-25C7-44F1-99D0-C3715706E19F}" type="pres">
      <dgm:prSet presAssocID="{131A4ABC-4961-4689-A914-34A7DA8EC6A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6F4E05-BCC7-48A3-A36D-2B877A7B3127}" type="pres">
      <dgm:prSet presAssocID="{131A4ABC-4961-4689-A914-34A7DA8EC6A9}" presName="spaceRect" presStyleCnt="0"/>
      <dgm:spPr/>
    </dgm:pt>
    <dgm:pt modelId="{6BF6ECAC-2494-4969-9C1D-1879F1D31957}" type="pres">
      <dgm:prSet presAssocID="{131A4ABC-4961-4689-A914-34A7DA8EC6A9}" presName="parTx" presStyleLbl="revTx" presStyleIdx="5" presStyleCnt="8">
        <dgm:presLayoutVars>
          <dgm:chMax val="0"/>
          <dgm:chPref val="0"/>
        </dgm:presLayoutVars>
      </dgm:prSet>
      <dgm:spPr/>
    </dgm:pt>
    <dgm:pt modelId="{57CABF4D-1B2E-4A1F-B4D1-A9BD2BCBE0A9}" type="pres">
      <dgm:prSet presAssocID="{0CE07693-08AD-4CCD-9BFA-15D647295841}" presName="sibTrans" presStyleCnt="0"/>
      <dgm:spPr/>
    </dgm:pt>
    <dgm:pt modelId="{B7CEDC7E-48CE-4638-ADC1-A5AE78BB9074}" type="pres">
      <dgm:prSet presAssocID="{E28BC0AA-D167-4ED8-8674-39EAB000AC77}" presName="compNode" presStyleCnt="0"/>
      <dgm:spPr/>
    </dgm:pt>
    <dgm:pt modelId="{35BCCB14-99E2-44FB-8B32-138CE9CE63AD}" type="pres">
      <dgm:prSet presAssocID="{E28BC0AA-D167-4ED8-8674-39EAB000AC77}" presName="bgRect" presStyleLbl="bgShp" presStyleIdx="6" presStyleCnt="8"/>
      <dgm:spPr/>
    </dgm:pt>
    <dgm:pt modelId="{02C4F5B2-EB82-4F98-BF0A-96124713A950}" type="pres">
      <dgm:prSet presAssocID="{E28BC0AA-D167-4ED8-8674-39EAB000AC7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7593FB7-9C3B-4C54-8EF5-0B65D5AEC183}" type="pres">
      <dgm:prSet presAssocID="{E28BC0AA-D167-4ED8-8674-39EAB000AC77}" presName="spaceRect" presStyleCnt="0"/>
      <dgm:spPr/>
    </dgm:pt>
    <dgm:pt modelId="{2B4F1A7C-F8F7-43F0-93CE-7D425D1959E9}" type="pres">
      <dgm:prSet presAssocID="{E28BC0AA-D167-4ED8-8674-39EAB000AC77}" presName="parTx" presStyleLbl="revTx" presStyleIdx="6" presStyleCnt="8">
        <dgm:presLayoutVars>
          <dgm:chMax val="0"/>
          <dgm:chPref val="0"/>
        </dgm:presLayoutVars>
      </dgm:prSet>
      <dgm:spPr/>
    </dgm:pt>
    <dgm:pt modelId="{CABD3173-6911-4F19-89B1-FDE855E2E9B9}" type="pres">
      <dgm:prSet presAssocID="{50A20BDF-C0F9-4434-BD01-04DFD037A6F1}" presName="sibTrans" presStyleCnt="0"/>
      <dgm:spPr/>
    </dgm:pt>
    <dgm:pt modelId="{FD2179A0-9B8B-41A0-A875-820EEBC3545B}" type="pres">
      <dgm:prSet presAssocID="{A4247F59-2EC6-4D34-AB7E-BCB946077778}" presName="compNode" presStyleCnt="0"/>
      <dgm:spPr/>
    </dgm:pt>
    <dgm:pt modelId="{17F3D298-A181-48C4-9C4A-CACDE1E8B94A}" type="pres">
      <dgm:prSet presAssocID="{A4247F59-2EC6-4D34-AB7E-BCB946077778}" presName="bgRect" presStyleLbl="bgShp" presStyleIdx="7" presStyleCnt="8"/>
      <dgm:spPr/>
    </dgm:pt>
    <dgm:pt modelId="{6E3143E2-49DA-43CC-B909-636522B77520}" type="pres">
      <dgm:prSet presAssocID="{A4247F59-2EC6-4D34-AB7E-BCB94607777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0B9D630-2B34-4663-8A64-01DC0E4EE183}" type="pres">
      <dgm:prSet presAssocID="{A4247F59-2EC6-4D34-AB7E-BCB946077778}" presName="spaceRect" presStyleCnt="0"/>
      <dgm:spPr/>
    </dgm:pt>
    <dgm:pt modelId="{A94B9C01-A79C-431F-A8DA-0AE1CBF01606}" type="pres">
      <dgm:prSet presAssocID="{A4247F59-2EC6-4D34-AB7E-BCB94607777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597CC09-6B4D-447A-8F21-60CD46C00C4C}" srcId="{931F4037-4BE5-41EE-8BB1-DF72BC9BEFF3}" destId="{96DB9BFE-D225-4F45-8B10-73A6A61C39A3}" srcOrd="1" destOrd="0" parTransId="{09A2FCB6-716A-436B-8FC2-D5B53D26670F}" sibTransId="{F3355911-09BE-4CBC-969C-366CD42F9F70}"/>
    <dgm:cxn modelId="{6A23AB29-471B-453E-A67A-6A510BB5E591}" srcId="{931F4037-4BE5-41EE-8BB1-DF72BC9BEFF3}" destId="{E28BC0AA-D167-4ED8-8674-39EAB000AC77}" srcOrd="6" destOrd="0" parTransId="{B5487CE7-0C8B-4AE6-9824-58B73341134D}" sibTransId="{50A20BDF-C0F9-4434-BD01-04DFD037A6F1}"/>
    <dgm:cxn modelId="{B346C532-4014-4CC3-92A3-DE7157919EBA}" srcId="{931F4037-4BE5-41EE-8BB1-DF72BC9BEFF3}" destId="{56045A68-9ADF-41B4-A154-8503F148C51A}" srcOrd="2" destOrd="0" parTransId="{22EB958D-EB60-45EA-91B2-89077EF19A8C}" sibTransId="{CD239B34-0E31-4C7B-BFA8-B3FA0DDF1645}"/>
    <dgm:cxn modelId="{D6398336-6D8A-4729-88BD-0ED5F9A9EE3B}" srcId="{931F4037-4BE5-41EE-8BB1-DF72BC9BEFF3}" destId="{B143423A-5E2F-4B25-BB2F-B048484EE250}" srcOrd="3" destOrd="0" parTransId="{1A3B2705-4D1D-466F-BA53-EC2728A15B0B}" sibTransId="{C11A735B-415E-4E2F-84D5-E0FCB6780D04}"/>
    <dgm:cxn modelId="{34BDE836-A20C-4C10-A2C6-D7FDC8CF77AC}" type="presOf" srcId="{56045A68-9ADF-41B4-A154-8503F148C51A}" destId="{757D512A-55BB-42FE-A35C-790B76A38766}" srcOrd="0" destOrd="0" presId="urn:microsoft.com/office/officeart/2018/2/layout/IconVerticalSolidList"/>
    <dgm:cxn modelId="{388F365C-6AA7-43E9-813E-B436F32B31D0}" srcId="{931F4037-4BE5-41EE-8BB1-DF72BC9BEFF3}" destId="{AFD75D7C-C16E-4C6D-8CA5-C2C58B526A2A}" srcOrd="4" destOrd="0" parTransId="{849C122F-96AE-4474-A745-8B4BB40B7AAA}" sibTransId="{C0784CAE-0208-4F82-8F77-4AA087701921}"/>
    <dgm:cxn modelId="{2C3AFE5E-987C-45A7-8FD6-ED1C1BCF2D48}" type="presOf" srcId="{7FB8B9C2-DD46-46D5-BD3B-06D90D0403C4}" destId="{69CC412B-118D-411F-A38D-5D6B3A53A4F3}" srcOrd="0" destOrd="0" presId="urn:microsoft.com/office/officeart/2018/2/layout/IconVerticalSolidList"/>
    <dgm:cxn modelId="{E19D506A-035A-49CD-9C22-EB6410D43AC2}" type="presOf" srcId="{96DB9BFE-D225-4F45-8B10-73A6A61C39A3}" destId="{9EA3F500-49CF-4AE7-ADCC-4CCF2C002305}" srcOrd="0" destOrd="0" presId="urn:microsoft.com/office/officeart/2018/2/layout/IconVerticalSolidList"/>
    <dgm:cxn modelId="{3FF6796A-5B0B-427E-8914-9A3C35FA224B}" type="presOf" srcId="{AFD75D7C-C16E-4C6D-8CA5-C2C58B526A2A}" destId="{0C9A1DD4-BE2E-443F-8C19-1873B649DF88}" srcOrd="0" destOrd="0" presId="urn:microsoft.com/office/officeart/2018/2/layout/IconVerticalSolidList"/>
    <dgm:cxn modelId="{0BFEC54C-E515-4496-9A37-55E39A868503}" type="presOf" srcId="{B143423A-5E2F-4B25-BB2F-B048484EE250}" destId="{5EB63CF6-8669-42B1-B79A-1152BE6AAAC7}" srcOrd="0" destOrd="0" presId="urn:microsoft.com/office/officeart/2018/2/layout/IconVerticalSolidList"/>
    <dgm:cxn modelId="{3691DE7B-6AAB-46E6-8956-F5134495D879}" type="presOf" srcId="{A4247F59-2EC6-4D34-AB7E-BCB946077778}" destId="{A94B9C01-A79C-431F-A8DA-0AE1CBF01606}" srcOrd="0" destOrd="0" presId="urn:microsoft.com/office/officeart/2018/2/layout/IconVerticalSolidList"/>
    <dgm:cxn modelId="{36C78D93-83F9-436D-9F17-F0BF25F3D0F7}" srcId="{931F4037-4BE5-41EE-8BB1-DF72BC9BEFF3}" destId="{A4247F59-2EC6-4D34-AB7E-BCB946077778}" srcOrd="7" destOrd="0" parTransId="{9535631E-2FB1-4856-B2CB-5DB8F569AB24}" sibTransId="{EC5049F1-9E8C-486A-9057-B7AA6CEF5107}"/>
    <dgm:cxn modelId="{F39FF193-74E4-4CC4-9F95-F432A0F9BDDA}" srcId="{931F4037-4BE5-41EE-8BB1-DF72BC9BEFF3}" destId="{7FB8B9C2-DD46-46D5-BD3B-06D90D0403C4}" srcOrd="0" destOrd="0" parTransId="{29AE4115-B4D1-4355-AD63-360D8178397B}" sibTransId="{56C69638-C316-465E-806A-83BED6B0D9BF}"/>
    <dgm:cxn modelId="{116C8C95-369E-423B-8C58-24FFB0CB6B73}" type="presOf" srcId="{931F4037-4BE5-41EE-8BB1-DF72BC9BEFF3}" destId="{81ACC773-089D-459C-9ABA-AAECC665B01F}" srcOrd="0" destOrd="0" presId="urn:microsoft.com/office/officeart/2018/2/layout/IconVerticalSolidList"/>
    <dgm:cxn modelId="{32515CA6-6A6E-4448-AF33-6C5E80D50DC8}" type="presOf" srcId="{131A4ABC-4961-4689-A914-34A7DA8EC6A9}" destId="{6BF6ECAC-2494-4969-9C1D-1879F1D31957}" srcOrd="0" destOrd="0" presId="urn:microsoft.com/office/officeart/2018/2/layout/IconVerticalSolidList"/>
    <dgm:cxn modelId="{7A1AECA6-6F37-49A7-9437-733061E4EA10}" type="presOf" srcId="{E28BC0AA-D167-4ED8-8674-39EAB000AC77}" destId="{2B4F1A7C-F8F7-43F0-93CE-7D425D1959E9}" srcOrd="0" destOrd="0" presId="urn:microsoft.com/office/officeart/2018/2/layout/IconVerticalSolidList"/>
    <dgm:cxn modelId="{22CA31AD-EA27-467F-8951-C783C14BD290}" srcId="{931F4037-4BE5-41EE-8BB1-DF72BC9BEFF3}" destId="{131A4ABC-4961-4689-A914-34A7DA8EC6A9}" srcOrd="5" destOrd="0" parTransId="{6BC32A55-E2C0-418D-8D9D-DA28722D854C}" sibTransId="{0CE07693-08AD-4CCD-9BFA-15D647295841}"/>
    <dgm:cxn modelId="{7DC265EA-0347-4AD7-9DDA-E902D30837F4}" type="presParOf" srcId="{81ACC773-089D-459C-9ABA-AAECC665B01F}" destId="{0F5082AB-D1BF-4545-B9C8-A87343597119}" srcOrd="0" destOrd="0" presId="urn:microsoft.com/office/officeart/2018/2/layout/IconVerticalSolidList"/>
    <dgm:cxn modelId="{744EBE00-0F3B-433B-B7B4-E8836845DA55}" type="presParOf" srcId="{0F5082AB-D1BF-4545-B9C8-A87343597119}" destId="{32BA6891-D1A1-4124-9021-F0CC84C554CC}" srcOrd="0" destOrd="0" presId="urn:microsoft.com/office/officeart/2018/2/layout/IconVerticalSolidList"/>
    <dgm:cxn modelId="{A3E8A5DC-2049-4948-BD20-00FDE1C4B959}" type="presParOf" srcId="{0F5082AB-D1BF-4545-B9C8-A87343597119}" destId="{5B5503F9-060B-4E7B-945B-FAE7A103D014}" srcOrd="1" destOrd="0" presId="urn:microsoft.com/office/officeart/2018/2/layout/IconVerticalSolidList"/>
    <dgm:cxn modelId="{1518D480-5C70-472A-8145-7CF52F18CDE8}" type="presParOf" srcId="{0F5082AB-D1BF-4545-B9C8-A87343597119}" destId="{9B1F6248-E361-44EB-B6E5-51683B316B93}" srcOrd="2" destOrd="0" presId="urn:microsoft.com/office/officeart/2018/2/layout/IconVerticalSolidList"/>
    <dgm:cxn modelId="{6D98FA94-9766-4BB2-9A02-A41C079E1699}" type="presParOf" srcId="{0F5082AB-D1BF-4545-B9C8-A87343597119}" destId="{69CC412B-118D-411F-A38D-5D6B3A53A4F3}" srcOrd="3" destOrd="0" presId="urn:microsoft.com/office/officeart/2018/2/layout/IconVerticalSolidList"/>
    <dgm:cxn modelId="{49521746-1833-444A-A9B0-B4D169BBC421}" type="presParOf" srcId="{81ACC773-089D-459C-9ABA-AAECC665B01F}" destId="{58596579-7F2D-4AC4-8F95-5A4CD3051352}" srcOrd="1" destOrd="0" presId="urn:microsoft.com/office/officeart/2018/2/layout/IconVerticalSolidList"/>
    <dgm:cxn modelId="{21D3D9BB-DBA1-44EA-9618-FF9316A47CA0}" type="presParOf" srcId="{81ACC773-089D-459C-9ABA-AAECC665B01F}" destId="{BA35CFC2-C20A-44E3-A7C8-E38818FCF7D0}" srcOrd="2" destOrd="0" presId="urn:microsoft.com/office/officeart/2018/2/layout/IconVerticalSolidList"/>
    <dgm:cxn modelId="{D3399E6D-5809-4B2A-B831-163FF4FE3C10}" type="presParOf" srcId="{BA35CFC2-C20A-44E3-A7C8-E38818FCF7D0}" destId="{2CC5BFB8-67CB-4A67-BFA1-3FDAE1262767}" srcOrd="0" destOrd="0" presId="urn:microsoft.com/office/officeart/2018/2/layout/IconVerticalSolidList"/>
    <dgm:cxn modelId="{302A8662-6DE1-4613-8639-8EE748D5EAB3}" type="presParOf" srcId="{BA35CFC2-C20A-44E3-A7C8-E38818FCF7D0}" destId="{DCC1CB0B-4FFD-4DC8-903F-2A2DCE11BB60}" srcOrd="1" destOrd="0" presId="urn:microsoft.com/office/officeart/2018/2/layout/IconVerticalSolidList"/>
    <dgm:cxn modelId="{61D61BD9-0F23-40BD-AAC7-495CFAC96F83}" type="presParOf" srcId="{BA35CFC2-C20A-44E3-A7C8-E38818FCF7D0}" destId="{24A3C4CE-DAA7-44BA-9E21-B35E0DB6C120}" srcOrd="2" destOrd="0" presId="urn:microsoft.com/office/officeart/2018/2/layout/IconVerticalSolidList"/>
    <dgm:cxn modelId="{6E097394-3D47-4528-896E-56081DAF4B71}" type="presParOf" srcId="{BA35CFC2-C20A-44E3-A7C8-E38818FCF7D0}" destId="{9EA3F500-49CF-4AE7-ADCC-4CCF2C002305}" srcOrd="3" destOrd="0" presId="urn:microsoft.com/office/officeart/2018/2/layout/IconVerticalSolidList"/>
    <dgm:cxn modelId="{840A8512-B987-4834-9E19-91D61EB72769}" type="presParOf" srcId="{81ACC773-089D-459C-9ABA-AAECC665B01F}" destId="{75A5EAAF-60A9-4A60-8DC6-DF38DC6ED57C}" srcOrd="3" destOrd="0" presId="urn:microsoft.com/office/officeart/2018/2/layout/IconVerticalSolidList"/>
    <dgm:cxn modelId="{775B4DED-8C06-4DB5-81FB-3B9B6C607D82}" type="presParOf" srcId="{81ACC773-089D-459C-9ABA-AAECC665B01F}" destId="{615F7E9A-6217-4F05-A2F4-666FB67A1A75}" srcOrd="4" destOrd="0" presId="urn:microsoft.com/office/officeart/2018/2/layout/IconVerticalSolidList"/>
    <dgm:cxn modelId="{D22E4070-47A0-44A4-A2F4-A3DE211F56FA}" type="presParOf" srcId="{615F7E9A-6217-4F05-A2F4-666FB67A1A75}" destId="{05E424BE-8A0D-4A16-AF92-1F9A5215531A}" srcOrd="0" destOrd="0" presId="urn:microsoft.com/office/officeart/2018/2/layout/IconVerticalSolidList"/>
    <dgm:cxn modelId="{2A0C239C-6F72-4E46-AEEC-834EE00DF7F5}" type="presParOf" srcId="{615F7E9A-6217-4F05-A2F4-666FB67A1A75}" destId="{3709D435-3D7E-40AF-80FC-BF7DA0F5D18A}" srcOrd="1" destOrd="0" presId="urn:microsoft.com/office/officeart/2018/2/layout/IconVerticalSolidList"/>
    <dgm:cxn modelId="{63D5E090-56BC-411F-82B0-759FB59893FC}" type="presParOf" srcId="{615F7E9A-6217-4F05-A2F4-666FB67A1A75}" destId="{1EE021AB-B496-4BBC-A3F0-09F077624B52}" srcOrd="2" destOrd="0" presId="urn:microsoft.com/office/officeart/2018/2/layout/IconVerticalSolidList"/>
    <dgm:cxn modelId="{C7E760E7-36C3-4288-8054-52D6455B7C22}" type="presParOf" srcId="{615F7E9A-6217-4F05-A2F4-666FB67A1A75}" destId="{757D512A-55BB-42FE-A35C-790B76A38766}" srcOrd="3" destOrd="0" presId="urn:microsoft.com/office/officeart/2018/2/layout/IconVerticalSolidList"/>
    <dgm:cxn modelId="{13749274-8FA7-4FD8-9A4D-9F5A174F75A6}" type="presParOf" srcId="{81ACC773-089D-459C-9ABA-AAECC665B01F}" destId="{B0B3BF07-89DA-4210-9E4F-A8E77F95A04D}" srcOrd="5" destOrd="0" presId="urn:microsoft.com/office/officeart/2018/2/layout/IconVerticalSolidList"/>
    <dgm:cxn modelId="{F73930F3-16CE-4AB9-B5E2-A313945FAD29}" type="presParOf" srcId="{81ACC773-089D-459C-9ABA-AAECC665B01F}" destId="{D80B6536-848D-4387-9CFE-AEA3A8E55064}" srcOrd="6" destOrd="0" presId="urn:microsoft.com/office/officeart/2018/2/layout/IconVerticalSolidList"/>
    <dgm:cxn modelId="{3428263D-4888-4D32-A21B-FE1C5B2814AD}" type="presParOf" srcId="{D80B6536-848D-4387-9CFE-AEA3A8E55064}" destId="{794BF550-936D-40FC-BAF7-A1B2D0C65C4F}" srcOrd="0" destOrd="0" presId="urn:microsoft.com/office/officeart/2018/2/layout/IconVerticalSolidList"/>
    <dgm:cxn modelId="{84931B27-AD81-46DF-B71C-D410D060CFCF}" type="presParOf" srcId="{D80B6536-848D-4387-9CFE-AEA3A8E55064}" destId="{D12579EC-EFE8-4152-BB69-0D856BBB2212}" srcOrd="1" destOrd="0" presId="urn:microsoft.com/office/officeart/2018/2/layout/IconVerticalSolidList"/>
    <dgm:cxn modelId="{195C28EA-EF20-4750-A1E4-AE1D97EAD8F8}" type="presParOf" srcId="{D80B6536-848D-4387-9CFE-AEA3A8E55064}" destId="{96FB7F7F-142E-4920-8507-8BE0DDDC4334}" srcOrd="2" destOrd="0" presId="urn:microsoft.com/office/officeart/2018/2/layout/IconVerticalSolidList"/>
    <dgm:cxn modelId="{0FDE0B94-29EF-492E-B718-607E93E4CC7B}" type="presParOf" srcId="{D80B6536-848D-4387-9CFE-AEA3A8E55064}" destId="{5EB63CF6-8669-42B1-B79A-1152BE6AAAC7}" srcOrd="3" destOrd="0" presId="urn:microsoft.com/office/officeart/2018/2/layout/IconVerticalSolidList"/>
    <dgm:cxn modelId="{140ACDB5-5B8F-4E90-9BA8-886A66060D11}" type="presParOf" srcId="{81ACC773-089D-459C-9ABA-AAECC665B01F}" destId="{729A587A-937A-42AE-9BF2-DBBE43915491}" srcOrd="7" destOrd="0" presId="urn:microsoft.com/office/officeart/2018/2/layout/IconVerticalSolidList"/>
    <dgm:cxn modelId="{BC1DA9FE-D603-49C9-A983-69DCEE2AF21A}" type="presParOf" srcId="{81ACC773-089D-459C-9ABA-AAECC665B01F}" destId="{46B6F552-A43A-4504-BDA1-F77BD9DBB1CE}" srcOrd="8" destOrd="0" presId="urn:microsoft.com/office/officeart/2018/2/layout/IconVerticalSolidList"/>
    <dgm:cxn modelId="{938DE4F1-A3F3-4E2D-AEDD-FA0C77D54264}" type="presParOf" srcId="{46B6F552-A43A-4504-BDA1-F77BD9DBB1CE}" destId="{CDF04E7F-1054-434F-9237-167C659F6A46}" srcOrd="0" destOrd="0" presId="urn:microsoft.com/office/officeart/2018/2/layout/IconVerticalSolidList"/>
    <dgm:cxn modelId="{07CC989E-463C-4182-AF76-B222412725A4}" type="presParOf" srcId="{46B6F552-A43A-4504-BDA1-F77BD9DBB1CE}" destId="{9F887E60-49BD-4E0C-94B8-FCD471B47805}" srcOrd="1" destOrd="0" presId="urn:microsoft.com/office/officeart/2018/2/layout/IconVerticalSolidList"/>
    <dgm:cxn modelId="{7D908A60-9499-4DE2-8D1B-DACD87A903CE}" type="presParOf" srcId="{46B6F552-A43A-4504-BDA1-F77BD9DBB1CE}" destId="{E1026252-B4EE-4FD9-8F85-82CEBAD4EE8A}" srcOrd="2" destOrd="0" presId="urn:microsoft.com/office/officeart/2018/2/layout/IconVerticalSolidList"/>
    <dgm:cxn modelId="{E7F77A98-9B51-4495-B1A7-F9A21F676D66}" type="presParOf" srcId="{46B6F552-A43A-4504-BDA1-F77BD9DBB1CE}" destId="{0C9A1DD4-BE2E-443F-8C19-1873B649DF88}" srcOrd="3" destOrd="0" presId="urn:microsoft.com/office/officeart/2018/2/layout/IconVerticalSolidList"/>
    <dgm:cxn modelId="{6174932C-6A30-4AF2-BB61-8ED33D7E13A4}" type="presParOf" srcId="{81ACC773-089D-459C-9ABA-AAECC665B01F}" destId="{319A0938-9F76-4235-855A-076FA6B49DCB}" srcOrd="9" destOrd="0" presId="urn:microsoft.com/office/officeart/2018/2/layout/IconVerticalSolidList"/>
    <dgm:cxn modelId="{CD0B38A9-DCB8-476B-A3F4-05CEA9B1111F}" type="presParOf" srcId="{81ACC773-089D-459C-9ABA-AAECC665B01F}" destId="{C60BE5C7-86EF-40F3-95D6-E482255A0028}" srcOrd="10" destOrd="0" presId="urn:microsoft.com/office/officeart/2018/2/layout/IconVerticalSolidList"/>
    <dgm:cxn modelId="{46BFF24B-557A-4C06-84CF-29D79CA6F7FB}" type="presParOf" srcId="{C60BE5C7-86EF-40F3-95D6-E482255A0028}" destId="{D6B3B382-D17D-4DC4-A801-49C793C0A3CE}" srcOrd="0" destOrd="0" presId="urn:microsoft.com/office/officeart/2018/2/layout/IconVerticalSolidList"/>
    <dgm:cxn modelId="{6B758060-BFCE-4A99-B8F3-F2531F27DB76}" type="presParOf" srcId="{C60BE5C7-86EF-40F3-95D6-E482255A0028}" destId="{FAE42E38-25C7-44F1-99D0-C3715706E19F}" srcOrd="1" destOrd="0" presId="urn:microsoft.com/office/officeart/2018/2/layout/IconVerticalSolidList"/>
    <dgm:cxn modelId="{68609F56-DB85-4B7F-8BA6-7A742E4F94BD}" type="presParOf" srcId="{C60BE5C7-86EF-40F3-95D6-E482255A0028}" destId="{D16F4E05-BCC7-48A3-A36D-2B877A7B3127}" srcOrd="2" destOrd="0" presId="urn:microsoft.com/office/officeart/2018/2/layout/IconVerticalSolidList"/>
    <dgm:cxn modelId="{D1B90202-9DA9-4025-9B91-5EE2660F7619}" type="presParOf" srcId="{C60BE5C7-86EF-40F3-95D6-E482255A0028}" destId="{6BF6ECAC-2494-4969-9C1D-1879F1D31957}" srcOrd="3" destOrd="0" presId="urn:microsoft.com/office/officeart/2018/2/layout/IconVerticalSolidList"/>
    <dgm:cxn modelId="{CC840218-2B53-4697-B23E-74F4CBE123A7}" type="presParOf" srcId="{81ACC773-089D-459C-9ABA-AAECC665B01F}" destId="{57CABF4D-1B2E-4A1F-B4D1-A9BD2BCBE0A9}" srcOrd="11" destOrd="0" presId="urn:microsoft.com/office/officeart/2018/2/layout/IconVerticalSolidList"/>
    <dgm:cxn modelId="{97CF55CA-BFB4-4113-B0E9-64E8696A1032}" type="presParOf" srcId="{81ACC773-089D-459C-9ABA-AAECC665B01F}" destId="{B7CEDC7E-48CE-4638-ADC1-A5AE78BB9074}" srcOrd="12" destOrd="0" presId="urn:microsoft.com/office/officeart/2018/2/layout/IconVerticalSolidList"/>
    <dgm:cxn modelId="{05BD1D28-4F2D-4AD9-A9F9-6E03684A9B9F}" type="presParOf" srcId="{B7CEDC7E-48CE-4638-ADC1-A5AE78BB9074}" destId="{35BCCB14-99E2-44FB-8B32-138CE9CE63AD}" srcOrd="0" destOrd="0" presId="urn:microsoft.com/office/officeart/2018/2/layout/IconVerticalSolidList"/>
    <dgm:cxn modelId="{63948B25-3688-44C9-8DA6-EA531DF48568}" type="presParOf" srcId="{B7CEDC7E-48CE-4638-ADC1-A5AE78BB9074}" destId="{02C4F5B2-EB82-4F98-BF0A-96124713A950}" srcOrd="1" destOrd="0" presId="urn:microsoft.com/office/officeart/2018/2/layout/IconVerticalSolidList"/>
    <dgm:cxn modelId="{295E4086-4BCB-462C-B124-A8535E80DC84}" type="presParOf" srcId="{B7CEDC7E-48CE-4638-ADC1-A5AE78BB9074}" destId="{C7593FB7-9C3B-4C54-8EF5-0B65D5AEC183}" srcOrd="2" destOrd="0" presId="urn:microsoft.com/office/officeart/2018/2/layout/IconVerticalSolidList"/>
    <dgm:cxn modelId="{90817F8E-9851-4C20-849A-60E7E4592C42}" type="presParOf" srcId="{B7CEDC7E-48CE-4638-ADC1-A5AE78BB9074}" destId="{2B4F1A7C-F8F7-43F0-93CE-7D425D1959E9}" srcOrd="3" destOrd="0" presId="urn:microsoft.com/office/officeart/2018/2/layout/IconVerticalSolidList"/>
    <dgm:cxn modelId="{96B6FF68-4610-41DD-A3A7-8F8DF4E162B5}" type="presParOf" srcId="{81ACC773-089D-459C-9ABA-AAECC665B01F}" destId="{CABD3173-6911-4F19-89B1-FDE855E2E9B9}" srcOrd="13" destOrd="0" presId="urn:microsoft.com/office/officeart/2018/2/layout/IconVerticalSolidList"/>
    <dgm:cxn modelId="{CB069A4D-3439-4064-9852-96A6F359BD44}" type="presParOf" srcId="{81ACC773-089D-459C-9ABA-AAECC665B01F}" destId="{FD2179A0-9B8B-41A0-A875-820EEBC3545B}" srcOrd="14" destOrd="0" presId="urn:microsoft.com/office/officeart/2018/2/layout/IconVerticalSolidList"/>
    <dgm:cxn modelId="{D24EB9EE-BF17-494B-97AB-70D28CCF547E}" type="presParOf" srcId="{FD2179A0-9B8B-41A0-A875-820EEBC3545B}" destId="{17F3D298-A181-48C4-9C4A-CACDE1E8B94A}" srcOrd="0" destOrd="0" presId="urn:microsoft.com/office/officeart/2018/2/layout/IconVerticalSolidList"/>
    <dgm:cxn modelId="{98C530BD-7685-4E81-BF5F-D4A87D187676}" type="presParOf" srcId="{FD2179A0-9B8B-41A0-A875-820EEBC3545B}" destId="{6E3143E2-49DA-43CC-B909-636522B77520}" srcOrd="1" destOrd="0" presId="urn:microsoft.com/office/officeart/2018/2/layout/IconVerticalSolidList"/>
    <dgm:cxn modelId="{29527B91-2CC2-40B3-A057-C1A1215F35DC}" type="presParOf" srcId="{FD2179A0-9B8B-41A0-A875-820EEBC3545B}" destId="{D0B9D630-2B34-4663-8A64-01DC0E4EE183}" srcOrd="2" destOrd="0" presId="urn:microsoft.com/office/officeart/2018/2/layout/IconVerticalSolidList"/>
    <dgm:cxn modelId="{4D4FAD54-4A40-4A22-A18B-3FE6CCCDD79A}" type="presParOf" srcId="{FD2179A0-9B8B-41A0-A875-820EEBC3545B}" destId="{A94B9C01-A79C-431F-A8DA-0AE1CBF01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A6959-4B65-4186-8E92-8DDDB09E81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A116BF-210D-4A13-8DB6-A1586D8B3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purpose of this project is to design and implement AMR localization using Kalman filters from multiple sources of pose information. </a:t>
          </a:r>
        </a:p>
      </dgm:t>
    </dgm:pt>
    <dgm:pt modelId="{ECA5280C-677A-439B-8FE6-9851D9E8C0EF}" type="parTrans" cxnId="{B3E8C99E-94CD-4B88-964F-DC189A0D2199}">
      <dgm:prSet/>
      <dgm:spPr/>
      <dgm:t>
        <a:bodyPr/>
        <a:lstStyle/>
        <a:p>
          <a:endParaRPr lang="en-US"/>
        </a:p>
      </dgm:t>
    </dgm:pt>
    <dgm:pt modelId="{731F9AE1-F327-465C-91B0-18BD6C61754E}" type="sibTrans" cxnId="{B3E8C99E-94CD-4B88-964F-DC189A0D2199}">
      <dgm:prSet/>
      <dgm:spPr/>
      <dgm:t>
        <a:bodyPr/>
        <a:lstStyle/>
        <a:p>
          <a:endParaRPr lang="en-US"/>
        </a:p>
      </dgm:t>
    </dgm:pt>
    <dgm:pt modelId="{FE25D056-D417-4F4C-AEC2-DA1722D6A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improve the pose accuracy of a robot.</a:t>
          </a:r>
        </a:p>
      </dgm:t>
    </dgm:pt>
    <dgm:pt modelId="{36224A2C-32B7-45F2-B1E2-38BAB7AF0062}" type="parTrans" cxnId="{8553B6A3-52AD-4DDF-88CC-1483E9F91364}">
      <dgm:prSet/>
      <dgm:spPr/>
      <dgm:t>
        <a:bodyPr/>
        <a:lstStyle/>
        <a:p>
          <a:endParaRPr lang="en-US"/>
        </a:p>
      </dgm:t>
    </dgm:pt>
    <dgm:pt modelId="{E35A4D9F-AB69-4620-A3D9-E1E441F74EF1}" type="sibTrans" cxnId="{8553B6A3-52AD-4DDF-88CC-1483E9F91364}">
      <dgm:prSet/>
      <dgm:spPr/>
      <dgm:t>
        <a:bodyPr/>
        <a:lstStyle/>
        <a:p>
          <a:endParaRPr lang="en-US"/>
        </a:p>
      </dgm:t>
    </dgm:pt>
    <dgm:pt modelId="{D3254F99-A173-4120-A60E-5D3E82F718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Analysing the external environment and making changes accordingly in pose values using Kalman filter.</a:t>
          </a:r>
        </a:p>
      </dgm:t>
    </dgm:pt>
    <dgm:pt modelId="{22CD61CC-8813-4FE1-96D3-E2A6316286A0}" type="parTrans" cxnId="{F9D0A963-6FB7-4DCE-B952-7FF89AE3F850}">
      <dgm:prSet/>
      <dgm:spPr/>
      <dgm:t>
        <a:bodyPr/>
        <a:lstStyle/>
        <a:p>
          <a:endParaRPr lang="en-US"/>
        </a:p>
      </dgm:t>
    </dgm:pt>
    <dgm:pt modelId="{2757227F-EC8D-4BAF-9125-D9DFD2994D88}" type="sibTrans" cxnId="{F9D0A963-6FB7-4DCE-B952-7FF89AE3F850}">
      <dgm:prSet/>
      <dgm:spPr/>
      <dgm:t>
        <a:bodyPr/>
        <a:lstStyle/>
        <a:p>
          <a:endParaRPr lang="en-US"/>
        </a:p>
      </dgm:t>
    </dgm:pt>
    <dgm:pt modelId="{6B5117D9-6C87-4363-B3CC-AABC5B26C3E8}" type="pres">
      <dgm:prSet presAssocID="{1EAA6959-4B65-4186-8E92-8DDDB09E815C}" presName="root" presStyleCnt="0">
        <dgm:presLayoutVars>
          <dgm:dir/>
          <dgm:resizeHandles val="exact"/>
        </dgm:presLayoutVars>
      </dgm:prSet>
      <dgm:spPr/>
    </dgm:pt>
    <dgm:pt modelId="{F9CD3F11-DF7C-468C-A392-12204D756ED6}" type="pres">
      <dgm:prSet presAssocID="{62A116BF-210D-4A13-8DB6-A1586D8B3FF5}" presName="compNode" presStyleCnt="0"/>
      <dgm:spPr/>
    </dgm:pt>
    <dgm:pt modelId="{CE3D94F8-EEA4-4EDC-AF8E-6BEDF040D8DE}" type="pres">
      <dgm:prSet presAssocID="{62A116BF-210D-4A13-8DB6-A1586D8B3FF5}" presName="bgRect" presStyleLbl="bgShp" presStyleIdx="0" presStyleCnt="3"/>
      <dgm:spPr/>
    </dgm:pt>
    <dgm:pt modelId="{C7039283-A0E2-411C-8C48-92D494DB0316}" type="pres">
      <dgm:prSet presAssocID="{62A116BF-210D-4A13-8DB6-A1586D8B3F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9DA2A45-B1B7-48C9-9BFC-10BB3D38B389}" type="pres">
      <dgm:prSet presAssocID="{62A116BF-210D-4A13-8DB6-A1586D8B3FF5}" presName="spaceRect" presStyleCnt="0"/>
      <dgm:spPr/>
    </dgm:pt>
    <dgm:pt modelId="{CCE014BF-204C-4AB6-B845-2A4301B2D56D}" type="pres">
      <dgm:prSet presAssocID="{62A116BF-210D-4A13-8DB6-A1586D8B3FF5}" presName="parTx" presStyleLbl="revTx" presStyleIdx="0" presStyleCnt="3">
        <dgm:presLayoutVars>
          <dgm:chMax val="0"/>
          <dgm:chPref val="0"/>
        </dgm:presLayoutVars>
      </dgm:prSet>
      <dgm:spPr/>
    </dgm:pt>
    <dgm:pt modelId="{B98BA808-072E-4296-9C25-6346CDD9FF92}" type="pres">
      <dgm:prSet presAssocID="{731F9AE1-F327-465C-91B0-18BD6C61754E}" presName="sibTrans" presStyleCnt="0"/>
      <dgm:spPr/>
    </dgm:pt>
    <dgm:pt modelId="{8E1C142F-ED8A-4BC2-A683-B67171CB500C}" type="pres">
      <dgm:prSet presAssocID="{FE25D056-D417-4F4C-AEC2-DA1722D6AF97}" presName="compNode" presStyleCnt="0"/>
      <dgm:spPr/>
    </dgm:pt>
    <dgm:pt modelId="{A9AC6C2E-8461-4EA4-A43B-F07CD323D814}" type="pres">
      <dgm:prSet presAssocID="{FE25D056-D417-4F4C-AEC2-DA1722D6AF97}" presName="bgRect" presStyleLbl="bgShp" presStyleIdx="1" presStyleCnt="3"/>
      <dgm:spPr/>
    </dgm:pt>
    <dgm:pt modelId="{C7326D83-6DC4-46E2-9523-C7C500DA5B32}" type="pres">
      <dgm:prSet presAssocID="{FE25D056-D417-4F4C-AEC2-DA1722D6AF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588BAF4-9C7A-47C2-8911-F4456C357536}" type="pres">
      <dgm:prSet presAssocID="{FE25D056-D417-4F4C-AEC2-DA1722D6AF97}" presName="spaceRect" presStyleCnt="0"/>
      <dgm:spPr/>
    </dgm:pt>
    <dgm:pt modelId="{A29118CA-1699-4EC5-A628-705AD9C94B11}" type="pres">
      <dgm:prSet presAssocID="{FE25D056-D417-4F4C-AEC2-DA1722D6AF97}" presName="parTx" presStyleLbl="revTx" presStyleIdx="1" presStyleCnt="3">
        <dgm:presLayoutVars>
          <dgm:chMax val="0"/>
          <dgm:chPref val="0"/>
        </dgm:presLayoutVars>
      </dgm:prSet>
      <dgm:spPr/>
    </dgm:pt>
    <dgm:pt modelId="{1A85A765-2B50-48F1-8990-F950BC21E917}" type="pres">
      <dgm:prSet presAssocID="{E35A4D9F-AB69-4620-A3D9-E1E441F74EF1}" presName="sibTrans" presStyleCnt="0"/>
      <dgm:spPr/>
    </dgm:pt>
    <dgm:pt modelId="{DBBC1B9E-640F-438B-B804-AF5FC2E3B51E}" type="pres">
      <dgm:prSet presAssocID="{D3254F99-A173-4120-A60E-5D3E82F71894}" presName="compNode" presStyleCnt="0"/>
      <dgm:spPr/>
    </dgm:pt>
    <dgm:pt modelId="{AACD66A2-AF2F-4E49-B7D1-6BB73D3C6271}" type="pres">
      <dgm:prSet presAssocID="{D3254F99-A173-4120-A60E-5D3E82F71894}" presName="bgRect" presStyleLbl="bgShp" presStyleIdx="2" presStyleCnt="3"/>
      <dgm:spPr/>
    </dgm:pt>
    <dgm:pt modelId="{A9A7EF9C-C128-4A38-9DA7-6F136E656B1B}" type="pres">
      <dgm:prSet presAssocID="{D3254F99-A173-4120-A60E-5D3E82F718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963248A-535F-4229-92AA-B77EF1BF61AF}" type="pres">
      <dgm:prSet presAssocID="{D3254F99-A173-4120-A60E-5D3E82F71894}" presName="spaceRect" presStyleCnt="0"/>
      <dgm:spPr/>
    </dgm:pt>
    <dgm:pt modelId="{3C599EEA-67C5-4347-981B-9B90125611FB}" type="pres">
      <dgm:prSet presAssocID="{D3254F99-A173-4120-A60E-5D3E82F718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20E108-9C06-4D07-86F9-88CDF5DCF099}" type="presOf" srcId="{D3254F99-A173-4120-A60E-5D3E82F71894}" destId="{3C599EEA-67C5-4347-981B-9B90125611FB}" srcOrd="0" destOrd="0" presId="urn:microsoft.com/office/officeart/2018/2/layout/IconVerticalSolidList"/>
    <dgm:cxn modelId="{DD01F630-856B-4C5B-8490-0CB04FEE2662}" type="presOf" srcId="{1EAA6959-4B65-4186-8E92-8DDDB09E815C}" destId="{6B5117D9-6C87-4363-B3CC-AABC5B26C3E8}" srcOrd="0" destOrd="0" presId="urn:microsoft.com/office/officeart/2018/2/layout/IconVerticalSolidList"/>
    <dgm:cxn modelId="{CE5DBC3B-BAAD-460A-93A0-354575722629}" type="presOf" srcId="{62A116BF-210D-4A13-8DB6-A1586D8B3FF5}" destId="{CCE014BF-204C-4AB6-B845-2A4301B2D56D}" srcOrd="0" destOrd="0" presId="urn:microsoft.com/office/officeart/2018/2/layout/IconVerticalSolidList"/>
    <dgm:cxn modelId="{F9D0A963-6FB7-4DCE-B952-7FF89AE3F850}" srcId="{1EAA6959-4B65-4186-8E92-8DDDB09E815C}" destId="{D3254F99-A173-4120-A60E-5D3E82F71894}" srcOrd="2" destOrd="0" parTransId="{22CD61CC-8813-4FE1-96D3-E2A6316286A0}" sibTransId="{2757227F-EC8D-4BAF-9125-D9DFD2994D88}"/>
    <dgm:cxn modelId="{F7335097-E03E-48E2-8655-47182FF5A6FE}" type="presOf" srcId="{FE25D056-D417-4F4C-AEC2-DA1722D6AF97}" destId="{A29118CA-1699-4EC5-A628-705AD9C94B11}" srcOrd="0" destOrd="0" presId="urn:microsoft.com/office/officeart/2018/2/layout/IconVerticalSolidList"/>
    <dgm:cxn modelId="{B3E8C99E-94CD-4B88-964F-DC189A0D2199}" srcId="{1EAA6959-4B65-4186-8E92-8DDDB09E815C}" destId="{62A116BF-210D-4A13-8DB6-A1586D8B3FF5}" srcOrd="0" destOrd="0" parTransId="{ECA5280C-677A-439B-8FE6-9851D9E8C0EF}" sibTransId="{731F9AE1-F327-465C-91B0-18BD6C61754E}"/>
    <dgm:cxn modelId="{8553B6A3-52AD-4DDF-88CC-1483E9F91364}" srcId="{1EAA6959-4B65-4186-8E92-8DDDB09E815C}" destId="{FE25D056-D417-4F4C-AEC2-DA1722D6AF97}" srcOrd="1" destOrd="0" parTransId="{36224A2C-32B7-45F2-B1E2-38BAB7AF0062}" sibTransId="{E35A4D9F-AB69-4620-A3D9-E1E441F74EF1}"/>
    <dgm:cxn modelId="{8EA4D01D-42E5-4694-B861-C8E60E6202FB}" type="presParOf" srcId="{6B5117D9-6C87-4363-B3CC-AABC5B26C3E8}" destId="{F9CD3F11-DF7C-468C-A392-12204D756ED6}" srcOrd="0" destOrd="0" presId="urn:microsoft.com/office/officeart/2018/2/layout/IconVerticalSolidList"/>
    <dgm:cxn modelId="{DEDF81A4-D1A5-496E-AEFD-FCE23E5F8E63}" type="presParOf" srcId="{F9CD3F11-DF7C-468C-A392-12204D756ED6}" destId="{CE3D94F8-EEA4-4EDC-AF8E-6BEDF040D8DE}" srcOrd="0" destOrd="0" presId="urn:microsoft.com/office/officeart/2018/2/layout/IconVerticalSolidList"/>
    <dgm:cxn modelId="{37D2B345-6D60-4566-989C-6AE436E6B3E4}" type="presParOf" srcId="{F9CD3F11-DF7C-468C-A392-12204D756ED6}" destId="{C7039283-A0E2-411C-8C48-92D494DB0316}" srcOrd="1" destOrd="0" presId="urn:microsoft.com/office/officeart/2018/2/layout/IconVerticalSolidList"/>
    <dgm:cxn modelId="{161A6E1B-9303-491D-A787-B4CE2752AD68}" type="presParOf" srcId="{F9CD3F11-DF7C-468C-A392-12204D756ED6}" destId="{F9DA2A45-B1B7-48C9-9BFC-10BB3D38B389}" srcOrd="2" destOrd="0" presId="urn:microsoft.com/office/officeart/2018/2/layout/IconVerticalSolidList"/>
    <dgm:cxn modelId="{803B6991-DD93-4DD6-BCF9-30FABF80A643}" type="presParOf" srcId="{F9CD3F11-DF7C-468C-A392-12204D756ED6}" destId="{CCE014BF-204C-4AB6-B845-2A4301B2D56D}" srcOrd="3" destOrd="0" presId="urn:microsoft.com/office/officeart/2018/2/layout/IconVerticalSolidList"/>
    <dgm:cxn modelId="{9E3E86FC-8740-4F6B-8D98-7AF9ECE32D32}" type="presParOf" srcId="{6B5117D9-6C87-4363-B3CC-AABC5B26C3E8}" destId="{B98BA808-072E-4296-9C25-6346CDD9FF92}" srcOrd="1" destOrd="0" presId="urn:microsoft.com/office/officeart/2018/2/layout/IconVerticalSolidList"/>
    <dgm:cxn modelId="{CCDEA2A9-E9DE-410B-A546-D6D26E4F98C9}" type="presParOf" srcId="{6B5117D9-6C87-4363-B3CC-AABC5B26C3E8}" destId="{8E1C142F-ED8A-4BC2-A683-B67171CB500C}" srcOrd="2" destOrd="0" presId="urn:microsoft.com/office/officeart/2018/2/layout/IconVerticalSolidList"/>
    <dgm:cxn modelId="{8F51C775-54BB-4015-9AF3-E067843AE9BB}" type="presParOf" srcId="{8E1C142F-ED8A-4BC2-A683-B67171CB500C}" destId="{A9AC6C2E-8461-4EA4-A43B-F07CD323D814}" srcOrd="0" destOrd="0" presId="urn:microsoft.com/office/officeart/2018/2/layout/IconVerticalSolidList"/>
    <dgm:cxn modelId="{C2415435-7FBF-4C1A-8A11-F4E0AAAB7E86}" type="presParOf" srcId="{8E1C142F-ED8A-4BC2-A683-B67171CB500C}" destId="{C7326D83-6DC4-46E2-9523-C7C500DA5B32}" srcOrd="1" destOrd="0" presId="urn:microsoft.com/office/officeart/2018/2/layout/IconVerticalSolidList"/>
    <dgm:cxn modelId="{386AAD99-A5D9-4061-8322-16F7E91C0DBD}" type="presParOf" srcId="{8E1C142F-ED8A-4BC2-A683-B67171CB500C}" destId="{C588BAF4-9C7A-47C2-8911-F4456C357536}" srcOrd="2" destOrd="0" presId="urn:microsoft.com/office/officeart/2018/2/layout/IconVerticalSolidList"/>
    <dgm:cxn modelId="{B174D2E1-65CC-4F2F-86A4-8B6CA38FBAA3}" type="presParOf" srcId="{8E1C142F-ED8A-4BC2-A683-B67171CB500C}" destId="{A29118CA-1699-4EC5-A628-705AD9C94B11}" srcOrd="3" destOrd="0" presId="urn:microsoft.com/office/officeart/2018/2/layout/IconVerticalSolidList"/>
    <dgm:cxn modelId="{7C485421-15DA-4B84-A37C-85141A00B621}" type="presParOf" srcId="{6B5117D9-6C87-4363-B3CC-AABC5B26C3E8}" destId="{1A85A765-2B50-48F1-8990-F950BC21E917}" srcOrd="3" destOrd="0" presId="urn:microsoft.com/office/officeart/2018/2/layout/IconVerticalSolidList"/>
    <dgm:cxn modelId="{0BDA5952-A7FE-4B11-912E-4FB327B641DF}" type="presParOf" srcId="{6B5117D9-6C87-4363-B3CC-AABC5B26C3E8}" destId="{DBBC1B9E-640F-438B-B804-AF5FC2E3B51E}" srcOrd="4" destOrd="0" presId="urn:microsoft.com/office/officeart/2018/2/layout/IconVerticalSolidList"/>
    <dgm:cxn modelId="{1DDE802E-2E90-495A-88D4-B75FE34A42C5}" type="presParOf" srcId="{DBBC1B9E-640F-438B-B804-AF5FC2E3B51E}" destId="{AACD66A2-AF2F-4E49-B7D1-6BB73D3C6271}" srcOrd="0" destOrd="0" presId="urn:microsoft.com/office/officeart/2018/2/layout/IconVerticalSolidList"/>
    <dgm:cxn modelId="{60CA77E9-ABD5-4CC9-952E-30F389EB9FF5}" type="presParOf" srcId="{DBBC1B9E-640F-438B-B804-AF5FC2E3B51E}" destId="{A9A7EF9C-C128-4A38-9DA7-6F136E656B1B}" srcOrd="1" destOrd="0" presId="urn:microsoft.com/office/officeart/2018/2/layout/IconVerticalSolidList"/>
    <dgm:cxn modelId="{05BB394F-520F-4206-9699-30C6050FBE0E}" type="presParOf" srcId="{DBBC1B9E-640F-438B-B804-AF5FC2E3B51E}" destId="{8963248A-535F-4229-92AA-B77EF1BF61AF}" srcOrd="2" destOrd="0" presId="urn:microsoft.com/office/officeart/2018/2/layout/IconVerticalSolidList"/>
    <dgm:cxn modelId="{FEB509C0-E4D3-499E-A523-AB5D69354ECB}" type="presParOf" srcId="{DBBC1B9E-640F-438B-B804-AF5FC2E3B51E}" destId="{3C599EEA-67C5-4347-981B-9B90125611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0E1295-DCF7-4384-89F1-DDCA6B5B9C78}" type="doc">
      <dgm:prSet loTypeId="urn:microsoft.com/office/officeart/2018/2/layout/IconCircle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0EF212-8C62-4C51-B060-7EF675F2B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install and maintain</a:t>
          </a:r>
        </a:p>
      </dgm:t>
    </dgm:pt>
    <dgm:pt modelId="{20049933-3287-41BA-A8FF-8C2574065D31}" type="parTrans" cxnId="{385A123A-784F-47B7-BCAA-C90EE9B6C5B2}">
      <dgm:prSet/>
      <dgm:spPr/>
      <dgm:t>
        <a:bodyPr/>
        <a:lstStyle/>
        <a:p>
          <a:endParaRPr lang="en-US"/>
        </a:p>
      </dgm:t>
    </dgm:pt>
    <dgm:pt modelId="{49965E88-DE84-472D-8199-AE6D771D3558}" type="sibTrans" cxnId="{385A123A-784F-47B7-BCAA-C90EE9B6C5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B17FAC-BBE8-4666-8ADA-9FE14B2F1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Offers high accuracy</a:t>
          </a:r>
        </a:p>
      </dgm:t>
    </dgm:pt>
    <dgm:pt modelId="{E3D418B2-8DEA-463C-A35C-E3043DC02BA7}" type="parTrans" cxnId="{40AAD6F0-8FDB-45F1-885E-C97E2FB03541}">
      <dgm:prSet/>
      <dgm:spPr/>
      <dgm:t>
        <a:bodyPr/>
        <a:lstStyle/>
        <a:p>
          <a:endParaRPr lang="en-US"/>
        </a:p>
      </dgm:t>
    </dgm:pt>
    <dgm:pt modelId="{D2B519F9-8C1C-462B-9A3E-7E0802D30E73}" type="sibTrans" cxnId="{40AAD6F0-8FDB-45F1-885E-C97E2FB035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F30B1C-5F43-4C7C-9CD9-E392D0DC94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cost</a:t>
          </a:r>
        </a:p>
      </dgm:t>
    </dgm:pt>
    <dgm:pt modelId="{F52D4882-B599-4C75-8B5D-5F25D11CB2FE}" type="parTrans" cxnId="{40FA5C32-8E64-4A85-9569-807E2D770ADD}">
      <dgm:prSet/>
      <dgm:spPr/>
      <dgm:t>
        <a:bodyPr/>
        <a:lstStyle/>
        <a:p>
          <a:endParaRPr lang="en-US"/>
        </a:p>
      </dgm:t>
    </dgm:pt>
    <dgm:pt modelId="{9E661DD4-D2AF-40FE-8C05-D85C8FF61B08}" type="sibTrans" cxnId="{40FA5C32-8E64-4A85-9569-807E2D770A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1071C2-F4F1-407A-ABFA-C974FCCB6053}">
      <dgm:prSet/>
      <dgm:spPr>
        <a:solidFill>
          <a:schemeClr val="tx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/>
            <a:t>Susceptible to contamination</a:t>
          </a:r>
        </a:p>
      </dgm:t>
    </dgm:pt>
    <dgm:pt modelId="{AEDDBEB3-8E64-4A6B-8314-2085A15E39C0}" type="parTrans" cxnId="{2B7E2857-4D33-45B8-952A-D06827B98515}">
      <dgm:prSet/>
      <dgm:spPr/>
      <dgm:t>
        <a:bodyPr/>
        <a:lstStyle/>
        <a:p>
          <a:endParaRPr lang="en-US"/>
        </a:p>
      </dgm:t>
    </dgm:pt>
    <dgm:pt modelId="{931E7564-AD26-4348-9032-D9A2AE12965C}" type="sibTrans" cxnId="{2B7E2857-4D33-45B8-952A-D06827B985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C8AD18-38A8-422E-BD5E-88F814507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limited maximum speed</a:t>
          </a:r>
        </a:p>
      </dgm:t>
    </dgm:pt>
    <dgm:pt modelId="{ADCAE9DC-76A4-47CA-B417-584537D0D8D4}" type="parTrans" cxnId="{AF876F8E-DE78-4823-BB6C-BABA3AD498BC}">
      <dgm:prSet/>
      <dgm:spPr/>
      <dgm:t>
        <a:bodyPr/>
        <a:lstStyle/>
        <a:p>
          <a:endParaRPr lang="en-US"/>
        </a:p>
      </dgm:t>
    </dgm:pt>
    <dgm:pt modelId="{4AAF1BE3-DD5A-4D84-9E10-79E748888D32}" type="sibTrans" cxnId="{AF876F8E-DE78-4823-BB6C-BABA3AD498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00639A-56A6-4F67-AE05-998B297279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limited resolution in some case</a:t>
          </a:r>
        </a:p>
      </dgm:t>
    </dgm:pt>
    <dgm:pt modelId="{B1C6FD60-AA72-46A0-B524-252B188F19E1}" type="parTrans" cxnId="{AA9A2DF9-B0FE-4A78-ABA4-EBC3788CFE4F}">
      <dgm:prSet/>
      <dgm:spPr/>
      <dgm:t>
        <a:bodyPr/>
        <a:lstStyle/>
        <a:p>
          <a:endParaRPr lang="en-US"/>
        </a:p>
      </dgm:t>
    </dgm:pt>
    <dgm:pt modelId="{F451B11C-F928-4CBB-A795-14969B0F90FD}" type="sibTrans" cxnId="{AA9A2DF9-B0FE-4A78-ABA4-EBC3788CFE4F}">
      <dgm:prSet/>
      <dgm:spPr/>
      <dgm:t>
        <a:bodyPr/>
        <a:lstStyle/>
        <a:p>
          <a:endParaRPr lang="en-US"/>
        </a:p>
      </dgm:t>
    </dgm:pt>
    <dgm:pt modelId="{900F49F9-8FEE-4D43-91A3-C0C24DD373A9}" type="pres">
      <dgm:prSet presAssocID="{E60E1295-DCF7-4384-89F1-DDCA6B5B9C78}" presName="root" presStyleCnt="0">
        <dgm:presLayoutVars>
          <dgm:dir/>
          <dgm:resizeHandles val="exact"/>
        </dgm:presLayoutVars>
      </dgm:prSet>
      <dgm:spPr/>
    </dgm:pt>
    <dgm:pt modelId="{E73BCC66-1A7C-418F-97B5-0CB42EEB56E4}" type="pres">
      <dgm:prSet presAssocID="{E60E1295-DCF7-4384-89F1-DDCA6B5B9C78}" presName="container" presStyleCnt="0">
        <dgm:presLayoutVars>
          <dgm:dir/>
          <dgm:resizeHandles val="exact"/>
        </dgm:presLayoutVars>
      </dgm:prSet>
      <dgm:spPr/>
    </dgm:pt>
    <dgm:pt modelId="{6D2300A8-4777-442E-9158-E21A384522A0}" type="pres">
      <dgm:prSet presAssocID="{060EF212-8C62-4C51-B060-7EF675F2B292}" presName="compNode" presStyleCnt="0"/>
      <dgm:spPr/>
    </dgm:pt>
    <dgm:pt modelId="{D4D21603-FC78-4567-8866-2BC86BB7ADDB}" type="pres">
      <dgm:prSet presAssocID="{060EF212-8C62-4C51-B060-7EF675F2B292}" presName="iconBgRect" presStyleLbl="bgShp" presStyleIdx="0" presStyleCnt="6"/>
      <dgm:spPr/>
    </dgm:pt>
    <dgm:pt modelId="{A8F8E324-E4BE-426D-92CF-3EE6AB740F00}" type="pres">
      <dgm:prSet presAssocID="{060EF212-8C62-4C51-B060-7EF675F2B2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97180D-7068-4FA0-AF4C-71DE8FC92ECD}" type="pres">
      <dgm:prSet presAssocID="{060EF212-8C62-4C51-B060-7EF675F2B292}" presName="spaceRect" presStyleCnt="0"/>
      <dgm:spPr/>
    </dgm:pt>
    <dgm:pt modelId="{41719779-53A0-46E9-9F2F-B0E1BCB3392A}" type="pres">
      <dgm:prSet presAssocID="{060EF212-8C62-4C51-B060-7EF675F2B292}" presName="textRect" presStyleLbl="revTx" presStyleIdx="0" presStyleCnt="6">
        <dgm:presLayoutVars>
          <dgm:chMax val="1"/>
          <dgm:chPref val="1"/>
        </dgm:presLayoutVars>
      </dgm:prSet>
      <dgm:spPr/>
    </dgm:pt>
    <dgm:pt modelId="{51A9636A-D726-43A5-A169-58FA4CF00062}" type="pres">
      <dgm:prSet presAssocID="{49965E88-DE84-472D-8199-AE6D771D3558}" presName="sibTrans" presStyleLbl="sibTrans2D1" presStyleIdx="0" presStyleCnt="0"/>
      <dgm:spPr/>
    </dgm:pt>
    <dgm:pt modelId="{81E0FB4F-BA2F-4A57-9998-252C1391B65D}" type="pres">
      <dgm:prSet presAssocID="{5DB17FAC-BBE8-4666-8ADA-9FE14B2F1FE2}" presName="compNode" presStyleCnt="0"/>
      <dgm:spPr/>
    </dgm:pt>
    <dgm:pt modelId="{31114DF8-967B-4858-A40E-D82D2F702405}" type="pres">
      <dgm:prSet presAssocID="{5DB17FAC-BBE8-4666-8ADA-9FE14B2F1FE2}" presName="iconBgRect" presStyleLbl="bgShp" presStyleIdx="1" presStyleCnt="6"/>
      <dgm:spPr/>
    </dgm:pt>
    <dgm:pt modelId="{80A60564-0F88-4C0C-9B00-164F1AE88424}" type="pres">
      <dgm:prSet presAssocID="{5DB17FAC-BBE8-4666-8ADA-9FE14B2F1F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D0BAF0-D9C3-4BFC-B032-213912F1122E}" type="pres">
      <dgm:prSet presAssocID="{5DB17FAC-BBE8-4666-8ADA-9FE14B2F1FE2}" presName="spaceRect" presStyleCnt="0"/>
      <dgm:spPr/>
    </dgm:pt>
    <dgm:pt modelId="{4396774B-E90D-4A64-895D-33096D0AD27B}" type="pres">
      <dgm:prSet presAssocID="{5DB17FAC-BBE8-4666-8ADA-9FE14B2F1FE2}" presName="textRect" presStyleLbl="revTx" presStyleIdx="1" presStyleCnt="6">
        <dgm:presLayoutVars>
          <dgm:chMax val="1"/>
          <dgm:chPref val="1"/>
        </dgm:presLayoutVars>
      </dgm:prSet>
      <dgm:spPr/>
    </dgm:pt>
    <dgm:pt modelId="{ED0F6BF0-6CA8-4F25-8D9C-CC779F0B783A}" type="pres">
      <dgm:prSet presAssocID="{D2B519F9-8C1C-462B-9A3E-7E0802D30E73}" presName="sibTrans" presStyleLbl="sibTrans2D1" presStyleIdx="0" presStyleCnt="0"/>
      <dgm:spPr/>
    </dgm:pt>
    <dgm:pt modelId="{73C6DF38-BA34-4870-8849-F4C7E0767C2A}" type="pres">
      <dgm:prSet presAssocID="{DBF30B1C-5F43-4C7C-9CD9-E392D0DC9475}" presName="compNode" presStyleCnt="0"/>
      <dgm:spPr/>
    </dgm:pt>
    <dgm:pt modelId="{7C1C7183-9496-42B7-B631-74CB436A655B}" type="pres">
      <dgm:prSet presAssocID="{DBF30B1C-5F43-4C7C-9CD9-E392D0DC9475}" presName="iconBgRect" presStyleLbl="bgShp" presStyleIdx="2" presStyleCnt="6"/>
      <dgm:spPr/>
    </dgm:pt>
    <dgm:pt modelId="{245233A6-BF89-48CA-90C9-EA711B40F48D}" type="pres">
      <dgm:prSet presAssocID="{DBF30B1C-5F43-4C7C-9CD9-E392D0DC947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9603236-7E2F-4988-A499-CD7914BA5DFC}" type="pres">
      <dgm:prSet presAssocID="{DBF30B1C-5F43-4C7C-9CD9-E392D0DC9475}" presName="spaceRect" presStyleCnt="0"/>
      <dgm:spPr/>
    </dgm:pt>
    <dgm:pt modelId="{36AA65CD-7EB9-4329-BDFB-DCDACA19A5A6}" type="pres">
      <dgm:prSet presAssocID="{DBF30B1C-5F43-4C7C-9CD9-E392D0DC9475}" presName="textRect" presStyleLbl="revTx" presStyleIdx="2" presStyleCnt="6">
        <dgm:presLayoutVars>
          <dgm:chMax val="1"/>
          <dgm:chPref val="1"/>
        </dgm:presLayoutVars>
      </dgm:prSet>
      <dgm:spPr/>
    </dgm:pt>
    <dgm:pt modelId="{A0F6892A-56BF-4BD7-A6DE-E355D081350C}" type="pres">
      <dgm:prSet presAssocID="{9E661DD4-D2AF-40FE-8C05-D85C8FF61B08}" presName="sibTrans" presStyleLbl="sibTrans2D1" presStyleIdx="0" presStyleCnt="0"/>
      <dgm:spPr/>
    </dgm:pt>
    <dgm:pt modelId="{DCBE7705-D335-4779-9B62-3279CBB7A5F2}" type="pres">
      <dgm:prSet presAssocID="{C91071C2-F4F1-407A-ABFA-C974FCCB6053}" presName="compNode" presStyleCnt="0"/>
      <dgm:spPr/>
    </dgm:pt>
    <dgm:pt modelId="{928E802C-E103-4193-8E2C-F5603C3EDF17}" type="pres">
      <dgm:prSet presAssocID="{C91071C2-F4F1-407A-ABFA-C974FCCB6053}" presName="iconBgRect" presStyleLbl="bgShp" presStyleIdx="3" presStyleCnt="6"/>
      <dgm:spPr/>
    </dgm:pt>
    <dgm:pt modelId="{CF4662FC-559B-4E41-B09C-46A4E65BD57D}" type="pres">
      <dgm:prSet presAssocID="{C91071C2-F4F1-407A-ABFA-C974FCCB60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00B1CE57-A92F-48B9-A68D-3AA444C6EE1F}" type="pres">
      <dgm:prSet presAssocID="{C91071C2-F4F1-407A-ABFA-C974FCCB6053}" presName="spaceRect" presStyleCnt="0"/>
      <dgm:spPr/>
    </dgm:pt>
    <dgm:pt modelId="{611F6EB8-2C29-44F0-82A6-4B124F8B5DCB}" type="pres">
      <dgm:prSet presAssocID="{C91071C2-F4F1-407A-ABFA-C974FCCB6053}" presName="textRect" presStyleLbl="revTx" presStyleIdx="3" presStyleCnt="6">
        <dgm:presLayoutVars>
          <dgm:chMax val="1"/>
          <dgm:chPref val="1"/>
        </dgm:presLayoutVars>
      </dgm:prSet>
      <dgm:spPr>
        <a:solidFill>
          <a:schemeClr val="bg1"/>
        </a:solidFill>
      </dgm:spPr>
    </dgm:pt>
    <dgm:pt modelId="{FA416268-A6A8-48EC-9249-9F09D6137B04}" type="pres">
      <dgm:prSet presAssocID="{931E7564-AD26-4348-9032-D9A2AE12965C}" presName="sibTrans" presStyleLbl="sibTrans2D1" presStyleIdx="0" presStyleCnt="0"/>
      <dgm:spPr/>
    </dgm:pt>
    <dgm:pt modelId="{2871D097-2CD1-4CF5-BFEE-CB5997887271}" type="pres">
      <dgm:prSet presAssocID="{1EC8AD18-38A8-422E-BD5E-88F814507C92}" presName="compNode" presStyleCnt="0"/>
      <dgm:spPr/>
    </dgm:pt>
    <dgm:pt modelId="{8C55A284-1625-459D-9F4B-1F0BE12651D4}" type="pres">
      <dgm:prSet presAssocID="{1EC8AD18-38A8-422E-BD5E-88F814507C92}" presName="iconBgRect" presStyleLbl="bgShp" presStyleIdx="4" presStyleCnt="6"/>
      <dgm:spPr/>
    </dgm:pt>
    <dgm:pt modelId="{8894EC01-D122-4128-951C-756EC98AFF18}" type="pres">
      <dgm:prSet presAssocID="{1EC8AD18-38A8-422E-BD5E-88F814507C9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BF0690-2F16-4253-BBB5-A66A8E17A7DC}" type="pres">
      <dgm:prSet presAssocID="{1EC8AD18-38A8-422E-BD5E-88F814507C92}" presName="spaceRect" presStyleCnt="0"/>
      <dgm:spPr/>
    </dgm:pt>
    <dgm:pt modelId="{7EA476BC-18F2-423D-941D-2CCF9396AF9D}" type="pres">
      <dgm:prSet presAssocID="{1EC8AD18-38A8-422E-BD5E-88F814507C92}" presName="textRect" presStyleLbl="revTx" presStyleIdx="4" presStyleCnt="6">
        <dgm:presLayoutVars>
          <dgm:chMax val="1"/>
          <dgm:chPref val="1"/>
        </dgm:presLayoutVars>
      </dgm:prSet>
      <dgm:spPr/>
    </dgm:pt>
    <dgm:pt modelId="{7A900547-EF27-47FC-9AA3-310468724579}" type="pres">
      <dgm:prSet presAssocID="{4AAF1BE3-DD5A-4D84-9E10-79E748888D32}" presName="sibTrans" presStyleLbl="sibTrans2D1" presStyleIdx="0" presStyleCnt="0"/>
      <dgm:spPr/>
    </dgm:pt>
    <dgm:pt modelId="{35CB48C8-0F83-4ACF-AE1D-FD1A5CC3328C}" type="pres">
      <dgm:prSet presAssocID="{2000639A-56A6-4F67-AE05-998B297279DE}" presName="compNode" presStyleCnt="0"/>
      <dgm:spPr/>
    </dgm:pt>
    <dgm:pt modelId="{5F22B616-C925-421A-A500-BCCC6C9591F6}" type="pres">
      <dgm:prSet presAssocID="{2000639A-56A6-4F67-AE05-998B297279DE}" presName="iconBgRect" presStyleLbl="bgShp" presStyleIdx="5" presStyleCnt="6"/>
      <dgm:spPr/>
    </dgm:pt>
    <dgm:pt modelId="{F6CF4D87-1A35-458D-B8EF-188FACBD5315}" type="pres">
      <dgm:prSet presAssocID="{2000639A-56A6-4F67-AE05-998B297279D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8D82345-BED3-4ACD-9221-130E08E75DD2}" type="pres">
      <dgm:prSet presAssocID="{2000639A-56A6-4F67-AE05-998B297279DE}" presName="spaceRect" presStyleCnt="0"/>
      <dgm:spPr/>
    </dgm:pt>
    <dgm:pt modelId="{EB2EBDEA-DD0C-4B81-A37C-69A19DA2036D}" type="pres">
      <dgm:prSet presAssocID="{2000639A-56A6-4F67-AE05-998B297279D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70391D-31A7-49A3-AB8B-DB05C1846CE6}" type="presOf" srcId="{E60E1295-DCF7-4384-89F1-DDCA6B5B9C78}" destId="{900F49F9-8FEE-4D43-91A3-C0C24DD373A9}" srcOrd="0" destOrd="0" presId="urn:microsoft.com/office/officeart/2018/2/layout/IconCircleList"/>
    <dgm:cxn modelId="{0CA3B61E-065E-4D88-A447-B6DABAAA6555}" type="presOf" srcId="{931E7564-AD26-4348-9032-D9A2AE12965C}" destId="{FA416268-A6A8-48EC-9249-9F09D6137B04}" srcOrd="0" destOrd="0" presId="urn:microsoft.com/office/officeart/2018/2/layout/IconCircleList"/>
    <dgm:cxn modelId="{065EA027-60F9-45DE-A396-C0F307615757}" type="presOf" srcId="{DBF30B1C-5F43-4C7C-9CD9-E392D0DC9475}" destId="{36AA65CD-7EB9-4329-BDFB-DCDACA19A5A6}" srcOrd="0" destOrd="0" presId="urn:microsoft.com/office/officeart/2018/2/layout/IconCircleList"/>
    <dgm:cxn modelId="{40FA5C32-8E64-4A85-9569-807E2D770ADD}" srcId="{E60E1295-DCF7-4384-89F1-DDCA6B5B9C78}" destId="{DBF30B1C-5F43-4C7C-9CD9-E392D0DC9475}" srcOrd="2" destOrd="0" parTransId="{F52D4882-B599-4C75-8B5D-5F25D11CB2FE}" sibTransId="{9E661DD4-D2AF-40FE-8C05-D85C8FF61B08}"/>
    <dgm:cxn modelId="{385A123A-784F-47B7-BCAA-C90EE9B6C5B2}" srcId="{E60E1295-DCF7-4384-89F1-DDCA6B5B9C78}" destId="{060EF212-8C62-4C51-B060-7EF675F2B292}" srcOrd="0" destOrd="0" parTransId="{20049933-3287-41BA-A8FF-8C2574065D31}" sibTransId="{49965E88-DE84-472D-8199-AE6D771D3558}"/>
    <dgm:cxn modelId="{91161173-D953-4DDE-ABA1-765D64D151F6}" type="presOf" srcId="{49965E88-DE84-472D-8199-AE6D771D3558}" destId="{51A9636A-D726-43A5-A169-58FA4CF00062}" srcOrd="0" destOrd="0" presId="urn:microsoft.com/office/officeart/2018/2/layout/IconCircleList"/>
    <dgm:cxn modelId="{2B7E2857-4D33-45B8-952A-D06827B98515}" srcId="{E60E1295-DCF7-4384-89F1-DDCA6B5B9C78}" destId="{C91071C2-F4F1-407A-ABFA-C974FCCB6053}" srcOrd="3" destOrd="0" parTransId="{AEDDBEB3-8E64-4A6B-8314-2085A15E39C0}" sibTransId="{931E7564-AD26-4348-9032-D9A2AE12965C}"/>
    <dgm:cxn modelId="{AF876F8E-DE78-4823-BB6C-BABA3AD498BC}" srcId="{E60E1295-DCF7-4384-89F1-DDCA6B5B9C78}" destId="{1EC8AD18-38A8-422E-BD5E-88F814507C92}" srcOrd="4" destOrd="0" parTransId="{ADCAE9DC-76A4-47CA-B417-584537D0D8D4}" sibTransId="{4AAF1BE3-DD5A-4D84-9E10-79E748888D32}"/>
    <dgm:cxn modelId="{8BF5EF98-728F-4510-8343-1FDDF44AC675}" type="presOf" srcId="{2000639A-56A6-4F67-AE05-998B297279DE}" destId="{EB2EBDEA-DD0C-4B81-A37C-69A19DA2036D}" srcOrd="0" destOrd="0" presId="urn:microsoft.com/office/officeart/2018/2/layout/IconCircleList"/>
    <dgm:cxn modelId="{EF011CAC-2200-4ACB-9A50-F4180095E384}" type="presOf" srcId="{5DB17FAC-BBE8-4666-8ADA-9FE14B2F1FE2}" destId="{4396774B-E90D-4A64-895D-33096D0AD27B}" srcOrd="0" destOrd="0" presId="urn:microsoft.com/office/officeart/2018/2/layout/IconCircleList"/>
    <dgm:cxn modelId="{708178B0-E4D8-4882-8855-C43359405D24}" type="presOf" srcId="{C91071C2-F4F1-407A-ABFA-C974FCCB6053}" destId="{611F6EB8-2C29-44F0-82A6-4B124F8B5DCB}" srcOrd="0" destOrd="0" presId="urn:microsoft.com/office/officeart/2018/2/layout/IconCircleList"/>
    <dgm:cxn modelId="{88DAC1B1-B6BB-4947-8B48-57307C344ADE}" type="presOf" srcId="{1EC8AD18-38A8-422E-BD5E-88F814507C92}" destId="{7EA476BC-18F2-423D-941D-2CCF9396AF9D}" srcOrd="0" destOrd="0" presId="urn:microsoft.com/office/officeart/2018/2/layout/IconCircleList"/>
    <dgm:cxn modelId="{1479FAB1-6A7A-4E08-ACCE-CCF2D8FBCDBF}" type="presOf" srcId="{4AAF1BE3-DD5A-4D84-9E10-79E748888D32}" destId="{7A900547-EF27-47FC-9AA3-310468724579}" srcOrd="0" destOrd="0" presId="urn:microsoft.com/office/officeart/2018/2/layout/IconCircleList"/>
    <dgm:cxn modelId="{FF86A1B6-3462-45AE-87D7-62EBC26C5D60}" type="presOf" srcId="{060EF212-8C62-4C51-B060-7EF675F2B292}" destId="{41719779-53A0-46E9-9F2F-B0E1BCB3392A}" srcOrd="0" destOrd="0" presId="urn:microsoft.com/office/officeart/2018/2/layout/IconCircleList"/>
    <dgm:cxn modelId="{455B32E5-99D5-42FF-B5D0-984609BDFB27}" type="presOf" srcId="{D2B519F9-8C1C-462B-9A3E-7E0802D30E73}" destId="{ED0F6BF0-6CA8-4F25-8D9C-CC779F0B783A}" srcOrd="0" destOrd="0" presId="urn:microsoft.com/office/officeart/2018/2/layout/IconCircleList"/>
    <dgm:cxn modelId="{BA387FE7-8151-4EFE-996C-B2E5CCDFCC9B}" type="presOf" srcId="{9E661DD4-D2AF-40FE-8C05-D85C8FF61B08}" destId="{A0F6892A-56BF-4BD7-A6DE-E355D081350C}" srcOrd="0" destOrd="0" presId="urn:microsoft.com/office/officeart/2018/2/layout/IconCircleList"/>
    <dgm:cxn modelId="{40AAD6F0-8FDB-45F1-885E-C97E2FB03541}" srcId="{E60E1295-DCF7-4384-89F1-DDCA6B5B9C78}" destId="{5DB17FAC-BBE8-4666-8ADA-9FE14B2F1FE2}" srcOrd="1" destOrd="0" parTransId="{E3D418B2-8DEA-463C-A35C-E3043DC02BA7}" sibTransId="{D2B519F9-8C1C-462B-9A3E-7E0802D30E73}"/>
    <dgm:cxn modelId="{AA9A2DF9-B0FE-4A78-ABA4-EBC3788CFE4F}" srcId="{E60E1295-DCF7-4384-89F1-DDCA6B5B9C78}" destId="{2000639A-56A6-4F67-AE05-998B297279DE}" srcOrd="5" destOrd="0" parTransId="{B1C6FD60-AA72-46A0-B524-252B188F19E1}" sibTransId="{F451B11C-F928-4CBB-A795-14969B0F90FD}"/>
    <dgm:cxn modelId="{37AD8837-7731-41E4-8AD3-0FCF007739C9}" type="presParOf" srcId="{900F49F9-8FEE-4D43-91A3-C0C24DD373A9}" destId="{E73BCC66-1A7C-418F-97B5-0CB42EEB56E4}" srcOrd="0" destOrd="0" presId="urn:microsoft.com/office/officeart/2018/2/layout/IconCircleList"/>
    <dgm:cxn modelId="{E2EA1415-E8DB-41C3-8438-C86FA7474556}" type="presParOf" srcId="{E73BCC66-1A7C-418F-97B5-0CB42EEB56E4}" destId="{6D2300A8-4777-442E-9158-E21A384522A0}" srcOrd="0" destOrd="0" presId="urn:microsoft.com/office/officeart/2018/2/layout/IconCircleList"/>
    <dgm:cxn modelId="{61D61CF3-233F-455F-AA89-F60973FD03CE}" type="presParOf" srcId="{6D2300A8-4777-442E-9158-E21A384522A0}" destId="{D4D21603-FC78-4567-8866-2BC86BB7ADDB}" srcOrd="0" destOrd="0" presId="urn:microsoft.com/office/officeart/2018/2/layout/IconCircleList"/>
    <dgm:cxn modelId="{EF162361-3AB1-419D-A973-DCAF8FBCB3AB}" type="presParOf" srcId="{6D2300A8-4777-442E-9158-E21A384522A0}" destId="{A8F8E324-E4BE-426D-92CF-3EE6AB740F00}" srcOrd="1" destOrd="0" presId="urn:microsoft.com/office/officeart/2018/2/layout/IconCircleList"/>
    <dgm:cxn modelId="{EC4B09EC-AD8B-4D79-BC0D-F77F1084B4DE}" type="presParOf" srcId="{6D2300A8-4777-442E-9158-E21A384522A0}" destId="{C397180D-7068-4FA0-AF4C-71DE8FC92ECD}" srcOrd="2" destOrd="0" presId="urn:microsoft.com/office/officeart/2018/2/layout/IconCircleList"/>
    <dgm:cxn modelId="{5DBEFC35-DD02-4C20-B2D3-6B0D63B3AC9C}" type="presParOf" srcId="{6D2300A8-4777-442E-9158-E21A384522A0}" destId="{41719779-53A0-46E9-9F2F-B0E1BCB3392A}" srcOrd="3" destOrd="0" presId="urn:microsoft.com/office/officeart/2018/2/layout/IconCircleList"/>
    <dgm:cxn modelId="{0B492C0F-4886-403B-B2FE-5F05C3241A2B}" type="presParOf" srcId="{E73BCC66-1A7C-418F-97B5-0CB42EEB56E4}" destId="{51A9636A-D726-43A5-A169-58FA4CF00062}" srcOrd="1" destOrd="0" presId="urn:microsoft.com/office/officeart/2018/2/layout/IconCircleList"/>
    <dgm:cxn modelId="{E04A31C7-D4EE-4E93-85CB-AA98A2C299A3}" type="presParOf" srcId="{E73BCC66-1A7C-418F-97B5-0CB42EEB56E4}" destId="{81E0FB4F-BA2F-4A57-9998-252C1391B65D}" srcOrd="2" destOrd="0" presId="urn:microsoft.com/office/officeart/2018/2/layout/IconCircleList"/>
    <dgm:cxn modelId="{7A96F9C5-F4E3-4D9F-A11C-5C4AF8BA46E7}" type="presParOf" srcId="{81E0FB4F-BA2F-4A57-9998-252C1391B65D}" destId="{31114DF8-967B-4858-A40E-D82D2F702405}" srcOrd="0" destOrd="0" presId="urn:microsoft.com/office/officeart/2018/2/layout/IconCircleList"/>
    <dgm:cxn modelId="{360DEFEB-AA53-4C97-A709-A32398D5196C}" type="presParOf" srcId="{81E0FB4F-BA2F-4A57-9998-252C1391B65D}" destId="{80A60564-0F88-4C0C-9B00-164F1AE88424}" srcOrd="1" destOrd="0" presId="urn:microsoft.com/office/officeart/2018/2/layout/IconCircleList"/>
    <dgm:cxn modelId="{94053950-AAA1-41FC-B288-7C8CAC74C802}" type="presParOf" srcId="{81E0FB4F-BA2F-4A57-9998-252C1391B65D}" destId="{0AD0BAF0-D9C3-4BFC-B032-213912F1122E}" srcOrd="2" destOrd="0" presId="urn:microsoft.com/office/officeart/2018/2/layout/IconCircleList"/>
    <dgm:cxn modelId="{6CF8D53D-0DE5-4DF7-95DE-B7D5CA384668}" type="presParOf" srcId="{81E0FB4F-BA2F-4A57-9998-252C1391B65D}" destId="{4396774B-E90D-4A64-895D-33096D0AD27B}" srcOrd="3" destOrd="0" presId="urn:microsoft.com/office/officeart/2018/2/layout/IconCircleList"/>
    <dgm:cxn modelId="{DA2B32CC-770B-429A-96B1-18B939D5FBA4}" type="presParOf" srcId="{E73BCC66-1A7C-418F-97B5-0CB42EEB56E4}" destId="{ED0F6BF0-6CA8-4F25-8D9C-CC779F0B783A}" srcOrd="3" destOrd="0" presId="urn:microsoft.com/office/officeart/2018/2/layout/IconCircleList"/>
    <dgm:cxn modelId="{AD547D83-6EB9-473A-B9F8-402126B0E66A}" type="presParOf" srcId="{E73BCC66-1A7C-418F-97B5-0CB42EEB56E4}" destId="{73C6DF38-BA34-4870-8849-F4C7E0767C2A}" srcOrd="4" destOrd="0" presId="urn:microsoft.com/office/officeart/2018/2/layout/IconCircleList"/>
    <dgm:cxn modelId="{0FB0FF19-68F2-4414-BAB4-134862231986}" type="presParOf" srcId="{73C6DF38-BA34-4870-8849-F4C7E0767C2A}" destId="{7C1C7183-9496-42B7-B631-74CB436A655B}" srcOrd="0" destOrd="0" presId="urn:microsoft.com/office/officeart/2018/2/layout/IconCircleList"/>
    <dgm:cxn modelId="{D5F43583-7E7D-408C-A735-08E613A26D86}" type="presParOf" srcId="{73C6DF38-BA34-4870-8849-F4C7E0767C2A}" destId="{245233A6-BF89-48CA-90C9-EA711B40F48D}" srcOrd="1" destOrd="0" presId="urn:microsoft.com/office/officeart/2018/2/layout/IconCircleList"/>
    <dgm:cxn modelId="{F8992843-837A-482F-BCAC-24EA1B8BD5A9}" type="presParOf" srcId="{73C6DF38-BA34-4870-8849-F4C7E0767C2A}" destId="{B9603236-7E2F-4988-A499-CD7914BA5DFC}" srcOrd="2" destOrd="0" presId="urn:microsoft.com/office/officeart/2018/2/layout/IconCircleList"/>
    <dgm:cxn modelId="{BEDFFC0A-4F5E-4CB6-A68E-4C3462AF699D}" type="presParOf" srcId="{73C6DF38-BA34-4870-8849-F4C7E0767C2A}" destId="{36AA65CD-7EB9-4329-BDFB-DCDACA19A5A6}" srcOrd="3" destOrd="0" presId="urn:microsoft.com/office/officeart/2018/2/layout/IconCircleList"/>
    <dgm:cxn modelId="{F3B725A2-71DE-4DD7-852E-CBC7FD4D263E}" type="presParOf" srcId="{E73BCC66-1A7C-418F-97B5-0CB42EEB56E4}" destId="{A0F6892A-56BF-4BD7-A6DE-E355D081350C}" srcOrd="5" destOrd="0" presId="urn:microsoft.com/office/officeart/2018/2/layout/IconCircleList"/>
    <dgm:cxn modelId="{C2BFDC22-08C9-4526-AAA1-87120964CB26}" type="presParOf" srcId="{E73BCC66-1A7C-418F-97B5-0CB42EEB56E4}" destId="{DCBE7705-D335-4779-9B62-3279CBB7A5F2}" srcOrd="6" destOrd="0" presId="urn:microsoft.com/office/officeart/2018/2/layout/IconCircleList"/>
    <dgm:cxn modelId="{9B0B66CE-0960-4D09-BC95-3D4FBEB0A9E2}" type="presParOf" srcId="{DCBE7705-D335-4779-9B62-3279CBB7A5F2}" destId="{928E802C-E103-4193-8E2C-F5603C3EDF17}" srcOrd="0" destOrd="0" presId="urn:microsoft.com/office/officeart/2018/2/layout/IconCircleList"/>
    <dgm:cxn modelId="{3F5E921F-2DD0-4D2E-BEC3-74CC0B31E8DD}" type="presParOf" srcId="{DCBE7705-D335-4779-9B62-3279CBB7A5F2}" destId="{CF4662FC-559B-4E41-B09C-46A4E65BD57D}" srcOrd="1" destOrd="0" presId="urn:microsoft.com/office/officeart/2018/2/layout/IconCircleList"/>
    <dgm:cxn modelId="{4DD0C775-6D26-4AB2-BB67-8B560FA9CE6D}" type="presParOf" srcId="{DCBE7705-D335-4779-9B62-3279CBB7A5F2}" destId="{00B1CE57-A92F-48B9-A68D-3AA444C6EE1F}" srcOrd="2" destOrd="0" presId="urn:microsoft.com/office/officeart/2018/2/layout/IconCircleList"/>
    <dgm:cxn modelId="{1E4ADEDF-6974-474B-8BF5-2929625CF953}" type="presParOf" srcId="{DCBE7705-D335-4779-9B62-3279CBB7A5F2}" destId="{611F6EB8-2C29-44F0-82A6-4B124F8B5DCB}" srcOrd="3" destOrd="0" presId="urn:microsoft.com/office/officeart/2018/2/layout/IconCircleList"/>
    <dgm:cxn modelId="{111B9F7C-8D88-428F-AEFC-4B8C1B9E9B1E}" type="presParOf" srcId="{E73BCC66-1A7C-418F-97B5-0CB42EEB56E4}" destId="{FA416268-A6A8-48EC-9249-9F09D6137B04}" srcOrd="7" destOrd="0" presId="urn:microsoft.com/office/officeart/2018/2/layout/IconCircleList"/>
    <dgm:cxn modelId="{B5FB92D6-B802-45DD-BD3C-304D0B617C26}" type="presParOf" srcId="{E73BCC66-1A7C-418F-97B5-0CB42EEB56E4}" destId="{2871D097-2CD1-4CF5-BFEE-CB5997887271}" srcOrd="8" destOrd="0" presId="urn:microsoft.com/office/officeart/2018/2/layout/IconCircleList"/>
    <dgm:cxn modelId="{BDB89C7C-BA44-4599-8EA6-2E455493ABDE}" type="presParOf" srcId="{2871D097-2CD1-4CF5-BFEE-CB5997887271}" destId="{8C55A284-1625-459D-9F4B-1F0BE12651D4}" srcOrd="0" destOrd="0" presId="urn:microsoft.com/office/officeart/2018/2/layout/IconCircleList"/>
    <dgm:cxn modelId="{4C3AB918-CD98-4341-925D-1889D26C16F1}" type="presParOf" srcId="{2871D097-2CD1-4CF5-BFEE-CB5997887271}" destId="{8894EC01-D122-4128-951C-756EC98AFF18}" srcOrd="1" destOrd="0" presId="urn:microsoft.com/office/officeart/2018/2/layout/IconCircleList"/>
    <dgm:cxn modelId="{71E54E4F-A2BC-4B77-9D0E-E2E5E64E86E5}" type="presParOf" srcId="{2871D097-2CD1-4CF5-BFEE-CB5997887271}" destId="{F8BF0690-2F16-4253-BBB5-A66A8E17A7DC}" srcOrd="2" destOrd="0" presId="urn:microsoft.com/office/officeart/2018/2/layout/IconCircleList"/>
    <dgm:cxn modelId="{5F88DB1D-EFF5-497D-A24C-97301C576310}" type="presParOf" srcId="{2871D097-2CD1-4CF5-BFEE-CB5997887271}" destId="{7EA476BC-18F2-423D-941D-2CCF9396AF9D}" srcOrd="3" destOrd="0" presId="urn:microsoft.com/office/officeart/2018/2/layout/IconCircleList"/>
    <dgm:cxn modelId="{5CA5BA23-F659-4AC5-9229-7AEF7BAE59CE}" type="presParOf" srcId="{E73BCC66-1A7C-418F-97B5-0CB42EEB56E4}" destId="{7A900547-EF27-47FC-9AA3-310468724579}" srcOrd="9" destOrd="0" presId="urn:microsoft.com/office/officeart/2018/2/layout/IconCircleList"/>
    <dgm:cxn modelId="{409DD05F-3DE8-427C-9867-E51527479303}" type="presParOf" srcId="{E73BCC66-1A7C-418F-97B5-0CB42EEB56E4}" destId="{35CB48C8-0F83-4ACF-AE1D-FD1A5CC3328C}" srcOrd="10" destOrd="0" presId="urn:microsoft.com/office/officeart/2018/2/layout/IconCircleList"/>
    <dgm:cxn modelId="{12F1433C-D5E0-4102-91E9-B008A61FFE36}" type="presParOf" srcId="{35CB48C8-0F83-4ACF-AE1D-FD1A5CC3328C}" destId="{5F22B616-C925-421A-A500-BCCC6C9591F6}" srcOrd="0" destOrd="0" presId="urn:microsoft.com/office/officeart/2018/2/layout/IconCircleList"/>
    <dgm:cxn modelId="{7D15575A-27F0-4C40-881A-582BE04F9D9A}" type="presParOf" srcId="{35CB48C8-0F83-4ACF-AE1D-FD1A5CC3328C}" destId="{F6CF4D87-1A35-458D-B8EF-188FACBD5315}" srcOrd="1" destOrd="0" presId="urn:microsoft.com/office/officeart/2018/2/layout/IconCircleList"/>
    <dgm:cxn modelId="{EC0BE3AC-7902-43FD-A31E-26F0B9B941C9}" type="presParOf" srcId="{35CB48C8-0F83-4ACF-AE1D-FD1A5CC3328C}" destId="{18D82345-BED3-4ACD-9221-130E08E75DD2}" srcOrd="2" destOrd="0" presId="urn:microsoft.com/office/officeart/2018/2/layout/IconCircleList"/>
    <dgm:cxn modelId="{D91A674F-0A3B-4402-81CB-1BD5E02CB166}" type="presParOf" srcId="{35CB48C8-0F83-4ACF-AE1D-FD1A5CC3328C}" destId="{EB2EBDEA-DD0C-4B81-A37C-69A19DA203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328029-B7AA-43E5-BC6E-DCC34F578CE1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FA698D-49F6-49DC-9200-43293F7AF877}">
      <dgm:prSet/>
      <dgm:spPr/>
      <dgm:t>
        <a:bodyPr/>
        <a:lstStyle/>
        <a:p>
          <a:pPr>
            <a:defRPr b="1"/>
          </a:pPr>
          <a:r>
            <a:rPr lang="en-US"/>
            <a:t>14 Mar. 2023</a:t>
          </a:r>
        </a:p>
      </dgm:t>
    </dgm:pt>
    <dgm:pt modelId="{CCB2ACCC-717A-49CD-BEB3-F849B22BBC7A}" type="parTrans" cxnId="{1D4E1FF5-8DC8-42B2-8F0D-8C16F9CBFE33}">
      <dgm:prSet/>
      <dgm:spPr/>
      <dgm:t>
        <a:bodyPr/>
        <a:lstStyle/>
        <a:p>
          <a:endParaRPr lang="en-US"/>
        </a:p>
      </dgm:t>
    </dgm:pt>
    <dgm:pt modelId="{CA458453-8AD8-4EF1-9B2F-0F33881607A8}" type="sibTrans" cxnId="{1D4E1FF5-8DC8-42B2-8F0D-8C16F9CBFE33}">
      <dgm:prSet/>
      <dgm:spPr/>
      <dgm:t>
        <a:bodyPr/>
        <a:lstStyle/>
        <a:p>
          <a:endParaRPr lang="en-US"/>
        </a:p>
      </dgm:t>
    </dgm:pt>
    <dgm:pt modelId="{DA32B662-D74E-4A11-85D6-DE76ABC65735}">
      <dgm:prSet/>
      <dgm:spPr/>
      <dgm:t>
        <a:bodyPr/>
        <a:lstStyle/>
        <a:p>
          <a:r>
            <a:rPr lang="en-US"/>
            <a:t>By 14 March 2023 – A flow diagram on how to proceed with the project, implementing it practically.</a:t>
          </a:r>
        </a:p>
      </dgm:t>
    </dgm:pt>
    <dgm:pt modelId="{379E87F1-F8D4-4B6F-B288-8DCE7371C81E}" type="parTrans" cxnId="{E4B1B4FF-0E01-46E9-937B-332BC4507B81}">
      <dgm:prSet/>
      <dgm:spPr/>
      <dgm:t>
        <a:bodyPr/>
        <a:lstStyle/>
        <a:p>
          <a:endParaRPr lang="en-US"/>
        </a:p>
      </dgm:t>
    </dgm:pt>
    <dgm:pt modelId="{015EE5CE-A278-4839-B4AD-5529DCB299EF}" type="sibTrans" cxnId="{E4B1B4FF-0E01-46E9-937B-332BC4507B81}">
      <dgm:prSet/>
      <dgm:spPr/>
      <dgm:t>
        <a:bodyPr/>
        <a:lstStyle/>
        <a:p>
          <a:endParaRPr lang="en-US"/>
        </a:p>
      </dgm:t>
    </dgm:pt>
    <dgm:pt modelId="{0B226BE0-CDB4-4172-BA69-331C3F0F5FF2}">
      <dgm:prSet/>
      <dgm:spPr/>
      <dgm:t>
        <a:bodyPr/>
        <a:lstStyle/>
        <a:p>
          <a:pPr>
            <a:defRPr b="1"/>
          </a:pPr>
          <a:r>
            <a:rPr lang="en-US"/>
            <a:t>Mar. 2023</a:t>
          </a:r>
        </a:p>
      </dgm:t>
    </dgm:pt>
    <dgm:pt modelId="{B87D5480-6045-4B9F-94DB-EA032553C470}" type="parTrans" cxnId="{0BBA1FE8-E204-4F80-8C49-8BA6293B9887}">
      <dgm:prSet/>
      <dgm:spPr/>
      <dgm:t>
        <a:bodyPr/>
        <a:lstStyle/>
        <a:p>
          <a:endParaRPr lang="en-US"/>
        </a:p>
      </dgm:t>
    </dgm:pt>
    <dgm:pt modelId="{B8AB3E69-4C32-4039-A962-09CA3B03F92E}" type="sibTrans" cxnId="{0BBA1FE8-E204-4F80-8C49-8BA6293B9887}">
      <dgm:prSet/>
      <dgm:spPr/>
      <dgm:t>
        <a:bodyPr/>
        <a:lstStyle/>
        <a:p>
          <a:endParaRPr lang="en-US"/>
        </a:p>
      </dgm:t>
    </dgm:pt>
    <dgm:pt modelId="{26FBB8FF-58E7-4FE5-8A0D-1F4C0B94E1D0}">
      <dgm:prSet/>
      <dgm:spPr/>
      <dgm:t>
        <a:bodyPr/>
        <a:lstStyle/>
        <a:p>
          <a:r>
            <a:rPr lang="en-US"/>
            <a:t>By end of March 2023 – creating an experimental environment, setting up all the sensors and obtaining test data on position of a test sample.</a:t>
          </a:r>
        </a:p>
      </dgm:t>
    </dgm:pt>
    <dgm:pt modelId="{8BA0B5E6-C47E-4C52-AFFC-F8DFA2085353}" type="parTrans" cxnId="{603EA306-5A4B-4FE9-9E1B-8CDED280835C}">
      <dgm:prSet/>
      <dgm:spPr/>
      <dgm:t>
        <a:bodyPr/>
        <a:lstStyle/>
        <a:p>
          <a:endParaRPr lang="en-US"/>
        </a:p>
      </dgm:t>
    </dgm:pt>
    <dgm:pt modelId="{7C67B2CB-F540-4BD8-8D82-052F9BA1B350}" type="sibTrans" cxnId="{603EA306-5A4B-4FE9-9E1B-8CDED280835C}">
      <dgm:prSet/>
      <dgm:spPr/>
      <dgm:t>
        <a:bodyPr/>
        <a:lstStyle/>
        <a:p>
          <a:endParaRPr lang="en-US"/>
        </a:p>
      </dgm:t>
    </dgm:pt>
    <dgm:pt modelId="{371B7B0F-A423-4D0F-9374-D2BBA98644B0}">
      <dgm:prSet/>
      <dgm:spPr/>
      <dgm:t>
        <a:bodyPr/>
        <a:lstStyle/>
        <a:p>
          <a:pPr>
            <a:defRPr b="1"/>
          </a:pPr>
          <a:r>
            <a:rPr lang="en-US"/>
            <a:t>April</a:t>
          </a:r>
        </a:p>
      </dgm:t>
    </dgm:pt>
    <dgm:pt modelId="{B0DD0C13-C79B-4BF6-B9D5-592C1897049E}" type="parTrans" cxnId="{9FE7CB4E-1D2B-4204-87C2-C69E0F7DB5EF}">
      <dgm:prSet/>
      <dgm:spPr/>
      <dgm:t>
        <a:bodyPr/>
        <a:lstStyle/>
        <a:p>
          <a:endParaRPr lang="en-US"/>
        </a:p>
      </dgm:t>
    </dgm:pt>
    <dgm:pt modelId="{FCB75859-0560-487C-8B62-3CE2DCC22D67}" type="sibTrans" cxnId="{9FE7CB4E-1D2B-4204-87C2-C69E0F7DB5EF}">
      <dgm:prSet/>
      <dgm:spPr/>
      <dgm:t>
        <a:bodyPr/>
        <a:lstStyle/>
        <a:p>
          <a:endParaRPr lang="en-US"/>
        </a:p>
      </dgm:t>
    </dgm:pt>
    <dgm:pt modelId="{6577B45D-4591-4603-9735-99854323E689}">
      <dgm:prSet/>
      <dgm:spPr/>
      <dgm:t>
        <a:bodyPr/>
        <a:lstStyle/>
        <a:p>
          <a:r>
            <a:rPr lang="en-US"/>
            <a:t>Half of April</a:t>
          </a:r>
        </a:p>
      </dgm:t>
    </dgm:pt>
    <dgm:pt modelId="{27ADFDD7-9B56-432D-9D17-00228332836C}" type="parTrans" cxnId="{EFC2A061-71AD-4E0D-9805-EF66E385C2EE}">
      <dgm:prSet/>
      <dgm:spPr/>
      <dgm:t>
        <a:bodyPr/>
        <a:lstStyle/>
        <a:p>
          <a:endParaRPr lang="en-US"/>
        </a:p>
      </dgm:t>
    </dgm:pt>
    <dgm:pt modelId="{33A5D563-F459-4B01-B72D-0732B90183C3}" type="sibTrans" cxnId="{EFC2A061-71AD-4E0D-9805-EF66E385C2EE}">
      <dgm:prSet/>
      <dgm:spPr/>
      <dgm:t>
        <a:bodyPr/>
        <a:lstStyle/>
        <a:p>
          <a:endParaRPr lang="en-US"/>
        </a:p>
      </dgm:t>
    </dgm:pt>
    <dgm:pt modelId="{D1062CD3-C4E9-4773-A857-8EFC38FD468E}">
      <dgm:prSet/>
      <dgm:spPr/>
      <dgm:t>
        <a:bodyPr/>
        <a:lstStyle/>
        <a:p>
          <a:r>
            <a:rPr lang="en-US"/>
            <a:t>By half of April – determining error generated through position detection using sensors alone and setting up circuitry for Kalman filter. </a:t>
          </a:r>
        </a:p>
      </dgm:t>
    </dgm:pt>
    <dgm:pt modelId="{17D270A3-94BB-4EA3-BF01-D213AA334A96}" type="parTrans" cxnId="{576EE5C4-BD8F-4FDF-A6A9-2331957CCD5B}">
      <dgm:prSet/>
      <dgm:spPr/>
      <dgm:t>
        <a:bodyPr/>
        <a:lstStyle/>
        <a:p>
          <a:endParaRPr lang="en-US"/>
        </a:p>
      </dgm:t>
    </dgm:pt>
    <dgm:pt modelId="{4322654B-0B34-493E-BD4B-6C003FF63E7D}" type="sibTrans" cxnId="{576EE5C4-BD8F-4FDF-A6A9-2331957CCD5B}">
      <dgm:prSet/>
      <dgm:spPr/>
      <dgm:t>
        <a:bodyPr/>
        <a:lstStyle/>
        <a:p>
          <a:endParaRPr lang="en-US"/>
        </a:p>
      </dgm:t>
    </dgm:pt>
    <dgm:pt modelId="{3D9D9CE6-6A4E-4D9C-A36C-4EE9E4FD681B}">
      <dgm:prSet/>
      <dgm:spPr/>
      <dgm:t>
        <a:bodyPr/>
        <a:lstStyle/>
        <a:p>
          <a:pPr>
            <a:defRPr b="1"/>
          </a:pPr>
          <a:r>
            <a:rPr lang="en-US"/>
            <a:t>End of April</a:t>
          </a:r>
        </a:p>
      </dgm:t>
    </dgm:pt>
    <dgm:pt modelId="{E5AE3429-172C-4BD1-9262-2A0286D10E1D}" type="parTrans" cxnId="{FCA89C99-AC38-453B-8A2F-7D0CC4CCCC98}">
      <dgm:prSet/>
      <dgm:spPr/>
      <dgm:t>
        <a:bodyPr/>
        <a:lstStyle/>
        <a:p>
          <a:endParaRPr lang="en-US"/>
        </a:p>
      </dgm:t>
    </dgm:pt>
    <dgm:pt modelId="{F9FC5B97-538B-4377-950E-91C3F051178C}" type="sibTrans" cxnId="{FCA89C99-AC38-453B-8A2F-7D0CC4CCCC98}">
      <dgm:prSet/>
      <dgm:spPr/>
      <dgm:t>
        <a:bodyPr/>
        <a:lstStyle/>
        <a:p>
          <a:endParaRPr lang="en-US"/>
        </a:p>
      </dgm:t>
    </dgm:pt>
    <dgm:pt modelId="{C47C0464-D21B-436F-8F73-AEA287238DE5}">
      <dgm:prSet/>
      <dgm:spPr/>
      <dgm:t>
        <a:bodyPr/>
        <a:lstStyle/>
        <a:p>
          <a:r>
            <a:rPr lang="en-US"/>
            <a:t>By the end of April – implementing Kalman filter on the input data of sensors and determine positions.</a:t>
          </a:r>
        </a:p>
      </dgm:t>
    </dgm:pt>
    <dgm:pt modelId="{C1A30BB7-BF8D-4151-89A2-6337E320864D}" type="parTrans" cxnId="{BE126D92-9443-4AA1-8CCF-A56F2BB195E1}">
      <dgm:prSet/>
      <dgm:spPr/>
      <dgm:t>
        <a:bodyPr/>
        <a:lstStyle/>
        <a:p>
          <a:endParaRPr lang="en-US"/>
        </a:p>
      </dgm:t>
    </dgm:pt>
    <dgm:pt modelId="{035B4369-8715-4A54-B734-4417ED80D10C}" type="sibTrans" cxnId="{BE126D92-9443-4AA1-8CCF-A56F2BB195E1}">
      <dgm:prSet/>
      <dgm:spPr/>
      <dgm:t>
        <a:bodyPr/>
        <a:lstStyle/>
        <a:p>
          <a:endParaRPr lang="en-US"/>
        </a:p>
      </dgm:t>
    </dgm:pt>
    <dgm:pt modelId="{08C38B4F-F0A3-4DAB-9E05-82212BBFE26D}">
      <dgm:prSet/>
      <dgm:spPr/>
      <dgm:t>
        <a:bodyPr/>
        <a:lstStyle/>
        <a:p>
          <a:pPr>
            <a:defRPr b="1"/>
          </a:pPr>
          <a:r>
            <a:rPr lang="en-US"/>
            <a:t>May</a:t>
          </a:r>
        </a:p>
      </dgm:t>
    </dgm:pt>
    <dgm:pt modelId="{2C1240A4-7366-4215-8353-A2DD4FF81C97}" type="parTrans" cxnId="{A1708A1E-7639-4CF1-8630-EDBA7AC6F47F}">
      <dgm:prSet/>
      <dgm:spPr/>
      <dgm:t>
        <a:bodyPr/>
        <a:lstStyle/>
        <a:p>
          <a:endParaRPr lang="en-US"/>
        </a:p>
      </dgm:t>
    </dgm:pt>
    <dgm:pt modelId="{CBCB6971-CD24-4DB9-ACBF-2B6E674104C8}" type="sibTrans" cxnId="{A1708A1E-7639-4CF1-8630-EDBA7AC6F47F}">
      <dgm:prSet/>
      <dgm:spPr/>
      <dgm:t>
        <a:bodyPr/>
        <a:lstStyle/>
        <a:p>
          <a:endParaRPr lang="en-US"/>
        </a:p>
      </dgm:t>
    </dgm:pt>
    <dgm:pt modelId="{11644D05-7756-43C3-BC6B-EE65A775F9D5}">
      <dgm:prSet/>
      <dgm:spPr/>
      <dgm:t>
        <a:bodyPr/>
        <a:lstStyle/>
        <a:p>
          <a:r>
            <a:rPr lang="en-US"/>
            <a:t>Half of May</a:t>
          </a:r>
        </a:p>
      </dgm:t>
    </dgm:pt>
    <dgm:pt modelId="{AC2234B2-4A98-4FE3-9DF2-09CCBC8F2CA6}" type="parTrans" cxnId="{964D1DE1-4061-4BFC-9D65-51ED18BF3669}">
      <dgm:prSet/>
      <dgm:spPr/>
      <dgm:t>
        <a:bodyPr/>
        <a:lstStyle/>
        <a:p>
          <a:endParaRPr lang="en-US"/>
        </a:p>
      </dgm:t>
    </dgm:pt>
    <dgm:pt modelId="{9B542478-E5EB-4083-B56F-0AA2CA3A0553}" type="sibTrans" cxnId="{964D1DE1-4061-4BFC-9D65-51ED18BF3669}">
      <dgm:prSet/>
      <dgm:spPr/>
      <dgm:t>
        <a:bodyPr/>
        <a:lstStyle/>
        <a:p>
          <a:endParaRPr lang="en-US"/>
        </a:p>
      </dgm:t>
    </dgm:pt>
    <dgm:pt modelId="{92A2827A-7C14-4C1F-AF00-DD6DBF0D8F55}">
      <dgm:prSet/>
      <dgm:spPr/>
      <dgm:t>
        <a:bodyPr/>
        <a:lstStyle/>
        <a:p>
          <a:r>
            <a:rPr lang="en-US"/>
            <a:t>By the half of may, we intend to wind off our project by comparing both positions with and without Kalman filters, we can analyze the errors and conclude on error minimalization.</a:t>
          </a:r>
        </a:p>
      </dgm:t>
    </dgm:pt>
    <dgm:pt modelId="{E16B22D7-A73A-4B52-BABC-22F1F08BEC5A}" type="parTrans" cxnId="{B1438633-4C89-4C3D-A215-B6650FF8E60D}">
      <dgm:prSet/>
      <dgm:spPr/>
      <dgm:t>
        <a:bodyPr/>
        <a:lstStyle/>
        <a:p>
          <a:endParaRPr lang="en-US"/>
        </a:p>
      </dgm:t>
    </dgm:pt>
    <dgm:pt modelId="{AE327D14-6D43-43EF-ACBB-7AFDA03554AC}" type="sibTrans" cxnId="{B1438633-4C89-4C3D-A215-B6650FF8E60D}">
      <dgm:prSet/>
      <dgm:spPr/>
      <dgm:t>
        <a:bodyPr/>
        <a:lstStyle/>
        <a:p>
          <a:endParaRPr lang="en-US"/>
        </a:p>
      </dgm:t>
    </dgm:pt>
    <dgm:pt modelId="{DE158B95-0BDD-40E2-BED3-0471CCA1CC84}">
      <dgm:prSet/>
      <dgm:spPr/>
      <dgm:t>
        <a:bodyPr/>
        <a:lstStyle/>
        <a:p>
          <a:pPr>
            <a:defRPr b="1"/>
          </a:pPr>
          <a:r>
            <a:rPr lang="en-US"/>
            <a:t>End of May</a:t>
          </a:r>
        </a:p>
      </dgm:t>
    </dgm:pt>
    <dgm:pt modelId="{1FF174CD-7AD8-46FD-97BC-B2CD24CCC34D}" type="parTrans" cxnId="{3959A34F-E70C-4E94-8305-34F9B711881C}">
      <dgm:prSet/>
      <dgm:spPr/>
      <dgm:t>
        <a:bodyPr/>
        <a:lstStyle/>
        <a:p>
          <a:endParaRPr lang="en-US"/>
        </a:p>
      </dgm:t>
    </dgm:pt>
    <dgm:pt modelId="{F62222AB-71C0-4108-9B80-EBEDBA58B289}" type="sibTrans" cxnId="{3959A34F-E70C-4E94-8305-34F9B711881C}">
      <dgm:prSet/>
      <dgm:spPr/>
      <dgm:t>
        <a:bodyPr/>
        <a:lstStyle/>
        <a:p>
          <a:endParaRPr lang="en-US"/>
        </a:p>
      </dgm:t>
    </dgm:pt>
    <dgm:pt modelId="{C93009E4-EBFD-407A-BB27-DCB2A1AFDBEE}">
      <dgm:prSet/>
      <dgm:spPr/>
      <dgm:t>
        <a:bodyPr/>
        <a:lstStyle/>
        <a:p>
          <a:r>
            <a:rPr lang="en-US"/>
            <a:t>Final product exhibition and testing data flows to cloud and blockchains.</a:t>
          </a:r>
        </a:p>
      </dgm:t>
    </dgm:pt>
    <dgm:pt modelId="{12FC2C43-B080-4BB2-8516-DDB92232F5D7}" type="parTrans" cxnId="{6CFC9B8F-A330-48A3-885F-FDB02DE75741}">
      <dgm:prSet/>
      <dgm:spPr/>
      <dgm:t>
        <a:bodyPr/>
        <a:lstStyle/>
        <a:p>
          <a:endParaRPr lang="en-US"/>
        </a:p>
      </dgm:t>
    </dgm:pt>
    <dgm:pt modelId="{41C677CE-DE1C-4DBB-8DE4-A12CB5A83EA4}" type="sibTrans" cxnId="{6CFC9B8F-A330-48A3-885F-FDB02DE75741}">
      <dgm:prSet/>
      <dgm:spPr/>
      <dgm:t>
        <a:bodyPr/>
        <a:lstStyle/>
        <a:p>
          <a:endParaRPr lang="en-US"/>
        </a:p>
      </dgm:t>
    </dgm:pt>
    <dgm:pt modelId="{280F4191-6DC9-4908-9F5F-A05C8E23B2A4}" type="pres">
      <dgm:prSet presAssocID="{AA328029-B7AA-43E5-BC6E-DCC34F578CE1}" presName="root" presStyleCnt="0">
        <dgm:presLayoutVars>
          <dgm:chMax/>
          <dgm:chPref/>
          <dgm:animLvl val="lvl"/>
        </dgm:presLayoutVars>
      </dgm:prSet>
      <dgm:spPr/>
    </dgm:pt>
    <dgm:pt modelId="{EE9FC5F7-8C7D-4A1A-BC7F-8239BEE6E0DA}" type="pres">
      <dgm:prSet presAssocID="{AA328029-B7AA-43E5-BC6E-DCC34F578CE1}" presName="divider" presStyleLbl="fgAcc1" presStyleIdx="0" presStyleCnt="1"/>
      <dgm:spPr/>
    </dgm:pt>
    <dgm:pt modelId="{9FC9E4AF-EA80-460D-9193-7709D6AACEB8}" type="pres">
      <dgm:prSet presAssocID="{AA328029-B7AA-43E5-BC6E-DCC34F578CE1}" presName="nodes" presStyleCnt="0">
        <dgm:presLayoutVars>
          <dgm:chMax/>
          <dgm:chPref/>
          <dgm:animLvl val="lvl"/>
        </dgm:presLayoutVars>
      </dgm:prSet>
      <dgm:spPr/>
    </dgm:pt>
    <dgm:pt modelId="{8A2D032D-213F-493D-88DB-37CECDCA446D}" type="pres">
      <dgm:prSet presAssocID="{8CFA698D-49F6-49DC-9200-43293F7AF877}" presName="composite" presStyleCnt="0"/>
      <dgm:spPr/>
    </dgm:pt>
    <dgm:pt modelId="{5F3E6562-9A7E-455B-9F88-9E26D887B4C5}" type="pres">
      <dgm:prSet presAssocID="{8CFA698D-49F6-49DC-9200-43293F7AF877}" presName="L1TextContainer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472052E5-6668-4CCA-A396-6EE2DD7E6F0E}" type="pres">
      <dgm:prSet presAssocID="{8CFA698D-49F6-49DC-9200-43293F7AF877}" presName="L2TextContainerWrapper" presStyleCnt="0">
        <dgm:presLayoutVars>
          <dgm:bulletEnabled val="1"/>
        </dgm:presLayoutVars>
      </dgm:prSet>
      <dgm:spPr/>
    </dgm:pt>
    <dgm:pt modelId="{CD80D363-4EDF-43F5-AE3E-1F46A509CF8B}" type="pres">
      <dgm:prSet presAssocID="{8CFA698D-49F6-49DC-9200-43293F7AF877}" presName="L2TextContainer" presStyleLbl="bgAccFollowNode1" presStyleIdx="0" presStyleCnt="6"/>
      <dgm:spPr/>
    </dgm:pt>
    <dgm:pt modelId="{3023D34A-874A-4FA2-8A76-E060A5D3F87C}" type="pres">
      <dgm:prSet presAssocID="{8CFA698D-49F6-49DC-9200-43293F7AF877}" presName="FlexibleEmptyPlaceHolder" presStyleCnt="0"/>
      <dgm:spPr/>
    </dgm:pt>
    <dgm:pt modelId="{BA32B398-CFFF-433E-AFC1-DA0355B19923}" type="pres">
      <dgm:prSet presAssocID="{8CFA698D-49F6-49DC-9200-43293F7AF877}" presName="ConnectLine" presStyleLbl="sibTrans1D1" presStyleIdx="0" presStyleCnt="6"/>
      <dgm:spPr/>
    </dgm:pt>
    <dgm:pt modelId="{644FBD54-262B-4ECC-A530-17B04F607CED}" type="pres">
      <dgm:prSet presAssocID="{8CFA698D-49F6-49DC-9200-43293F7AF877}" presName="ConnectorPoint" presStyleLbl="node1" presStyleIdx="0" presStyleCnt="6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94DDD460-6339-4E31-A54A-DF8F160D019A}" type="pres">
      <dgm:prSet presAssocID="{8CFA698D-49F6-49DC-9200-43293F7AF877}" presName="EmptyPlaceHolder" presStyleCnt="0"/>
      <dgm:spPr/>
    </dgm:pt>
    <dgm:pt modelId="{BB9C4736-83EB-42BF-9653-D3248B4B727D}" type="pres">
      <dgm:prSet presAssocID="{CA458453-8AD8-4EF1-9B2F-0F33881607A8}" presName="spaceBetweenRectangles" presStyleCnt="0"/>
      <dgm:spPr/>
    </dgm:pt>
    <dgm:pt modelId="{17E502A3-F701-4095-9459-32A4527F8023}" type="pres">
      <dgm:prSet presAssocID="{0B226BE0-CDB4-4172-BA69-331C3F0F5FF2}" presName="composite" presStyleCnt="0"/>
      <dgm:spPr/>
    </dgm:pt>
    <dgm:pt modelId="{B004D2B4-8C50-42F7-A50C-EB4C1DE329F9}" type="pres">
      <dgm:prSet presAssocID="{0B226BE0-CDB4-4172-BA69-331C3F0F5FF2}" presName="L1TextContainer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6F1B198E-E616-4498-BB8D-211ACCF15372}" type="pres">
      <dgm:prSet presAssocID="{0B226BE0-CDB4-4172-BA69-331C3F0F5FF2}" presName="L2TextContainerWrapper" presStyleCnt="0">
        <dgm:presLayoutVars>
          <dgm:bulletEnabled val="1"/>
        </dgm:presLayoutVars>
      </dgm:prSet>
      <dgm:spPr/>
    </dgm:pt>
    <dgm:pt modelId="{9D76CBA7-723A-4271-8F9D-6BC1AFC5384A}" type="pres">
      <dgm:prSet presAssocID="{0B226BE0-CDB4-4172-BA69-331C3F0F5FF2}" presName="L2TextContainer" presStyleLbl="bgAccFollowNode1" presStyleIdx="1" presStyleCnt="6"/>
      <dgm:spPr/>
    </dgm:pt>
    <dgm:pt modelId="{777C7F46-AC86-42A3-B7B5-5245E49E352E}" type="pres">
      <dgm:prSet presAssocID="{0B226BE0-CDB4-4172-BA69-331C3F0F5FF2}" presName="FlexibleEmptyPlaceHolder" presStyleCnt="0"/>
      <dgm:spPr/>
    </dgm:pt>
    <dgm:pt modelId="{F7931042-67DF-452A-9AEC-6509565E8173}" type="pres">
      <dgm:prSet presAssocID="{0B226BE0-CDB4-4172-BA69-331C3F0F5FF2}" presName="ConnectLine" presStyleLbl="sibTrans1D1" presStyleIdx="1" presStyleCnt="6"/>
      <dgm:spPr/>
    </dgm:pt>
    <dgm:pt modelId="{2CDD98F0-02E3-48A6-B2E1-2205BD44EC08}" type="pres">
      <dgm:prSet presAssocID="{0B226BE0-CDB4-4172-BA69-331C3F0F5FF2}" presName="ConnectorPoint" presStyleLbl="node1" presStyleIdx="1" presStyleCnt="6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D3E06101-FAE5-494C-97CF-C13DBB790B7C}" type="pres">
      <dgm:prSet presAssocID="{0B226BE0-CDB4-4172-BA69-331C3F0F5FF2}" presName="EmptyPlaceHolder" presStyleCnt="0"/>
      <dgm:spPr/>
    </dgm:pt>
    <dgm:pt modelId="{302A0277-1C2B-41BA-AC91-4FAEBD14130C}" type="pres">
      <dgm:prSet presAssocID="{B8AB3E69-4C32-4039-A962-09CA3B03F92E}" presName="spaceBetweenRectangles" presStyleCnt="0"/>
      <dgm:spPr/>
    </dgm:pt>
    <dgm:pt modelId="{675E8788-A664-4CE1-8867-98116E1B6A43}" type="pres">
      <dgm:prSet presAssocID="{371B7B0F-A423-4D0F-9374-D2BBA98644B0}" presName="composite" presStyleCnt="0"/>
      <dgm:spPr/>
    </dgm:pt>
    <dgm:pt modelId="{B5371019-F979-4CFA-AD59-ADBC7D98DF69}" type="pres">
      <dgm:prSet presAssocID="{371B7B0F-A423-4D0F-9374-D2BBA98644B0}" presName="L1TextContainer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3C025F18-FECD-452F-AE09-A9A0E2028574}" type="pres">
      <dgm:prSet presAssocID="{371B7B0F-A423-4D0F-9374-D2BBA98644B0}" presName="L2TextContainerWrapper" presStyleCnt="0">
        <dgm:presLayoutVars>
          <dgm:bulletEnabled val="1"/>
        </dgm:presLayoutVars>
      </dgm:prSet>
      <dgm:spPr/>
    </dgm:pt>
    <dgm:pt modelId="{64FE375E-540C-42D9-ACD7-05EFE7DCB44D}" type="pres">
      <dgm:prSet presAssocID="{371B7B0F-A423-4D0F-9374-D2BBA98644B0}" presName="L2TextContainer" presStyleLbl="bgAccFollowNode1" presStyleIdx="2" presStyleCnt="6"/>
      <dgm:spPr/>
    </dgm:pt>
    <dgm:pt modelId="{BDD8651D-332E-4FF2-AEA1-C76078C7DD01}" type="pres">
      <dgm:prSet presAssocID="{371B7B0F-A423-4D0F-9374-D2BBA98644B0}" presName="FlexibleEmptyPlaceHolder" presStyleCnt="0"/>
      <dgm:spPr/>
    </dgm:pt>
    <dgm:pt modelId="{6CC2D7A9-D707-4FA1-8F92-613BDD129481}" type="pres">
      <dgm:prSet presAssocID="{371B7B0F-A423-4D0F-9374-D2BBA98644B0}" presName="ConnectLine" presStyleLbl="sibTrans1D1" presStyleIdx="2" presStyleCnt="6"/>
      <dgm:spPr/>
    </dgm:pt>
    <dgm:pt modelId="{E185BCF7-4D00-478E-9F0B-472053051D74}" type="pres">
      <dgm:prSet presAssocID="{371B7B0F-A423-4D0F-9374-D2BBA98644B0}" presName="ConnectorPoint" presStyleLbl="node1" presStyleIdx="2" presStyleCnt="6"/>
      <dgm:spPr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CC51EA81-30E7-40CB-B261-A4BEDABB7193}" type="pres">
      <dgm:prSet presAssocID="{371B7B0F-A423-4D0F-9374-D2BBA98644B0}" presName="EmptyPlaceHolder" presStyleCnt="0"/>
      <dgm:spPr/>
    </dgm:pt>
    <dgm:pt modelId="{8F433FF5-E2BD-499D-900D-EE36439944BC}" type="pres">
      <dgm:prSet presAssocID="{FCB75859-0560-487C-8B62-3CE2DCC22D67}" presName="spaceBetweenRectangles" presStyleCnt="0"/>
      <dgm:spPr/>
    </dgm:pt>
    <dgm:pt modelId="{81DC3D83-F3D4-47AA-9B1B-BC971F05284D}" type="pres">
      <dgm:prSet presAssocID="{3D9D9CE6-6A4E-4D9C-A36C-4EE9E4FD681B}" presName="composite" presStyleCnt="0"/>
      <dgm:spPr/>
    </dgm:pt>
    <dgm:pt modelId="{3C7E95C3-B724-4EE2-83B6-603D05CAB814}" type="pres">
      <dgm:prSet presAssocID="{3D9D9CE6-6A4E-4D9C-A36C-4EE9E4FD681B}" presName="L1TextContainer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B8FFC998-9013-479B-A5B4-A37119BA105D}" type="pres">
      <dgm:prSet presAssocID="{3D9D9CE6-6A4E-4D9C-A36C-4EE9E4FD681B}" presName="L2TextContainerWrapper" presStyleCnt="0">
        <dgm:presLayoutVars>
          <dgm:bulletEnabled val="1"/>
        </dgm:presLayoutVars>
      </dgm:prSet>
      <dgm:spPr/>
    </dgm:pt>
    <dgm:pt modelId="{2766BF7F-9944-401B-B524-12079F6267CD}" type="pres">
      <dgm:prSet presAssocID="{3D9D9CE6-6A4E-4D9C-A36C-4EE9E4FD681B}" presName="L2TextContainer" presStyleLbl="bgAccFollowNode1" presStyleIdx="3" presStyleCnt="6"/>
      <dgm:spPr/>
    </dgm:pt>
    <dgm:pt modelId="{E920CBBC-3553-4161-80D1-92FA497D2B8D}" type="pres">
      <dgm:prSet presAssocID="{3D9D9CE6-6A4E-4D9C-A36C-4EE9E4FD681B}" presName="FlexibleEmptyPlaceHolder" presStyleCnt="0"/>
      <dgm:spPr/>
    </dgm:pt>
    <dgm:pt modelId="{4C90C8DD-8AA7-4A41-96AB-C27D2073E2C4}" type="pres">
      <dgm:prSet presAssocID="{3D9D9CE6-6A4E-4D9C-A36C-4EE9E4FD681B}" presName="ConnectLine" presStyleLbl="sibTrans1D1" presStyleIdx="3" presStyleCnt="6"/>
      <dgm:spPr/>
    </dgm:pt>
    <dgm:pt modelId="{D4359DF7-42EC-4D1D-9E33-517E22D279D0}" type="pres">
      <dgm:prSet presAssocID="{3D9D9CE6-6A4E-4D9C-A36C-4EE9E4FD681B}" presName="ConnectorPoint" presStyleLbl="node1" presStyleIdx="3" presStyleCnt="6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70012D78-0E50-40F4-8301-323C9DD06E2B}" type="pres">
      <dgm:prSet presAssocID="{3D9D9CE6-6A4E-4D9C-A36C-4EE9E4FD681B}" presName="EmptyPlaceHolder" presStyleCnt="0"/>
      <dgm:spPr/>
    </dgm:pt>
    <dgm:pt modelId="{C436B9F6-3ACA-43BE-88FC-C1F541B7A230}" type="pres">
      <dgm:prSet presAssocID="{F9FC5B97-538B-4377-950E-91C3F051178C}" presName="spaceBetweenRectangles" presStyleCnt="0"/>
      <dgm:spPr/>
    </dgm:pt>
    <dgm:pt modelId="{1F0CCB1E-7D93-41BE-A7E5-73F2D67980BE}" type="pres">
      <dgm:prSet presAssocID="{08C38B4F-F0A3-4DAB-9E05-82212BBFE26D}" presName="composite" presStyleCnt="0"/>
      <dgm:spPr/>
    </dgm:pt>
    <dgm:pt modelId="{31C5A367-DB27-4332-A113-DCAFDA35368D}" type="pres">
      <dgm:prSet presAssocID="{08C38B4F-F0A3-4DAB-9E05-82212BBFE26D}" presName="L1TextContainer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8207D37A-243E-4A2D-8445-8B070BB79BC1}" type="pres">
      <dgm:prSet presAssocID="{08C38B4F-F0A3-4DAB-9E05-82212BBFE26D}" presName="L2TextContainerWrapper" presStyleCnt="0">
        <dgm:presLayoutVars>
          <dgm:bulletEnabled val="1"/>
        </dgm:presLayoutVars>
      </dgm:prSet>
      <dgm:spPr/>
    </dgm:pt>
    <dgm:pt modelId="{26EBD51A-E981-4B07-9B13-D4C91C7EF8A0}" type="pres">
      <dgm:prSet presAssocID="{08C38B4F-F0A3-4DAB-9E05-82212BBFE26D}" presName="L2TextContainer" presStyleLbl="bgAccFollowNode1" presStyleIdx="4" presStyleCnt="6"/>
      <dgm:spPr/>
    </dgm:pt>
    <dgm:pt modelId="{8C3E5DF2-1E6D-44A6-87BD-3133B87C8AA1}" type="pres">
      <dgm:prSet presAssocID="{08C38B4F-F0A3-4DAB-9E05-82212BBFE26D}" presName="FlexibleEmptyPlaceHolder" presStyleCnt="0"/>
      <dgm:spPr/>
    </dgm:pt>
    <dgm:pt modelId="{68B03EE1-9191-4D63-8907-F11FA695E34C}" type="pres">
      <dgm:prSet presAssocID="{08C38B4F-F0A3-4DAB-9E05-82212BBFE26D}" presName="ConnectLine" presStyleLbl="sibTrans1D1" presStyleIdx="4" presStyleCnt="6"/>
      <dgm:spPr/>
    </dgm:pt>
    <dgm:pt modelId="{E9716AA0-63F6-4BE1-9DDB-5D3CE62B2BE9}" type="pres">
      <dgm:prSet presAssocID="{08C38B4F-F0A3-4DAB-9E05-82212BBFE26D}" presName="ConnectorPoint" presStyleLbl="node1" presStyleIdx="4" presStyleCnt="6"/>
      <dgm:spPr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8110BFF6-5771-4F8D-AF8C-C349E8D8E55D}" type="pres">
      <dgm:prSet presAssocID="{08C38B4F-F0A3-4DAB-9E05-82212BBFE26D}" presName="EmptyPlaceHolder" presStyleCnt="0"/>
      <dgm:spPr/>
    </dgm:pt>
    <dgm:pt modelId="{326F5255-95A0-48A5-9287-AF77F88063FC}" type="pres">
      <dgm:prSet presAssocID="{CBCB6971-CD24-4DB9-ACBF-2B6E674104C8}" presName="spaceBetweenRectangles" presStyleCnt="0"/>
      <dgm:spPr/>
    </dgm:pt>
    <dgm:pt modelId="{BF73D32B-9E5E-4DB9-AFE9-D805926E1FC9}" type="pres">
      <dgm:prSet presAssocID="{DE158B95-0BDD-40E2-BED3-0471CCA1CC84}" presName="composite" presStyleCnt="0"/>
      <dgm:spPr/>
    </dgm:pt>
    <dgm:pt modelId="{4FBEA785-52AA-4874-B683-0574BE4877C3}" type="pres">
      <dgm:prSet presAssocID="{DE158B95-0BDD-40E2-BED3-0471CCA1CC84}" presName="L1TextContainer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B3ED255D-1DBF-4DC6-9BFA-DAD75589AE71}" type="pres">
      <dgm:prSet presAssocID="{DE158B95-0BDD-40E2-BED3-0471CCA1CC84}" presName="L2TextContainerWrapper" presStyleCnt="0">
        <dgm:presLayoutVars>
          <dgm:bulletEnabled val="1"/>
        </dgm:presLayoutVars>
      </dgm:prSet>
      <dgm:spPr/>
    </dgm:pt>
    <dgm:pt modelId="{07724FD6-80D1-4B81-9AF8-078775D2F45A}" type="pres">
      <dgm:prSet presAssocID="{DE158B95-0BDD-40E2-BED3-0471CCA1CC84}" presName="L2TextContainer" presStyleLbl="bgAccFollowNode1" presStyleIdx="5" presStyleCnt="6"/>
      <dgm:spPr/>
    </dgm:pt>
    <dgm:pt modelId="{926B44D2-6B92-4B5F-B3B8-E70ABC61E6F6}" type="pres">
      <dgm:prSet presAssocID="{DE158B95-0BDD-40E2-BED3-0471CCA1CC84}" presName="FlexibleEmptyPlaceHolder" presStyleCnt="0"/>
      <dgm:spPr/>
    </dgm:pt>
    <dgm:pt modelId="{85F2799B-13C7-4F29-9372-BC14A57834FA}" type="pres">
      <dgm:prSet presAssocID="{DE158B95-0BDD-40E2-BED3-0471CCA1CC84}" presName="ConnectLine" presStyleLbl="sibTrans1D1" presStyleIdx="5" presStyleCnt="6"/>
      <dgm:spPr/>
    </dgm:pt>
    <dgm:pt modelId="{B0884204-6AAB-44E2-90C0-5B3C3C59F0C0}" type="pres">
      <dgm:prSet presAssocID="{DE158B95-0BDD-40E2-BED3-0471CCA1CC84}" presName="ConnectorPoint" presStyleLbl="node1" presStyleIdx="5" presStyleCnt="6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CE42ABB9-BB65-486D-A256-E26F60EBD215}" type="pres">
      <dgm:prSet presAssocID="{DE158B95-0BDD-40E2-BED3-0471CCA1CC84}" presName="EmptyPlaceHolder" presStyleCnt="0"/>
      <dgm:spPr/>
    </dgm:pt>
  </dgm:ptLst>
  <dgm:cxnLst>
    <dgm:cxn modelId="{3420C903-0CCE-442A-90A5-5C6DF24A800E}" type="presOf" srcId="{0B226BE0-CDB4-4172-BA69-331C3F0F5FF2}" destId="{B004D2B4-8C50-42F7-A50C-EB4C1DE329F9}" srcOrd="0" destOrd="0" presId="urn:microsoft.com/office/officeart/2017/3/layout/HorizontalLabelsTimeline"/>
    <dgm:cxn modelId="{603EA306-5A4B-4FE9-9E1B-8CDED280835C}" srcId="{0B226BE0-CDB4-4172-BA69-331C3F0F5FF2}" destId="{26FBB8FF-58E7-4FE5-8A0D-1F4C0B94E1D0}" srcOrd="0" destOrd="0" parTransId="{8BA0B5E6-C47E-4C52-AFFC-F8DFA2085353}" sibTransId="{7C67B2CB-F540-4BD8-8D82-052F9BA1B350}"/>
    <dgm:cxn modelId="{2DCA8F0B-DC82-4346-8C22-E21D93F134C9}" type="presOf" srcId="{C93009E4-EBFD-407A-BB27-DCB2A1AFDBEE}" destId="{07724FD6-80D1-4B81-9AF8-078775D2F45A}" srcOrd="0" destOrd="0" presId="urn:microsoft.com/office/officeart/2017/3/layout/HorizontalLabelsTimeline"/>
    <dgm:cxn modelId="{C97D5F10-4FA8-4BBE-8A72-735ABE8A8EC1}" type="presOf" srcId="{11644D05-7756-43C3-BC6B-EE65A775F9D5}" destId="{26EBD51A-E981-4B07-9B13-D4C91C7EF8A0}" srcOrd="0" destOrd="0" presId="urn:microsoft.com/office/officeart/2017/3/layout/HorizontalLabelsTimeline"/>
    <dgm:cxn modelId="{A1708A1E-7639-4CF1-8630-EDBA7AC6F47F}" srcId="{AA328029-B7AA-43E5-BC6E-DCC34F578CE1}" destId="{08C38B4F-F0A3-4DAB-9E05-82212BBFE26D}" srcOrd="4" destOrd="0" parTransId="{2C1240A4-7366-4215-8353-A2DD4FF81C97}" sibTransId="{CBCB6971-CD24-4DB9-ACBF-2B6E674104C8}"/>
    <dgm:cxn modelId="{87EFBF23-5CA6-4AEF-93FB-1F3AB6C156D6}" type="presOf" srcId="{C47C0464-D21B-436F-8F73-AEA287238DE5}" destId="{2766BF7F-9944-401B-B524-12079F6267CD}" srcOrd="0" destOrd="0" presId="urn:microsoft.com/office/officeart/2017/3/layout/HorizontalLabelsTimeline"/>
    <dgm:cxn modelId="{B1438633-4C89-4C3D-A215-B6650FF8E60D}" srcId="{11644D05-7756-43C3-BC6B-EE65A775F9D5}" destId="{92A2827A-7C14-4C1F-AF00-DD6DBF0D8F55}" srcOrd="0" destOrd="0" parTransId="{E16B22D7-A73A-4B52-BABC-22F1F08BEC5A}" sibTransId="{AE327D14-6D43-43EF-ACBB-7AFDA03554AC}"/>
    <dgm:cxn modelId="{6A18F540-CE76-4773-8031-D391D1B449DF}" type="presOf" srcId="{3D9D9CE6-6A4E-4D9C-A36C-4EE9E4FD681B}" destId="{3C7E95C3-B724-4EE2-83B6-603D05CAB814}" srcOrd="0" destOrd="0" presId="urn:microsoft.com/office/officeart/2017/3/layout/HorizontalLabelsTimeline"/>
    <dgm:cxn modelId="{02CA625F-7667-43A6-9196-69ADD847345E}" type="presOf" srcId="{8CFA698D-49F6-49DC-9200-43293F7AF877}" destId="{5F3E6562-9A7E-455B-9F88-9E26D887B4C5}" srcOrd="0" destOrd="0" presId="urn:microsoft.com/office/officeart/2017/3/layout/HorizontalLabelsTimeline"/>
    <dgm:cxn modelId="{EFC2A061-71AD-4E0D-9805-EF66E385C2EE}" srcId="{371B7B0F-A423-4D0F-9374-D2BBA98644B0}" destId="{6577B45D-4591-4603-9735-99854323E689}" srcOrd="0" destOrd="0" parTransId="{27ADFDD7-9B56-432D-9D17-00228332836C}" sibTransId="{33A5D563-F459-4B01-B72D-0732B90183C3}"/>
    <dgm:cxn modelId="{575D7A69-2272-4C9C-AC87-B473F384F5A0}" type="presOf" srcId="{371B7B0F-A423-4D0F-9374-D2BBA98644B0}" destId="{B5371019-F979-4CFA-AD59-ADBC7D98DF69}" srcOrd="0" destOrd="0" presId="urn:microsoft.com/office/officeart/2017/3/layout/HorizontalLabelsTimeline"/>
    <dgm:cxn modelId="{9FE7CB4E-1D2B-4204-87C2-C69E0F7DB5EF}" srcId="{AA328029-B7AA-43E5-BC6E-DCC34F578CE1}" destId="{371B7B0F-A423-4D0F-9374-D2BBA98644B0}" srcOrd="2" destOrd="0" parTransId="{B0DD0C13-C79B-4BF6-B9D5-592C1897049E}" sibTransId="{FCB75859-0560-487C-8B62-3CE2DCC22D67}"/>
    <dgm:cxn modelId="{3959A34F-E70C-4E94-8305-34F9B711881C}" srcId="{AA328029-B7AA-43E5-BC6E-DCC34F578CE1}" destId="{DE158B95-0BDD-40E2-BED3-0471CCA1CC84}" srcOrd="5" destOrd="0" parTransId="{1FF174CD-7AD8-46FD-97BC-B2CD24CCC34D}" sibTransId="{F62222AB-71C0-4108-9B80-EBEDBA58B289}"/>
    <dgm:cxn modelId="{D7F75580-862D-48D1-B13F-DC2F5A888765}" type="presOf" srcId="{08C38B4F-F0A3-4DAB-9E05-82212BBFE26D}" destId="{31C5A367-DB27-4332-A113-DCAFDA35368D}" srcOrd="0" destOrd="0" presId="urn:microsoft.com/office/officeart/2017/3/layout/HorizontalLabelsTimeline"/>
    <dgm:cxn modelId="{FED65188-6937-4ACB-97A9-574CE02A7FF6}" type="presOf" srcId="{DE158B95-0BDD-40E2-BED3-0471CCA1CC84}" destId="{4FBEA785-52AA-4874-B683-0574BE4877C3}" srcOrd="0" destOrd="0" presId="urn:microsoft.com/office/officeart/2017/3/layout/HorizontalLabelsTimeline"/>
    <dgm:cxn modelId="{6CFC9B8F-A330-48A3-885F-FDB02DE75741}" srcId="{DE158B95-0BDD-40E2-BED3-0471CCA1CC84}" destId="{C93009E4-EBFD-407A-BB27-DCB2A1AFDBEE}" srcOrd="0" destOrd="0" parTransId="{12FC2C43-B080-4BB2-8516-DDB92232F5D7}" sibTransId="{41C677CE-DE1C-4DBB-8DE4-A12CB5A83EA4}"/>
    <dgm:cxn modelId="{BE126D92-9443-4AA1-8CCF-A56F2BB195E1}" srcId="{3D9D9CE6-6A4E-4D9C-A36C-4EE9E4FD681B}" destId="{C47C0464-D21B-436F-8F73-AEA287238DE5}" srcOrd="0" destOrd="0" parTransId="{C1A30BB7-BF8D-4151-89A2-6337E320864D}" sibTransId="{035B4369-8715-4A54-B734-4417ED80D10C}"/>
    <dgm:cxn modelId="{B1CD1C99-F6DD-4D20-946B-F529303000A6}" type="presOf" srcId="{26FBB8FF-58E7-4FE5-8A0D-1F4C0B94E1D0}" destId="{9D76CBA7-723A-4271-8F9D-6BC1AFC5384A}" srcOrd="0" destOrd="0" presId="urn:microsoft.com/office/officeart/2017/3/layout/HorizontalLabelsTimeline"/>
    <dgm:cxn modelId="{FCA89C99-AC38-453B-8A2F-7D0CC4CCCC98}" srcId="{AA328029-B7AA-43E5-BC6E-DCC34F578CE1}" destId="{3D9D9CE6-6A4E-4D9C-A36C-4EE9E4FD681B}" srcOrd="3" destOrd="0" parTransId="{E5AE3429-172C-4BD1-9262-2A0286D10E1D}" sibTransId="{F9FC5B97-538B-4377-950E-91C3F051178C}"/>
    <dgm:cxn modelId="{4B5D44C4-4CDD-4C96-BB5E-70E6CEF7F05E}" type="presOf" srcId="{92A2827A-7C14-4C1F-AF00-DD6DBF0D8F55}" destId="{26EBD51A-E981-4B07-9B13-D4C91C7EF8A0}" srcOrd="0" destOrd="1" presId="urn:microsoft.com/office/officeart/2017/3/layout/HorizontalLabelsTimeline"/>
    <dgm:cxn modelId="{576EE5C4-BD8F-4FDF-A6A9-2331957CCD5B}" srcId="{6577B45D-4591-4603-9735-99854323E689}" destId="{D1062CD3-C4E9-4773-A857-8EFC38FD468E}" srcOrd="0" destOrd="0" parTransId="{17D270A3-94BB-4EA3-BF01-D213AA334A96}" sibTransId="{4322654B-0B34-493E-BD4B-6C003FF63E7D}"/>
    <dgm:cxn modelId="{F1C5C7CA-1F60-4B7E-AC0E-C6A0BE503903}" type="presOf" srcId="{D1062CD3-C4E9-4773-A857-8EFC38FD468E}" destId="{64FE375E-540C-42D9-ACD7-05EFE7DCB44D}" srcOrd="0" destOrd="1" presId="urn:microsoft.com/office/officeart/2017/3/layout/HorizontalLabelsTimeline"/>
    <dgm:cxn modelId="{85E3C9CA-795D-4F1C-9AEC-691BD4954CEE}" type="presOf" srcId="{DA32B662-D74E-4A11-85D6-DE76ABC65735}" destId="{CD80D363-4EDF-43F5-AE3E-1F46A509CF8B}" srcOrd="0" destOrd="0" presId="urn:microsoft.com/office/officeart/2017/3/layout/HorizontalLabelsTimeline"/>
    <dgm:cxn modelId="{964D1DE1-4061-4BFC-9D65-51ED18BF3669}" srcId="{08C38B4F-F0A3-4DAB-9E05-82212BBFE26D}" destId="{11644D05-7756-43C3-BC6B-EE65A775F9D5}" srcOrd="0" destOrd="0" parTransId="{AC2234B2-4A98-4FE3-9DF2-09CCBC8F2CA6}" sibTransId="{9B542478-E5EB-4083-B56F-0AA2CA3A0553}"/>
    <dgm:cxn modelId="{0BBA1FE8-E204-4F80-8C49-8BA6293B9887}" srcId="{AA328029-B7AA-43E5-BC6E-DCC34F578CE1}" destId="{0B226BE0-CDB4-4172-BA69-331C3F0F5FF2}" srcOrd="1" destOrd="0" parTransId="{B87D5480-6045-4B9F-94DB-EA032553C470}" sibTransId="{B8AB3E69-4C32-4039-A962-09CA3B03F92E}"/>
    <dgm:cxn modelId="{D3233FE8-69E6-4740-981E-8E3A49FE3778}" type="presOf" srcId="{6577B45D-4591-4603-9735-99854323E689}" destId="{64FE375E-540C-42D9-ACD7-05EFE7DCB44D}" srcOrd="0" destOrd="0" presId="urn:microsoft.com/office/officeart/2017/3/layout/HorizontalLabelsTimeline"/>
    <dgm:cxn modelId="{FEEF4CF2-07E1-4A2D-9886-349D70055EB2}" type="presOf" srcId="{AA328029-B7AA-43E5-BC6E-DCC34F578CE1}" destId="{280F4191-6DC9-4908-9F5F-A05C8E23B2A4}" srcOrd="0" destOrd="0" presId="urn:microsoft.com/office/officeart/2017/3/layout/HorizontalLabelsTimeline"/>
    <dgm:cxn modelId="{1D4E1FF5-8DC8-42B2-8F0D-8C16F9CBFE33}" srcId="{AA328029-B7AA-43E5-BC6E-DCC34F578CE1}" destId="{8CFA698D-49F6-49DC-9200-43293F7AF877}" srcOrd="0" destOrd="0" parTransId="{CCB2ACCC-717A-49CD-BEB3-F849B22BBC7A}" sibTransId="{CA458453-8AD8-4EF1-9B2F-0F33881607A8}"/>
    <dgm:cxn modelId="{E4B1B4FF-0E01-46E9-937B-332BC4507B81}" srcId="{8CFA698D-49F6-49DC-9200-43293F7AF877}" destId="{DA32B662-D74E-4A11-85D6-DE76ABC65735}" srcOrd="0" destOrd="0" parTransId="{379E87F1-F8D4-4B6F-B288-8DCE7371C81E}" sibTransId="{015EE5CE-A278-4839-B4AD-5529DCB299EF}"/>
    <dgm:cxn modelId="{DE3AC5C6-1803-44E0-9474-1A9E43D5EB79}" type="presParOf" srcId="{280F4191-6DC9-4908-9F5F-A05C8E23B2A4}" destId="{EE9FC5F7-8C7D-4A1A-BC7F-8239BEE6E0DA}" srcOrd="0" destOrd="0" presId="urn:microsoft.com/office/officeart/2017/3/layout/HorizontalLabelsTimeline"/>
    <dgm:cxn modelId="{92C52D3A-E640-4564-931E-E4481AC6B66A}" type="presParOf" srcId="{280F4191-6DC9-4908-9F5F-A05C8E23B2A4}" destId="{9FC9E4AF-EA80-460D-9193-7709D6AACEB8}" srcOrd="1" destOrd="0" presId="urn:microsoft.com/office/officeart/2017/3/layout/HorizontalLabelsTimeline"/>
    <dgm:cxn modelId="{C2537A53-04D3-4066-8AB2-4B640F275E3D}" type="presParOf" srcId="{9FC9E4AF-EA80-460D-9193-7709D6AACEB8}" destId="{8A2D032D-213F-493D-88DB-37CECDCA446D}" srcOrd="0" destOrd="0" presId="urn:microsoft.com/office/officeart/2017/3/layout/HorizontalLabelsTimeline"/>
    <dgm:cxn modelId="{7561E55B-5DF4-492F-ACB1-4FB7F316D086}" type="presParOf" srcId="{8A2D032D-213F-493D-88DB-37CECDCA446D}" destId="{5F3E6562-9A7E-455B-9F88-9E26D887B4C5}" srcOrd="0" destOrd="0" presId="urn:microsoft.com/office/officeart/2017/3/layout/HorizontalLabelsTimeline"/>
    <dgm:cxn modelId="{E9F2F31A-08F0-4B78-BD88-4B0078566238}" type="presParOf" srcId="{8A2D032D-213F-493D-88DB-37CECDCA446D}" destId="{472052E5-6668-4CCA-A396-6EE2DD7E6F0E}" srcOrd="1" destOrd="0" presId="urn:microsoft.com/office/officeart/2017/3/layout/HorizontalLabelsTimeline"/>
    <dgm:cxn modelId="{6D172C86-7F5B-42BE-A1E7-8793CBB45A14}" type="presParOf" srcId="{472052E5-6668-4CCA-A396-6EE2DD7E6F0E}" destId="{CD80D363-4EDF-43F5-AE3E-1F46A509CF8B}" srcOrd="0" destOrd="0" presId="urn:microsoft.com/office/officeart/2017/3/layout/HorizontalLabelsTimeline"/>
    <dgm:cxn modelId="{A8E9B632-EF23-42F5-B460-C8CDF68C7696}" type="presParOf" srcId="{472052E5-6668-4CCA-A396-6EE2DD7E6F0E}" destId="{3023D34A-874A-4FA2-8A76-E060A5D3F87C}" srcOrd="1" destOrd="0" presId="urn:microsoft.com/office/officeart/2017/3/layout/HorizontalLabelsTimeline"/>
    <dgm:cxn modelId="{43CFC379-E03F-4AE8-BA3C-6568E69354CC}" type="presParOf" srcId="{8A2D032D-213F-493D-88DB-37CECDCA446D}" destId="{BA32B398-CFFF-433E-AFC1-DA0355B19923}" srcOrd="2" destOrd="0" presId="urn:microsoft.com/office/officeart/2017/3/layout/HorizontalLabelsTimeline"/>
    <dgm:cxn modelId="{AAB78D64-787B-4F19-90A1-BB050E8CF717}" type="presParOf" srcId="{8A2D032D-213F-493D-88DB-37CECDCA446D}" destId="{644FBD54-262B-4ECC-A530-17B04F607CED}" srcOrd="3" destOrd="0" presId="urn:microsoft.com/office/officeart/2017/3/layout/HorizontalLabelsTimeline"/>
    <dgm:cxn modelId="{E99AAF5D-A498-4F90-ADC7-5DD3A86C3719}" type="presParOf" srcId="{8A2D032D-213F-493D-88DB-37CECDCA446D}" destId="{94DDD460-6339-4E31-A54A-DF8F160D019A}" srcOrd="4" destOrd="0" presId="urn:microsoft.com/office/officeart/2017/3/layout/HorizontalLabelsTimeline"/>
    <dgm:cxn modelId="{5E9A8E77-2594-4EC1-B0C7-0FC15ED30D2E}" type="presParOf" srcId="{9FC9E4AF-EA80-460D-9193-7709D6AACEB8}" destId="{BB9C4736-83EB-42BF-9653-D3248B4B727D}" srcOrd="1" destOrd="0" presId="urn:microsoft.com/office/officeart/2017/3/layout/HorizontalLabelsTimeline"/>
    <dgm:cxn modelId="{9B4DBF5E-7AB0-4E3D-94E2-5D7A0C4A80BF}" type="presParOf" srcId="{9FC9E4AF-EA80-460D-9193-7709D6AACEB8}" destId="{17E502A3-F701-4095-9459-32A4527F8023}" srcOrd="2" destOrd="0" presId="urn:microsoft.com/office/officeart/2017/3/layout/HorizontalLabelsTimeline"/>
    <dgm:cxn modelId="{EEEC37C1-B0F9-400B-BE24-8DDDC20DFA33}" type="presParOf" srcId="{17E502A3-F701-4095-9459-32A4527F8023}" destId="{B004D2B4-8C50-42F7-A50C-EB4C1DE329F9}" srcOrd="0" destOrd="0" presId="urn:microsoft.com/office/officeart/2017/3/layout/HorizontalLabelsTimeline"/>
    <dgm:cxn modelId="{BFBC496B-78D3-4AF8-B624-613FF1166602}" type="presParOf" srcId="{17E502A3-F701-4095-9459-32A4527F8023}" destId="{6F1B198E-E616-4498-BB8D-211ACCF15372}" srcOrd="1" destOrd="0" presId="urn:microsoft.com/office/officeart/2017/3/layout/HorizontalLabelsTimeline"/>
    <dgm:cxn modelId="{681C857D-64C2-4032-A08E-7194908538FC}" type="presParOf" srcId="{6F1B198E-E616-4498-BB8D-211ACCF15372}" destId="{9D76CBA7-723A-4271-8F9D-6BC1AFC5384A}" srcOrd="0" destOrd="0" presId="urn:microsoft.com/office/officeart/2017/3/layout/HorizontalLabelsTimeline"/>
    <dgm:cxn modelId="{2F607324-B1F2-4118-8BBF-24D831B941D1}" type="presParOf" srcId="{6F1B198E-E616-4498-BB8D-211ACCF15372}" destId="{777C7F46-AC86-42A3-B7B5-5245E49E352E}" srcOrd="1" destOrd="0" presId="urn:microsoft.com/office/officeart/2017/3/layout/HorizontalLabelsTimeline"/>
    <dgm:cxn modelId="{0DEAE356-363F-4D88-8730-B2840140D4B1}" type="presParOf" srcId="{17E502A3-F701-4095-9459-32A4527F8023}" destId="{F7931042-67DF-452A-9AEC-6509565E8173}" srcOrd="2" destOrd="0" presId="urn:microsoft.com/office/officeart/2017/3/layout/HorizontalLabelsTimeline"/>
    <dgm:cxn modelId="{9F4AAE22-5CCC-4BB5-92EA-43ED5ADE6A6B}" type="presParOf" srcId="{17E502A3-F701-4095-9459-32A4527F8023}" destId="{2CDD98F0-02E3-48A6-B2E1-2205BD44EC08}" srcOrd="3" destOrd="0" presId="urn:microsoft.com/office/officeart/2017/3/layout/HorizontalLabelsTimeline"/>
    <dgm:cxn modelId="{928FEBF8-DC80-48E4-9CBD-F653C6C8108C}" type="presParOf" srcId="{17E502A3-F701-4095-9459-32A4527F8023}" destId="{D3E06101-FAE5-494C-97CF-C13DBB790B7C}" srcOrd="4" destOrd="0" presId="urn:microsoft.com/office/officeart/2017/3/layout/HorizontalLabelsTimeline"/>
    <dgm:cxn modelId="{AA4CA657-A21C-4F04-95BA-13CC4F009F15}" type="presParOf" srcId="{9FC9E4AF-EA80-460D-9193-7709D6AACEB8}" destId="{302A0277-1C2B-41BA-AC91-4FAEBD14130C}" srcOrd="3" destOrd="0" presId="urn:microsoft.com/office/officeart/2017/3/layout/HorizontalLabelsTimeline"/>
    <dgm:cxn modelId="{25B98F78-EED9-4DAD-8E30-DABBE9857E18}" type="presParOf" srcId="{9FC9E4AF-EA80-460D-9193-7709D6AACEB8}" destId="{675E8788-A664-4CE1-8867-98116E1B6A43}" srcOrd="4" destOrd="0" presId="urn:microsoft.com/office/officeart/2017/3/layout/HorizontalLabelsTimeline"/>
    <dgm:cxn modelId="{6C95DA5D-4A27-48E8-B222-D712682039EB}" type="presParOf" srcId="{675E8788-A664-4CE1-8867-98116E1B6A43}" destId="{B5371019-F979-4CFA-AD59-ADBC7D98DF69}" srcOrd="0" destOrd="0" presId="urn:microsoft.com/office/officeart/2017/3/layout/HorizontalLabelsTimeline"/>
    <dgm:cxn modelId="{79E2FA57-D623-4A24-923B-8E41192BB86E}" type="presParOf" srcId="{675E8788-A664-4CE1-8867-98116E1B6A43}" destId="{3C025F18-FECD-452F-AE09-A9A0E2028574}" srcOrd="1" destOrd="0" presId="urn:microsoft.com/office/officeart/2017/3/layout/HorizontalLabelsTimeline"/>
    <dgm:cxn modelId="{6B474951-BEED-4C70-A222-4E9BB8B054FB}" type="presParOf" srcId="{3C025F18-FECD-452F-AE09-A9A0E2028574}" destId="{64FE375E-540C-42D9-ACD7-05EFE7DCB44D}" srcOrd="0" destOrd="0" presId="urn:microsoft.com/office/officeart/2017/3/layout/HorizontalLabelsTimeline"/>
    <dgm:cxn modelId="{F0E7DFA9-1548-4062-B800-A15CCFA3F5A0}" type="presParOf" srcId="{3C025F18-FECD-452F-AE09-A9A0E2028574}" destId="{BDD8651D-332E-4FF2-AEA1-C76078C7DD01}" srcOrd="1" destOrd="0" presId="urn:microsoft.com/office/officeart/2017/3/layout/HorizontalLabelsTimeline"/>
    <dgm:cxn modelId="{932980A9-3F89-4396-95C4-DB66CBF7A150}" type="presParOf" srcId="{675E8788-A664-4CE1-8867-98116E1B6A43}" destId="{6CC2D7A9-D707-4FA1-8F92-613BDD129481}" srcOrd="2" destOrd="0" presId="urn:microsoft.com/office/officeart/2017/3/layout/HorizontalLabelsTimeline"/>
    <dgm:cxn modelId="{D6D6B16B-AF3A-4488-8A75-2D1AE8DE85AB}" type="presParOf" srcId="{675E8788-A664-4CE1-8867-98116E1B6A43}" destId="{E185BCF7-4D00-478E-9F0B-472053051D74}" srcOrd="3" destOrd="0" presId="urn:microsoft.com/office/officeart/2017/3/layout/HorizontalLabelsTimeline"/>
    <dgm:cxn modelId="{EB25D31B-6877-4DFD-948C-6B5EDCD87481}" type="presParOf" srcId="{675E8788-A664-4CE1-8867-98116E1B6A43}" destId="{CC51EA81-30E7-40CB-B261-A4BEDABB7193}" srcOrd="4" destOrd="0" presId="urn:microsoft.com/office/officeart/2017/3/layout/HorizontalLabelsTimeline"/>
    <dgm:cxn modelId="{AA46CF9C-12E4-4ACA-8D9F-AAB7ABB3E53B}" type="presParOf" srcId="{9FC9E4AF-EA80-460D-9193-7709D6AACEB8}" destId="{8F433FF5-E2BD-499D-900D-EE36439944BC}" srcOrd="5" destOrd="0" presId="urn:microsoft.com/office/officeart/2017/3/layout/HorizontalLabelsTimeline"/>
    <dgm:cxn modelId="{BEE46D2E-7DE0-412D-A8C3-1DDF6781F35E}" type="presParOf" srcId="{9FC9E4AF-EA80-460D-9193-7709D6AACEB8}" destId="{81DC3D83-F3D4-47AA-9B1B-BC971F05284D}" srcOrd="6" destOrd="0" presId="urn:microsoft.com/office/officeart/2017/3/layout/HorizontalLabelsTimeline"/>
    <dgm:cxn modelId="{EF0DBFC3-8D7B-4A09-BBFB-88A06F2D84D9}" type="presParOf" srcId="{81DC3D83-F3D4-47AA-9B1B-BC971F05284D}" destId="{3C7E95C3-B724-4EE2-83B6-603D05CAB814}" srcOrd="0" destOrd="0" presId="urn:microsoft.com/office/officeart/2017/3/layout/HorizontalLabelsTimeline"/>
    <dgm:cxn modelId="{86D1942C-E04E-47E6-BCBE-4FBE40E6795D}" type="presParOf" srcId="{81DC3D83-F3D4-47AA-9B1B-BC971F05284D}" destId="{B8FFC998-9013-479B-A5B4-A37119BA105D}" srcOrd="1" destOrd="0" presId="urn:microsoft.com/office/officeart/2017/3/layout/HorizontalLabelsTimeline"/>
    <dgm:cxn modelId="{2358EE9F-3022-4F97-A4A6-35C89E8245AF}" type="presParOf" srcId="{B8FFC998-9013-479B-A5B4-A37119BA105D}" destId="{2766BF7F-9944-401B-B524-12079F6267CD}" srcOrd="0" destOrd="0" presId="urn:microsoft.com/office/officeart/2017/3/layout/HorizontalLabelsTimeline"/>
    <dgm:cxn modelId="{C57752EB-5023-42F5-9658-66806019414C}" type="presParOf" srcId="{B8FFC998-9013-479B-A5B4-A37119BA105D}" destId="{E920CBBC-3553-4161-80D1-92FA497D2B8D}" srcOrd="1" destOrd="0" presId="urn:microsoft.com/office/officeart/2017/3/layout/HorizontalLabelsTimeline"/>
    <dgm:cxn modelId="{75E8A18D-1746-43C2-A07B-CFBCA9A09F68}" type="presParOf" srcId="{81DC3D83-F3D4-47AA-9B1B-BC971F05284D}" destId="{4C90C8DD-8AA7-4A41-96AB-C27D2073E2C4}" srcOrd="2" destOrd="0" presId="urn:microsoft.com/office/officeart/2017/3/layout/HorizontalLabelsTimeline"/>
    <dgm:cxn modelId="{B1BC3A1E-8106-4C77-9E32-7A4B1455C617}" type="presParOf" srcId="{81DC3D83-F3D4-47AA-9B1B-BC971F05284D}" destId="{D4359DF7-42EC-4D1D-9E33-517E22D279D0}" srcOrd="3" destOrd="0" presId="urn:microsoft.com/office/officeart/2017/3/layout/HorizontalLabelsTimeline"/>
    <dgm:cxn modelId="{35721EB9-55F9-4E5A-9F98-2D75C44D3F16}" type="presParOf" srcId="{81DC3D83-F3D4-47AA-9B1B-BC971F05284D}" destId="{70012D78-0E50-40F4-8301-323C9DD06E2B}" srcOrd="4" destOrd="0" presId="urn:microsoft.com/office/officeart/2017/3/layout/HorizontalLabelsTimeline"/>
    <dgm:cxn modelId="{DBBEE42C-91DD-4A81-99CA-B8D2FE8CE021}" type="presParOf" srcId="{9FC9E4AF-EA80-460D-9193-7709D6AACEB8}" destId="{C436B9F6-3ACA-43BE-88FC-C1F541B7A230}" srcOrd="7" destOrd="0" presId="urn:microsoft.com/office/officeart/2017/3/layout/HorizontalLabelsTimeline"/>
    <dgm:cxn modelId="{F7EF76C7-335C-43CD-81AC-B55478A5279D}" type="presParOf" srcId="{9FC9E4AF-EA80-460D-9193-7709D6AACEB8}" destId="{1F0CCB1E-7D93-41BE-A7E5-73F2D67980BE}" srcOrd="8" destOrd="0" presId="urn:microsoft.com/office/officeart/2017/3/layout/HorizontalLabelsTimeline"/>
    <dgm:cxn modelId="{E3564071-24E9-4F79-9FAC-7BCFB8D5E88A}" type="presParOf" srcId="{1F0CCB1E-7D93-41BE-A7E5-73F2D67980BE}" destId="{31C5A367-DB27-4332-A113-DCAFDA35368D}" srcOrd="0" destOrd="0" presId="urn:microsoft.com/office/officeart/2017/3/layout/HorizontalLabelsTimeline"/>
    <dgm:cxn modelId="{55964C89-6A3C-4DF2-8976-B94730143A28}" type="presParOf" srcId="{1F0CCB1E-7D93-41BE-A7E5-73F2D67980BE}" destId="{8207D37A-243E-4A2D-8445-8B070BB79BC1}" srcOrd="1" destOrd="0" presId="urn:microsoft.com/office/officeart/2017/3/layout/HorizontalLabelsTimeline"/>
    <dgm:cxn modelId="{19BBAEBF-E079-40CF-9636-1704AFB44CE7}" type="presParOf" srcId="{8207D37A-243E-4A2D-8445-8B070BB79BC1}" destId="{26EBD51A-E981-4B07-9B13-D4C91C7EF8A0}" srcOrd="0" destOrd="0" presId="urn:microsoft.com/office/officeart/2017/3/layout/HorizontalLabelsTimeline"/>
    <dgm:cxn modelId="{6529FA17-F89E-4E97-AEF8-3504BAF0BC73}" type="presParOf" srcId="{8207D37A-243E-4A2D-8445-8B070BB79BC1}" destId="{8C3E5DF2-1E6D-44A6-87BD-3133B87C8AA1}" srcOrd="1" destOrd="0" presId="urn:microsoft.com/office/officeart/2017/3/layout/HorizontalLabelsTimeline"/>
    <dgm:cxn modelId="{E49BDB8B-791D-4611-94D0-1AC57764BD80}" type="presParOf" srcId="{1F0CCB1E-7D93-41BE-A7E5-73F2D67980BE}" destId="{68B03EE1-9191-4D63-8907-F11FA695E34C}" srcOrd="2" destOrd="0" presId="urn:microsoft.com/office/officeart/2017/3/layout/HorizontalLabelsTimeline"/>
    <dgm:cxn modelId="{3E8F2DD7-7B43-4FFB-A8F4-E49812FDB6B6}" type="presParOf" srcId="{1F0CCB1E-7D93-41BE-A7E5-73F2D67980BE}" destId="{E9716AA0-63F6-4BE1-9DDB-5D3CE62B2BE9}" srcOrd="3" destOrd="0" presId="urn:microsoft.com/office/officeart/2017/3/layout/HorizontalLabelsTimeline"/>
    <dgm:cxn modelId="{4794B7B7-A6A4-4E17-8069-EFD4FD3CD594}" type="presParOf" srcId="{1F0CCB1E-7D93-41BE-A7E5-73F2D67980BE}" destId="{8110BFF6-5771-4F8D-AF8C-C349E8D8E55D}" srcOrd="4" destOrd="0" presId="urn:microsoft.com/office/officeart/2017/3/layout/HorizontalLabelsTimeline"/>
    <dgm:cxn modelId="{0C7726C1-6DB3-4F66-82EA-FDCB21443011}" type="presParOf" srcId="{9FC9E4AF-EA80-460D-9193-7709D6AACEB8}" destId="{326F5255-95A0-48A5-9287-AF77F88063FC}" srcOrd="9" destOrd="0" presId="urn:microsoft.com/office/officeart/2017/3/layout/HorizontalLabelsTimeline"/>
    <dgm:cxn modelId="{C22FB860-1FA5-4A39-A5EE-21F10DC3C104}" type="presParOf" srcId="{9FC9E4AF-EA80-460D-9193-7709D6AACEB8}" destId="{BF73D32B-9E5E-4DB9-AFE9-D805926E1FC9}" srcOrd="10" destOrd="0" presId="urn:microsoft.com/office/officeart/2017/3/layout/HorizontalLabelsTimeline"/>
    <dgm:cxn modelId="{029E5E4D-26AF-4609-8D65-A61925D44BD7}" type="presParOf" srcId="{BF73D32B-9E5E-4DB9-AFE9-D805926E1FC9}" destId="{4FBEA785-52AA-4874-B683-0574BE4877C3}" srcOrd="0" destOrd="0" presId="urn:microsoft.com/office/officeart/2017/3/layout/HorizontalLabelsTimeline"/>
    <dgm:cxn modelId="{69A736DD-8531-42AF-A52A-CFE83A28A260}" type="presParOf" srcId="{BF73D32B-9E5E-4DB9-AFE9-D805926E1FC9}" destId="{B3ED255D-1DBF-4DC6-9BFA-DAD75589AE71}" srcOrd="1" destOrd="0" presId="urn:microsoft.com/office/officeart/2017/3/layout/HorizontalLabelsTimeline"/>
    <dgm:cxn modelId="{DC44C666-77A0-47E6-8F4F-9EB5EF94EFD1}" type="presParOf" srcId="{B3ED255D-1DBF-4DC6-9BFA-DAD75589AE71}" destId="{07724FD6-80D1-4B81-9AF8-078775D2F45A}" srcOrd="0" destOrd="0" presId="urn:microsoft.com/office/officeart/2017/3/layout/HorizontalLabelsTimeline"/>
    <dgm:cxn modelId="{64BDEC83-936A-4D37-813C-5EA66DE71AC4}" type="presParOf" srcId="{B3ED255D-1DBF-4DC6-9BFA-DAD75589AE71}" destId="{926B44D2-6B92-4B5F-B3B8-E70ABC61E6F6}" srcOrd="1" destOrd="0" presId="urn:microsoft.com/office/officeart/2017/3/layout/HorizontalLabelsTimeline"/>
    <dgm:cxn modelId="{909C805D-DF2D-4FA0-B397-F231D0D8E6A6}" type="presParOf" srcId="{BF73D32B-9E5E-4DB9-AFE9-D805926E1FC9}" destId="{85F2799B-13C7-4F29-9372-BC14A57834FA}" srcOrd="2" destOrd="0" presId="urn:microsoft.com/office/officeart/2017/3/layout/HorizontalLabelsTimeline"/>
    <dgm:cxn modelId="{CECC3B7D-43D8-4DE1-963A-CF75656E7CD1}" type="presParOf" srcId="{BF73D32B-9E5E-4DB9-AFE9-D805926E1FC9}" destId="{B0884204-6AAB-44E2-90C0-5B3C3C59F0C0}" srcOrd="3" destOrd="0" presId="urn:microsoft.com/office/officeart/2017/3/layout/HorizontalLabelsTimeline"/>
    <dgm:cxn modelId="{FE124FBF-2CDC-47EE-AA7D-8CF5B0743D6C}" type="presParOf" srcId="{BF73D32B-9E5E-4DB9-AFE9-D805926E1FC9}" destId="{CE42ABB9-BB65-486D-A256-E26F60EBD215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A6891-D1A1-4124-9021-F0CC84C554CC}">
      <dsp:nvSpPr>
        <dsp:cNvPr id="0" name=""/>
        <dsp:cNvSpPr/>
      </dsp:nvSpPr>
      <dsp:spPr>
        <a:xfrm>
          <a:off x="0" y="53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503F9-060B-4E7B-945B-FAE7A103D014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412B-118D-411F-A38D-5D6B3A53A4F3}">
      <dsp:nvSpPr>
        <dsp:cNvPr id="0" name=""/>
        <dsp:cNvSpPr/>
      </dsp:nvSpPr>
      <dsp:spPr>
        <a:xfrm>
          <a:off x="515340" y="53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Objectives</a:t>
          </a:r>
          <a:endParaRPr lang="en-US" sz="1600" kern="1200"/>
        </a:p>
      </dsp:txBody>
      <dsp:txXfrm>
        <a:off x="515340" y="531"/>
        <a:ext cx="10000259" cy="446182"/>
      </dsp:txXfrm>
    </dsp:sp>
    <dsp:sp modelId="{2CC5BFB8-67CB-4A67-BFA1-3FDAE1262767}">
      <dsp:nvSpPr>
        <dsp:cNvPr id="0" name=""/>
        <dsp:cNvSpPr/>
      </dsp:nvSpPr>
      <dsp:spPr>
        <a:xfrm>
          <a:off x="0" y="558258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1CB0B-4FFD-4DC8-903F-2A2DCE11BB60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3F500-49CF-4AE7-ADCC-4CCF2C002305}">
      <dsp:nvSpPr>
        <dsp:cNvPr id="0" name=""/>
        <dsp:cNvSpPr/>
      </dsp:nvSpPr>
      <dsp:spPr>
        <a:xfrm>
          <a:off x="515340" y="558258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Literature Survey</a:t>
          </a:r>
          <a:endParaRPr lang="en-US" sz="1600" kern="1200"/>
        </a:p>
      </dsp:txBody>
      <dsp:txXfrm>
        <a:off x="515340" y="558258"/>
        <a:ext cx="10000259" cy="446182"/>
      </dsp:txXfrm>
    </dsp:sp>
    <dsp:sp modelId="{05E424BE-8A0D-4A16-AF92-1F9A5215531A}">
      <dsp:nvSpPr>
        <dsp:cNvPr id="0" name=""/>
        <dsp:cNvSpPr/>
      </dsp:nvSpPr>
      <dsp:spPr>
        <a:xfrm>
          <a:off x="0" y="1115986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9D435-3D7E-40AF-80FC-BF7DA0F5D18A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512A-55BB-42FE-A35C-790B76A38766}">
      <dsp:nvSpPr>
        <dsp:cNvPr id="0" name=""/>
        <dsp:cNvSpPr/>
      </dsp:nvSpPr>
      <dsp:spPr>
        <a:xfrm>
          <a:off x="515340" y="1115986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Methodology</a:t>
          </a:r>
          <a:endParaRPr lang="en-US" sz="1600" kern="1200"/>
        </a:p>
      </dsp:txBody>
      <dsp:txXfrm>
        <a:off x="515340" y="1115986"/>
        <a:ext cx="10000259" cy="446182"/>
      </dsp:txXfrm>
    </dsp:sp>
    <dsp:sp modelId="{794BF550-936D-40FC-BAF7-A1B2D0C65C4F}">
      <dsp:nvSpPr>
        <dsp:cNvPr id="0" name=""/>
        <dsp:cNvSpPr/>
      </dsp:nvSpPr>
      <dsp:spPr>
        <a:xfrm>
          <a:off x="0" y="167371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579EC-EFE8-4152-BB69-0D856BBB2212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63CF6-8669-42B1-B79A-1152BE6AAAC7}">
      <dsp:nvSpPr>
        <dsp:cNvPr id="0" name=""/>
        <dsp:cNvSpPr/>
      </dsp:nvSpPr>
      <dsp:spPr>
        <a:xfrm>
          <a:off x="515340" y="167371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Applications</a:t>
          </a:r>
          <a:endParaRPr lang="en-US" sz="1600" kern="1200"/>
        </a:p>
      </dsp:txBody>
      <dsp:txXfrm>
        <a:off x="515340" y="1673714"/>
        <a:ext cx="10000259" cy="446182"/>
      </dsp:txXfrm>
    </dsp:sp>
    <dsp:sp modelId="{CDF04E7F-1054-434F-9237-167C659F6A46}">
      <dsp:nvSpPr>
        <dsp:cNvPr id="0" name=""/>
        <dsp:cNvSpPr/>
      </dsp:nvSpPr>
      <dsp:spPr>
        <a:xfrm>
          <a:off x="0" y="223144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87E60-49BD-4E0C-94B8-FCD471B47805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A1DD4-BE2E-443F-8C19-1873B649DF88}">
      <dsp:nvSpPr>
        <dsp:cNvPr id="0" name=""/>
        <dsp:cNvSpPr/>
      </dsp:nvSpPr>
      <dsp:spPr>
        <a:xfrm>
          <a:off x="515340" y="223144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Further Advancements</a:t>
          </a:r>
          <a:endParaRPr lang="en-US" sz="1600" kern="1200"/>
        </a:p>
      </dsp:txBody>
      <dsp:txXfrm>
        <a:off x="515340" y="2231441"/>
        <a:ext cx="10000259" cy="446182"/>
      </dsp:txXfrm>
    </dsp:sp>
    <dsp:sp modelId="{D6B3B382-D17D-4DC4-A801-49C793C0A3CE}">
      <dsp:nvSpPr>
        <dsp:cNvPr id="0" name=""/>
        <dsp:cNvSpPr/>
      </dsp:nvSpPr>
      <dsp:spPr>
        <a:xfrm>
          <a:off x="0" y="2789169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2E38-25C7-44F1-99D0-C3715706E19F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ECAC-2494-4969-9C1D-1879F1D31957}">
      <dsp:nvSpPr>
        <dsp:cNvPr id="0" name=""/>
        <dsp:cNvSpPr/>
      </dsp:nvSpPr>
      <dsp:spPr>
        <a:xfrm>
          <a:off x="515340" y="2789169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Scope in Military</a:t>
          </a:r>
          <a:endParaRPr lang="en-US" sz="1600" kern="1200"/>
        </a:p>
      </dsp:txBody>
      <dsp:txXfrm>
        <a:off x="515340" y="2789169"/>
        <a:ext cx="10000259" cy="446182"/>
      </dsp:txXfrm>
    </dsp:sp>
    <dsp:sp modelId="{35BCCB14-99E2-44FB-8B32-138CE9CE63AD}">
      <dsp:nvSpPr>
        <dsp:cNvPr id="0" name=""/>
        <dsp:cNvSpPr/>
      </dsp:nvSpPr>
      <dsp:spPr>
        <a:xfrm>
          <a:off x="0" y="3346897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4F5B2-EB82-4F98-BF0A-96124713A950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F1A7C-F8F7-43F0-93CE-7D425D1959E9}">
      <dsp:nvSpPr>
        <dsp:cNvPr id="0" name=""/>
        <dsp:cNvSpPr/>
      </dsp:nvSpPr>
      <dsp:spPr>
        <a:xfrm>
          <a:off x="515340" y="3346897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Timeline</a:t>
          </a:r>
          <a:endParaRPr lang="en-US" sz="1600" kern="1200"/>
        </a:p>
      </dsp:txBody>
      <dsp:txXfrm>
        <a:off x="515340" y="3346897"/>
        <a:ext cx="10000259" cy="446182"/>
      </dsp:txXfrm>
    </dsp:sp>
    <dsp:sp modelId="{17F3D298-A181-48C4-9C4A-CACDE1E8B94A}">
      <dsp:nvSpPr>
        <dsp:cNvPr id="0" name=""/>
        <dsp:cNvSpPr/>
      </dsp:nvSpPr>
      <dsp:spPr>
        <a:xfrm>
          <a:off x="0" y="390462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143E2-49DA-43CC-B909-636522B77520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B9C01-A79C-431F-A8DA-0AE1CBF01606}">
      <dsp:nvSpPr>
        <dsp:cNvPr id="0" name=""/>
        <dsp:cNvSpPr/>
      </dsp:nvSpPr>
      <dsp:spPr>
        <a:xfrm>
          <a:off x="515340" y="390462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References</a:t>
          </a:r>
          <a:endParaRPr lang="en-US" sz="1600" kern="1200"/>
        </a:p>
      </dsp:txBody>
      <dsp:txXfrm>
        <a:off x="515340" y="3904624"/>
        <a:ext cx="10000259" cy="44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D94F8-EEA4-4EDC-AF8E-6BEDF040D8D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39283-A0E2-411C-8C48-92D494DB031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14BF-204C-4AB6-B845-2A4301B2D56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purpose of this project is to design and implement AMR localization using Kalman filters from multiple sources of pose information. </a:t>
          </a:r>
        </a:p>
      </dsp:txBody>
      <dsp:txXfrm>
        <a:off x="1435590" y="531"/>
        <a:ext cx="9080009" cy="1242935"/>
      </dsp:txXfrm>
    </dsp:sp>
    <dsp:sp modelId="{A9AC6C2E-8461-4EA4-A43B-F07CD323D81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26D83-6DC4-46E2-9523-C7C500DA5B3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118CA-1699-4EC5-A628-705AD9C94B1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improve the pose accuracy of a robot.</a:t>
          </a:r>
        </a:p>
      </dsp:txBody>
      <dsp:txXfrm>
        <a:off x="1435590" y="1554201"/>
        <a:ext cx="9080009" cy="1242935"/>
      </dsp:txXfrm>
    </dsp:sp>
    <dsp:sp modelId="{AACD66A2-AF2F-4E49-B7D1-6BB73D3C627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7EF9C-C128-4A38-9DA7-6F136E656B1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99EEA-67C5-4347-981B-9B90125611F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Analysing the external environment and making changes accordingly in pose values using Kalman filter.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21603-FC78-4567-8866-2BC86BB7ADDB}">
      <dsp:nvSpPr>
        <dsp:cNvPr id="0" name=""/>
        <dsp:cNvSpPr/>
      </dsp:nvSpPr>
      <dsp:spPr>
        <a:xfrm>
          <a:off x="19211" y="5378"/>
          <a:ext cx="883705" cy="88370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8E324-E4BE-426D-92CF-3EE6AB740F00}">
      <dsp:nvSpPr>
        <dsp:cNvPr id="0" name=""/>
        <dsp:cNvSpPr/>
      </dsp:nvSpPr>
      <dsp:spPr>
        <a:xfrm>
          <a:off x="204789" y="190957"/>
          <a:ext cx="512548" cy="51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719779-53A0-46E9-9F2F-B0E1BCB3392A}">
      <dsp:nvSpPr>
        <dsp:cNvPr id="0" name=""/>
        <dsp:cNvSpPr/>
      </dsp:nvSpPr>
      <dsp:spPr>
        <a:xfrm>
          <a:off x="1092281" y="5378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Easy to install and maintain</a:t>
          </a:r>
        </a:p>
      </dsp:txBody>
      <dsp:txXfrm>
        <a:off x="1092281" y="5378"/>
        <a:ext cx="2083019" cy="883705"/>
      </dsp:txXfrm>
    </dsp:sp>
    <dsp:sp modelId="{31114DF8-967B-4858-A40E-D82D2F702405}">
      <dsp:nvSpPr>
        <dsp:cNvPr id="0" name=""/>
        <dsp:cNvSpPr/>
      </dsp:nvSpPr>
      <dsp:spPr>
        <a:xfrm>
          <a:off x="3538251" y="5378"/>
          <a:ext cx="883705" cy="88370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60564-0F88-4C0C-9B00-164F1AE88424}">
      <dsp:nvSpPr>
        <dsp:cNvPr id="0" name=""/>
        <dsp:cNvSpPr/>
      </dsp:nvSpPr>
      <dsp:spPr>
        <a:xfrm>
          <a:off x="3723829" y="190957"/>
          <a:ext cx="512548" cy="51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96774B-E90D-4A64-895D-33096D0AD27B}">
      <dsp:nvSpPr>
        <dsp:cNvPr id="0" name=""/>
        <dsp:cNvSpPr/>
      </dsp:nvSpPr>
      <dsp:spPr>
        <a:xfrm>
          <a:off x="4611321" y="5378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Offers high accuracy</a:t>
          </a:r>
        </a:p>
      </dsp:txBody>
      <dsp:txXfrm>
        <a:off x="4611321" y="5378"/>
        <a:ext cx="2083019" cy="883705"/>
      </dsp:txXfrm>
    </dsp:sp>
    <dsp:sp modelId="{7C1C7183-9496-42B7-B631-74CB436A655B}">
      <dsp:nvSpPr>
        <dsp:cNvPr id="0" name=""/>
        <dsp:cNvSpPr/>
      </dsp:nvSpPr>
      <dsp:spPr>
        <a:xfrm>
          <a:off x="19211" y="1574717"/>
          <a:ext cx="883705" cy="88370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33A6-BF89-48CA-90C9-EA711B40F48D}">
      <dsp:nvSpPr>
        <dsp:cNvPr id="0" name=""/>
        <dsp:cNvSpPr/>
      </dsp:nvSpPr>
      <dsp:spPr>
        <a:xfrm>
          <a:off x="204789" y="1760296"/>
          <a:ext cx="512548" cy="51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AA65CD-7EB9-4329-BDFB-DCDACA19A5A6}">
      <dsp:nvSpPr>
        <dsp:cNvPr id="0" name=""/>
        <dsp:cNvSpPr/>
      </dsp:nvSpPr>
      <dsp:spPr>
        <a:xfrm>
          <a:off x="1092281" y="1574717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 cost</a:t>
          </a:r>
        </a:p>
      </dsp:txBody>
      <dsp:txXfrm>
        <a:off x="1092281" y="1574717"/>
        <a:ext cx="2083019" cy="883705"/>
      </dsp:txXfrm>
    </dsp:sp>
    <dsp:sp modelId="{928E802C-E103-4193-8E2C-F5603C3EDF17}">
      <dsp:nvSpPr>
        <dsp:cNvPr id="0" name=""/>
        <dsp:cNvSpPr/>
      </dsp:nvSpPr>
      <dsp:spPr>
        <a:xfrm>
          <a:off x="3538251" y="1574717"/>
          <a:ext cx="883705" cy="88370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662FC-559B-4E41-B09C-46A4E65BD57D}">
      <dsp:nvSpPr>
        <dsp:cNvPr id="0" name=""/>
        <dsp:cNvSpPr/>
      </dsp:nvSpPr>
      <dsp:spPr>
        <a:xfrm>
          <a:off x="3723829" y="1760296"/>
          <a:ext cx="512548" cy="51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F6EB8-2C29-44F0-82A6-4B124F8B5DCB}">
      <dsp:nvSpPr>
        <dsp:cNvPr id="0" name=""/>
        <dsp:cNvSpPr/>
      </dsp:nvSpPr>
      <dsp:spPr>
        <a:xfrm>
          <a:off x="4611321" y="1574717"/>
          <a:ext cx="2083019" cy="883705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Susceptible to contamination</a:t>
          </a:r>
        </a:p>
      </dsp:txBody>
      <dsp:txXfrm>
        <a:off x="4611321" y="1574717"/>
        <a:ext cx="2083019" cy="883705"/>
      </dsp:txXfrm>
    </dsp:sp>
    <dsp:sp modelId="{8C55A284-1625-459D-9F4B-1F0BE12651D4}">
      <dsp:nvSpPr>
        <dsp:cNvPr id="0" name=""/>
        <dsp:cNvSpPr/>
      </dsp:nvSpPr>
      <dsp:spPr>
        <a:xfrm>
          <a:off x="19211" y="3144057"/>
          <a:ext cx="883705" cy="88370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4EC01-D122-4128-951C-756EC98AFF18}">
      <dsp:nvSpPr>
        <dsp:cNvPr id="0" name=""/>
        <dsp:cNvSpPr/>
      </dsp:nvSpPr>
      <dsp:spPr>
        <a:xfrm>
          <a:off x="204789" y="3329635"/>
          <a:ext cx="512548" cy="5125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A476BC-18F2-423D-941D-2CCF9396AF9D}">
      <dsp:nvSpPr>
        <dsp:cNvPr id="0" name=""/>
        <dsp:cNvSpPr/>
      </dsp:nvSpPr>
      <dsp:spPr>
        <a:xfrm>
          <a:off x="1092281" y="3144057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Have limited maximum speed</a:t>
          </a:r>
        </a:p>
      </dsp:txBody>
      <dsp:txXfrm>
        <a:off x="1092281" y="3144057"/>
        <a:ext cx="2083019" cy="883705"/>
      </dsp:txXfrm>
    </dsp:sp>
    <dsp:sp modelId="{5F22B616-C925-421A-A500-BCCC6C9591F6}">
      <dsp:nvSpPr>
        <dsp:cNvPr id="0" name=""/>
        <dsp:cNvSpPr/>
      </dsp:nvSpPr>
      <dsp:spPr>
        <a:xfrm>
          <a:off x="3538251" y="3144057"/>
          <a:ext cx="883705" cy="88370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F4D87-1A35-458D-B8EF-188FACBD5315}">
      <dsp:nvSpPr>
        <dsp:cNvPr id="0" name=""/>
        <dsp:cNvSpPr/>
      </dsp:nvSpPr>
      <dsp:spPr>
        <a:xfrm>
          <a:off x="3723829" y="3329635"/>
          <a:ext cx="512548" cy="5125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2EBDEA-DD0C-4B81-A37C-69A19DA2036D}">
      <dsp:nvSpPr>
        <dsp:cNvPr id="0" name=""/>
        <dsp:cNvSpPr/>
      </dsp:nvSpPr>
      <dsp:spPr>
        <a:xfrm>
          <a:off x="4611321" y="3144057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Have limited resolution in some case</a:t>
          </a:r>
        </a:p>
      </dsp:txBody>
      <dsp:txXfrm>
        <a:off x="4611321" y="3144057"/>
        <a:ext cx="2083019" cy="883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FC5F7-8C7D-4A1A-BC7F-8239BEE6E0D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E6562-9A7E-455B-9F88-9E26D887B4C5}">
      <dsp:nvSpPr>
        <dsp:cNvPr id="0" name=""/>
        <dsp:cNvSpPr/>
      </dsp:nvSpPr>
      <dsp:spPr>
        <a:xfrm>
          <a:off x="181507" y="1348914"/>
          <a:ext cx="2643276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14 Mar. 2023</a:t>
          </a:r>
        </a:p>
      </dsp:txBody>
      <dsp:txXfrm>
        <a:off x="181507" y="1348914"/>
        <a:ext cx="2643276" cy="522160"/>
      </dsp:txXfrm>
    </dsp:sp>
    <dsp:sp modelId="{CD80D363-4EDF-43F5-AE3E-1F46A509CF8B}">
      <dsp:nvSpPr>
        <dsp:cNvPr id="0" name=""/>
        <dsp:cNvSpPr/>
      </dsp:nvSpPr>
      <dsp:spPr>
        <a:xfrm>
          <a:off x="181507" y="296761"/>
          <a:ext cx="2643276" cy="10521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14 March 2023 – A flow diagram on how to proceed with the project, implementing it practically.</a:t>
          </a:r>
        </a:p>
      </dsp:txBody>
      <dsp:txXfrm>
        <a:off x="181507" y="296761"/>
        <a:ext cx="2643276" cy="1052153"/>
      </dsp:txXfrm>
    </dsp:sp>
    <dsp:sp modelId="{BA32B398-CFFF-433E-AFC1-DA0355B19923}">
      <dsp:nvSpPr>
        <dsp:cNvPr id="0" name=""/>
        <dsp:cNvSpPr/>
      </dsp:nvSpPr>
      <dsp:spPr>
        <a:xfrm>
          <a:off x="1503145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4D2B4-8C50-42F7-A50C-EB4C1DE329F9}">
      <dsp:nvSpPr>
        <dsp:cNvPr id="0" name=""/>
        <dsp:cNvSpPr/>
      </dsp:nvSpPr>
      <dsp:spPr>
        <a:xfrm>
          <a:off x="1683368" y="2480262"/>
          <a:ext cx="2643276" cy="5221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Mar. 2023</a:t>
          </a:r>
        </a:p>
      </dsp:txBody>
      <dsp:txXfrm>
        <a:off x="1683368" y="2480262"/>
        <a:ext cx="2643276" cy="522160"/>
      </dsp:txXfrm>
    </dsp:sp>
    <dsp:sp modelId="{9D76CBA7-723A-4271-8F9D-6BC1AFC5384A}">
      <dsp:nvSpPr>
        <dsp:cNvPr id="0" name=""/>
        <dsp:cNvSpPr/>
      </dsp:nvSpPr>
      <dsp:spPr>
        <a:xfrm>
          <a:off x="1683368" y="3002423"/>
          <a:ext cx="2643276" cy="12494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end of March 2023 – creating an experimental environment, setting up all the sensors and obtaining test data on position of a test sample.</a:t>
          </a:r>
        </a:p>
      </dsp:txBody>
      <dsp:txXfrm>
        <a:off x="1683368" y="3002423"/>
        <a:ext cx="2643276" cy="1249432"/>
      </dsp:txXfrm>
    </dsp:sp>
    <dsp:sp modelId="{F7931042-67DF-452A-9AEC-6509565E8173}">
      <dsp:nvSpPr>
        <dsp:cNvPr id="0" name=""/>
        <dsp:cNvSpPr/>
      </dsp:nvSpPr>
      <dsp:spPr>
        <a:xfrm>
          <a:off x="3005007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BD54-262B-4ECC-A530-17B04F607CED}">
      <dsp:nvSpPr>
        <dsp:cNvPr id="0" name=""/>
        <dsp:cNvSpPr/>
      </dsp:nvSpPr>
      <dsp:spPr>
        <a:xfrm rot="2700000">
          <a:off x="1469299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D98F0-02E3-48A6-B2E1-2205BD44EC08}">
      <dsp:nvSpPr>
        <dsp:cNvPr id="0" name=""/>
        <dsp:cNvSpPr/>
      </dsp:nvSpPr>
      <dsp:spPr>
        <a:xfrm rot="2700000">
          <a:off x="2971161" y="2141823"/>
          <a:ext cx="67690" cy="67690"/>
        </a:xfrm>
        <a:prstGeom prst="rect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71019-F979-4CFA-AD59-ADBC7D98DF69}">
      <dsp:nvSpPr>
        <dsp:cNvPr id="0" name=""/>
        <dsp:cNvSpPr/>
      </dsp:nvSpPr>
      <dsp:spPr>
        <a:xfrm>
          <a:off x="3185230" y="1348914"/>
          <a:ext cx="2643276" cy="5221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April</a:t>
          </a:r>
        </a:p>
      </dsp:txBody>
      <dsp:txXfrm>
        <a:off x="3185230" y="1348914"/>
        <a:ext cx="2643276" cy="522160"/>
      </dsp:txXfrm>
    </dsp:sp>
    <dsp:sp modelId="{64FE375E-540C-42D9-ACD7-05EFE7DCB44D}">
      <dsp:nvSpPr>
        <dsp:cNvPr id="0" name=""/>
        <dsp:cNvSpPr/>
      </dsp:nvSpPr>
      <dsp:spPr>
        <a:xfrm>
          <a:off x="3185230" y="165242"/>
          <a:ext cx="2643276" cy="11836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Half of April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By half of April – determining error generated through position detection using sensors alone and setting up circuitry for Kalman filter. </a:t>
          </a:r>
        </a:p>
      </dsp:txBody>
      <dsp:txXfrm>
        <a:off x="3185230" y="165242"/>
        <a:ext cx="2643276" cy="1183672"/>
      </dsp:txXfrm>
    </dsp:sp>
    <dsp:sp modelId="{6CC2D7A9-D707-4FA1-8F92-613BDD129481}">
      <dsp:nvSpPr>
        <dsp:cNvPr id="0" name=""/>
        <dsp:cNvSpPr/>
      </dsp:nvSpPr>
      <dsp:spPr>
        <a:xfrm>
          <a:off x="4506869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E95C3-B724-4EE2-83B6-603D05CAB814}">
      <dsp:nvSpPr>
        <dsp:cNvPr id="0" name=""/>
        <dsp:cNvSpPr/>
      </dsp:nvSpPr>
      <dsp:spPr>
        <a:xfrm>
          <a:off x="4687092" y="2480262"/>
          <a:ext cx="2643276" cy="5221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End of April</a:t>
          </a:r>
        </a:p>
      </dsp:txBody>
      <dsp:txXfrm>
        <a:off x="4687092" y="2480262"/>
        <a:ext cx="2643276" cy="522160"/>
      </dsp:txXfrm>
    </dsp:sp>
    <dsp:sp modelId="{2766BF7F-9944-401B-B524-12079F6267CD}">
      <dsp:nvSpPr>
        <dsp:cNvPr id="0" name=""/>
        <dsp:cNvSpPr/>
      </dsp:nvSpPr>
      <dsp:spPr>
        <a:xfrm>
          <a:off x="4687092" y="3002423"/>
          <a:ext cx="2643276" cy="10521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the end of April – implementing Kalman filter on the input data of sensors and determine positions.</a:t>
          </a:r>
        </a:p>
      </dsp:txBody>
      <dsp:txXfrm>
        <a:off x="4687092" y="3002423"/>
        <a:ext cx="2643276" cy="1052153"/>
      </dsp:txXfrm>
    </dsp:sp>
    <dsp:sp modelId="{4C90C8DD-8AA7-4A41-96AB-C27D2073E2C4}">
      <dsp:nvSpPr>
        <dsp:cNvPr id="0" name=""/>
        <dsp:cNvSpPr/>
      </dsp:nvSpPr>
      <dsp:spPr>
        <a:xfrm>
          <a:off x="6008730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5BCF7-4D00-478E-9F0B-472053051D74}">
      <dsp:nvSpPr>
        <dsp:cNvPr id="0" name=""/>
        <dsp:cNvSpPr/>
      </dsp:nvSpPr>
      <dsp:spPr>
        <a:xfrm rot="2700000">
          <a:off x="4473023" y="2141823"/>
          <a:ext cx="67690" cy="67690"/>
        </a:xfrm>
        <a:prstGeom prst="rect">
          <a:avLst/>
        </a:prstGeom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359DF7-42EC-4D1D-9E33-517E22D279D0}">
      <dsp:nvSpPr>
        <dsp:cNvPr id="0" name=""/>
        <dsp:cNvSpPr/>
      </dsp:nvSpPr>
      <dsp:spPr>
        <a:xfrm rot="2700000">
          <a:off x="5974885" y="2141823"/>
          <a:ext cx="67690" cy="67690"/>
        </a:xfrm>
        <a:prstGeom prst="rect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5A367-DB27-4332-A113-DCAFDA35368D}">
      <dsp:nvSpPr>
        <dsp:cNvPr id="0" name=""/>
        <dsp:cNvSpPr/>
      </dsp:nvSpPr>
      <dsp:spPr>
        <a:xfrm>
          <a:off x="6188954" y="1348914"/>
          <a:ext cx="2643276" cy="52216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May</a:t>
          </a:r>
        </a:p>
      </dsp:txBody>
      <dsp:txXfrm>
        <a:off x="6188954" y="1348914"/>
        <a:ext cx="2643276" cy="522160"/>
      </dsp:txXfrm>
    </dsp:sp>
    <dsp:sp modelId="{26EBD51A-E981-4B07-9B13-D4C91C7EF8A0}">
      <dsp:nvSpPr>
        <dsp:cNvPr id="0" name=""/>
        <dsp:cNvSpPr/>
      </dsp:nvSpPr>
      <dsp:spPr>
        <a:xfrm>
          <a:off x="6188954" y="33722"/>
          <a:ext cx="2643276" cy="131519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Half of May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By the half of may, we intend to wind off our project by comparing both positions with and without Kalman filters, we can analyze the errors and conclude on error minimalization.</a:t>
          </a:r>
        </a:p>
      </dsp:txBody>
      <dsp:txXfrm>
        <a:off x="6188954" y="33722"/>
        <a:ext cx="2643276" cy="1315191"/>
      </dsp:txXfrm>
    </dsp:sp>
    <dsp:sp modelId="{68B03EE1-9191-4D63-8907-F11FA695E34C}">
      <dsp:nvSpPr>
        <dsp:cNvPr id="0" name=""/>
        <dsp:cNvSpPr/>
      </dsp:nvSpPr>
      <dsp:spPr>
        <a:xfrm>
          <a:off x="7510592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EA785-52AA-4874-B683-0574BE4877C3}">
      <dsp:nvSpPr>
        <dsp:cNvPr id="0" name=""/>
        <dsp:cNvSpPr/>
      </dsp:nvSpPr>
      <dsp:spPr>
        <a:xfrm>
          <a:off x="7690816" y="2480262"/>
          <a:ext cx="2643276" cy="5221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End of May</a:t>
          </a:r>
        </a:p>
      </dsp:txBody>
      <dsp:txXfrm>
        <a:off x="7690816" y="2480262"/>
        <a:ext cx="2643276" cy="522160"/>
      </dsp:txXfrm>
    </dsp:sp>
    <dsp:sp modelId="{07724FD6-80D1-4B81-9AF8-078775D2F45A}">
      <dsp:nvSpPr>
        <dsp:cNvPr id="0" name=""/>
        <dsp:cNvSpPr/>
      </dsp:nvSpPr>
      <dsp:spPr>
        <a:xfrm>
          <a:off x="7690816" y="3002423"/>
          <a:ext cx="2643276" cy="8548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product exhibition and testing data flows to cloud and blockchains.</a:t>
          </a:r>
        </a:p>
      </dsp:txBody>
      <dsp:txXfrm>
        <a:off x="7690816" y="3002423"/>
        <a:ext cx="2643276" cy="854874"/>
      </dsp:txXfrm>
    </dsp:sp>
    <dsp:sp modelId="{85F2799B-13C7-4F29-9372-BC14A57834FA}">
      <dsp:nvSpPr>
        <dsp:cNvPr id="0" name=""/>
        <dsp:cNvSpPr/>
      </dsp:nvSpPr>
      <dsp:spPr>
        <a:xfrm>
          <a:off x="9012454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16AA0-63F6-4BE1-9DDB-5D3CE62B2BE9}">
      <dsp:nvSpPr>
        <dsp:cNvPr id="0" name=""/>
        <dsp:cNvSpPr/>
      </dsp:nvSpPr>
      <dsp:spPr>
        <a:xfrm rot="2700000">
          <a:off x="7476747" y="2141823"/>
          <a:ext cx="67690" cy="67690"/>
        </a:xfrm>
        <a:prstGeom prst="rect">
          <a:avLst/>
        </a:prstGeom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84204-6AAB-44E2-90C0-5B3C3C59F0C0}">
      <dsp:nvSpPr>
        <dsp:cNvPr id="0" name=""/>
        <dsp:cNvSpPr/>
      </dsp:nvSpPr>
      <dsp:spPr>
        <a:xfrm rot="2700000">
          <a:off x="8978609" y="2141823"/>
          <a:ext cx="67690" cy="67690"/>
        </a:xfrm>
        <a:prstGeom prst="rect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3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0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9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8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2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8D2D-644C-BC32-19A0-AC84BDF5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802" y="780743"/>
            <a:ext cx="8341095" cy="1402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b="1" kern="1200" dirty="0">
                <a:latin typeface="+mj-lt"/>
                <a:ea typeface="+mj-ea"/>
                <a:cs typeface="+mj-cs"/>
              </a:rPr>
              <a:t>Autonomous Mobile Robot Localization using Kalman Filters.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6225-887C-A90F-2E82-7A7A053E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868" y="4091756"/>
            <a:ext cx="3013738" cy="235574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 dirty="0"/>
              <a:t>   TEAM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Meenakshi 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Vinay Arun Kumar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Jibin Jacob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Karthik MS</a:t>
            </a:r>
          </a:p>
        </p:txBody>
      </p:sp>
      <p:pic>
        <p:nvPicPr>
          <p:cNvPr id="1028" name="Picture 4" descr="Robot Dance GIF - Robots Dancing - Discover &amp; Share GIFs">
            <a:extLst>
              <a:ext uri="{FF2B5EF4-FFF2-40B4-BE49-F238E27FC236}">
                <a16:creationId xmlns:a16="http://schemas.microsoft.com/office/drawing/2014/main" id="{F170A188-CAB0-4D6E-5754-F2944465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75" y="2526890"/>
            <a:ext cx="2678051" cy="37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3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986-3DEF-5D9A-89B3-75297BC7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272" y="365125"/>
            <a:ext cx="6351719" cy="1807305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Disadvantages of indoor GPS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A7353-39DD-18F9-AF5D-F4B67872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789" y="2468491"/>
            <a:ext cx="5602009" cy="3708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Accuracy affected by many factors</a:t>
            </a:r>
          </a:p>
          <a:p>
            <a:r>
              <a:rPr lang="en-US" sz="3200" dirty="0">
                <a:cs typeface="Calibri"/>
              </a:rPr>
              <a:t>Require additional sensor to be installed in indoor environment</a:t>
            </a:r>
          </a:p>
          <a:p>
            <a:r>
              <a:rPr lang="en-US" sz="3200" dirty="0">
                <a:cs typeface="Calibri"/>
              </a:rPr>
              <a:t>Less reliable than outdoor GPS</a:t>
            </a: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8E556372-4505-FDA7-F822-BD040AD15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5" r="612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317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CCA2F-EBE6-B351-794A-E0D255CF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Optical Wheel Encoder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8A38D2-B0ED-42EA-B1EB-A05B133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cs typeface="Calibri"/>
              </a:rPr>
              <a:t>A device that measures position and speed of wheel or shaft</a:t>
            </a:r>
          </a:p>
          <a:p>
            <a:r>
              <a:rPr lang="en-US" sz="2200">
                <a:ea typeface="+mn-lt"/>
                <a:cs typeface="+mn-lt"/>
              </a:rPr>
              <a:t> consists of an encoder wheel with slots or markings, and a sensor that detects the slots or markings and generates electrical signals.</a:t>
            </a:r>
          </a:p>
          <a:p>
            <a:r>
              <a:rPr lang="en-US" sz="2200">
                <a:ea typeface="+mn-lt"/>
                <a:cs typeface="+mn-lt"/>
              </a:rPr>
              <a:t>As the wheel or shaft rotates, the encoder wheel passes by the sensor, which detects the slots or markings and generates a corresponding electrical signal. The number of slots or markings on the encoder wheel determines the resolution of the encoder.</a:t>
            </a:r>
            <a:endParaRPr lang="en-US" sz="2200">
              <a:cs typeface="Calibri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FA8625D-251D-D1FA-6E9D-847006A7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5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6" name="Rectangle 39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6484A-B1C3-465B-C7BD-601CD816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>
                <a:cs typeface="Calibri Light"/>
              </a:rPr>
              <a:t>Advantages and Disadvantages of Optical Wheel Encoder</a:t>
            </a:r>
            <a:endParaRPr lang="en-US" sz="4600" b="1"/>
          </a:p>
        </p:txBody>
      </p:sp>
      <p:sp>
        <p:nvSpPr>
          <p:cNvPr id="40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0" name="Picture 390" descr="Diagram&#10;&#10;Description automatically generated">
            <a:extLst>
              <a:ext uri="{FF2B5EF4-FFF2-40B4-BE49-F238E27FC236}">
                <a16:creationId xmlns:a16="http://schemas.microsoft.com/office/drawing/2014/main" id="{97CCEC3D-0269-B642-25AE-1D17E301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r="666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5514BF2A-F32C-6312-21FF-4E04A8FA5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15377"/>
              </p:ext>
            </p:extLst>
          </p:nvPr>
        </p:nvGraphicFramePr>
        <p:xfrm>
          <a:off x="572493" y="2169638"/>
          <a:ext cx="6713552" cy="403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72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FD673-0D08-0AE3-24E2-E5445786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Holonomic Robots</a:t>
            </a:r>
            <a:endParaRPr lang="en-US" sz="5400" b="1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C5851B-2514-6FDB-0A5B-B749224E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Have ability to move in all directions</a:t>
            </a:r>
          </a:p>
          <a:p>
            <a:r>
              <a:rPr lang="en-US" sz="2200">
                <a:cs typeface="Calibri"/>
              </a:rPr>
              <a:t>Have no constraints</a:t>
            </a:r>
          </a:p>
          <a:p>
            <a:r>
              <a:rPr lang="en-US" sz="2200">
                <a:cs typeface="Calibri"/>
              </a:rPr>
              <a:t>Have three or more degrees of freedom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18" name="Picture 4" descr="Two cute robots">
            <a:extLst>
              <a:ext uri="{FF2B5EF4-FFF2-40B4-BE49-F238E27FC236}">
                <a16:creationId xmlns:a16="http://schemas.microsoft.com/office/drawing/2014/main" id="{55CB6D87-48CD-0ACA-18C1-F3460E68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9" r="12510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58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C5FD3-EBCC-7062-80EB-0D08F3B4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b="1">
                <a:cs typeface="Calibri Light"/>
              </a:rPr>
              <a:t>Non Holonomic Robot</a:t>
            </a:r>
            <a:endParaRPr lang="en-US" sz="5000" b="1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6234-3453-6D46-FED1-D4E14CC0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Cannot move freely in all directions</a:t>
            </a:r>
          </a:p>
          <a:p>
            <a:r>
              <a:rPr lang="en-US" sz="2200">
                <a:cs typeface="Calibri"/>
              </a:rPr>
              <a:t>Have constraints</a:t>
            </a:r>
          </a:p>
          <a:p>
            <a:r>
              <a:rPr lang="en-US" sz="2200">
                <a:cs typeface="Calibri"/>
              </a:rPr>
              <a:t>Constraints arise from physical design of robot or from external environment</a:t>
            </a:r>
          </a:p>
          <a:p>
            <a:r>
              <a:rPr lang="en-US" sz="2200">
                <a:cs typeface="Calibri"/>
              </a:rPr>
              <a:t>Have fewer degrees of freedom</a:t>
            </a:r>
          </a:p>
          <a:p>
            <a:r>
              <a:rPr lang="en-US" sz="2200">
                <a:cs typeface="Calibri"/>
              </a:rPr>
              <a:t>Are more challenging to control and navigate due to constraints</a:t>
            </a:r>
          </a:p>
        </p:txBody>
      </p:sp>
      <p:pic>
        <p:nvPicPr>
          <p:cNvPr id="16" name="Picture 4" descr="Solo journey">
            <a:extLst>
              <a:ext uri="{FF2B5EF4-FFF2-40B4-BE49-F238E27FC236}">
                <a16:creationId xmlns:a16="http://schemas.microsoft.com/office/drawing/2014/main" id="{97393EA5-71D9-B100-CF4D-C9F108335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1" r="123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923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C5AE-8307-2D56-4CE0-CBB5BD2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8" name="Content Placeholder 7" descr="A picture containing diagram, technical drawing, plan, sketch&#10;&#10;Description automatically generated">
            <a:extLst>
              <a:ext uri="{FF2B5EF4-FFF2-40B4-BE49-F238E27FC236}">
                <a16:creationId xmlns:a16="http://schemas.microsoft.com/office/drawing/2014/main" id="{6D33CA61-7D66-7952-EB2C-EF387D3F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64" y="1452957"/>
            <a:ext cx="7717700" cy="44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F91C3-6D88-070C-DAF2-B58A4B9B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2A84D00-06E9-5E93-68BE-9144D6D68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804" y="1620634"/>
            <a:ext cx="7030212" cy="4426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772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VG &gt; weaponry ammunition weapons cannon - Free SVG Image &amp; Icon. | SVG ...">
            <a:extLst>
              <a:ext uri="{FF2B5EF4-FFF2-40B4-BE49-F238E27FC236}">
                <a16:creationId xmlns:a16="http://schemas.microsoft.com/office/drawing/2014/main" id="{F52535FC-CA27-2D54-A077-EBB529B43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55A08-F639-0213-EB99-629B85E8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55A6-8E9D-EE87-3AE8-7585D63C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Blind people</a:t>
            </a:r>
          </a:p>
          <a:p>
            <a:r>
              <a:rPr lang="en-US" sz="1800"/>
              <a:t>Receptionist</a:t>
            </a:r>
          </a:p>
          <a:p>
            <a:r>
              <a:rPr lang="en-US" sz="1800"/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55793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6AA0-53E7-28C3-CEF2-9DA0050D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Integrating with military private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0D17-350A-D51F-7672-7E6EEE3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secure and most precise position detection for drones</a:t>
            </a:r>
          </a:p>
        </p:txBody>
      </p:sp>
      <p:pic>
        <p:nvPicPr>
          <p:cNvPr id="1026" name="Picture 2" descr="What is Blockchain? Guide for understanding blockchain basics">
            <a:extLst>
              <a:ext uri="{FF2B5EF4-FFF2-40B4-BE49-F238E27FC236}">
                <a16:creationId xmlns:a16="http://schemas.microsoft.com/office/drawing/2014/main" id="{DB7D8DB8-101C-4BDE-6DB6-62854B51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7927" y="2354239"/>
            <a:ext cx="7016146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4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42AE7E-9656-26CD-A989-DE6A4F4A1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1999-8420-343E-8801-75EF46A4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Time-line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8D584F5D-3F2F-1BBE-4ECA-67E87B61E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953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58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BEEC-0361-C204-FC3B-2C6F3CAE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IN" sz="520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7A6AA-02AB-1AD5-0393-86B8D754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433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6EF0-B7B4-6B7D-DC9B-8B3B102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Reference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1D3A14-BE15-3AA9-82B6-1F3DF90F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2000" dirty="0"/>
              <a:t>Thesis by Rudy </a:t>
            </a:r>
            <a:r>
              <a:rPr lang="en-US" sz="2000" dirty="0" err="1"/>
              <a:t>Negenberg</a:t>
            </a:r>
            <a:r>
              <a:rPr lang="en-US" sz="2000" dirty="0"/>
              <a:t> in 2003 based on Robot Localization and Kalman Filters</a:t>
            </a:r>
          </a:p>
          <a:p>
            <a:endParaRPr lang="en-US" sz="2000" dirty="0"/>
          </a:p>
          <a:p>
            <a:r>
              <a:rPr lang="en-US" sz="2000" dirty="0" err="1"/>
              <a:t>Alhamandi</a:t>
            </a:r>
            <a:r>
              <a:rPr lang="en-US" sz="2000" dirty="0"/>
              <a:t> </a:t>
            </a:r>
            <a:r>
              <a:rPr lang="en-US" sz="2000" dirty="0" err="1"/>
              <a:t>Eman</a:t>
            </a:r>
            <a:r>
              <a:rPr lang="en-US" sz="2000" dirty="0"/>
              <a:t>, IEEE,2018 - on mobile robot localization using extended </a:t>
            </a:r>
            <a:r>
              <a:rPr lang="en-US" sz="2000" dirty="0" err="1"/>
              <a:t>kalman</a:t>
            </a:r>
            <a:r>
              <a:rPr lang="en-US" sz="2000" dirty="0"/>
              <a:t> filter.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EDA2455-C579-887C-97A4-1B92583A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CC1D1371-D00B-E104-184A-1106D1589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B5692-F3E9-9B8D-A052-F0C86B33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178174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D0A1-E7A8-21AC-DF1D-FEC22CDE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D1F85-0714-B568-A5DC-EA50CE1CF5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2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105C-7E22-305D-B0A0-EF307916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0150-853B-2E11-E632-60A7DB76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b="0" i="0">
                <a:effectLst/>
                <a:latin typeface="Times New Roman" panose="02020603050405020304" pitchFamily="18" charset="0"/>
              </a:rPr>
              <a:t>The robot localization problem is a key problem in making truly autonomous robots. </a:t>
            </a:r>
          </a:p>
          <a:p>
            <a:endParaRPr lang="en-US" sz="1700" b="0" i="0">
              <a:effectLst/>
              <a:latin typeface="Times New Roman" panose="02020603050405020304" pitchFamily="18" charset="0"/>
            </a:endParaRPr>
          </a:p>
          <a:p>
            <a:r>
              <a:rPr lang="en-US" sz="1700" b="0" i="0">
                <a:effectLst/>
                <a:latin typeface="Times New Roman" panose="02020603050405020304" pitchFamily="18" charset="0"/>
              </a:rPr>
              <a:t>If a robot does not know where it is, it can be difficult to determine what to do next</a:t>
            </a:r>
          </a:p>
          <a:p>
            <a:endParaRPr lang="en-US" sz="1700">
              <a:latin typeface="Times New Roman" panose="02020603050405020304" pitchFamily="18" charset="0"/>
            </a:endParaRPr>
          </a:p>
          <a:p>
            <a:r>
              <a:rPr lang="en-US" sz="1700" b="0" i="0">
                <a:effectLst/>
                <a:latin typeface="Times New Roman" panose="02020603050405020304" pitchFamily="18" charset="0"/>
              </a:rPr>
              <a:t>In order to localize itself, a robot has access to multiple pose information giving the robot feedback about situation of the environment around the robot.</a:t>
            </a:r>
            <a:endParaRPr lang="en-US" sz="1700">
              <a:latin typeface="Open Sans"/>
            </a:endParaRPr>
          </a:p>
          <a:p>
            <a:pPr marL="0" indent="0">
              <a:buNone/>
            </a:pPr>
            <a:endParaRPr lang="en-US" sz="1700" b="0" i="0">
              <a:effectLst/>
              <a:latin typeface="Open Sans"/>
            </a:endParaRPr>
          </a:p>
        </p:txBody>
      </p:sp>
      <p:pic>
        <p:nvPicPr>
          <p:cNvPr id="5" name="Picture 4" descr="A grey robot with  colourful buttons">
            <a:extLst>
              <a:ext uri="{FF2B5EF4-FFF2-40B4-BE49-F238E27FC236}">
                <a16:creationId xmlns:a16="http://schemas.microsoft.com/office/drawing/2014/main" id="{8E973728-C57B-E87F-083D-062F91BF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48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105C-7E22-305D-B0A0-EF307916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0150-853B-2E11-E632-60A7DB76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/>
              <a:t>Achieving the target precisely in any environment is not an easy task since there are noises and obstacles in the surrounding environment.</a:t>
            </a:r>
          </a:p>
          <a:p>
            <a:endParaRPr lang="en-US" sz="1500"/>
          </a:p>
          <a:p>
            <a:r>
              <a:rPr lang="en-US" sz="1500"/>
              <a:t>filtering the signals to reduce noises is essential for more accurate and precise motion.</a:t>
            </a:r>
          </a:p>
          <a:p>
            <a:endParaRPr lang="en-US" sz="1500"/>
          </a:p>
          <a:p>
            <a:r>
              <a:rPr lang="en-US" sz="1500"/>
              <a:t>In this project, we selected the extended Kalman filter, which is used for non-linear models' signals to predict the pose of a wheeled robot. </a:t>
            </a:r>
          </a:p>
          <a:p>
            <a:pPr marL="0" indent="0">
              <a:buNone/>
            </a:pPr>
            <a:endParaRPr lang="en-US" sz="1500" b="0" i="0">
              <a:effectLst/>
              <a:latin typeface="Open Sans"/>
            </a:endParaRPr>
          </a:p>
        </p:txBody>
      </p:sp>
      <p:pic>
        <p:nvPicPr>
          <p:cNvPr id="5" name="Picture 4" descr="A grey robot with  colourful buttons">
            <a:extLst>
              <a:ext uri="{FF2B5EF4-FFF2-40B4-BE49-F238E27FC236}">
                <a16:creationId xmlns:a16="http://schemas.microsoft.com/office/drawing/2014/main" id="{8E973728-C57B-E87F-083D-062F91BF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000000">
              <a:shade val="9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5645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B149-D96B-CB38-0752-EC3CA849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5CDF-BCA7-EFF1-5F69-598958BB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Localization of robot are commonly affected by the inaccuracy of the sensors.</a:t>
            </a:r>
          </a:p>
          <a:p>
            <a:endParaRPr lang="en-US" sz="1700"/>
          </a:p>
          <a:p>
            <a:r>
              <a:rPr lang="en-US" sz="1700"/>
              <a:t>These inaccuracies are caused by various factors which includes internal interferences of the sensor and external environment noises.</a:t>
            </a:r>
          </a:p>
          <a:p>
            <a:endParaRPr lang="en-US" sz="1700"/>
          </a:p>
          <a:p>
            <a:r>
              <a:rPr lang="en-US" sz="1700"/>
              <a:t>In order to overcome these noises, a filtering method is required in order to improve the robot’s localization.</a:t>
            </a:r>
          </a:p>
        </p:txBody>
      </p:sp>
      <p:pic>
        <p:nvPicPr>
          <p:cNvPr id="6" name="Picture 4" descr="Toy robots shaking hands">
            <a:extLst>
              <a:ext uri="{FF2B5EF4-FFF2-40B4-BE49-F238E27FC236}">
                <a16:creationId xmlns:a16="http://schemas.microsoft.com/office/drawing/2014/main" id="{86C863DF-865E-9CD0-898B-A68C953D0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49" r="1664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892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CC8-3700-4293-8231-95E7A19B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06CB-A3DC-AA01-3E27-35BE9A72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900"/>
              <a:t>In our project, we use a differential drive indoor surveillance robot will be used as a platform. </a:t>
            </a:r>
          </a:p>
          <a:p>
            <a:r>
              <a:rPr lang="en-US" sz="1900"/>
              <a:t>The wheel odometers, inertial measurement unit (IMU), and 2D LIDAR are used for data collection.</a:t>
            </a:r>
          </a:p>
          <a:p>
            <a:r>
              <a:rPr lang="en-US" sz="1900"/>
              <a:t>Data collected is processed using Kalman filter to predict and correct the pose error from these sensors reading. </a:t>
            </a:r>
          </a:p>
          <a:p>
            <a:r>
              <a:rPr lang="en-US" sz="1900"/>
              <a:t>We are planning to use either MATLAB robotic toolbox or ROS environment along with gazebo simulation for doing this project.</a:t>
            </a:r>
          </a:p>
        </p:txBody>
      </p:sp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F2E6CE7A-8C18-B885-7FE8-69B00ABC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4" r="6942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72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462B984F-7461-FE15-E4BD-EF2F917F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Indoor GPS</a:t>
            </a:r>
          </a:p>
        </p:txBody>
      </p:sp>
      <p:sp>
        <p:nvSpPr>
          <p:cNvPr id="97" name="Content Placeholder 89">
            <a:extLst>
              <a:ext uri="{FF2B5EF4-FFF2-40B4-BE49-F238E27FC236}">
                <a16:creationId xmlns:a16="http://schemas.microsoft.com/office/drawing/2014/main" id="{C3D36B76-AAD9-3B75-C10F-7E27213B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Determines location of objects inside a building using following technologies</a:t>
            </a:r>
          </a:p>
          <a:p>
            <a:r>
              <a:rPr lang="en-US" sz="2200">
                <a:cs typeface="Calibri"/>
              </a:rPr>
              <a:t>Wi-Fi positioning</a:t>
            </a:r>
          </a:p>
          <a:p>
            <a:r>
              <a:rPr lang="en-US" sz="2200">
                <a:cs typeface="Calibri"/>
              </a:rPr>
              <a:t>Inertial Measurement Units(IMU)</a:t>
            </a:r>
          </a:p>
          <a:p>
            <a:r>
              <a:rPr lang="en-US" sz="2200">
                <a:cs typeface="Calibri"/>
              </a:rPr>
              <a:t>Visual recognition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9FC22556-8B7A-D21D-81DE-E60CD6B89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02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47FB-649C-8676-4F04-0188A374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Advantages of Indoor GPS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418D5A-5071-62C8-08D7-0DB055C7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Enables better navigation</a:t>
            </a:r>
          </a:p>
          <a:p>
            <a:r>
              <a:rPr lang="en-US" sz="2200">
                <a:cs typeface="Calibri"/>
              </a:rPr>
              <a:t>Improve operational efficiency and productivity</a:t>
            </a:r>
          </a:p>
          <a:p>
            <a:r>
              <a:rPr lang="en-US" sz="2200">
                <a:cs typeface="Calibri"/>
              </a:rPr>
              <a:t>Provide valuable data for retail and marketing applications</a:t>
            </a:r>
          </a:p>
          <a:p>
            <a:endParaRPr lang="en-US" sz="2200" dirty="0">
              <a:cs typeface="Calibri"/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3AB92297-A366-3C0C-1D54-6FC7CC7A6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81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D2BE2285C7A4FA2F72B01044C694B" ma:contentTypeVersion="0" ma:contentTypeDescription="Create a new document." ma:contentTypeScope="" ma:versionID="854dfe673809b84ec2e71dcf666029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96a87df8363dd97c5343c4571cdbe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54080-6A93-4437-A6EC-9836902262A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97C5A2-4093-4E13-950D-C1A651E25F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66DFD-9C08-4262-B34E-C03A47BA42FA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788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Times New Roman</vt:lpstr>
      <vt:lpstr>Office Theme</vt:lpstr>
      <vt:lpstr>Autonomous Mobile Robot Localization using Kalman Filters.</vt:lpstr>
      <vt:lpstr>Contents</vt:lpstr>
      <vt:lpstr>Objectives</vt:lpstr>
      <vt:lpstr>Literature survey</vt:lpstr>
      <vt:lpstr>Literature Survey</vt:lpstr>
      <vt:lpstr>Methodology</vt:lpstr>
      <vt:lpstr>Methodology</vt:lpstr>
      <vt:lpstr>Indoor GPS</vt:lpstr>
      <vt:lpstr>Advantages of Indoor GPS</vt:lpstr>
      <vt:lpstr>Disadvantages of indoor GPS</vt:lpstr>
      <vt:lpstr>Optical Wheel Encoder</vt:lpstr>
      <vt:lpstr>Advantages and Disadvantages of Optical Wheel Encoder</vt:lpstr>
      <vt:lpstr>Holonomic Robots</vt:lpstr>
      <vt:lpstr>Non Holonomic Robot</vt:lpstr>
      <vt:lpstr>Block Diagram</vt:lpstr>
      <vt:lpstr>Block Diagram</vt:lpstr>
      <vt:lpstr>APPLICATIONS</vt:lpstr>
      <vt:lpstr>Integrating with military private blockchains</vt:lpstr>
      <vt:lpstr>Time-line</vt:lpstr>
      <vt:lpstr>Reference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Robot Localization using Kalman Filters.</dc:title>
  <dc:creator>Meenakshi Anurag</dc:creator>
  <cp:lastModifiedBy>Meenakshi Anurag</cp:lastModifiedBy>
  <cp:revision>373</cp:revision>
  <dcterms:created xsi:type="dcterms:W3CDTF">2023-03-07T07:10:33Z</dcterms:created>
  <dcterms:modified xsi:type="dcterms:W3CDTF">2023-04-18T07:59:22Z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0x010100677D2BE2285C7A4FA2F72B01044C694B</vt:lpwstr>
  </property>
</Properties>
</file>