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D237-D11E-FF69-9B7F-967C056F6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13CFE-0D01-C152-CAF2-1E94143E2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A6D55-F95A-847D-AA4E-D251BDEA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6F2-1AC7-4CF8-BC6D-99AC6A4FA78A}" type="datetimeFigureOut">
              <a:rPr lang="en-PK" smtClean="0"/>
              <a:t>10/05/2023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5B09D-C6F8-D9F6-5316-EB0D509A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DA222-BF51-DF7B-6095-54C5942D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02EA-81F3-44D2-872D-27D30756C8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7126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514A-F5C3-E130-AA58-519A186F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1DD2C-955A-371B-30A0-BC7709908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60AA0-B4C8-F8E3-375B-6DDFDFFD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6F2-1AC7-4CF8-BC6D-99AC6A4FA78A}" type="datetimeFigureOut">
              <a:rPr lang="en-PK" smtClean="0"/>
              <a:t>10/05/2023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084C-E792-0470-9631-189B17A6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D24BA-1791-4403-7B96-8ADC3158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02EA-81F3-44D2-872D-27D30756C8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2337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6E166-09CC-92E4-6465-F59141294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7B6F0-32C8-11AC-E833-EE99EF111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92B53-BA47-7730-46DE-E04E0688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6F2-1AC7-4CF8-BC6D-99AC6A4FA78A}" type="datetimeFigureOut">
              <a:rPr lang="en-PK" smtClean="0"/>
              <a:t>10/05/2023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9D573-1ADD-3298-7E49-7130988E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24DE2-832C-62A0-52BD-0E012BC9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02EA-81F3-44D2-872D-27D30756C8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5447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984E-D8FB-64B4-1A26-2CF4D11B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78D0D-E152-FA9B-B604-1E310E754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B7E1-8A0A-2225-1110-3B8A9EBE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6F2-1AC7-4CF8-BC6D-99AC6A4FA78A}" type="datetimeFigureOut">
              <a:rPr lang="en-PK" smtClean="0"/>
              <a:t>10/05/2023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68244-FBF1-6274-B935-A6C0068F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FE9E6-7E45-58FD-FCD2-1F9295FD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02EA-81F3-44D2-872D-27D30756C8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8717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BFBC-63C7-9F23-6C16-9CEC25F4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0FA96-21DC-B2FD-4194-296762C76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6A5C6-8AC8-EF55-65D6-248BD0C8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6F2-1AC7-4CF8-BC6D-99AC6A4FA78A}" type="datetimeFigureOut">
              <a:rPr lang="en-PK" smtClean="0"/>
              <a:t>10/05/2023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08BD1-9BA5-E985-5C40-0CE5AF11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28974-2077-9C29-BBF0-8F692D2C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02EA-81F3-44D2-872D-27D30756C8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681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78F6-D5AA-2BD9-9336-420818CA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39F51-DCD5-D092-27AB-B1CA9761F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C77F0-C2F3-4D95-1305-AF98CB28E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D1584-657E-2790-E023-0D014AAC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6F2-1AC7-4CF8-BC6D-99AC6A4FA78A}" type="datetimeFigureOut">
              <a:rPr lang="en-PK" smtClean="0"/>
              <a:t>10/05/2023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5E762-3567-A0FA-E8E9-5457FCE2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6386C-C781-67DD-85E9-138C6CD1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02EA-81F3-44D2-872D-27D30756C8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14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879B5-5AAB-FB5D-507B-05C4C486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5C66B-4F96-C126-FB77-3C2AB71F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146D5-0393-5DA9-DA5E-2E7E4A434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A7680-39FC-80F1-F212-518D56FF2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01D49-9B5F-4895-BAF7-3E887010F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7E1747-BC20-6C4A-B88B-ED2C3737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6F2-1AC7-4CF8-BC6D-99AC6A4FA78A}" type="datetimeFigureOut">
              <a:rPr lang="en-PK" smtClean="0"/>
              <a:t>10/05/2023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8C0A6-DBD3-2AB7-4CF1-46427B2C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E7E21-B01D-EF43-A193-A0F3CB5D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02EA-81F3-44D2-872D-27D30756C8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4140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D938-71A3-9D08-A17D-B5290B3C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71081-3159-A9CD-8EA0-7343EAB1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6F2-1AC7-4CF8-BC6D-99AC6A4FA78A}" type="datetimeFigureOut">
              <a:rPr lang="en-PK" smtClean="0"/>
              <a:t>10/05/2023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34C75-37D6-8538-F628-17B32C2C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8AFBD-F484-69E8-F654-5B0C75B4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02EA-81F3-44D2-872D-27D30756C8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71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A7A40-A470-4362-25D8-FC77282B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6F2-1AC7-4CF8-BC6D-99AC6A4FA78A}" type="datetimeFigureOut">
              <a:rPr lang="en-PK" smtClean="0"/>
              <a:t>10/05/2023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FF7F7-C44E-5F4C-9A1D-50B01A61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AA787-52BD-CB78-87B9-E62BF890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02EA-81F3-44D2-872D-27D30756C8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9969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BC1F2-FD05-6DF6-6E1B-C0453EDB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CEAF-D29C-5573-93FF-3CDBDECA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65F53-A507-53B6-ED42-67E1919A4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6CC89-9AC4-1C2D-4409-CBE337C2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6F2-1AC7-4CF8-BC6D-99AC6A4FA78A}" type="datetimeFigureOut">
              <a:rPr lang="en-PK" smtClean="0"/>
              <a:t>10/05/2023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3D04C-2771-2EE8-95E2-4A21F76D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795F8-4B21-9EEF-5734-96983F7F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02EA-81F3-44D2-872D-27D30756C8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8668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46A7-61AB-80F9-EF73-DAEE900B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F4E48-36E8-2FD3-BC0B-8700D5248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68C23-BD68-AAE2-A73F-8E8CD6650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08B6C-002E-C09E-F2C2-C83A613E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6F2-1AC7-4CF8-BC6D-99AC6A4FA78A}" type="datetimeFigureOut">
              <a:rPr lang="en-PK" smtClean="0"/>
              <a:t>10/05/2023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48562-DB30-871C-1A9B-FC7455DC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964AA-142A-470C-A191-E1468D6B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02EA-81F3-44D2-872D-27D30756C8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8482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DC2B5-EB06-97B3-FCB5-D810D071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2E062-9751-6E7C-F1E8-698760F45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0CABB-7AC5-5C86-E05A-460E111D8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406F2-1AC7-4CF8-BC6D-99AC6A4FA78A}" type="datetimeFigureOut">
              <a:rPr lang="en-PK" smtClean="0"/>
              <a:t>10/05/2023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A3CC1-076B-06FA-B2A4-F5C8FCEA0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FF622-BFE7-3DE0-120A-7794012F6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202EA-81F3-44D2-872D-27D30756C80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4661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imack/how-to-encode-numerical-categorical-data" TargetMode="External"/><Relationship Id="rId2" Type="http://schemas.openxmlformats.org/officeDocument/2006/relationships/hyperlink" Target="https://www.turing.com/kb/convert-categorical-data-in-pandas-and-scikit-lear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F8473-21C7-94E0-2F13-C52C0259F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Categorical to Numerical Encoding Methods</a:t>
            </a:r>
            <a:endParaRPr lang="en-PK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73299-976D-825B-200E-C85655BBC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en-PK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5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F5602-0C6B-D360-4539-C41B0FB5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Categorical variables</a:t>
            </a:r>
            <a:endParaRPr lang="en-PK" sz="4800"/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70DA4-AD87-CB8E-E04C-3D250647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/>
              <a:t>Categorical variables can be divided into two categories: Nominal (No order) and Ordinal (some order).</a:t>
            </a:r>
          </a:p>
          <a:p>
            <a:endParaRPr lang="en-PK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29E5B-BAE6-5E95-10A9-EBEFDF85C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45" y="2569464"/>
            <a:ext cx="5199910" cy="36789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88EFD8-B192-4B53-FB35-55E6A8360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871026"/>
            <a:ext cx="5468112" cy="307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3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6D752-CBE2-73C8-DC17-DF35C80BB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Categorical variables</a:t>
            </a:r>
            <a:endParaRPr lang="en-PK" sz="5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D730C-9A75-6427-14E1-90B5312A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0" i="0">
                <a:effectLst/>
                <a:latin typeface="Inter"/>
              </a:rPr>
              <a:t>Most of the Machine learning algorithms cannot handle categorical variables unless we convert them to numerical values. </a:t>
            </a:r>
            <a:endParaRPr lang="en-PK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C5BD3-A8F2-676E-3955-3E479F57A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83773"/>
            <a:ext cx="6903720" cy="409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3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AC986-8497-EC69-6CE1-53ADD211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Categorical variables</a:t>
            </a:r>
            <a:endParaRPr lang="en-PK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0C4A-3642-CE5D-336A-FD2DFA277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There are many ways to encode these categorical variables as numbers</a:t>
            </a:r>
          </a:p>
          <a:p>
            <a:pPr lvl="1"/>
            <a:r>
              <a:rPr lang="en-US" sz="2200" dirty="0"/>
              <a:t>One Hot Encoding</a:t>
            </a:r>
          </a:p>
          <a:p>
            <a:pPr lvl="1"/>
            <a:r>
              <a:rPr lang="en-US" sz="2200" dirty="0"/>
              <a:t>Ordinal Encoding</a:t>
            </a:r>
          </a:p>
          <a:p>
            <a:pPr lvl="1"/>
            <a:r>
              <a:rPr lang="en-US" sz="2200" dirty="0"/>
              <a:t>Label Encoding</a:t>
            </a:r>
          </a:p>
          <a:p>
            <a:endParaRPr lang="en-PK" sz="2200" dirty="0"/>
          </a:p>
        </p:txBody>
      </p:sp>
    </p:spTree>
    <p:extLst>
      <p:ext uri="{BB962C8B-B14F-4D97-AF65-F5344CB8AC3E}">
        <p14:creationId xmlns:p14="http://schemas.microsoft.com/office/powerpoint/2010/main" val="175713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FF49E-88FC-0A34-2243-776F9E92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 Hot Encoding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524DC4-F9AD-8DF6-48F4-CCD2C0B6A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971827"/>
            <a:ext cx="10744200" cy="271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1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FF49E-88FC-0A34-2243-776F9E92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Ordinal Encoding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9B743F-B132-0701-723F-D933B9A227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331530"/>
            <a:ext cx="4786419" cy="144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0B3E67-0734-D358-36E0-5F107FE4E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220" y="3055778"/>
            <a:ext cx="3838861" cy="2149762"/>
          </a:xfrm>
          <a:prstGeom prst="rect">
            <a:avLst/>
          </a:prstGeom>
        </p:spPr>
      </p:pic>
      <p:sp>
        <p:nvSpPr>
          <p:cNvPr id="8" name="Content Placeholder 23">
            <a:extLst>
              <a:ext uri="{FF2B5EF4-FFF2-40B4-BE49-F238E27FC236}">
                <a16:creationId xmlns:a16="http://schemas.microsoft.com/office/drawing/2014/main" id="{6B66DDEC-B2CE-E786-959C-5748EA9D892F}"/>
              </a:ext>
            </a:extLst>
          </p:cNvPr>
          <p:cNvSpPr txBox="1">
            <a:spLocks/>
          </p:cNvSpPr>
          <p:nvPr/>
        </p:nvSpPr>
        <p:spPr>
          <a:xfrm>
            <a:off x="1882588" y="1311818"/>
            <a:ext cx="8426823" cy="397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Used only for input or X columns</a:t>
            </a:r>
          </a:p>
        </p:txBody>
      </p:sp>
    </p:spTree>
    <p:extLst>
      <p:ext uri="{BB962C8B-B14F-4D97-AF65-F5344CB8AC3E}">
        <p14:creationId xmlns:p14="http://schemas.microsoft.com/office/powerpoint/2010/main" val="366235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FF49E-88FC-0A34-2243-776F9E92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Label Encoding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D12F21F3-F834-E67C-712E-394862C35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88" y="1311818"/>
            <a:ext cx="8426823" cy="3975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only for output or Y columns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4E327A13-63DE-A2B1-1B18-50D3E39C5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67" y="2354239"/>
            <a:ext cx="10310466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7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8FC6BA-127C-268F-EA5E-61A1DF884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75249"/>
            <a:ext cx="10905066" cy="43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4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6EC9-8A5B-AB0A-D6DF-4E665BA6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in Pandas and Scikit-Learn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3C2BF-7380-A19C-C0CD-F129302B7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https://www.turing.com/kb/convert-categorical-data-in-pandas-and-scikit-learn</a:t>
            </a:r>
            <a:endParaRPr lang="en-US" dirty="0"/>
          </a:p>
          <a:p>
            <a:r>
              <a:rPr lang="en-US" dirty="0">
                <a:hlinkClick r:id="rId3"/>
              </a:rPr>
              <a:t>https://www.kaggle.com/code/aimack/how-to-encode-numerical-categorical-data</a:t>
            </a:r>
            <a:endParaRPr lang="en-US" dirty="0"/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88650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117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Inter</vt:lpstr>
      <vt:lpstr>Office Theme</vt:lpstr>
      <vt:lpstr>Categorical to Numerical Encoding Methods</vt:lpstr>
      <vt:lpstr>Categorical variables</vt:lpstr>
      <vt:lpstr>Categorical variables</vt:lpstr>
      <vt:lpstr>Categorical variables</vt:lpstr>
      <vt:lpstr>One Hot Encoding</vt:lpstr>
      <vt:lpstr>Ordinal Encoding</vt:lpstr>
      <vt:lpstr>Label Encoding</vt:lpstr>
      <vt:lpstr>PowerPoint Presentation</vt:lpstr>
      <vt:lpstr>Encoding in Pandas and Scikit-Learn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Categorical to Numerical Encoding Methods</dc:title>
  <dc:creator>Shoaib M Khan</dc:creator>
  <cp:lastModifiedBy>Shoaib M Khan</cp:lastModifiedBy>
  <cp:revision>5</cp:revision>
  <dcterms:created xsi:type="dcterms:W3CDTF">2023-05-10T06:54:11Z</dcterms:created>
  <dcterms:modified xsi:type="dcterms:W3CDTF">2023-05-10T08:03:42Z</dcterms:modified>
</cp:coreProperties>
</file>