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32513-91BF-4801-9A14-ED57D1BA9DBE}" v="2" dt="2023-02-24T10:04:54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aib M Khan" userId="539a85c9-254b-44b5-bd58-c188d0a1ae4a" providerId="ADAL" clId="{73B32513-91BF-4801-9A14-ED57D1BA9DBE}"/>
    <pc:docChg chg="undo custSel addSld modSld">
      <pc:chgData name="Shoaib M Khan" userId="539a85c9-254b-44b5-bd58-c188d0a1ae4a" providerId="ADAL" clId="{73B32513-91BF-4801-9A14-ED57D1BA9DBE}" dt="2023-02-24T10:04:54.915" v="19"/>
      <pc:docMkLst>
        <pc:docMk/>
      </pc:docMkLst>
      <pc:sldChg chg="addSp delSp modSp new mod setBg modClrScheme delDesignElem chgLayout">
        <pc:chgData name="Shoaib M Khan" userId="539a85c9-254b-44b5-bd58-c188d0a1ae4a" providerId="ADAL" clId="{73B32513-91BF-4801-9A14-ED57D1BA9DBE}" dt="2023-02-24T10:04:46.616" v="17" actId="1076"/>
        <pc:sldMkLst>
          <pc:docMk/>
          <pc:sldMk cId="1129188198" sldId="256"/>
        </pc:sldMkLst>
        <pc:spChg chg="del mod">
          <ac:chgData name="Shoaib M Khan" userId="539a85c9-254b-44b5-bd58-c188d0a1ae4a" providerId="ADAL" clId="{73B32513-91BF-4801-9A14-ED57D1BA9DBE}" dt="2023-02-24T10:04:40.533" v="15" actId="700"/>
          <ac:spMkLst>
            <pc:docMk/>
            <pc:sldMk cId="1129188198" sldId="256"/>
            <ac:spMk id="2" creationId="{7055404B-79C1-1AE0-B062-3301BA046D96}"/>
          </ac:spMkLst>
        </pc:spChg>
        <pc:spChg chg="del mod">
          <ac:chgData name="Shoaib M Khan" userId="539a85c9-254b-44b5-bd58-c188d0a1ae4a" providerId="ADAL" clId="{73B32513-91BF-4801-9A14-ED57D1BA9DBE}" dt="2023-02-24T10:04:40.533" v="15" actId="700"/>
          <ac:spMkLst>
            <pc:docMk/>
            <pc:sldMk cId="1129188198" sldId="256"/>
            <ac:spMk id="3" creationId="{A7E37560-733F-2C96-8ECF-310BB076963B}"/>
          </ac:spMkLst>
        </pc:spChg>
        <pc:spChg chg="add del">
          <ac:chgData name="Shoaib M Khan" userId="539a85c9-254b-44b5-bd58-c188d0a1ae4a" providerId="ADAL" clId="{73B32513-91BF-4801-9A14-ED57D1BA9DBE}" dt="2023-02-24T10:04:26.237" v="9" actId="26606"/>
          <ac:spMkLst>
            <pc:docMk/>
            <pc:sldMk cId="1129188198" sldId="256"/>
            <ac:spMk id="7" creationId="{23D09407-53BC-485E-B4CE-BC5E4FC4B25B}"/>
          </ac:spMkLst>
        </pc:spChg>
        <pc:spChg chg="add del">
          <ac:chgData name="Shoaib M Khan" userId="539a85c9-254b-44b5-bd58-c188d0a1ae4a" providerId="ADAL" clId="{73B32513-91BF-4801-9A14-ED57D1BA9DBE}" dt="2023-02-24T10:04:26.237" v="9" actId="26606"/>
          <ac:spMkLst>
            <pc:docMk/>
            <pc:sldMk cId="1129188198" sldId="256"/>
            <ac:spMk id="8" creationId="{921DB988-49FC-4608-B0A2-E2F3A4019041}"/>
          </ac:spMkLst>
        </pc:spChg>
        <pc:spChg chg="add del">
          <ac:chgData name="Shoaib M Khan" userId="539a85c9-254b-44b5-bd58-c188d0a1ae4a" providerId="ADAL" clId="{73B32513-91BF-4801-9A14-ED57D1BA9DBE}" dt="2023-02-24T10:04:24.430" v="5" actId="26606"/>
          <ac:spMkLst>
            <pc:docMk/>
            <pc:sldMk cId="1129188198" sldId="256"/>
            <ac:spMk id="10" creationId="{23D09407-53BC-485E-B4CE-BC5E4FC4B25B}"/>
          </ac:spMkLst>
        </pc:spChg>
        <pc:spChg chg="add del">
          <ac:chgData name="Shoaib M Khan" userId="539a85c9-254b-44b5-bd58-c188d0a1ae4a" providerId="ADAL" clId="{73B32513-91BF-4801-9A14-ED57D1BA9DBE}" dt="2023-02-24T10:04:24.430" v="5" actId="26606"/>
          <ac:spMkLst>
            <pc:docMk/>
            <pc:sldMk cId="1129188198" sldId="256"/>
            <ac:spMk id="12" creationId="{921DB988-49FC-4608-B0A2-E2F3A4019041}"/>
          </ac:spMkLst>
        </pc:spChg>
        <pc:spChg chg="add del">
          <ac:chgData name="Shoaib M Khan" userId="539a85c9-254b-44b5-bd58-c188d0a1ae4a" providerId="ADAL" clId="{73B32513-91BF-4801-9A14-ED57D1BA9DBE}" dt="2023-02-24T10:04:31.093" v="13" actId="26606"/>
          <ac:spMkLst>
            <pc:docMk/>
            <pc:sldMk cId="1129188198" sldId="256"/>
            <ac:spMk id="16" creationId="{E37EECFC-A684-4391-AE85-4CDAF5565F61}"/>
          </ac:spMkLst>
        </pc:spChg>
        <pc:spChg chg="add del">
          <ac:chgData name="Shoaib M Khan" userId="539a85c9-254b-44b5-bd58-c188d0a1ae4a" providerId="ADAL" clId="{73B32513-91BF-4801-9A14-ED57D1BA9DBE}" dt="2023-02-24T10:04:28.845" v="11" actId="26606"/>
          <ac:spMkLst>
            <pc:docMk/>
            <pc:sldMk cId="1129188198" sldId="256"/>
            <ac:spMk id="26" creationId="{BCED4D40-4B67-4331-AC48-79B82B4A47D8}"/>
          </ac:spMkLst>
        </pc:spChg>
        <pc:spChg chg="add del">
          <ac:chgData name="Shoaib M Khan" userId="539a85c9-254b-44b5-bd58-c188d0a1ae4a" providerId="ADAL" clId="{73B32513-91BF-4801-9A14-ED57D1BA9DBE}" dt="2023-02-24T10:04:28.845" v="11" actId="26606"/>
          <ac:spMkLst>
            <pc:docMk/>
            <pc:sldMk cId="1129188198" sldId="256"/>
            <ac:spMk id="27" creationId="{670CEDEF-4F34-412E-84EE-329C1E936AF5}"/>
          </ac:spMkLst>
        </pc:spChg>
        <pc:spChg chg="add del">
          <ac:chgData name="Shoaib M Khan" userId="539a85c9-254b-44b5-bd58-c188d0a1ae4a" providerId="ADAL" clId="{73B32513-91BF-4801-9A14-ED57D1BA9DBE}" dt="2023-02-24T10:04:31.093" v="13" actId="26606"/>
          <ac:spMkLst>
            <pc:docMk/>
            <pc:sldMk cId="1129188198" sldId="256"/>
            <ac:spMk id="29" creationId="{F0A604E4-7307-451C-93BE-F1F7E1BF3BF8}"/>
          </ac:spMkLst>
        </pc:spChg>
        <pc:spChg chg="add del">
          <ac:chgData name="Shoaib M Khan" userId="539a85c9-254b-44b5-bd58-c188d0a1ae4a" providerId="ADAL" clId="{73B32513-91BF-4801-9A14-ED57D1BA9DBE}" dt="2023-02-24T10:04:31.093" v="13" actId="26606"/>
          <ac:spMkLst>
            <pc:docMk/>
            <pc:sldMk cId="1129188198" sldId="256"/>
            <ac:spMk id="30" creationId="{F7F3A0AA-35E5-4085-942B-737839030604}"/>
          </ac:spMkLst>
        </pc:spChg>
        <pc:spChg chg="add del">
          <ac:chgData name="Shoaib M Khan" userId="539a85c9-254b-44b5-bd58-c188d0a1ae4a" providerId="ADAL" clId="{73B32513-91BF-4801-9A14-ED57D1BA9DBE}" dt="2023-02-24T10:04:31.093" v="13" actId="26606"/>
          <ac:spMkLst>
            <pc:docMk/>
            <pc:sldMk cId="1129188198" sldId="256"/>
            <ac:spMk id="31" creationId="{402F5C38-C747-4173-ABBF-656E39E82130}"/>
          </ac:spMkLst>
        </pc:spChg>
        <pc:spChg chg="add del">
          <ac:chgData name="Shoaib M Khan" userId="539a85c9-254b-44b5-bd58-c188d0a1ae4a" providerId="ADAL" clId="{73B32513-91BF-4801-9A14-ED57D1BA9DBE}" dt="2023-02-24T10:04:40.533" v="15" actId="700"/>
          <ac:spMkLst>
            <pc:docMk/>
            <pc:sldMk cId="1129188198" sldId="256"/>
            <ac:spMk id="33" creationId="{BCED4D40-4B67-4331-AC48-79B82B4A47D8}"/>
          </ac:spMkLst>
        </pc:spChg>
        <pc:spChg chg="add del">
          <ac:chgData name="Shoaib M Khan" userId="539a85c9-254b-44b5-bd58-c188d0a1ae4a" providerId="ADAL" clId="{73B32513-91BF-4801-9A14-ED57D1BA9DBE}" dt="2023-02-24T10:04:40.533" v="15" actId="700"/>
          <ac:spMkLst>
            <pc:docMk/>
            <pc:sldMk cId="1129188198" sldId="256"/>
            <ac:spMk id="34" creationId="{670CEDEF-4F34-412E-84EE-329C1E936AF5}"/>
          </ac:spMkLst>
        </pc:spChg>
        <pc:grpChg chg="add del">
          <ac:chgData name="Shoaib M Khan" userId="539a85c9-254b-44b5-bd58-c188d0a1ae4a" providerId="ADAL" clId="{73B32513-91BF-4801-9A14-ED57D1BA9DBE}" dt="2023-02-24T10:04:26.237" v="9" actId="26606"/>
          <ac:grpSpMkLst>
            <pc:docMk/>
            <pc:sldMk cId="1129188198" sldId="256"/>
            <ac:grpSpMk id="9" creationId="{E9B930FD-8671-4C4C-ADCF-73AC1D0CD417}"/>
          </ac:grpSpMkLst>
        </pc:grpChg>
        <pc:grpChg chg="add del">
          <ac:chgData name="Shoaib M Khan" userId="539a85c9-254b-44b5-bd58-c188d0a1ae4a" providerId="ADAL" clId="{73B32513-91BF-4801-9A14-ED57D1BA9DBE}" dt="2023-02-24T10:04:26.237" v="9" actId="26606"/>
          <ac:grpSpMkLst>
            <pc:docMk/>
            <pc:sldMk cId="1129188198" sldId="256"/>
            <ac:grpSpMk id="11" creationId="{383C2651-AE0C-4AE4-8725-E2F9414FE219}"/>
          </ac:grpSpMkLst>
        </pc:grpChg>
        <pc:grpChg chg="add del">
          <ac:chgData name="Shoaib M Khan" userId="539a85c9-254b-44b5-bd58-c188d0a1ae4a" providerId="ADAL" clId="{73B32513-91BF-4801-9A14-ED57D1BA9DBE}" dt="2023-02-24T10:04:24.430" v="5" actId="26606"/>
          <ac:grpSpMkLst>
            <pc:docMk/>
            <pc:sldMk cId="1129188198" sldId="256"/>
            <ac:grpSpMk id="14" creationId="{E9B930FD-8671-4C4C-ADCF-73AC1D0CD417}"/>
          </ac:grpSpMkLst>
        </pc:grpChg>
        <pc:grpChg chg="add del">
          <ac:chgData name="Shoaib M Khan" userId="539a85c9-254b-44b5-bd58-c188d0a1ae4a" providerId="ADAL" clId="{73B32513-91BF-4801-9A14-ED57D1BA9DBE}" dt="2023-02-24T10:04:24.430" v="5" actId="26606"/>
          <ac:grpSpMkLst>
            <pc:docMk/>
            <pc:sldMk cId="1129188198" sldId="256"/>
            <ac:grpSpMk id="20" creationId="{383C2651-AE0C-4AE4-8725-E2F9414FE219}"/>
          </ac:grpSpMkLst>
        </pc:grpChg>
        <pc:picChg chg="add mod">
          <ac:chgData name="Shoaib M Khan" userId="539a85c9-254b-44b5-bd58-c188d0a1ae4a" providerId="ADAL" clId="{73B32513-91BF-4801-9A14-ED57D1BA9DBE}" dt="2023-02-24T10:04:46.616" v="17" actId="1076"/>
          <ac:picMkLst>
            <pc:docMk/>
            <pc:sldMk cId="1129188198" sldId="256"/>
            <ac:picMk id="5" creationId="{7144B20E-5C07-4AD3-CFAE-B764DA5DF6C6}"/>
          </ac:picMkLst>
        </pc:picChg>
      </pc:sldChg>
      <pc:sldChg chg="addSp modSp new">
        <pc:chgData name="Shoaib M Khan" userId="539a85c9-254b-44b5-bd58-c188d0a1ae4a" providerId="ADAL" clId="{73B32513-91BF-4801-9A14-ED57D1BA9DBE}" dt="2023-02-24T10:04:54.915" v="19"/>
        <pc:sldMkLst>
          <pc:docMk/>
          <pc:sldMk cId="1223848894" sldId="257"/>
        </pc:sldMkLst>
        <pc:picChg chg="add mod">
          <ac:chgData name="Shoaib M Khan" userId="539a85c9-254b-44b5-bd58-c188d0a1ae4a" providerId="ADAL" clId="{73B32513-91BF-4801-9A14-ED57D1BA9DBE}" dt="2023-02-24T10:04:54.915" v="19"/>
          <ac:picMkLst>
            <pc:docMk/>
            <pc:sldMk cId="1223848894" sldId="257"/>
            <ac:picMk id="3" creationId="{C5FAB489-F81A-FDBF-C590-8BF203F8B8A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7443-E5E4-EFE6-97BA-518223E23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D4645-BBFD-ACC6-84B4-0D87B20B9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40462-9BE3-A518-EAE7-C616FF28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F43-8835-4AE5-9CB9-37CBE5B01386}" type="datetimeFigureOut">
              <a:rPr lang="en-PK" smtClean="0"/>
              <a:t>24/02/2023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22836-AECE-CF2D-CD04-4DEE5902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63B7-5110-45F9-409C-45B16EE7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7F54-32A9-4E8E-A9D5-802498899B8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4586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B3A4F-D9EA-600B-B28F-7DB02B9C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7877E-CBB0-5330-45C8-A1605EAE2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5ABC6-D7DD-BBA0-551C-705AD44B4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F43-8835-4AE5-9CB9-37CBE5B01386}" type="datetimeFigureOut">
              <a:rPr lang="en-PK" smtClean="0"/>
              <a:t>24/02/2023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8BA3F-35E2-092F-B52E-A7C9F94FC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1761E-065E-32F1-BD71-484321C2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7F54-32A9-4E8E-A9D5-802498899B8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3311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E7AD7-EC36-91F4-0EA7-4EF659A46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EE842-EB55-423C-2F18-70B2BF597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8BA81-006B-990C-C0B6-A4CDB94BF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F43-8835-4AE5-9CB9-37CBE5B01386}" type="datetimeFigureOut">
              <a:rPr lang="en-PK" smtClean="0"/>
              <a:t>24/02/2023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191DA-197C-1D07-ED51-7CDB1F62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F60B7-9290-5A7E-21D0-04354907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7F54-32A9-4E8E-A9D5-802498899B8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6483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E1D5-733D-939B-F27E-2C0EB918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89E35-5447-E702-77D6-895FDFCF4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CAFF6-B338-926E-313E-0D59A38E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F43-8835-4AE5-9CB9-37CBE5B01386}" type="datetimeFigureOut">
              <a:rPr lang="en-PK" smtClean="0"/>
              <a:t>24/02/2023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78D9A-12F6-9ED1-59C2-7507CC7B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3E7C5-1E06-1601-DB87-FB0F517C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7F54-32A9-4E8E-A9D5-802498899B8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6913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A0C0-FD4B-7A11-886E-BC8253F6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FD679-BEE7-8AB5-F952-24C58D722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685D9-0F3D-9B9D-BC3F-0E43AF91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F43-8835-4AE5-9CB9-37CBE5B01386}" type="datetimeFigureOut">
              <a:rPr lang="en-PK" smtClean="0"/>
              <a:t>24/02/2023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E0D6D-936E-B524-6D54-AF5E3070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B0D26-4740-BD96-DA21-FAC128CE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7F54-32A9-4E8E-A9D5-802498899B8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9917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28FF-57AD-DCA5-FED1-1DF17D01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D0C8-AAA0-3F1B-FBDB-44F454056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F9C7A-3390-D980-1692-1DA81CFE5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938C1-62DA-656B-4544-14962B8AC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F43-8835-4AE5-9CB9-37CBE5B01386}" type="datetimeFigureOut">
              <a:rPr lang="en-PK" smtClean="0"/>
              <a:t>24/02/2023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A8665-F707-5B51-777D-A20785F1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D882F-F2C2-5199-9BB8-7355B327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7F54-32A9-4E8E-A9D5-802498899B8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8572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EEA8-49B5-F01C-F59D-04D345CC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A8847-A5FA-C085-94D4-9258206D0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65219-2876-8112-50E9-2A8D10B36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09F0B-7DF6-2286-B6B7-22BF7AE25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55FB5-41FC-EE90-4B3F-0C0B6D213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3BED2-F369-4123-270B-B970A204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F43-8835-4AE5-9CB9-37CBE5B01386}" type="datetimeFigureOut">
              <a:rPr lang="en-PK" smtClean="0"/>
              <a:t>24/02/2023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9A5D9-CA9E-74F3-AE88-77929F810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19D43B-B3FD-25DC-FE83-5565447B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7F54-32A9-4E8E-A9D5-802498899B8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992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C56D-AEBB-96EC-2975-C9AC09E4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5BA01F-8106-FEFF-6C43-553C052D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F43-8835-4AE5-9CB9-37CBE5B01386}" type="datetimeFigureOut">
              <a:rPr lang="en-PK" smtClean="0"/>
              <a:t>24/02/2023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75247-F43F-590E-39A8-38E89982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062DA-D0C8-E7A4-A141-922B47A5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7F54-32A9-4E8E-A9D5-802498899B8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761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02E1BD-C589-26EA-1582-77589E3D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F43-8835-4AE5-9CB9-37CBE5B01386}" type="datetimeFigureOut">
              <a:rPr lang="en-PK" smtClean="0"/>
              <a:t>24/02/2023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BB69A-995F-57C8-3869-74A619F4E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1B530-2AF4-2D2E-FB65-724C612E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7F54-32A9-4E8E-A9D5-802498899B8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5472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F16C-4B22-3A10-D271-0D5B6E897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0B1B2-A325-337D-A2F2-22FFBB0C3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1A5C8-A39A-2E38-CBA6-4496E658E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C79B2-F839-83DB-199F-7420FA3A2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F43-8835-4AE5-9CB9-37CBE5B01386}" type="datetimeFigureOut">
              <a:rPr lang="en-PK" smtClean="0"/>
              <a:t>24/02/2023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0A362-CDB0-52C7-6011-E2063DD8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7B321-5451-A900-FA70-825023296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7F54-32A9-4E8E-A9D5-802498899B8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8185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B32B9-5352-2047-8491-19F079CA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1F60F3-81C9-BED0-FFCA-272D91B8B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3A9D8-F32D-7F5D-6066-316E2EE4A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EE12D-7B7B-D446-F64B-4F3BDF58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F43-8835-4AE5-9CB9-37CBE5B01386}" type="datetimeFigureOut">
              <a:rPr lang="en-PK" smtClean="0"/>
              <a:t>24/02/2023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B77A-2167-6034-761B-E682BC8F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31FAC-4347-07D2-78EB-4B3101A8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7F54-32A9-4E8E-A9D5-802498899B8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6626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00717-668D-22E5-B36F-BD98B874E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522D6-90F0-CBA3-A2F2-6CD352E3D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E69C0-243D-66DC-5E17-FB49BCB5F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B3F43-8835-4AE5-9CB9-37CBE5B01386}" type="datetimeFigureOut">
              <a:rPr lang="en-PK" smtClean="0"/>
              <a:t>24/02/2023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77FF9-EF73-D7FE-1A72-8AB1403AE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7625C-3D6A-BEA1-901D-694415B3E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A7F54-32A9-4E8E-A9D5-802498899B8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5675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7144B20E-5C07-4AD3-CFAE-B764DA5DF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58" y="1899684"/>
            <a:ext cx="11548872" cy="248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8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FAB489-F81A-FDBF-C590-8BF203F8B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994" y="1390365"/>
            <a:ext cx="8326012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48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Shoaib M Khan</dc:creator>
  <cp:lastModifiedBy>Shoaib M Khan</cp:lastModifiedBy>
  <cp:revision>1</cp:revision>
  <dcterms:created xsi:type="dcterms:W3CDTF">2023-02-24T10:03:50Z</dcterms:created>
  <dcterms:modified xsi:type="dcterms:W3CDTF">2023-02-24T10:04:56Z</dcterms:modified>
</cp:coreProperties>
</file>