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3" r:id="rId2"/>
    <p:sldId id="257" r:id="rId3"/>
    <p:sldId id="325" r:id="rId4"/>
    <p:sldId id="332" r:id="rId5"/>
    <p:sldId id="277" r:id="rId6"/>
    <p:sldId id="300" r:id="rId7"/>
    <p:sldId id="326" r:id="rId8"/>
    <p:sldId id="327" r:id="rId9"/>
    <p:sldId id="328" r:id="rId10"/>
    <p:sldId id="329" r:id="rId11"/>
    <p:sldId id="330" r:id="rId12"/>
    <p:sldId id="333" r:id="rId13"/>
    <p:sldId id="334" r:id="rId14"/>
    <p:sldId id="331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ctor" initials="H" lastIdx="1" clrIdx="0">
    <p:extLst>
      <p:ext uri="{19B8F6BF-5375-455C-9EA6-DF929625EA0E}">
        <p15:presenceInfo xmlns:p15="http://schemas.microsoft.com/office/powerpoint/2012/main" userId="H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228" autoAdjust="0"/>
  </p:normalViewPr>
  <p:slideViewPr>
    <p:cSldViewPr snapToGrid="0" snapToObjects="1">
      <p:cViewPr varScale="1">
        <p:scale>
          <a:sx n="85" d="100"/>
          <a:sy n="85" d="100"/>
        </p:scale>
        <p:origin x="7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5T02:58:46.4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482C7-101C-437A-A59D-2A6753287E51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0C16-DDC3-494A-9869-89938A3003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56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0C16-DDC3-494A-9869-89938A30030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3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Actualmente el negocio no cuenta con un</a:t>
            </a:r>
            <a:r>
              <a:rPr lang="es-CO" baseline="0" dirty="0" smtClean="0"/>
              <a:t> sistema digital que le permita aumentar sus ventas y llevar un seguimiento de sus productos;  con este sistema de información buscamos impactar mediante los sistemas digitales una pagina web y una </a:t>
            </a:r>
            <a:r>
              <a:rPr lang="es-CO" baseline="0" dirty="0" err="1" smtClean="0"/>
              <a:t>app</a:t>
            </a:r>
            <a:r>
              <a:rPr lang="es-CO" baseline="0" dirty="0" smtClean="0"/>
              <a:t> que permita reforzar el sistema de ventas del local mediante domicilios </a:t>
            </a:r>
            <a:r>
              <a:rPr lang="es-CO" baseline="0" dirty="0" err="1" smtClean="0"/>
              <a:t>via</a:t>
            </a:r>
            <a:r>
              <a:rPr lang="es-CO" baseline="0" dirty="0" smtClean="0"/>
              <a:t> web y dispositivos móviles a su vez reforzando el sistema de </a:t>
            </a:r>
            <a:r>
              <a:rPr lang="es-CO" baseline="0" dirty="0" err="1" smtClean="0"/>
              <a:t>invatario</a:t>
            </a:r>
            <a:r>
              <a:rPr lang="es-CO" baseline="0" dirty="0" smtClean="0"/>
              <a:t> que manejan en dicho lugar.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0C16-DDC3-494A-9869-89938A30030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975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Desarrollar un software de inventariado y domicilios que permita fortalecer en el ámbito</a:t>
            </a:r>
            <a:r>
              <a:rPr lang="es-CO" baseline="0" dirty="0" smtClean="0"/>
              <a:t> digital en el negocio DELI PIZZA con el fin de aumentar sus ventas dentro y fuera del sector mediante un </a:t>
            </a:r>
            <a:r>
              <a:rPr lang="es-CO" baseline="0" dirty="0" err="1" smtClean="0"/>
              <a:t>app</a:t>
            </a:r>
            <a:r>
              <a:rPr lang="es-CO" baseline="0" dirty="0" smtClean="0"/>
              <a:t> y una pagina web que cumpla dichos requisitos que queremos resolver.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0C16-DDC3-494A-9869-89938A30030C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11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0C16-DDC3-494A-9869-89938A30030C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drive.google.com/file/d/1KFZhi5M9ckn07sjdqi-N3gIjW7EwSCJS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Proyectos ADSI - I </a:t>
            </a:r>
          </a:p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Alcance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79549" y="2859109"/>
            <a:ext cx="8113690" cy="1841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Este proyecto tiene como alcance desarrollar una plataforma digital que permita el registro, control y cheque de los nuevos usuarios que van a utilizar nuestro software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 aprendizaje;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pretendemos llegar a facilitar a la mayoría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usuarios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que no tienen conocimientos del tema para que  se preparen con un aprendizaje básico que puede llegar a ser indispensable para comenzar un curso avanzado en tiempos futuros.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Esta herramienta será web y tendrá un modulo administrativo he usuario donde el administrativo vera la captura de información, el control de proceso que lleva el usuario.</a:t>
            </a:r>
          </a:p>
          <a:p>
            <a:pPr algn="l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El ingreso de información será mediante el uso de formularios y los lenguajes de programación serán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con conectividad a una base de datos en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Justificación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6214" y="2820473"/>
            <a:ext cx="8409904" cy="3837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6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0460" y="2820473"/>
            <a:ext cx="8245658" cy="3554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 herramienta busca facilitar el aprendizaje de todos los usuarios que buscan llegar al conocimiento en este campo de la informática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; mediante una plantilla le sea fácil programar y al obtener su objetivo final, ya que existen muchos personas que por su poco conocimiento en este área se privan de poder crear sus propias ideas basadas en un código</a:t>
            </a:r>
          </a:p>
          <a:p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54546" y="566671"/>
            <a:ext cx="9002332" cy="1146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700" dirty="0">
                <a:solidFill>
                  <a:schemeClr val="bg1"/>
                </a:solidFill>
              </a:rPr>
              <a:t>Técnicas levantamiento información</a:t>
            </a:r>
            <a:endParaRPr lang="es-ES" sz="4700" dirty="0">
              <a:solidFill>
                <a:schemeClr val="bg1"/>
              </a:solidFill>
            </a:endParaRPr>
          </a:p>
          <a:p>
            <a:pPr algn="l"/>
            <a:endParaRPr lang="es-CO" sz="32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1820" y="2833352"/>
            <a:ext cx="8358388" cy="36318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9" t="9347" r="27552" b="24486"/>
          <a:stretch/>
        </p:blipFill>
        <p:spPr>
          <a:xfrm rot="16200000">
            <a:off x="3233081" y="-167909"/>
            <a:ext cx="2630188" cy="86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296214" y="399245"/>
            <a:ext cx="9530366" cy="10045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54546" y="566671"/>
            <a:ext cx="9002332" cy="1146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700" dirty="0">
                <a:solidFill>
                  <a:schemeClr val="bg1"/>
                </a:solidFill>
              </a:rPr>
              <a:t>Mapa de Procesos</a:t>
            </a:r>
          </a:p>
          <a:p>
            <a:pPr algn="l"/>
            <a:endParaRPr lang="es-CO" sz="32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37252" y="3604591"/>
            <a:ext cx="4240696" cy="15902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0629" y="3604591"/>
            <a:ext cx="8347157" cy="33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8569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  <a:hlinkClick r:id="rId2"/>
              </a:rPr>
              <a:t>https://drive.google.com/file/d/1KFZhi5M9ckn07sjdqi-N3gIjW7EwSCJS/view?usp=sharing</a:t>
            </a: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C55BC7A6-7924-4414-ABD2-4F381B9C1A73}"/>
              </a:ext>
            </a:extLst>
          </p:cNvPr>
          <p:cNvSpPr txBox="1"/>
          <p:nvPr/>
        </p:nvSpPr>
        <p:spPr>
          <a:xfrm>
            <a:off x="1953491" y="29787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chemeClr val="bg1"/>
                </a:solidFill>
              </a:rPr>
              <a:t>Entregables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66B356D0-E204-4572-80B4-FDD64DE0CE03}"/>
              </a:ext>
            </a:extLst>
          </p:cNvPr>
          <p:cNvSpPr txBox="1"/>
          <p:nvPr/>
        </p:nvSpPr>
        <p:spPr>
          <a:xfrm>
            <a:off x="872836" y="2604654"/>
            <a:ext cx="7190509" cy="28401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Técnicas de Levantamiento de Información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Requerimientos (IEEE 830) o Historias de Usuario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Mapa de procesos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Inventario tecnológico cliente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Gestión del proyecto (Cronograma  - Costos – Recursos)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Diagrama Casos de Uso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Cado de uso Extendido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Diagrama de clases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Sistema de Control de Versiones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0128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FORMACIÓN I 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Integrantes y nombre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90600" y="2222500"/>
            <a:ext cx="23876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2800" b="1" dirty="0" smtClean="0">
                <a:solidFill>
                  <a:srgbClr val="FF0000"/>
                </a:solidFill>
              </a:rPr>
              <a:t>INTEGRANTES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81300" y="3289300"/>
            <a:ext cx="4965700" cy="16891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b="1" dirty="0" smtClean="0"/>
              <a:t>Juan Camilo Rodríguez Ramírez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b="1" dirty="0" err="1" smtClean="0"/>
              <a:t>Leidy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Mayerly</a:t>
            </a:r>
            <a:r>
              <a:rPr lang="es-CO" sz="2400" b="1" dirty="0" smtClean="0"/>
              <a:t> González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 err="1"/>
              <a:t>Michell</a:t>
            </a:r>
            <a:r>
              <a:rPr lang="es-CO" sz="2400" b="1" dirty="0"/>
              <a:t> </a:t>
            </a:r>
            <a:r>
              <a:rPr lang="es-CO" sz="2400" b="1" dirty="0" smtClean="0"/>
              <a:t>Esteban </a:t>
            </a:r>
            <a:r>
              <a:rPr lang="es-CO" sz="2400" b="1" dirty="0" err="1" smtClean="0"/>
              <a:t>Escarraga</a:t>
            </a:r>
            <a:endParaRPr lang="es-CO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4516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 smtClean="0">
                <a:solidFill>
                  <a:schemeClr val="bg1"/>
                </a:solidFill>
              </a:rPr>
              <a:t>Nombre del </a:t>
            </a:r>
            <a:r>
              <a:rPr lang="es-CO" sz="5400" b="1" dirty="0">
                <a:solidFill>
                  <a:schemeClr val="bg1"/>
                </a:solidFill>
              </a:rPr>
              <a:t>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70100" y="2997200"/>
            <a:ext cx="4965700" cy="16891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2400" b="1" dirty="0"/>
              <a:t>PROGRAMACIÓN PARÁ </a:t>
            </a:r>
            <a:r>
              <a:rPr lang="es-CO" sz="2400" b="1" dirty="0" smtClean="0"/>
              <a:t>TODOS</a:t>
            </a:r>
          </a:p>
          <a:p>
            <a:pPr algn="ctr"/>
            <a:r>
              <a:rPr lang="es-CO" sz="2400" b="1" dirty="0" smtClean="0"/>
              <a:t>LCKM INNOVATY</a:t>
            </a:r>
          </a:p>
        </p:txBody>
      </p:sp>
    </p:spTree>
    <p:extLst>
      <p:ext uri="{BB962C8B-B14F-4D97-AF65-F5344CB8AC3E}">
        <p14:creationId xmlns:p14="http://schemas.microsoft.com/office/powerpoint/2010/main" val="3773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1. </a:t>
            </a:r>
            <a:r>
              <a:rPr lang="es-CO" sz="1600" dirty="0">
                <a:solidFill>
                  <a:srgbClr val="FF0000"/>
                </a:solidFill>
              </a:rPr>
              <a:t>Introducción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2. </a:t>
            </a:r>
            <a:r>
              <a:rPr lang="es-CO" sz="1600" dirty="0">
                <a:solidFill>
                  <a:srgbClr val="FF0000"/>
                </a:solidFill>
              </a:rPr>
              <a:t>Planteamiento del Problema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3. </a:t>
            </a:r>
            <a:r>
              <a:rPr lang="es-CO" sz="1600" dirty="0">
                <a:solidFill>
                  <a:srgbClr val="FF0000"/>
                </a:solidFill>
              </a:rPr>
              <a:t>Objetivo General y Específicos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4. </a:t>
            </a:r>
            <a:r>
              <a:rPr lang="es-CO" sz="1600" dirty="0">
                <a:solidFill>
                  <a:srgbClr val="FF0000"/>
                </a:solidFill>
              </a:rPr>
              <a:t>Alcance del proyecto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5. </a:t>
            </a:r>
            <a:r>
              <a:rPr lang="es-CO" sz="1600" dirty="0">
                <a:solidFill>
                  <a:srgbClr val="FF0000"/>
                </a:solidFill>
              </a:rPr>
              <a:t>Justificación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6. Técnicas levantamiento información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3814" y="533146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7. Tec. Levantamiento de Información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8. Tabulación y conclusiones </a:t>
            </a:r>
            <a:r>
              <a:rPr lang="es-CO" sz="1600" dirty="0" err="1"/>
              <a:t>Tecnicas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9. Mapa de Procesos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7314" y="274936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10. Arquitectura de la solución</a:t>
            </a:r>
            <a:endParaRPr lang="es-ES" sz="1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37314" y="3269704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11. Informe de Requerimientos (IEEE830)</a:t>
            </a:r>
            <a:endParaRPr lang="es-ES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637314" y="3783872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12. Calidad / Ciclo de vida / M. desarrollo</a:t>
            </a:r>
            <a:endParaRPr lang="es-ES" sz="16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13. Casos de Uso 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14. Diagrama de clases</a:t>
            </a:r>
            <a:endParaRPr lang="es-ES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15. Diagrama Secuencias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16. Plantilla Gestión del Proyecto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0460" y="2781837"/>
            <a:ext cx="8310053" cy="3837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 smtClean="0"/>
              <a:t>El siguiente proyecto tiene como principal objetivo brindar un entorno de aprendizaje web con el propósito de impactar la nueva era digital que estamos viviendo en la actualidad.</a:t>
            </a:r>
          </a:p>
          <a:p>
            <a:r>
              <a:rPr lang="es-CO" dirty="0" smtClean="0"/>
              <a:t>Considerando la gran demanda que esta afrontando en la actualidad por programadores; este software implementara conocimientos básicos y avanzados de diferentes lenguajes de programación mediante un sistema de ejercicios y cursos dispuestos en dicha plataforma; dando como resultado una plantilla web donde se podrá editar y adaptar  su contenido con el fin de promover la industria digital.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Descripción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8626" y="3087757"/>
            <a:ext cx="8110331" cy="22926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/>
              <a:t>Actualmente el negocio no cuenta con un sistema digital que le permita aumentar sus ventas y llevar un seguimiento de sus productos;  con este sistema de información buscamos impactar mediante los sistemas digitales una pagina web y una </a:t>
            </a:r>
            <a:r>
              <a:rPr lang="es-CO" dirty="0" smtClean="0"/>
              <a:t>App </a:t>
            </a:r>
            <a:r>
              <a:rPr lang="es-CO" dirty="0"/>
              <a:t>que permita reforzar el sistema de ventas del local mediante domicilios </a:t>
            </a:r>
            <a:r>
              <a:rPr lang="es-CO" dirty="0" smtClean="0"/>
              <a:t>vía </a:t>
            </a:r>
            <a:r>
              <a:rPr lang="es-CO" dirty="0"/>
              <a:t>web y dispositivos móviles a su vez reforzando el sistema de </a:t>
            </a:r>
            <a:r>
              <a:rPr lang="es-CO" dirty="0" smtClean="0"/>
              <a:t>inventario </a:t>
            </a:r>
            <a:r>
              <a:rPr lang="es-CO" dirty="0"/>
              <a:t>que manejan en dicho lugar.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63580" y="2828834"/>
            <a:ext cx="8416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Desarrollar un software de inventariado y domicilios que permita fortalecer en el ámbito digital </a:t>
            </a:r>
            <a:r>
              <a:rPr lang="es-CO" dirty="0" smtClean="0"/>
              <a:t>del </a:t>
            </a:r>
            <a:r>
              <a:rPr lang="es-CO" dirty="0"/>
              <a:t>negocio DELI PIZZA con el fin de aumentar sus ventas dentro y fuera del sector mediante </a:t>
            </a:r>
            <a:r>
              <a:rPr lang="es-CO" dirty="0" smtClean="0"/>
              <a:t>una </a:t>
            </a:r>
            <a:r>
              <a:rPr lang="es-CO" dirty="0" err="1"/>
              <a:t>app</a:t>
            </a:r>
            <a:r>
              <a:rPr lang="es-CO" dirty="0"/>
              <a:t> y una pagina web </a:t>
            </a:r>
            <a:r>
              <a:rPr lang="es-CO" dirty="0" smtClean="0"/>
              <a:t>satisfaciendo </a:t>
            </a:r>
            <a:r>
              <a:rPr lang="es-CO" dirty="0"/>
              <a:t>las necesidades de nuestros clientes y que sea más  fácil y eficaz realizar su pedido mejorando favorablemente nuestra empresa e implementando la </a:t>
            </a:r>
            <a:r>
              <a:rPr lang="es-CO" dirty="0" smtClean="0"/>
              <a:t>tecnología y </a:t>
            </a:r>
            <a:r>
              <a:rPr lang="es-CO" dirty="0"/>
              <a:t>nuevos medios de </a:t>
            </a:r>
            <a:r>
              <a:rPr lang="es-CO" dirty="0" smtClean="0"/>
              <a:t>pago.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7127" y="3000777"/>
            <a:ext cx="7959143" cy="34386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promover el sistema de ventas del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brindar de manera sencilla y eficiente una manera de hacer pedidos 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Desarrollar una App que muestre a detalle la interfaz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crear un entorno donde los clientes puedan dar sus sugerencias para el crecimiento del negocio.</a:t>
            </a: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729</Words>
  <Application>Microsoft Office PowerPoint</Application>
  <PresentationFormat>Presentación en pantalla (4:3)</PresentationFormat>
  <Paragraphs>67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ui-monospace</vt:lpstr>
      <vt:lpstr>Tema de Office</vt:lpstr>
      <vt:lpstr>Presentación de PowerPoint</vt:lpstr>
      <vt:lpstr>FORMACIÓN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Hector</cp:lastModifiedBy>
  <cp:revision>195</cp:revision>
  <dcterms:created xsi:type="dcterms:W3CDTF">2014-06-25T16:18:26Z</dcterms:created>
  <dcterms:modified xsi:type="dcterms:W3CDTF">2021-12-11T20:21:04Z</dcterms:modified>
</cp:coreProperties>
</file>