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7"/>
  </p:handoutMasterIdLst>
  <p:sldIdLst>
    <p:sldId id="323" r:id="rId2"/>
    <p:sldId id="257" r:id="rId3"/>
    <p:sldId id="325" r:id="rId4"/>
    <p:sldId id="332" r:id="rId5"/>
    <p:sldId id="277" r:id="rId6"/>
    <p:sldId id="300" r:id="rId7"/>
    <p:sldId id="326" r:id="rId8"/>
    <p:sldId id="327" r:id="rId9"/>
    <p:sldId id="328" r:id="rId10"/>
    <p:sldId id="329" r:id="rId11"/>
    <p:sldId id="330" r:id="rId12"/>
    <p:sldId id="333" r:id="rId13"/>
    <p:sldId id="334" r:id="rId14"/>
    <p:sldId id="331" r:id="rId15"/>
    <p:sldId id="271" r:id="rId16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94228" autoAdjust="0"/>
  </p:normalViewPr>
  <p:slideViewPr>
    <p:cSldViewPr snapToGrid="0" snapToObjects="1">
      <p:cViewPr varScale="1">
        <p:scale>
          <a:sx n="74" d="100"/>
          <a:sy n="74" d="100"/>
        </p:scale>
        <p:origin x="11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19/09/2021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19/09/2021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19/09/2021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19/09/2021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19/09/2021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19/09/2021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19/09/2021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19/09/2021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19/09/2021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19/09/2021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20623" y="362599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>
                <a:solidFill>
                  <a:schemeClr val="accent5">
                    <a:lumMod val="75000"/>
                  </a:schemeClr>
                </a:solidFill>
              </a:rPr>
              <a:t>Sustentación 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3" y="1285701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Proyectos ADSI - I </a:t>
            </a:r>
          </a:p>
          <a:p>
            <a:pPr algn="l" defTabSz="288000"/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Trimestre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60460" y="445022"/>
            <a:ext cx="7134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dirty="0">
                <a:solidFill>
                  <a:schemeClr val="bg1"/>
                </a:solidFill>
              </a:rPr>
              <a:t>Alcance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79549" y="2859109"/>
            <a:ext cx="8113690" cy="184167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Este proyecto tiene como alcance desarrollar una plataforma digital que permita el registro, control y cheque de los nuevos usuarios que van a utilizar nuestro software 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de aprendizaje; 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También 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pretendemos llegar a facilitar a la mayoría de 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usuarios 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que no tienen conocimientos del tema para que  se preparen con un aprendizaje básico que puede llegar a ser indispensable para comenzar un curso avanzado en tiempos futuros.</a:t>
            </a:r>
            <a:endParaRPr lang="es-CO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Esta herramienta será web y tendrá un modulo administrativo he usuario donde el administrativo vera la captura de información, el control de proceso que lleva el usuario.</a:t>
            </a:r>
          </a:p>
          <a:p>
            <a:pPr algn="l"/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El ingreso de información será mediante el uso de formularios y los lenguajes de programación serán </a:t>
            </a:r>
            <a:r>
              <a:rPr lang="es-CO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s-CO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s-CO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 con conectividad a una base de datos en </a:t>
            </a:r>
            <a:r>
              <a:rPr lang="es-CO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 SQL.</a:t>
            </a:r>
          </a:p>
        </p:txBody>
      </p:sp>
    </p:spTree>
    <p:extLst>
      <p:ext uri="{BB962C8B-B14F-4D97-AF65-F5344CB8AC3E}">
        <p14:creationId xmlns:p14="http://schemas.microsoft.com/office/powerpoint/2010/main" val="323443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0460" y="445022"/>
            <a:ext cx="7896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dirty="0">
                <a:solidFill>
                  <a:schemeClr val="bg1"/>
                </a:solidFill>
              </a:rPr>
              <a:t>Justificación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96214" y="2820473"/>
            <a:ext cx="8409904" cy="38379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1600" b="1" dirty="0" smtClean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60460" y="2820473"/>
            <a:ext cx="8245658" cy="355456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Esta herramienta busca facilitar el aprendizaje de todos los usuarios que buscan llegar al conocimiento en este campo de la informática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; mediante una plantilla le sea fácil programar y al obtener su objetivo final, ya que existen muchos personas que por su poco conocimiento en este área se privan de poder crear sus propias ideas basadas en un código</a:t>
            </a:r>
          </a:p>
          <a:p>
            <a:endParaRPr lang="es-CO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10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-154546" y="566671"/>
            <a:ext cx="9002332" cy="11462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sz="4700" dirty="0">
                <a:solidFill>
                  <a:schemeClr val="bg1"/>
                </a:solidFill>
              </a:rPr>
              <a:t>Técnicas levantamiento información</a:t>
            </a:r>
            <a:endParaRPr lang="es-ES" sz="4700" dirty="0">
              <a:solidFill>
                <a:schemeClr val="bg1"/>
              </a:solidFill>
            </a:endParaRPr>
          </a:p>
          <a:p>
            <a:pPr algn="l"/>
            <a:endParaRPr lang="es-CO" sz="3200" b="1" dirty="0" smtClean="0">
              <a:solidFill>
                <a:srgbClr val="92D05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31820" y="2833352"/>
            <a:ext cx="8358388" cy="36318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dirty="0" smtClean="0"/>
              <a:t>¿Para usted seria útil una plantilla web que puede adaptar para su conveniencia? ¿PORQUE?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dirty="0" smtClean="0"/>
              <a:t>¿Le ayudaría a usted un curso Gratuito o Premium para aprender a programar?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¿Que lenguajes de programación crees que son más útiles</a:t>
            </a:r>
            <a:r>
              <a:rPr lang="es-CO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¿adquiriría usted un software que le permite programar sin ser previamente programador?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¿Cree usted que este software impactara en los próximos 2 años?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¿Cree que sea necesario una pagina para aprender lenguajes de programación de manera sencilla?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348562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-296214" y="399245"/>
            <a:ext cx="9530366" cy="100455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-154546" y="566671"/>
            <a:ext cx="9002332" cy="11462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sz="4700" dirty="0">
                <a:solidFill>
                  <a:schemeClr val="bg1"/>
                </a:solidFill>
              </a:rPr>
              <a:t>Mapa de Procesos</a:t>
            </a:r>
          </a:p>
          <a:p>
            <a:pPr algn="l"/>
            <a:endParaRPr lang="es-CO" sz="3200" b="1" dirty="0" smtClean="0">
              <a:solidFill>
                <a:srgbClr val="92D05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1383"/>
            <a:ext cx="9144000" cy="436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6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C55BC7A6-7924-4414-ABD2-4F381B9C1A73}"/>
              </a:ext>
            </a:extLst>
          </p:cNvPr>
          <p:cNvSpPr txBox="1"/>
          <p:nvPr/>
        </p:nvSpPr>
        <p:spPr>
          <a:xfrm>
            <a:off x="1953491" y="29787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8000" b="1" dirty="0">
                <a:solidFill>
                  <a:schemeClr val="bg1"/>
                </a:solidFill>
              </a:rPr>
              <a:t>Entregables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66B356D0-E204-4572-80B4-FDD64DE0CE03}"/>
              </a:ext>
            </a:extLst>
          </p:cNvPr>
          <p:cNvSpPr txBox="1"/>
          <p:nvPr/>
        </p:nvSpPr>
        <p:spPr>
          <a:xfrm>
            <a:off x="872836" y="2604654"/>
            <a:ext cx="7190509" cy="284018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b="1" dirty="0"/>
              <a:t>Técnicas de Levantamiento de Información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b="1" dirty="0"/>
              <a:t>Requerimientos (IEEE 830) o Historias de Usuario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b="1" dirty="0"/>
              <a:t>Mapa de procesos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b="1" dirty="0"/>
              <a:t>Inventario tecnológico cliente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b="1" dirty="0"/>
              <a:t>Gestión del proyecto (Cronograma  - Costos – Recursos)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b="1" dirty="0"/>
              <a:t>Diagrama Casos de Uso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b="1" dirty="0"/>
              <a:t>Cado de uso Extendido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b="1" dirty="0"/>
              <a:t>Diagrama de clases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b="1" dirty="0"/>
              <a:t>Sistema de Control de Versiones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CO" sz="16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CO" sz="1600" b="1" dirty="0"/>
          </a:p>
        </p:txBody>
      </p:sp>
    </p:spTree>
    <p:extLst>
      <p:ext uri="{BB962C8B-B14F-4D97-AF65-F5344CB8AC3E}">
        <p14:creationId xmlns:p14="http://schemas.microsoft.com/office/powerpoint/2010/main" val="301287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1127578" y="5296746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5400" b="1" dirty="0">
                <a:solidFill>
                  <a:srgbClr val="FFC000"/>
                </a:solidFill>
              </a:rPr>
              <a:t>GRACIAS</a:t>
            </a:r>
            <a:endParaRPr lang="es-ES" sz="5400" dirty="0">
              <a:solidFill>
                <a:srgbClr val="FFC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0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>
            <a:spLocks noGrp="1"/>
          </p:cNvSpPr>
          <p:nvPr>
            <p:ph type="title" idx="4294967295"/>
          </p:nvPr>
        </p:nvSpPr>
        <p:spPr>
          <a:xfrm>
            <a:off x="3584575" y="4808538"/>
            <a:ext cx="5559425" cy="15922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l"/>
            <a:r>
              <a:rPr lang="es-CO" sz="5400" b="1" dirty="0">
                <a:solidFill>
                  <a:schemeClr val="bg1"/>
                </a:solidFill>
              </a:rPr>
              <a:t>FORMACIÓN I Trimestre ADSI </a:t>
            </a:r>
            <a:endParaRPr lang="es-E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34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0460" y="445022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>
                <a:solidFill>
                  <a:schemeClr val="bg1"/>
                </a:solidFill>
              </a:rPr>
              <a:t>Integrantes y nombre Proyecto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90600" y="2222500"/>
            <a:ext cx="23876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2800" b="1" dirty="0" smtClean="0">
                <a:solidFill>
                  <a:srgbClr val="FF0000"/>
                </a:solidFill>
              </a:rPr>
              <a:t>INTEGRANTES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781300" y="3289300"/>
            <a:ext cx="4965700" cy="16891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2400" b="1" dirty="0" smtClean="0"/>
              <a:t>Juan Camilo Rodríguez Ramírez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2400" b="1" dirty="0" err="1" smtClean="0"/>
              <a:t>Leidy</a:t>
            </a:r>
            <a:r>
              <a:rPr lang="es-CO" sz="2400" b="1" dirty="0" smtClean="0"/>
              <a:t> </a:t>
            </a:r>
            <a:r>
              <a:rPr lang="es-CO" sz="2400" b="1" dirty="0" err="1" smtClean="0"/>
              <a:t>Mayerly</a:t>
            </a:r>
            <a:r>
              <a:rPr lang="es-CO" sz="2400" b="1" dirty="0" smtClean="0"/>
              <a:t> González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b="1" dirty="0" err="1"/>
              <a:t>Michell</a:t>
            </a:r>
            <a:r>
              <a:rPr lang="es-CO" sz="2400" b="1" dirty="0"/>
              <a:t> </a:t>
            </a:r>
            <a:r>
              <a:rPr lang="es-CO" sz="2400" b="1" dirty="0" smtClean="0"/>
              <a:t>Esteban </a:t>
            </a:r>
            <a:r>
              <a:rPr lang="es-CO" sz="2400" b="1" dirty="0" err="1" smtClean="0"/>
              <a:t>Escarraga</a:t>
            </a:r>
            <a:endParaRPr lang="es-CO" sz="2400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2400" b="1" dirty="0" smtClean="0"/>
              <a:t>Karen Daniela </a:t>
            </a:r>
            <a:r>
              <a:rPr lang="es-CO" sz="2400" b="1" dirty="0" err="1" smtClean="0"/>
              <a:t>Ramirez</a:t>
            </a:r>
            <a:r>
              <a:rPr lang="es-CO" sz="2400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098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0460" y="445022"/>
            <a:ext cx="74516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 smtClean="0">
                <a:solidFill>
                  <a:schemeClr val="bg1"/>
                </a:solidFill>
              </a:rPr>
              <a:t>Nombre del </a:t>
            </a:r>
            <a:r>
              <a:rPr lang="es-CO" sz="5400" b="1" dirty="0">
                <a:solidFill>
                  <a:schemeClr val="bg1"/>
                </a:solidFill>
              </a:rPr>
              <a:t>Proyecto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070100" y="2997200"/>
            <a:ext cx="4965700" cy="16891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2400" b="1" dirty="0"/>
              <a:t>PROGRAMACIÓN PARÁ </a:t>
            </a:r>
            <a:r>
              <a:rPr lang="es-CO" sz="2400" b="1" dirty="0" smtClean="0"/>
              <a:t>TODOS</a:t>
            </a:r>
          </a:p>
          <a:p>
            <a:pPr algn="ctr"/>
            <a:r>
              <a:rPr lang="es-CO" sz="2400" b="1" dirty="0" smtClean="0"/>
              <a:t>LCKM INNOVATY</a:t>
            </a:r>
          </a:p>
        </p:txBody>
      </p:sp>
    </p:spTree>
    <p:extLst>
      <p:ext uri="{BB962C8B-B14F-4D97-AF65-F5344CB8AC3E}">
        <p14:creationId xmlns:p14="http://schemas.microsoft.com/office/powerpoint/2010/main" val="377313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60460" y="445022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6600" b="1" dirty="0">
                <a:solidFill>
                  <a:schemeClr val="bg1"/>
                </a:solidFill>
              </a:rPr>
              <a:t>Agenda</a:t>
            </a:r>
            <a:endParaRPr lang="es-ES" sz="6600" dirty="0">
              <a:solidFill>
                <a:schemeClr val="bg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63814" y="2235200"/>
            <a:ext cx="36049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1. </a:t>
            </a:r>
            <a:r>
              <a:rPr lang="es-CO" sz="1600" dirty="0">
                <a:solidFill>
                  <a:srgbClr val="FF0000"/>
                </a:solidFill>
              </a:rPr>
              <a:t>Introducción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63814" y="2749368"/>
            <a:ext cx="36049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2. </a:t>
            </a:r>
            <a:r>
              <a:rPr lang="es-CO" sz="1600" dirty="0">
                <a:solidFill>
                  <a:srgbClr val="FF0000"/>
                </a:solidFill>
              </a:rPr>
              <a:t>Planteamiento del Problema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63814" y="3269704"/>
            <a:ext cx="36049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3. </a:t>
            </a:r>
            <a:r>
              <a:rPr lang="es-CO" sz="1600" dirty="0">
                <a:solidFill>
                  <a:srgbClr val="FF0000"/>
                </a:solidFill>
              </a:rPr>
              <a:t>Objetivo General y Específicos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63814" y="3783872"/>
            <a:ext cx="36049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4. </a:t>
            </a:r>
            <a:r>
              <a:rPr lang="es-CO" sz="1600" dirty="0">
                <a:solidFill>
                  <a:srgbClr val="FF0000"/>
                </a:solidFill>
              </a:rPr>
              <a:t>Alcance del proyecto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763814" y="4285708"/>
            <a:ext cx="36049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5. </a:t>
            </a:r>
            <a:r>
              <a:rPr lang="es-CO" sz="1600" dirty="0">
                <a:solidFill>
                  <a:srgbClr val="FF0000"/>
                </a:solidFill>
              </a:rPr>
              <a:t>Justificación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763814" y="4799876"/>
            <a:ext cx="36049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6. Técnicas levantamiento información</a:t>
            </a:r>
            <a:endParaRPr lang="es-ES" sz="16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763814" y="5331460"/>
            <a:ext cx="36049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7. Tec. Levantamiento de Información</a:t>
            </a:r>
            <a:endParaRPr lang="es-ES" sz="16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763814" y="5834380"/>
            <a:ext cx="36049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8. Tabulación y conclusiones </a:t>
            </a:r>
            <a:r>
              <a:rPr lang="es-CO" sz="1600" dirty="0" err="1"/>
              <a:t>Tecnicas</a:t>
            </a:r>
            <a:endParaRPr lang="es-ES" sz="16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637314" y="2235200"/>
            <a:ext cx="36557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9. Mapa de Procesos</a:t>
            </a:r>
            <a:endParaRPr lang="es-ES" sz="16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637314" y="2749368"/>
            <a:ext cx="36557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10. Arquitectura de la solución</a:t>
            </a:r>
            <a:endParaRPr lang="es-ES" sz="16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637314" y="3269704"/>
            <a:ext cx="36557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11. Informe de Requerimientos (IEEE830)</a:t>
            </a:r>
            <a:endParaRPr lang="es-ES" sz="16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4637314" y="3783872"/>
            <a:ext cx="36557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12. Calidad / Ciclo de vida / M. desarrollo</a:t>
            </a:r>
            <a:endParaRPr lang="es-ES" sz="16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4637314" y="4285708"/>
            <a:ext cx="36557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13. Casos de Uso </a:t>
            </a:r>
            <a:endParaRPr lang="es-ES" sz="16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637314" y="4799876"/>
            <a:ext cx="36557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14. Diagrama de clases</a:t>
            </a:r>
            <a:endParaRPr lang="es-ES" sz="16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4637314" y="5320212"/>
            <a:ext cx="36557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15. Diagrama Secuencias 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4637314" y="5834380"/>
            <a:ext cx="36557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16. Plantilla Gestión del Proyecto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0699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60460" y="445022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6600" b="1" dirty="0">
                <a:solidFill>
                  <a:schemeClr val="bg1"/>
                </a:solidFill>
              </a:rPr>
              <a:t>Agenda</a:t>
            </a:r>
            <a:endParaRPr lang="es-ES" sz="6600" dirty="0">
              <a:solidFill>
                <a:schemeClr val="bg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60460" y="2781837"/>
            <a:ext cx="8310053" cy="38379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dirty="0" smtClean="0"/>
              <a:t>El siguiente proyecto tiene como principal objetivo brindar un entorno de aprendizaje web con el propósito de impactar la nueva era digital que estamos viviendo en la actualidad.</a:t>
            </a:r>
          </a:p>
          <a:p>
            <a:r>
              <a:rPr lang="es-CO" dirty="0" smtClean="0"/>
              <a:t>Considerando la gran demanda que esta afrontando en la actualidad por programadores; este software implementara conocimientos básicos y avanzados de diferentes lenguajes de programación mediante un sistema de ejercicios y cursos dispuestos en dicha plataforma; dando como resultado una plantilla web donde se podrá editar y adaptar  su contenido con el fin de promover la industria digital.</a:t>
            </a:r>
          </a:p>
        </p:txBody>
      </p:sp>
    </p:spTree>
    <p:extLst>
      <p:ext uri="{BB962C8B-B14F-4D97-AF65-F5344CB8AC3E}">
        <p14:creationId xmlns:p14="http://schemas.microsoft.com/office/powerpoint/2010/main" val="55030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0460" y="445022"/>
            <a:ext cx="7896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dirty="0">
                <a:solidFill>
                  <a:schemeClr val="bg1"/>
                </a:solidFill>
              </a:rPr>
              <a:t>Descripción del Problema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68626" y="3087757"/>
            <a:ext cx="8110331" cy="22926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Actualmente los usuarios no disponen de tiempo para realizar cursos ya sean presenciales o virtuales, ya que sus labores diarias no se ajustan 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a sus horarios 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por ende este proyecto esta dirigido a estos usuarios, 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para que puedan reforzar o aprender nuevos conocimientos a cualquier momento del día.</a:t>
            </a:r>
          </a:p>
          <a:p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5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60460" y="445022"/>
            <a:ext cx="7134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>
                <a:solidFill>
                  <a:schemeClr val="bg1"/>
                </a:solidFill>
              </a:rPr>
              <a:t>Objetivo General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63580" y="2828834"/>
            <a:ext cx="84168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Desarrollar un software que permita fortalecer el </a:t>
            </a:r>
            <a:r>
              <a:rPr lang="es-CO" dirty="0" err="1" smtClean="0"/>
              <a:t>aprendizje</a:t>
            </a:r>
            <a:r>
              <a:rPr lang="es-CO" dirty="0" smtClean="0"/>
              <a:t> </a:t>
            </a:r>
            <a:r>
              <a:rPr lang="es-CO" dirty="0" smtClean="0"/>
              <a:t>de </a:t>
            </a:r>
            <a:r>
              <a:rPr lang="es-CO" dirty="0"/>
              <a:t>un usuario final que no cuente con conocimientos de programación, con la finalidad de facilitar el uso de estas </a:t>
            </a:r>
            <a:r>
              <a:rPr lang="es-CO" dirty="0" smtClean="0"/>
              <a:t>herramientas informáticas </a:t>
            </a:r>
            <a:r>
              <a:rPr lang="es-CO" dirty="0"/>
              <a:t>sin tener previo conocimiento </a:t>
            </a:r>
            <a:r>
              <a:rPr lang="es-CO" dirty="0" smtClean="0"/>
              <a:t>de estas, así  también disponer de un sistema de control para ver el avance que usted como usuario final lleva alcanzado de su curso.</a:t>
            </a:r>
            <a:endParaRPr lang="es-CO" dirty="0"/>
          </a:p>
          <a:p>
            <a:r>
              <a:rPr lang="es-ES" dirty="0" smtClean="0"/>
              <a:t> 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397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0460" y="445022"/>
            <a:ext cx="7896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dirty="0">
                <a:solidFill>
                  <a:schemeClr val="bg1"/>
                </a:solidFill>
              </a:rPr>
              <a:t>Objetivos Específicos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37127" y="3000777"/>
            <a:ext cx="7959143" cy="34386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•	Orientar al usuario a crear un </a:t>
            </a: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código 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de programación para llevar a cabo una necesidad que tiene el usuario </a:t>
            </a: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final.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•	Enseñar las principales funciones de los leguajes de </a:t>
            </a: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programación.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•	Abarcar temas prácticos y teóricos de los leguajes que están generando más impacto en la sociedad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•	Generar una </a:t>
            </a: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facilidad de aprendizaje con disponibilidad de tiempo para que el usuario final pueda alcanzar sus metas propuestas con este curso.</a:t>
            </a:r>
            <a:endParaRPr lang="es-CO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34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5004</TotalTime>
  <Words>672</Words>
  <Application>Microsoft Office PowerPoint</Application>
  <PresentationFormat>Presentación en pantalla (4:3)</PresentationFormat>
  <Paragraphs>68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Calibri</vt:lpstr>
      <vt:lpstr>Tema de Office</vt:lpstr>
      <vt:lpstr>Presentación de PowerPoint</vt:lpstr>
      <vt:lpstr>FORMACIÓN I Trimestre ADSI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Hector</cp:lastModifiedBy>
  <cp:revision>181</cp:revision>
  <dcterms:created xsi:type="dcterms:W3CDTF">2014-06-25T16:18:26Z</dcterms:created>
  <dcterms:modified xsi:type="dcterms:W3CDTF">2021-09-19T13:07:44Z</dcterms:modified>
</cp:coreProperties>
</file>