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323" r:id="rId2"/>
    <p:sldId id="257" r:id="rId3"/>
    <p:sldId id="325" r:id="rId4"/>
    <p:sldId id="332" r:id="rId5"/>
    <p:sldId id="277" r:id="rId6"/>
    <p:sldId id="300" r:id="rId7"/>
    <p:sldId id="326" r:id="rId8"/>
    <p:sldId id="327" r:id="rId9"/>
    <p:sldId id="328" r:id="rId10"/>
    <p:sldId id="329" r:id="rId11"/>
    <p:sldId id="330" r:id="rId12"/>
    <p:sldId id="333" r:id="rId13"/>
    <p:sldId id="334" r:id="rId14"/>
    <p:sldId id="331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ctor" initials="H" lastIdx="1" clrIdx="0">
    <p:extLst>
      <p:ext uri="{19B8F6BF-5375-455C-9EA6-DF929625EA0E}">
        <p15:presenceInfo xmlns:p15="http://schemas.microsoft.com/office/powerpoint/2012/main" userId="H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228" autoAdjust="0"/>
  </p:normalViewPr>
  <p:slideViewPr>
    <p:cSldViewPr snapToGrid="0" snapToObjects="1">
      <p:cViewPr varScale="1">
        <p:scale>
          <a:sx n="74" d="100"/>
          <a:sy n="74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02:58:46.4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rive.google.com/file/d/1KFZhi5M9ckn07sjdqi-N3gIjW7EwSCJS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9549" y="2859109"/>
            <a:ext cx="8113690" cy="1841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tiene como alcance desarrollar una plataforma digital que permita el registro, control y cheque de los nuevos usuarios que van a utilizar nuestro software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 aprendizaje;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pretendemos llegar a facilitar a la mayoría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usuarios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que no tienen conocimientos del tema para que  se preparen con un aprendizaje básico que puede llegar a ser indispensable para comenzar un curso avanzado en tiempos futuros.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 herramienta será web y tendrá un modulo administrativo he usuario donde el administrativo vera la captura de información, el control de proceso que lleva el usuario.</a:t>
            </a:r>
          </a:p>
          <a:p>
            <a:pPr algn="l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El ingreso de información será mediante el uso de formularios y los lenguajes de programación serán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con conectividad a una base de datos en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Justificación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6214" y="2820473"/>
            <a:ext cx="8409904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820473"/>
            <a:ext cx="8245658" cy="3554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 herramienta busca facilitar el aprendizaje de todos los usuarios que buscan llegar al conocimiento en este campo de la informática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; mediante una plantilla le sea fácil programar y al obtener su objetivo final, ya que existen muchos personas que por su poco conocimiento en este área se privan de poder crear sus propias ideas basadas en un código</a:t>
            </a:r>
          </a:p>
          <a:p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Técnicas levantamiento información</a:t>
            </a:r>
            <a:endParaRPr lang="es-ES" sz="4700" dirty="0">
              <a:solidFill>
                <a:schemeClr val="bg1"/>
              </a:solidFill>
            </a:endParaRPr>
          </a:p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1820" y="2833352"/>
            <a:ext cx="8358388" cy="36318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CO" dirty="0"/>
              <a:t>¿Cuenta usted con Tiempo disponible para hacer cursos VIRTUALES Gratuitos y Premium “PAGA”?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¿Cuenta con algunos conocimientos sobre Programación?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¿Si tuviera 6 meses para aprender una tecnología relativamente nueva lo haría?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¿Para usted sería útil una plantilla web que pueda adaptarse para su conveniencia?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¿Le ayudaría a usted un Curso Gratuito o Premium para aprender a Programar?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¿Cuál es el lenguaje de programación que crees más útil</a:t>
            </a:r>
            <a:r>
              <a:rPr lang="es-CO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HMTL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PYHTON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PHP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¿Adquiriría usted un Curso web que le permita Programar sin ser Programador?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¿Cree usted que este Sistema Web impactara en los próximos 2 Años?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¿Cree que sería necesaria una página para aprender operar los lenguajes de programación de manera sencilla?</a:t>
            </a:r>
          </a:p>
          <a:p>
            <a:pPr marL="342900" lvl="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5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296214" y="399245"/>
            <a:ext cx="9530366" cy="1004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Mapa de Procesos</a:t>
            </a:r>
          </a:p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37252" y="3604591"/>
            <a:ext cx="4240696" cy="15902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629" y="3604591"/>
            <a:ext cx="8347157" cy="33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8569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2"/>
              </a:rPr>
              <a:t>https://drive.google.com/file/d/1KFZhi5M9ckn07sjdqi-N3gIjW7EwSCJS/view?usp=sharing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1953491" y="29787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</a:rPr>
              <a:t>Entregables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Técnicas de Levantamiento de Información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Requerimientos (IEEE 830) o Historias de Usuario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Mapa de procesos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Inventario tecnológico cliente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Gestión del proyecto (Cronograma  - Costos – Recursos)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Casos de Uso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Cado de uso Extendido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de clases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Sistema de Control de Versiones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128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0600" y="2222500"/>
            <a:ext cx="23876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800" b="1" dirty="0" smtClean="0">
                <a:solidFill>
                  <a:srgbClr val="FF0000"/>
                </a:solidFill>
              </a:rPr>
              <a:t>INTEGRANTES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81300" y="32893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smtClean="0"/>
              <a:t>Juan Camilo Rodríguez Ramírez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err="1" smtClean="0"/>
              <a:t>Leidy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Mayerly</a:t>
            </a:r>
            <a:r>
              <a:rPr lang="es-CO" sz="2400" b="1" dirty="0" smtClean="0"/>
              <a:t> González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Michell</a:t>
            </a:r>
            <a:r>
              <a:rPr lang="es-CO" sz="2400" b="1" dirty="0"/>
              <a:t> </a:t>
            </a:r>
            <a:r>
              <a:rPr lang="es-CO" sz="2400" b="1" dirty="0" smtClean="0"/>
              <a:t>Esteban </a:t>
            </a:r>
            <a:r>
              <a:rPr lang="es-CO" sz="2400" b="1" dirty="0" err="1" smtClean="0"/>
              <a:t>Escarraga</a:t>
            </a:r>
            <a:endParaRPr lang="es-CO" sz="24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smtClean="0"/>
              <a:t>Karen Daniela </a:t>
            </a:r>
            <a:r>
              <a:rPr lang="es-CO" sz="2400" b="1" dirty="0" err="1" smtClean="0"/>
              <a:t>Ramirez</a:t>
            </a:r>
            <a:r>
              <a:rPr lang="es-CO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4516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Nombre del </a:t>
            </a:r>
            <a:r>
              <a:rPr lang="es-CO" sz="5400" b="1" dirty="0">
                <a:solidFill>
                  <a:schemeClr val="bg1"/>
                </a:solidFill>
              </a:rPr>
              <a:t>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70100" y="29972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2400" b="1" dirty="0"/>
              <a:t>PROGRAMACIÓN PARÁ </a:t>
            </a:r>
            <a:r>
              <a:rPr lang="es-CO" sz="2400" b="1" dirty="0" smtClean="0"/>
              <a:t>TODOS</a:t>
            </a:r>
          </a:p>
          <a:p>
            <a:pPr algn="ctr"/>
            <a:r>
              <a:rPr lang="es-CO" sz="2400" b="1" dirty="0" smtClean="0"/>
              <a:t>LCKM INNOVATY</a:t>
            </a:r>
          </a:p>
        </p:txBody>
      </p:sp>
    </p:spTree>
    <p:extLst>
      <p:ext uri="{BB962C8B-B14F-4D97-AF65-F5344CB8AC3E}">
        <p14:creationId xmlns:p14="http://schemas.microsoft.com/office/powerpoint/2010/main" val="3773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</a:t>
            </a:r>
            <a:r>
              <a:rPr lang="es-CO" sz="1600" dirty="0">
                <a:solidFill>
                  <a:srgbClr val="FF0000"/>
                </a:solidFill>
              </a:rPr>
              <a:t>Introducción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</a:t>
            </a:r>
            <a:r>
              <a:rPr lang="es-CO" sz="1600" dirty="0">
                <a:solidFill>
                  <a:srgbClr val="FF0000"/>
                </a:solidFill>
              </a:rPr>
              <a:t>Planteamiento del Problema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</a:t>
            </a:r>
            <a:r>
              <a:rPr lang="es-CO" sz="1600" dirty="0">
                <a:solidFill>
                  <a:srgbClr val="FF0000"/>
                </a:solidFill>
              </a:rPr>
              <a:t>Objetivo General y Específicos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</a:t>
            </a:r>
            <a:r>
              <a:rPr lang="es-CO" sz="1600" dirty="0">
                <a:solidFill>
                  <a:srgbClr val="FF0000"/>
                </a:solidFill>
              </a:rPr>
              <a:t>Alcance del proyecto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</a:t>
            </a:r>
            <a:r>
              <a:rPr lang="es-CO" sz="1600" dirty="0">
                <a:solidFill>
                  <a:srgbClr val="FF0000"/>
                </a:solidFill>
              </a:rPr>
              <a:t>Justificación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Técnicas levantamiento información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533146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Tec. Levantamiento de Información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Tabulación y conclusiones </a:t>
            </a:r>
            <a:r>
              <a:rPr lang="es-CO" sz="1600" dirty="0" err="1"/>
              <a:t>Tecnicas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Mapa de Procesos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7314" y="274936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10. Arquitectura de la solución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37314" y="3269704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11. Informe de Requerimientos (IEEE830)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37314" y="378387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12. Calidad / Ciclo de vida / M. desarrollo</a:t>
            </a:r>
            <a:endParaRPr lang="es-E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13. Casos de Uso 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14. Diagrama de clases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15. Diagrama Secuencias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16. Plantilla Gestión del Proyecto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781837"/>
            <a:ext cx="8310053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 smtClean="0"/>
              <a:t>El siguiente proyecto tiene como principal objetivo brindar un entorno de aprendizaje web con el propósito de impactar la nueva era digital que estamos viviendo en la actualidad.</a:t>
            </a:r>
          </a:p>
          <a:p>
            <a:r>
              <a:rPr lang="es-CO" dirty="0" smtClean="0"/>
              <a:t>Considerando la gran demanda que esta afrontando en la actualidad por programadores; este software implementara conocimientos básicos y avanzados de diferentes lenguajes de programación mediante un sistema de ejercicios y cursos dispuestos en dicha plataforma; dando como resultado una plantilla web donde se podrá editar y adaptar  su contenido con el fin de promover la industria digital.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8626" y="3087757"/>
            <a:ext cx="8110331" cy="22926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Actualmente los usuarios no disponen de tiempo para realizar cursos ya sean presenciales o virtuales, ya que sus labores diarias no se ajustan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 sus horarios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por ende este proyecto esta dirigido a estos usuarios,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puedan reforzar o aprender nuevos conocimientos a cualquier momento del día.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63580" y="2828834"/>
            <a:ext cx="8416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Desarrollar un software que permita fortalecer el </a:t>
            </a:r>
            <a:r>
              <a:rPr lang="es-CO" dirty="0" err="1" smtClean="0"/>
              <a:t>aprendizje</a:t>
            </a:r>
            <a:r>
              <a:rPr lang="es-CO" dirty="0" smtClean="0"/>
              <a:t> de </a:t>
            </a:r>
            <a:r>
              <a:rPr lang="es-CO" dirty="0"/>
              <a:t>un usuario final que no cuente con conocimientos de programación, con la finalidad de facilitar el uso de estas </a:t>
            </a:r>
            <a:r>
              <a:rPr lang="es-CO" dirty="0" smtClean="0"/>
              <a:t>herramientas informáticas </a:t>
            </a:r>
            <a:r>
              <a:rPr lang="es-CO" dirty="0"/>
              <a:t>sin tener previo conocimiento </a:t>
            </a:r>
            <a:r>
              <a:rPr lang="es-CO" dirty="0" smtClean="0"/>
              <a:t>de estas, así  también disponer de un sistema de control para ver el avance que usted como usuario final lleva alcanzado de su curso.</a:t>
            </a:r>
            <a:endParaRPr lang="es-CO" dirty="0"/>
          </a:p>
          <a:p>
            <a:r>
              <a:rPr lang="es-ES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127" y="3000777"/>
            <a:ext cx="7959143" cy="3438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Orientar al usuario a crear un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 programación para llevar a cabo una necesidad que tiene el usuario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final.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Enseñar las principales funciones de los leguajes de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Abarcar temas prácticos y teóricos de los leguajes que están generando más impacto en la sociedad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Generar una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facilidad de aprendizaje con disponibilidad de tiempo para que el usuario final pueda alcanzar sus metas propuestas con este curso.</a:t>
            </a: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719</Words>
  <Application>Microsoft Office PowerPoint</Application>
  <PresentationFormat>Presentación en pantalla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ui-monospace</vt:lpstr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Hector</cp:lastModifiedBy>
  <cp:revision>183</cp:revision>
  <dcterms:created xsi:type="dcterms:W3CDTF">2014-06-25T16:18:26Z</dcterms:created>
  <dcterms:modified xsi:type="dcterms:W3CDTF">2021-09-25T08:02:41Z</dcterms:modified>
</cp:coreProperties>
</file>