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28C1-8D3B-46C3-DFD8-3E7FE2252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AAE82-202D-0466-DC7B-EE5DE6D92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DDFAF-E9A3-A4D1-F6F7-E26455CF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D6F2-E5FD-4DA3-B1B9-1C0F09B0E78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A2866-6883-6094-764E-E500A7E7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F6CFE-E4D1-9016-E4A6-173F282A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68F4-34B7-498E-8E69-8F2F1A720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D262-22CA-8B4E-8A6B-70285AA5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168AA-1AA4-3791-EC97-15C809F23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916CF-A71A-25CC-197C-092FCA59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D6F2-E5FD-4DA3-B1B9-1C0F09B0E78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E1400-0553-D32C-19A2-179E30C3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5B8AC-67BC-9014-769F-5E5D92A7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68F4-34B7-498E-8E69-8F2F1A720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73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2CDE6-9898-139C-CDD6-715B0EC2D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2A4F6-9C41-F361-9972-06D784AE9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76CC7-26A0-8AB5-9D25-3D445E5D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D6F2-E5FD-4DA3-B1B9-1C0F09B0E78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2719-3DC8-4BD0-7F93-2142888B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1FDF3-26D7-0524-D21F-4ADE83A5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68F4-34B7-498E-8E69-8F2F1A720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9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269C-0F6C-09D2-D71E-8604E646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F685-181B-898C-85CE-F63D527A7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A94F-1523-FF9C-597E-524EE237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D6F2-E5FD-4DA3-B1B9-1C0F09B0E78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AA616-709C-05A8-7A76-8C62258E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51948-D696-9B95-C378-8F8DCE69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68F4-34B7-498E-8E69-8F2F1A720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9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07B5-810D-DA81-0D73-A8437D70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68733-7FD4-DD38-DF35-FF17565A6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80396-8CEF-E478-2A59-EE28C6A8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D6F2-E5FD-4DA3-B1B9-1C0F09B0E78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7498D-0B0D-80E6-5413-D9EB82C7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8003C-0683-BE7D-8CB6-4CC4793C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68F4-34B7-498E-8E69-8F2F1A720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87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413E-9EDE-D9DF-C75B-25763CD9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1ED-BB7B-81B1-72F0-7F74B20A4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F4B2D-BE9E-CBEE-23C9-8CDBCE925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4BA04-C0B3-B490-086A-8805C618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D6F2-E5FD-4DA3-B1B9-1C0F09B0E78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44381-DBAD-FC8E-D19F-8D66E894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A2EC2-D520-5D05-1429-ABBF293E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68F4-34B7-498E-8E69-8F2F1A720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07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CB21-E19F-5EDF-18EE-409CC448B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C253D-0A12-7E07-959F-B956CF988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EDA7C-8A58-A95D-99B8-21747AC17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0A92-DC7F-E2F7-D5AE-4A1AEF5BD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06184-85E3-8AB9-B31A-3B6549833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16D7B-1B2A-387A-3E88-A15EF846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D6F2-E5FD-4DA3-B1B9-1C0F09B0E78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FFBDE-9BCC-299E-3022-BF7BB692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3A1E8-6129-3576-E676-1631943A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68F4-34B7-498E-8E69-8F2F1A720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6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E190-47BC-B608-A381-60F99CB1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6C12D-871A-FD97-0B45-8EC47C51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D6F2-E5FD-4DA3-B1B9-1C0F09B0E78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942A1-D3EF-CCDE-2676-0357A5BA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BA984-4D8A-A9C1-9A5A-1A887C76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68F4-34B7-498E-8E69-8F2F1A720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82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01C6E-B5E0-6FEF-69B2-44020975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D6F2-E5FD-4DA3-B1B9-1C0F09B0E78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630EC-E91F-1129-ABE6-01D172B9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E1C96-09C8-4373-0D7D-4F8B56D1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68F4-34B7-498E-8E69-8F2F1A720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74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E4A8-679B-13A8-5117-0DF1C078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803CB-BC06-3380-344C-3E8A3ADC7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B4F5C-9F7F-DF2B-0A4C-C2DC00C08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143BE-4506-1850-1E21-37406CBA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D6F2-E5FD-4DA3-B1B9-1C0F09B0E78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0AD6B-9600-7D03-BAE7-5E5D9766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2BD24-375F-EEB2-D542-424149C8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68F4-34B7-498E-8E69-8F2F1A720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86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3668-2B32-5B57-7D4A-7FC82855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37AF9-7B72-96BB-20A1-69C04F243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E6416-0066-07DB-ABD5-A43131F2C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7C5DC-AA21-F697-03F2-E72650A1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D6F2-E5FD-4DA3-B1B9-1C0F09B0E78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7581A-80F3-09DB-629F-F25A28EC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DA292-23A1-DE50-1396-F2A93749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68F4-34B7-498E-8E69-8F2F1A720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80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7AB38-D14E-4F80-5E72-E80A9E25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39E1C-2793-A1A0-F050-8BBD46E0A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1475-736A-BED4-CA63-732C5F191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BD6F2-E5FD-4DA3-B1B9-1C0F09B0E78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5476A-87FF-B38C-300D-2772A288D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63D5-DC54-3D9D-3662-996724C0B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C68F4-34B7-498E-8E69-8F2F1A720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33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939EA4-1F15-1DE7-DA4B-79F63061B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Go Solar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679103D-E5AD-ECB1-7369-047260B04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 E-Commerce Website</a:t>
            </a:r>
          </a:p>
        </p:txBody>
      </p:sp>
    </p:spTree>
    <p:extLst>
      <p:ext uri="{BB962C8B-B14F-4D97-AF65-F5344CB8AC3E}">
        <p14:creationId xmlns:p14="http://schemas.microsoft.com/office/powerpoint/2010/main" val="145176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444D-5973-50D5-290F-D79E97E2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7B87-C7FE-345D-D0D2-501E685C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1</a:t>
            </a:r>
          </a:p>
          <a:p>
            <a:r>
              <a:rPr lang="en-IN" dirty="0"/>
              <a:t>Problem 2</a:t>
            </a:r>
          </a:p>
          <a:p>
            <a:r>
              <a:rPr lang="en-IN" dirty="0"/>
              <a:t>Problem 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76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996F-D6EF-4D6C-3187-8397667F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AE63-C835-6593-B884-04D0D00CC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67E6A5-ED91-FDD6-3B0D-317765BAB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52937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20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5B5A-2A5B-A2B3-750F-663AFE90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DBFB10-AFA0-6FB9-BB16-9C3CD4FB4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200842-D4D7-CF3F-ABAA-AECC03CC97D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8" b="3186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99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E2CA-72AB-AB47-B085-6FF9E093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AC44C8A-159D-B985-D709-20AD12AD5F28}"/>
              </a:ext>
            </a:extLst>
          </p:cNvPr>
          <p:cNvSpPr/>
          <p:nvPr/>
        </p:nvSpPr>
        <p:spPr>
          <a:xfrm>
            <a:off x="7427167" y="1866122"/>
            <a:ext cx="2939143" cy="1194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89004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21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Go Solar</vt:lpstr>
      <vt:lpstr>Problem Statement </vt:lpstr>
      <vt:lpstr>PowerPoint Presentation</vt:lpstr>
      <vt:lpstr>Use Case Diagram</vt:lpstr>
      <vt:lpstr>Use Case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Solar</dc:title>
  <dc:creator>Rahul Chauhan</dc:creator>
  <cp:lastModifiedBy>Rahul Chauhan</cp:lastModifiedBy>
  <cp:revision>1</cp:revision>
  <dcterms:created xsi:type="dcterms:W3CDTF">2022-09-23T08:01:42Z</dcterms:created>
  <dcterms:modified xsi:type="dcterms:W3CDTF">2022-09-24T11:27:17Z</dcterms:modified>
</cp:coreProperties>
</file>