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sz="2400"/>
              <a:t> MEERA.H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122202043/27537AEE5B8618B8DB749380F94B6DA2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 CORPORATE SECRETARYSHIP</a:t>
            </a:r>
          </a:p>
          <a:p>
            <a:r>
              <a:rPr lang="en-IN" sz="2400" dirty="0"/>
              <a:t>COLLEGE: 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57A24-16DC-1C5A-77A3-D64C4DAC2DBF}"/>
              </a:ext>
            </a:extLst>
          </p:cNvPr>
          <p:cNvSpPr txBox="1"/>
          <p:nvPr/>
        </p:nvSpPr>
        <p:spPr>
          <a:xfrm>
            <a:off x="1666875" y="1357749"/>
            <a:ext cx="31172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Data collection</a:t>
            </a:r>
            <a:endParaRPr lang="en-IN" b="1"/>
          </a:p>
          <a:p>
            <a:r>
              <a:rPr lang="en-US"/>
              <a:t> • Edunet Dashboard</a:t>
            </a:r>
          </a:p>
          <a:p>
            <a:r>
              <a:rPr lang="en-US" b="1"/>
              <a:t>Feature collection</a:t>
            </a:r>
            <a:endParaRPr lang="en-IN" b="1"/>
          </a:p>
          <a:p>
            <a:r>
              <a:rPr lang="en-US"/>
              <a:t> • Employee id</a:t>
            </a:r>
            <a:endParaRPr lang="en-IN"/>
          </a:p>
          <a:p>
            <a:r>
              <a:rPr lang="en-US"/>
              <a:t> • Employee name </a:t>
            </a:r>
            <a:endParaRPr lang="en-IN"/>
          </a:p>
          <a:p>
            <a:r>
              <a:rPr lang="en-IN"/>
              <a:t> </a:t>
            </a:r>
            <a:r>
              <a:rPr lang="en-US"/>
              <a:t>• Employee status</a:t>
            </a:r>
            <a:endParaRPr lang="en-IN"/>
          </a:p>
          <a:p>
            <a:r>
              <a:rPr lang="en-US"/>
              <a:t> • Employee performance</a:t>
            </a:r>
          </a:p>
          <a:p>
            <a:r>
              <a:rPr lang="en-US" b="1"/>
              <a:t>Data Cleaning</a:t>
            </a:r>
            <a:endParaRPr lang="en-IN" b="1"/>
          </a:p>
          <a:p>
            <a:r>
              <a:rPr lang="en-US"/>
              <a:t> • Identify the missing value</a:t>
            </a:r>
            <a:endParaRPr lang="en-IN"/>
          </a:p>
          <a:p>
            <a:r>
              <a:rPr lang="en-US"/>
              <a:t> • Filterout</a:t>
            </a:r>
          </a:p>
          <a:p>
            <a:r>
              <a:rPr lang="en-US" b="1"/>
              <a:t>Performance level</a:t>
            </a:r>
          </a:p>
          <a:p>
            <a:r>
              <a:rPr lang="en-IN"/>
              <a:t>• </a:t>
            </a:r>
            <a:r>
              <a:rPr lang="en-US"/>
              <a:t>Employee performance score • Employee current ratings</a:t>
            </a:r>
          </a:p>
          <a:p>
            <a:r>
              <a:rPr lang="en-US" b="1"/>
              <a:t>Summary</a:t>
            </a:r>
            <a:endParaRPr lang="en-IN" b="1"/>
          </a:p>
          <a:p>
            <a:r>
              <a:rPr lang="en-US"/>
              <a:t> • Pivot table</a:t>
            </a:r>
            <a:endParaRPr lang="en-IN"/>
          </a:p>
          <a:p>
            <a:r>
              <a:rPr lang="en-US"/>
              <a:t> • Slicer</a:t>
            </a:r>
            <a:endParaRPr lang="en-IN"/>
          </a:p>
          <a:p>
            <a:r>
              <a:rPr lang="en-IN"/>
              <a:t> </a:t>
            </a:r>
            <a:r>
              <a:rPr lang="en-US"/>
              <a:t>• Cluster 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2A0AD3-B88A-0B8A-59D7-09D7AC2D4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5" y="1764793"/>
            <a:ext cx="8128000" cy="42216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D7835-83B5-2CE6-A30A-76AAA45C90E2}"/>
              </a:ext>
            </a:extLst>
          </p:cNvPr>
          <p:cNvSpPr txBox="1"/>
          <p:nvPr/>
        </p:nvSpPr>
        <p:spPr>
          <a:xfrm>
            <a:off x="1943712" y="2531279"/>
            <a:ext cx="51098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In this employee performance analysis, employees will receive ratings based on their performance as classified by the analysis.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D2B0D-B3E9-4156-2D77-33EC85C53503}"/>
              </a:ext>
            </a:extLst>
          </p:cNvPr>
          <p:cNvSpPr txBox="1"/>
          <p:nvPr/>
        </p:nvSpPr>
        <p:spPr>
          <a:xfrm>
            <a:off x="1324075" y="2608271"/>
            <a:ext cx="514689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0">
                <a:solidFill>
                  <a:srgbClr val="000000"/>
                </a:solidFill>
                <a:effectLst/>
              </a:rPr>
              <a:t>Performance analysis for employees is used to evaluate their effectiveness, identify strengths and areas for improvement, set goals, provide feedback, and support career development.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CDFEB-0C75-6EE5-CA4F-90D0147BACC6}"/>
              </a:ext>
            </a:extLst>
          </p:cNvPr>
          <p:cNvSpPr txBox="1"/>
          <p:nvPr/>
        </p:nvSpPr>
        <p:spPr>
          <a:xfrm>
            <a:off x="1418053" y="2647950"/>
            <a:ext cx="46779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Analyzing employee performance by evaluating factors such as gender, performance scores, and ratings, among others.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E3C2C-F2A1-452F-6D82-601E0C6C2778}"/>
              </a:ext>
            </a:extLst>
          </p:cNvPr>
          <p:cNvSpPr txBox="1"/>
          <p:nvPr/>
        </p:nvSpPr>
        <p:spPr>
          <a:xfrm>
            <a:off x="1814512" y="2330113"/>
            <a:ext cx="38995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•Employee, </a:t>
            </a:r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•Employers,</a:t>
            </a:r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•Owners,</a:t>
            </a:r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•Managers, </a:t>
            </a:r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•Shareholders etc.,</a:t>
            </a:r>
            <a:endParaRPr lang="en-IN" sz="28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128EF-1987-9E93-D604-4FAF9DCCDF93}"/>
              </a:ext>
            </a:extLst>
          </p:cNvPr>
          <p:cNvSpPr txBox="1"/>
          <p:nvPr/>
        </p:nvSpPr>
        <p:spPr>
          <a:xfrm>
            <a:off x="4117755" y="2775355"/>
            <a:ext cx="48184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>
                <a:solidFill>
                  <a:srgbClr val="000000"/>
                </a:solidFill>
                <a:effectLst/>
              </a:rPr>
              <a:t>1. Conditional formatting – Missing</a:t>
            </a:r>
          </a:p>
          <a:p>
            <a:r>
              <a:rPr lang="en-IN" sz="2400" b="0" i="0">
                <a:solidFill>
                  <a:srgbClr val="000000"/>
                </a:solidFill>
                <a:effectLst/>
              </a:rPr>
              <a:t>2. Filter -Remove</a:t>
            </a:r>
            <a:endParaRPr lang="en-IN" sz="2400">
              <a:solidFill>
                <a:srgbClr val="000000"/>
              </a:solidFill>
              <a:effectLst/>
            </a:endParaRPr>
          </a:p>
          <a:p>
            <a:r>
              <a:rPr lang="en-IN" sz="2400" b="0" i="0">
                <a:solidFill>
                  <a:srgbClr val="000000"/>
                </a:solidFill>
                <a:effectLst/>
              </a:rPr>
              <a:t>3. Formula – Performance </a:t>
            </a:r>
            <a:endParaRPr lang="en-IN" sz="2400">
              <a:solidFill>
                <a:srgbClr val="000000"/>
              </a:solidFill>
              <a:effectLst/>
            </a:endParaRPr>
          </a:p>
          <a:p>
            <a:r>
              <a:rPr lang="en-IN" sz="2400" b="0" i="0">
                <a:solidFill>
                  <a:srgbClr val="000000"/>
                </a:solidFill>
                <a:effectLst/>
              </a:rPr>
              <a:t>4. Pivot – Summary</a:t>
            </a:r>
            <a:endParaRPr lang="en-IN" sz="2400">
              <a:solidFill>
                <a:srgbClr val="000000"/>
              </a:solidFill>
              <a:effectLst/>
            </a:endParaRPr>
          </a:p>
          <a:p>
            <a:r>
              <a:rPr lang="en-IN" sz="2400" b="0" i="0">
                <a:solidFill>
                  <a:srgbClr val="000000"/>
                </a:solidFill>
                <a:effectLst/>
              </a:rPr>
              <a:t>5. Graph – Data visualization</a:t>
            </a:r>
            <a:endParaRPr lang="en-IN" sz="24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C0556-09BF-AE67-ED04-26F9E538CC95}"/>
              </a:ext>
            </a:extLst>
          </p:cNvPr>
          <p:cNvSpPr txBox="1"/>
          <p:nvPr/>
        </p:nvSpPr>
        <p:spPr>
          <a:xfrm>
            <a:off x="1320257" y="1631101"/>
            <a:ext cx="62712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Employee dataset – dashboard</a:t>
            </a:r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26 – features</a:t>
            </a:r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9 – features</a:t>
            </a:r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Employee id – numerical</a:t>
            </a:r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Name – text</a:t>
            </a:r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Employee type</a:t>
            </a:r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Performance level</a:t>
            </a:r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Gender –male, female</a:t>
            </a:r>
            <a:endParaRPr lang="en-IN" sz="2800">
              <a:solidFill>
                <a:srgbClr val="000000"/>
              </a:solidFill>
              <a:effectLst/>
            </a:endParaRPr>
          </a:p>
          <a:p>
            <a:r>
              <a:rPr lang="en-IN" sz="2800" b="0" i="0">
                <a:solidFill>
                  <a:srgbClr val="000000"/>
                </a:solidFill>
                <a:effectLst/>
              </a:rPr>
              <a:t>Employee Rating – numerical</a:t>
            </a:r>
            <a:endParaRPr lang="en-IN" sz="280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8C253-49D2-7064-BE86-E2772D0C3454}"/>
              </a:ext>
            </a:extLst>
          </p:cNvPr>
          <p:cNvSpPr txBox="1"/>
          <p:nvPr/>
        </p:nvSpPr>
        <p:spPr>
          <a:xfrm>
            <a:off x="3198974" y="3226025"/>
            <a:ext cx="6994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Performance Level =IFS(Z13&gt;=5,"VERY </a:t>
            </a:r>
          </a:p>
          <a:p>
            <a:r>
              <a:rPr lang="en-US"/>
              <a:t>HIGH",Z13&gt;=4,"HIGH",Z13&gt;=3,"MED",TRUE,"LOW")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Meera H</cp:lastModifiedBy>
  <cp:revision>13</cp:revision>
  <dcterms:created xsi:type="dcterms:W3CDTF">2024-03-29T15:07:22Z</dcterms:created>
  <dcterms:modified xsi:type="dcterms:W3CDTF">2024-08-31T19:19:23Z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