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59" r:id="rId5"/>
    <p:sldId id="260" r:id="rId6"/>
    <p:sldId id="269" r:id="rId7"/>
    <p:sldId id="262" r:id="rId8"/>
    <p:sldId id="263" r:id="rId9"/>
    <p:sldId id="264" r:id="rId10"/>
    <p:sldId id="272" r:id="rId11"/>
    <p:sldId id="271" r:id="rId12"/>
    <p:sldId id="273" r:id="rId13"/>
    <p:sldId id="274" r:id="rId14"/>
    <p:sldId id="270" r:id="rId15"/>
    <p:sldId id="266" r:id="rId16"/>
    <p:sldId id="26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102C"/>
    <a:srgbClr val="AFAAB9"/>
    <a:srgbClr val="71758A"/>
    <a:srgbClr val="D4EBD8"/>
    <a:srgbClr val="3B5D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A18C0F-7EBB-1B4E-CE48-A65FABC07DEA}" v="154" dt="2025-05-24T15:11:53.793"/>
    <p1510:client id="{2BC5659F-7A1D-DC32-69DC-5688851C3DE8}" v="397" dt="2025-05-24T11:50:02.729"/>
    <p1510:client id="{4099D364-551B-CBF3-5AB1-CD0D13A4773B}" v="79" dt="2025-05-24T14:09:34.562"/>
    <p1510:client id="{CD16E5A8-86D0-F10B-6A67-D7B2AB29D5E9}" v="100" dt="2025-05-24T12:34:02.0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66" autoAdjust="0"/>
    <p:restoredTop sz="94660"/>
  </p:normalViewPr>
  <p:slideViewPr>
    <p:cSldViewPr snapToGrid="0">
      <p:cViewPr varScale="1">
        <p:scale>
          <a:sx n="63" d="100"/>
          <a:sy n="63" d="100"/>
        </p:scale>
        <p:origin x="75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era Natarajan" userId="S::meera.natarajan@ascendion.com::13b4dfbb-30e9-4e16-9c10-16f7efdb9eff" providerId="AD" clId="Web-{2BC5659F-7A1D-DC32-69DC-5688851C3DE8}"/>
    <pc:docChg chg="delSld modSld sldOrd">
      <pc:chgData name="Meera Natarajan" userId="S::meera.natarajan@ascendion.com::13b4dfbb-30e9-4e16-9c10-16f7efdb9eff" providerId="AD" clId="Web-{2BC5659F-7A1D-DC32-69DC-5688851C3DE8}" dt="2025-05-24T11:50:02.729" v="242" actId="14100"/>
      <pc:docMkLst>
        <pc:docMk/>
      </pc:docMkLst>
      <pc:sldChg chg="modSp">
        <pc:chgData name="Meera Natarajan" userId="S::meera.natarajan@ascendion.com::13b4dfbb-30e9-4e16-9c10-16f7efdb9eff" providerId="AD" clId="Web-{2BC5659F-7A1D-DC32-69DC-5688851C3DE8}" dt="2025-05-24T11:45:04.641" v="201" actId="20577"/>
        <pc:sldMkLst>
          <pc:docMk/>
          <pc:sldMk cId="2189389533" sldId="257"/>
        </pc:sldMkLst>
        <pc:spChg chg="mod">
          <ac:chgData name="Meera Natarajan" userId="S::meera.natarajan@ascendion.com::13b4dfbb-30e9-4e16-9c10-16f7efdb9eff" providerId="AD" clId="Web-{2BC5659F-7A1D-DC32-69DC-5688851C3DE8}" dt="2025-05-24T11:44:39.077" v="200" actId="20577"/>
          <ac:spMkLst>
            <pc:docMk/>
            <pc:sldMk cId="2189389533" sldId="257"/>
            <ac:spMk id="2" creationId="{C5ADA6FF-6F44-C06C-54EB-E08AF6143311}"/>
          </ac:spMkLst>
        </pc:spChg>
        <pc:spChg chg="mod">
          <ac:chgData name="Meera Natarajan" userId="S::meera.natarajan@ascendion.com::13b4dfbb-30e9-4e16-9c10-16f7efdb9eff" providerId="AD" clId="Web-{2BC5659F-7A1D-DC32-69DC-5688851C3DE8}" dt="2025-05-24T11:45:04.641" v="201" actId="20577"/>
          <ac:spMkLst>
            <pc:docMk/>
            <pc:sldMk cId="2189389533" sldId="257"/>
            <ac:spMk id="3" creationId="{DC974569-3E72-209E-3294-60EB4C694B43}"/>
          </ac:spMkLst>
        </pc:spChg>
        <pc:spChg chg="mod">
          <ac:chgData name="Meera Natarajan" userId="S::meera.natarajan@ascendion.com::13b4dfbb-30e9-4e16-9c10-16f7efdb9eff" providerId="AD" clId="Web-{2BC5659F-7A1D-DC32-69DC-5688851C3DE8}" dt="2025-05-24T11:42:13.947" v="194" actId="14100"/>
          <ac:spMkLst>
            <pc:docMk/>
            <pc:sldMk cId="2189389533" sldId="257"/>
            <ac:spMk id="4" creationId="{518A408B-108E-8EA9-DA0A-9F0FA1CD9B17}"/>
          </ac:spMkLst>
        </pc:spChg>
        <pc:spChg chg="mod">
          <ac:chgData name="Meera Natarajan" userId="S::meera.natarajan@ascendion.com::13b4dfbb-30e9-4e16-9c10-16f7efdb9eff" providerId="AD" clId="Web-{2BC5659F-7A1D-DC32-69DC-5688851C3DE8}" dt="2025-05-24T11:42:03.587" v="189"/>
          <ac:spMkLst>
            <pc:docMk/>
            <pc:sldMk cId="2189389533" sldId="257"/>
            <ac:spMk id="5" creationId="{F86A3C17-90A3-F93F-5D84-D3D378E1ACB2}"/>
          </ac:spMkLst>
        </pc:spChg>
        <pc:spChg chg="mod">
          <ac:chgData name="Meera Natarajan" userId="S::meera.natarajan@ascendion.com::13b4dfbb-30e9-4e16-9c10-16f7efdb9eff" providerId="AD" clId="Web-{2BC5659F-7A1D-DC32-69DC-5688851C3DE8}" dt="2025-05-24T11:42:03.587" v="190"/>
          <ac:spMkLst>
            <pc:docMk/>
            <pc:sldMk cId="2189389533" sldId="257"/>
            <ac:spMk id="6" creationId="{A55AE72A-AEC0-D00B-117C-50F93D7FACDF}"/>
          </ac:spMkLst>
        </pc:spChg>
        <pc:spChg chg="mod">
          <ac:chgData name="Meera Natarajan" userId="S::meera.natarajan@ascendion.com::13b4dfbb-30e9-4e16-9c10-16f7efdb9eff" providerId="AD" clId="Web-{2BC5659F-7A1D-DC32-69DC-5688851C3DE8}" dt="2025-05-24T11:42:03.587" v="191"/>
          <ac:spMkLst>
            <pc:docMk/>
            <pc:sldMk cId="2189389533" sldId="257"/>
            <ac:spMk id="7" creationId="{7F9B1C4D-84C8-31FA-3922-10AC6E28778E}"/>
          </ac:spMkLst>
        </pc:spChg>
        <pc:spChg chg="mod">
          <ac:chgData name="Meera Natarajan" userId="S::meera.natarajan@ascendion.com::13b4dfbb-30e9-4e16-9c10-16f7efdb9eff" providerId="AD" clId="Web-{2BC5659F-7A1D-DC32-69DC-5688851C3DE8}" dt="2025-05-24T11:42:03.587" v="192"/>
          <ac:spMkLst>
            <pc:docMk/>
            <pc:sldMk cId="2189389533" sldId="257"/>
            <ac:spMk id="16" creationId="{36F6DD2B-5B85-359C-4FBD-B253EDD278C8}"/>
          </ac:spMkLst>
        </pc:spChg>
        <pc:spChg chg="mod">
          <ac:chgData name="Meera Natarajan" userId="S::meera.natarajan@ascendion.com::13b4dfbb-30e9-4e16-9c10-16f7efdb9eff" providerId="AD" clId="Web-{2BC5659F-7A1D-DC32-69DC-5688851C3DE8}" dt="2025-05-24T11:42:03.650" v="193"/>
          <ac:spMkLst>
            <pc:docMk/>
            <pc:sldMk cId="2189389533" sldId="257"/>
            <ac:spMk id="19" creationId="{E693E662-DEF3-AC26-DAC6-B46F4CFDCDCC}"/>
          </ac:spMkLst>
        </pc:spChg>
      </pc:sldChg>
      <pc:sldChg chg="modSp">
        <pc:chgData name="Meera Natarajan" userId="S::meera.natarajan@ascendion.com::13b4dfbb-30e9-4e16-9c10-16f7efdb9eff" providerId="AD" clId="Web-{2BC5659F-7A1D-DC32-69DC-5688851C3DE8}" dt="2025-05-24T11:45:37.689" v="204" actId="14100"/>
        <pc:sldMkLst>
          <pc:docMk/>
          <pc:sldMk cId="2026189810" sldId="259"/>
        </pc:sldMkLst>
        <pc:spChg chg="mod">
          <ac:chgData name="Meera Natarajan" userId="S::meera.natarajan@ascendion.com::13b4dfbb-30e9-4e16-9c10-16f7efdb9eff" providerId="AD" clId="Web-{2BC5659F-7A1D-DC32-69DC-5688851C3DE8}" dt="2025-05-24T11:44:23.811" v="199" actId="20577"/>
          <ac:spMkLst>
            <pc:docMk/>
            <pc:sldMk cId="2026189810" sldId="259"/>
            <ac:spMk id="2" creationId="{2B55063D-F1F4-B0DA-30AC-5261138A1501}"/>
          </ac:spMkLst>
        </pc:spChg>
        <pc:spChg chg="mod">
          <ac:chgData name="Meera Natarajan" userId="S::meera.natarajan@ascendion.com::13b4dfbb-30e9-4e16-9c10-16f7efdb9eff" providerId="AD" clId="Web-{2BC5659F-7A1D-DC32-69DC-5688851C3DE8}" dt="2025-05-24T11:45:20.469" v="203" actId="20577"/>
          <ac:spMkLst>
            <pc:docMk/>
            <pc:sldMk cId="2026189810" sldId="259"/>
            <ac:spMk id="9" creationId="{D230439E-6B24-5924-3D7B-DFF4C9C3A8F4}"/>
          </ac:spMkLst>
        </pc:spChg>
        <pc:cxnChg chg="mod">
          <ac:chgData name="Meera Natarajan" userId="S::meera.natarajan@ascendion.com::13b4dfbb-30e9-4e16-9c10-16f7efdb9eff" providerId="AD" clId="Web-{2BC5659F-7A1D-DC32-69DC-5688851C3DE8}" dt="2025-05-24T11:45:37.689" v="204" actId="14100"/>
          <ac:cxnSpMkLst>
            <pc:docMk/>
            <pc:sldMk cId="2026189810" sldId="259"/>
            <ac:cxnSpMk id="7" creationId="{D891974B-0397-ACC8-37B6-992E943C7B33}"/>
          </ac:cxnSpMkLst>
        </pc:cxnChg>
      </pc:sldChg>
      <pc:sldChg chg="modSp">
        <pc:chgData name="Meera Natarajan" userId="S::meera.natarajan@ascendion.com::13b4dfbb-30e9-4e16-9c10-16f7efdb9eff" providerId="AD" clId="Web-{2BC5659F-7A1D-DC32-69DC-5688851C3DE8}" dt="2025-05-24T11:46:52.863" v="227" actId="20577"/>
        <pc:sldMkLst>
          <pc:docMk/>
          <pc:sldMk cId="1490347584" sldId="260"/>
        </pc:sldMkLst>
        <pc:spChg chg="mod">
          <ac:chgData name="Meera Natarajan" userId="S::meera.natarajan@ascendion.com::13b4dfbb-30e9-4e16-9c10-16f7efdb9eff" providerId="AD" clId="Web-{2BC5659F-7A1D-DC32-69DC-5688851C3DE8}" dt="2025-05-24T11:46:52.863" v="227" actId="20577"/>
          <ac:spMkLst>
            <pc:docMk/>
            <pc:sldMk cId="1490347584" sldId="260"/>
            <ac:spMk id="5" creationId="{C01421C8-8710-4BD4-4F97-DBEBDC45F2E5}"/>
          </ac:spMkLst>
        </pc:spChg>
      </pc:sldChg>
      <pc:sldChg chg="del">
        <pc:chgData name="Meera Natarajan" userId="S::meera.natarajan@ascendion.com::13b4dfbb-30e9-4e16-9c10-16f7efdb9eff" providerId="AD" clId="Web-{2BC5659F-7A1D-DC32-69DC-5688851C3DE8}" dt="2025-05-24T09:46:23.177" v="126"/>
        <pc:sldMkLst>
          <pc:docMk/>
          <pc:sldMk cId="3790339467" sldId="261"/>
        </pc:sldMkLst>
      </pc:sldChg>
      <pc:sldChg chg="modSp">
        <pc:chgData name="Meera Natarajan" userId="S::meera.natarajan@ascendion.com::13b4dfbb-30e9-4e16-9c10-16f7efdb9eff" providerId="AD" clId="Web-{2BC5659F-7A1D-DC32-69DC-5688851C3DE8}" dt="2025-05-24T11:49:17.212" v="238" actId="20577"/>
        <pc:sldMkLst>
          <pc:docMk/>
          <pc:sldMk cId="2925309423" sldId="262"/>
        </pc:sldMkLst>
        <pc:spChg chg="mod">
          <ac:chgData name="Meera Natarajan" userId="S::meera.natarajan@ascendion.com::13b4dfbb-30e9-4e16-9c10-16f7efdb9eff" providerId="AD" clId="Web-{2BC5659F-7A1D-DC32-69DC-5688851C3DE8}" dt="2025-05-24T11:49:17.212" v="238" actId="20577"/>
          <ac:spMkLst>
            <pc:docMk/>
            <pc:sldMk cId="2925309423" sldId="262"/>
            <ac:spMk id="2" creationId="{C0CFD7FB-BF20-EC66-9F7B-A95E73215B53}"/>
          </ac:spMkLst>
        </pc:spChg>
      </pc:sldChg>
      <pc:sldChg chg="modSp">
        <pc:chgData name="Meera Natarajan" userId="S::meera.natarajan@ascendion.com::13b4dfbb-30e9-4e16-9c10-16f7efdb9eff" providerId="AD" clId="Web-{2BC5659F-7A1D-DC32-69DC-5688851C3DE8}" dt="2025-05-24T11:50:02.729" v="242" actId="14100"/>
        <pc:sldMkLst>
          <pc:docMk/>
          <pc:sldMk cId="3212797485" sldId="263"/>
        </pc:sldMkLst>
        <pc:spChg chg="mod">
          <ac:chgData name="Meera Natarajan" userId="S::meera.natarajan@ascendion.com::13b4dfbb-30e9-4e16-9c10-16f7efdb9eff" providerId="AD" clId="Web-{2BC5659F-7A1D-DC32-69DC-5688851C3DE8}" dt="2025-05-24T11:49:54.729" v="241" actId="14100"/>
          <ac:spMkLst>
            <pc:docMk/>
            <pc:sldMk cId="3212797485" sldId="263"/>
            <ac:spMk id="7" creationId="{4540FD24-3DA2-C5E6-0DF3-C35FEC9F1972}"/>
          </ac:spMkLst>
        </pc:spChg>
        <pc:cxnChg chg="mod">
          <ac:chgData name="Meera Natarajan" userId="S::meera.natarajan@ascendion.com::13b4dfbb-30e9-4e16-9c10-16f7efdb9eff" providerId="AD" clId="Web-{2BC5659F-7A1D-DC32-69DC-5688851C3DE8}" dt="2025-05-24T11:50:02.729" v="242" actId="14100"/>
          <ac:cxnSpMkLst>
            <pc:docMk/>
            <pc:sldMk cId="3212797485" sldId="263"/>
            <ac:cxnSpMk id="9" creationId="{E49ABCFC-AEA4-FCA7-62F5-F1204AFD904C}"/>
          </ac:cxnSpMkLst>
        </pc:cxnChg>
      </pc:sldChg>
      <pc:sldChg chg="modSp">
        <pc:chgData name="Meera Natarajan" userId="S::meera.natarajan@ascendion.com::13b4dfbb-30e9-4e16-9c10-16f7efdb9eff" providerId="AD" clId="Web-{2BC5659F-7A1D-DC32-69DC-5688851C3DE8}" dt="2025-05-24T11:43:58.560" v="196" actId="20577"/>
        <pc:sldMkLst>
          <pc:docMk/>
          <pc:sldMk cId="962102035" sldId="267"/>
        </pc:sldMkLst>
        <pc:spChg chg="mod">
          <ac:chgData name="Meera Natarajan" userId="S::meera.natarajan@ascendion.com::13b4dfbb-30e9-4e16-9c10-16f7efdb9eff" providerId="AD" clId="Web-{2BC5659F-7A1D-DC32-69DC-5688851C3DE8}" dt="2025-05-24T11:43:58.560" v="196" actId="20577"/>
          <ac:spMkLst>
            <pc:docMk/>
            <pc:sldMk cId="962102035" sldId="267"/>
            <ac:spMk id="3" creationId="{898CF58A-4A85-2818-22ED-9A5ED90F1A02}"/>
          </ac:spMkLst>
        </pc:spChg>
      </pc:sldChg>
      <pc:sldChg chg="addSp delSp modSp">
        <pc:chgData name="Meera Natarajan" userId="S::meera.natarajan@ascendion.com::13b4dfbb-30e9-4e16-9c10-16f7efdb9eff" providerId="AD" clId="Web-{2BC5659F-7A1D-DC32-69DC-5688851C3DE8}" dt="2025-05-24T11:48:26.866" v="236" actId="20577"/>
        <pc:sldMkLst>
          <pc:docMk/>
          <pc:sldMk cId="3533707223" sldId="269"/>
        </pc:sldMkLst>
        <pc:spChg chg="add del">
          <ac:chgData name="Meera Natarajan" userId="S::meera.natarajan@ascendion.com::13b4dfbb-30e9-4e16-9c10-16f7efdb9eff" providerId="AD" clId="Web-{2BC5659F-7A1D-DC32-69DC-5688851C3DE8}" dt="2025-05-24T09:38:13.507" v="1"/>
          <ac:spMkLst>
            <pc:docMk/>
            <pc:sldMk cId="3533707223" sldId="269"/>
            <ac:spMk id="2" creationId="{4F9997A8-F1E2-0222-ADFA-B60CE29B2829}"/>
          </ac:spMkLst>
        </pc:spChg>
        <pc:spChg chg="add del">
          <ac:chgData name="Meera Natarajan" userId="S::meera.natarajan@ascendion.com::13b4dfbb-30e9-4e16-9c10-16f7efdb9eff" providerId="AD" clId="Web-{2BC5659F-7A1D-DC32-69DC-5688851C3DE8}" dt="2025-05-24T09:38:17.460" v="3"/>
          <ac:spMkLst>
            <pc:docMk/>
            <pc:sldMk cId="3533707223" sldId="269"/>
            <ac:spMk id="3" creationId="{26D747B7-9A28-0779-32D0-4E2799B1040D}"/>
          </ac:spMkLst>
        </pc:spChg>
        <pc:spChg chg="add del">
          <ac:chgData name="Meera Natarajan" userId="S::meera.natarajan@ascendion.com::13b4dfbb-30e9-4e16-9c10-16f7efdb9eff" providerId="AD" clId="Web-{2BC5659F-7A1D-DC32-69DC-5688851C3DE8}" dt="2025-05-24T09:38:23.773" v="5"/>
          <ac:spMkLst>
            <pc:docMk/>
            <pc:sldMk cId="3533707223" sldId="269"/>
            <ac:spMk id="4" creationId="{594C45FA-F3A5-6032-56A2-510F747F23B0}"/>
          </ac:spMkLst>
        </pc:spChg>
        <pc:spChg chg="add mod">
          <ac:chgData name="Meera Natarajan" userId="S::meera.natarajan@ascendion.com::13b4dfbb-30e9-4e16-9c10-16f7efdb9eff" providerId="AD" clId="Web-{2BC5659F-7A1D-DC32-69DC-5688851C3DE8}" dt="2025-05-24T11:47:22.786" v="231" actId="20577"/>
          <ac:spMkLst>
            <pc:docMk/>
            <pc:sldMk cId="3533707223" sldId="269"/>
            <ac:spMk id="5" creationId="{C237028E-AEFD-AA7B-17B5-7FBA08283B46}"/>
          </ac:spMkLst>
        </pc:spChg>
        <pc:spChg chg="add mod">
          <ac:chgData name="Meera Natarajan" userId="S::meera.natarajan@ascendion.com::13b4dfbb-30e9-4e16-9c10-16f7efdb9eff" providerId="AD" clId="Web-{2BC5659F-7A1D-DC32-69DC-5688851C3DE8}" dt="2025-05-24T11:47:33.130" v="233" actId="20577"/>
          <ac:spMkLst>
            <pc:docMk/>
            <pc:sldMk cId="3533707223" sldId="269"/>
            <ac:spMk id="6" creationId="{12E67559-6B07-0EA7-3CAE-81C2A870D0B9}"/>
          </ac:spMkLst>
        </pc:spChg>
        <pc:spChg chg="add mod">
          <ac:chgData name="Meera Natarajan" userId="S::meera.natarajan@ascendion.com::13b4dfbb-30e9-4e16-9c10-16f7efdb9eff" providerId="AD" clId="Web-{2BC5659F-7A1D-DC32-69DC-5688851C3DE8}" dt="2025-05-24T11:47:13.457" v="228" actId="20577"/>
          <ac:spMkLst>
            <pc:docMk/>
            <pc:sldMk cId="3533707223" sldId="269"/>
            <ac:spMk id="7" creationId="{3F99C087-8E44-A5FA-F4E3-7F7161D96939}"/>
          </ac:spMkLst>
        </pc:spChg>
        <pc:spChg chg="add mod">
          <ac:chgData name="Meera Natarajan" userId="S::meera.natarajan@ascendion.com::13b4dfbb-30e9-4e16-9c10-16f7efdb9eff" providerId="AD" clId="Web-{2BC5659F-7A1D-DC32-69DC-5688851C3DE8}" dt="2025-05-24T11:48:16.897" v="235" actId="20577"/>
          <ac:spMkLst>
            <pc:docMk/>
            <pc:sldMk cId="3533707223" sldId="269"/>
            <ac:spMk id="9" creationId="{EDCFEDBE-15E4-D570-F35B-F4CF9A3B4419}"/>
          </ac:spMkLst>
        </pc:spChg>
        <pc:spChg chg="add del">
          <ac:chgData name="Meera Natarajan" userId="S::meera.natarajan@ascendion.com::13b4dfbb-30e9-4e16-9c10-16f7efdb9eff" providerId="AD" clId="Web-{2BC5659F-7A1D-DC32-69DC-5688851C3DE8}" dt="2025-05-24T09:44:53.592" v="103"/>
          <ac:spMkLst>
            <pc:docMk/>
            <pc:sldMk cId="3533707223" sldId="269"/>
            <ac:spMk id="10" creationId="{2EBA2211-7400-AAFF-D639-083C73F97442}"/>
          </ac:spMkLst>
        </pc:spChg>
        <pc:spChg chg="add del">
          <ac:chgData name="Meera Natarajan" userId="S::meera.natarajan@ascendion.com::13b4dfbb-30e9-4e16-9c10-16f7efdb9eff" providerId="AD" clId="Web-{2BC5659F-7A1D-DC32-69DC-5688851C3DE8}" dt="2025-05-24T09:45:03.733" v="105"/>
          <ac:spMkLst>
            <pc:docMk/>
            <pc:sldMk cId="3533707223" sldId="269"/>
            <ac:spMk id="11" creationId="{3FAEDCEE-E584-4DFF-9400-B57009143757}"/>
          </ac:spMkLst>
        </pc:spChg>
        <pc:spChg chg="add del">
          <ac:chgData name="Meera Natarajan" userId="S::meera.natarajan@ascendion.com::13b4dfbb-30e9-4e16-9c10-16f7efdb9eff" providerId="AD" clId="Web-{2BC5659F-7A1D-DC32-69DC-5688851C3DE8}" dt="2025-05-24T09:45:12.578" v="107"/>
          <ac:spMkLst>
            <pc:docMk/>
            <pc:sldMk cId="3533707223" sldId="269"/>
            <ac:spMk id="13" creationId="{05A2968C-D3F7-5FBC-0030-888B6A1AC97F}"/>
          </ac:spMkLst>
        </pc:spChg>
        <pc:spChg chg="add mod">
          <ac:chgData name="Meera Natarajan" userId="S::meera.natarajan@ascendion.com::13b4dfbb-30e9-4e16-9c10-16f7efdb9eff" providerId="AD" clId="Web-{2BC5659F-7A1D-DC32-69DC-5688851C3DE8}" dt="2025-05-24T11:48:26.866" v="236" actId="20577"/>
          <ac:spMkLst>
            <pc:docMk/>
            <pc:sldMk cId="3533707223" sldId="269"/>
            <ac:spMk id="15" creationId="{1F347AE7-2BE1-2D0E-DC57-3CC97811C3FB}"/>
          </ac:spMkLst>
        </pc:spChg>
        <pc:cxnChg chg="mod">
          <ac:chgData name="Meera Natarajan" userId="S::meera.natarajan@ascendion.com::13b4dfbb-30e9-4e16-9c10-16f7efdb9eff" providerId="AD" clId="Web-{2BC5659F-7A1D-DC32-69DC-5688851C3DE8}" dt="2025-05-24T09:46:16.348" v="125" actId="14100"/>
          <ac:cxnSpMkLst>
            <pc:docMk/>
            <pc:sldMk cId="3533707223" sldId="269"/>
            <ac:cxnSpMk id="14" creationId="{D3ADE854-0644-F543-CEE1-77FCBDE8E201}"/>
          </ac:cxnSpMkLst>
        </pc:cxnChg>
      </pc:sldChg>
      <pc:sldChg chg="addSp modSp ord">
        <pc:chgData name="Meera Natarajan" userId="S::meera.natarajan@ascendion.com::13b4dfbb-30e9-4e16-9c10-16f7efdb9eff" providerId="AD" clId="Web-{2BC5659F-7A1D-DC32-69DC-5688851C3DE8}" dt="2025-05-24T11:35:50.355" v="185" actId="14100"/>
        <pc:sldMkLst>
          <pc:docMk/>
          <pc:sldMk cId="2529310794" sldId="270"/>
        </pc:sldMkLst>
        <pc:spChg chg="add mod">
          <ac:chgData name="Meera Natarajan" userId="S::meera.natarajan@ascendion.com::13b4dfbb-30e9-4e16-9c10-16f7efdb9eff" providerId="AD" clId="Web-{2BC5659F-7A1D-DC32-69DC-5688851C3DE8}" dt="2025-05-24T11:01:38.347" v="147" actId="20577"/>
          <ac:spMkLst>
            <pc:docMk/>
            <pc:sldMk cId="2529310794" sldId="270"/>
            <ac:spMk id="2" creationId="{9DB05255-810F-8994-4585-1D48FACA5AA4}"/>
          </ac:spMkLst>
        </pc:spChg>
        <pc:spChg chg="add mod">
          <ac:chgData name="Meera Natarajan" userId="S::meera.natarajan@ascendion.com::13b4dfbb-30e9-4e16-9c10-16f7efdb9eff" providerId="AD" clId="Web-{2BC5659F-7A1D-DC32-69DC-5688851C3DE8}" dt="2025-05-24T11:35:39.073" v="184" actId="20577"/>
          <ac:spMkLst>
            <pc:docMk/>
            <pc:sldMk cId="2529310794" sldId="270"/>
            <ac:spMk id="3" creationId="{6138FCCF-3014-D0E8-1766-0AEAF9B3B67A}"/>
          </ac:spMkLst>
        </pc:spChg>
        <pc:cxnChg chg="mod">
          <ac:chgData name="Meera Natarajan" userId="S::meera.natarajan@ascendion.com::13b4dfbb-30e9-4e16-9c10-16f7efdb9eff" providerId="AD" clId="Web-{2BC5659F-7A1D-DC32-69DC-5688851C3DE8}" dt="2025-05-24T11:35:50.355" v="185" actId="14100"/>
          <ac:cxnSpMkLst>
            <pc:docMk/>
            <pc:sldMk cId="2529310794" sldId="270"/>
            <ac:cxnSpMk id="6" creationId="{E43100FC-054E-A053-A08F-35CDEFAC2A08}"/>
          </ac:cxnSpMkLst>
        </pc:cxnChg>
      </pc:sldChg>
    </pc:docChg>
  </pc:docChgLst>
  <pc:docChgLst>
    <pc:chgData name="Meera Natarajan" userId="S::meera.natarajan@ascendion.com::13b4dfbb-30e9-4e16-9c10-16f7efdb9eff" providerId="AD" clId="Web-{EBDAEFC0-274B-36E5-3659-7A40F734F52F}"/>
    <pc:docChg chg="addSld modSld">
      <pc:chgData name="Meera Natarajan" userId="S::meera.natarajan@ascendion.com::13b4dfbb-30e9-4e16-9c10-16f7efdb9eff" providerId="AD" clId="Web-{EBDAEFC0-274B-36E5-3659-7A40F734F52F}" dt="2025-05-23T13:21:14.379" v="515" actId="20577"/>
      <pc:docMkLst>
        <pc:docMk/>
      </pc:docMkLst>
      <pc:sldChg chg="modSp">
        <pc:chgData name="Meera Natarajan" userId="S::meera.natarajan@ascendion.com::13b4dfbb-30e9-4e16-9c10-16f7efdb9eff" providerId="AD" clId="Web-{EBDAEFC0-274B-36E5-3659-7A40F734F52F}" dt="2025-05-23T12:16:49.903" v="17" actId="20577"/>
        <pc:sldMkLst>
          <pc:docMk/>
          <pc:sldMk cId="1490347584" sldId="260"/>
        </pc:sldMkLst>
        <pc:spChg chg="mod">
          <ac:chgData name="Meera Natarajan" userId="S::meera.natarajan@ascendion.com::13b4dfbb-30e9-4e16-9c10-16f7efdb9eff" providerId="AD" clId="Web-{EBDAEFC0-274B-36E5-3659-7A40F734F52F}" dt="2025-05-23T12:16:49.903" v="17" actId="20577"/>
          <ac:spMkLst>
            <pc:docMk/>
            <pc:sldMk cId="1490347584" sldId="260"/>
            <ac:spMk id="5" creationId="{C01421C8-8710-4BD4-4F97-DBEBDC45F2E5}"/>
          </ac:spMkLst>
        </pc:spChg>
      </pc:sldChg>
      <pc:sldChg chg="addSp modSp">
        <pc:chgData name="Meera Natarajan" userId="S::meera.natarajan@ascendion.com::13b4dfbb-30e9-4e16-9c10-16f7efdb9eff" providerId="AD" clId="Web-{EBDAEFC0-274B-36E5-3659-7A40F734F52F}" dt="2025-05-23T12:20:58.231" v="24" actId="14100"/>
        <pc:sldMkLst>
          <pc:docMk/>
          <pc:sldMk cId="2925309423" sldId="262"/>
        </pc:sldMkLst>
        <pc:picChg chg="add mod">
          <ac:chgData name="Meera Natarajan" userId="S::meera.natarajan@ascendion.com::13b4dfbb-30e9-4e16-9c10-16f7efdb9eff" providerId="AD" clId="Web-{EBDAEFC0-274B-36E5-3659-7A40F734F52F}" dt="2025-05-23T12:20:58.231" v="24" actId="14100"/>
          <ac:picMkLst>
            <pc:docMk/>
            <pc:sldMk cId="2925309423" sldId="262"/>
            <ac:picMk id="3" creationId="{60D3E429-8DD5-CD10-CD75-F3F1284D0BED}"/>
          </ac:picMkLst>
        </pc:picChg>
      </pc:sldChg>
      <pc:sldChg chg="addSp modSp">
        <pc:chgData name="Meera Natarajan" userId="S::meera.natarajan@ascendion.com::13b4dfbb-30e9-4e16-9c10-16f7efdb9eff" providerId="AD" clId="Web-{EBDAEFC0-274B-36E5-3659-7A40F734F52F}" dt="2025-05-23T12:21:15.733" v="29" actId="14100"/>
        <pc:sldMkLst>
          <pc:docMk/>
          <pc:sldMk cId="3212797485" sldId="263"/>
        </pc:sldMkLst>
        <pc:picChg chg="add mod">
          <ac:chgData name="Meera Natarajan" userId="S::meera.natarajan@ascendion.com::13b4dfbb-30e9-4e16-9c10-16f7efdb9eff" providerId="AD" clId="Web-{EBDAEFC0-274B-36E5-3659-7A40F734F52F}" dt="2025-05-23T12:21:15.733" v="29" actId="14100"/>
          <ac:picMkLst>
            <pc:docMk/>
            <pc:sldMk cId="3212797485" sldId="263"/>
            <ac:picMk id="3" creationId="{8C3A01C0-EF06-A793-5C4F-5C17659545F4}"/>
          </ac:picMkLst>
        </pc:picChg>
      </pc:sldChg>
      <pc:sldChg chg="addSp delSp modSp">
        <pc:chgData name="Meera Natarajan" userId="S::meera.natarajan@ascendion.com::13b4dfbb-30e9-4e16-9c10-16f7efdb9eff" providerId="AD" clId="Web-{EBDAEFC0-274B-36E5-3659-7A40F734F52F}" dt="2025-05-23T12:41:10.736" v="333" actId="1076"/>
        <pc:sldMkLst>
          <pc:docMk/>
          <pc:sldMk cId="3652557165" sldId="264"/>
        </pc:sldMkLst>
        <pc:spChg chg="mod">
          <ac:chgData name="Meera Natarajan" userId="S::meera.natarajan@ascendion.com::13b4dfbb-30e9-4e16-9c10-16f7efdb9eff" providerId="AD" clId="Web-{EBDAEFC0-274B-36E5-3659-7A40F734F52F}" dt="2025-05-23T12:40:22.202" v="322" actId="20577"/>
          <ac:spMkLst>
            <pc:docMk/>
            <pc:sldMk cId="3652557165" sldId="264"/>
            <ac:spMk id="2" creationId="{A0481DD9-4D62-ABEF-BD32-7C982ADE22BB}"/>
          </ac:spMkLst>
        </pc:spChg>
        <pc:spChg chg="add del mod">
          <ac:chgData name="Meera Natarajan" userId="S::meera.natarajan@ascendion.com::13b4dfbb-30e9-4e16-9c10-16f7efdb9eff" providerId="AD" clId="Web-{EBDAEFC0-274B-36E5-3659-7A40F734F52F}" dt="2025-05-23T12:40:54.047" v="330" actId="1076"/>
          <ac:spMkLst>
            <pc:docMk/>
            <pc:sldMk cId="3652557165" sldId="264"/>
            <ac:spMk id="7" creationId="{0383EB59-6FA2-5D11-4423-DFA70FA54665}"/>
          </ac:spMkLst>
        </pc:spChg>
        <pc:picChg chg="add del mod">
          <ac:chgData name="Meera Natarajan" userId="S::meera.natarajan@ascendion.com::13b4dfbb-30e9-4e16-9c10-16f7efdb9eff" providerId="AD" clId="Web-{EBDAEFC0-274B-36E5-3659-7A40F734F52F}" dt="2025-05-23T12:26:39.723" v="36"/>
          <ac:picMkLst>
            <pc:docMk/>
            <pc:sldMk cId="3652557165" sldId="264"/>
            <ac:picMk id="3" creationId="{C0FEB51D-9ADB-86C8-8913-8C445FF27E3A}"/>
          </ac:picMkLst>
        </pc:picChg>
        <pc:picChg chg="add mod">
          <ac:chgData name="Meera Natarajan" userId="S::meera.natarajan@ascendion.com::13b4dfbb-30e9-4e16-9c10-16f7efdb9eff" providerId="AD" clId="Web-{EBDAEFC0-274B-36E5-3659-7A40F734F52F}" dt="2025-05-23T12:41:10.736" v="333" actId="1076"/>
          <ac:picMkLst>
            <pc:docMk/>
            <pc:sldMk cId="3652557165" sldId="264"/>
            <ac:picMk id="4" creationId="{7EFC39C4-ADCB-E44C-A898-0E218C7F5BA8}"/>
          </ac:picMkLst>
        </pc:picChg>
        <pc:cxnChg chg="mod">
          <ac:chgData name="Meera Natarajan" userId="S::meera.natarajan@ascendion.com::13b4dfbb-30e9-4e16-9c10-16f7efdb9eff" providerId="AD" clId="Web-{EBDAEFC0-274B-36E5-3659-7A40F734F52F}" dt="2025-05-23T12:41:02.954" v="331" actId="14100"/>
          <ac:cxnSpMkLst>
            <pc:docMk/>
            <pc:sldMk cId="3652557165" sldId="264"/>
            <ac:cxnSpMk id="9" creationId="{93510948-BB66-8A94-70DD-E61269877E46}"/>
          </ac:cxnSpMkLst>
        </pc:cxnChg>
      </pc:sldChg>
      <pc:sldChg chg="addSp delSp modSp add replId">
        <pc:chgData name="Meera Natarajan" userId="S::meera.natarajan@ascendion.com::13b4dfbb-30e9-4e16-9c10-16f7efdb9eff" providerId="AD" clId="Web-{EBDAEFC0-274B-36E5-3659-7A40F734F52F}" dt="2025-05-23T13:21:14.379" v="515" actId="20577"/>
        <pc:sldMkLst>
          <pc:docMk/>
          <pc:sldMk cId="278636" sldId="271"/>
        </pc:sldMkLst>
        <pc:spChg chg="mod">
          <ac:chgData name="Meera Natarajan" userId="S::meera.natarajan@ascendion.com::13b4dfbb-30e9-4e16-9c10-16f7efdb9eff" providerId="AD" clId="Web-{EBDAEFC0-274B-36E5-3659-7A40F734F52F}" dt="2025-05-23T13:21:14.379" v="515" actId="20577"/>
          <ac:spMkLst>
            <pc:docMk/>
            <pc:sldMk cId="278636" sldId="271"/>
            <ac:spMk id="2" creationId="{4011C2FB-0639-6193-D44F-5D37795D6B3B}"/>
          </ac:spMkLst>
        </pc:spChg>
        <pc:spChg chg="mod">
          <ac:chgData name="Meera Natarajan" userId="S::meera.natarajan@ascendion.com::13b4dfbb-30e9-4e16-9c10-16f7efdb9eff" providerId="AD" clId="Web-{EBDAEFC0-274B-36E5-3659-7A40F734F52F}" dt="2025-05-23T12:49:59.193" v="429" actId="1076"/>
          <ac:spMkLst>
            <pc:docMk/>
            <pc:sldMk cId="278636" sldId="271"/>
            <ac:spMk id="7" creationId="{1FF8C9DE-6157-1884-78DA-A15F98E5544B}"/>
          </ac:spMkLst>
        </pc:spChg>
        <pc:picChg chg="add mod">
          <ac:chgData name="Meera Natarajan" userId="S::meera.natarajan@ascendion.com::13b4dfbb-30e9-4e16-9c10-16f7efdb9eff" providerId="AD" clId="Web-{EBDAEFC0-274B-36E5-3659-7A40F734F52F}" dt="2025-05-23T12:50:16.334" v="432" actId="1076"/>
          <ac:picMkLst>
            <pc:docMk/>
            <pc:sldMk cId="278636" sldId="271"/>
            <ac:picMk id="3" creationId="{71F383A3-25B4-5430-074E-78AF1E74F281}"/>
          </ac:picMkLst>
        </pc:picChg>
        <pc:picChg chg="del">
          <ac:chgData name="Meera Natarajan" userId="S::meera.natarajan@ascendion.com::13b4dfbb-30e9-4e16-9c10-16f7efdb9eff" providerId="AD" clId="Web-{EBDAEFC0-274B-36E5-3659-7A40F734F52F}" dt="2025-05-23T12:28:42.918" v="48"/>
          <ac:picMkLst>
            <pc:docMk/>
            <pc:sldMk cId="278636" sldId="271"/>
            <ac:picMk id="4" creationId="{584D99CF-ACA7-CABA-9436-590A9706B317}"/>
          </ac:picMkLst>
        </pc:picChg>
        <pc:cxnChg chg="mod">
          <ac:chgData name="Meera Natarajan" userId="S::meera.natarajan@ascendion.com::13b4dfbb-30e9-4e16-9c10-16f7efdb9eff" providerId="AD" clId="Web-{EBDAEFC0-274B-36E5-3659-7A40F734F52F}" dt="2025-05-23T12:50:06.178" v="430" actId="14100"/>
          <ac:cxnSpMkLst>
            <pc:docMk/>
            <pc:sldMk cId="278636" sldId="271"/>
            <ac:cxnSpMk id="9" creationId="{7B26CB97-6F73-D097-6E81-113B41A49AE7}"/>
          </ac:cxnSpMkLst>
        </pc:cxnChg>
      </pc:sldChg>
      <pc:sldChg chg="addSp delSp modSp add replId">
        <pc:chgData name="Meera Natarajan" userId="S::meera.natarajan@ascendion.com::13b4dfbb-30e9-4e16-9c10-16f7efdb9eff" providerId="AD" clId="Web-{EBDAEFC0-274B-36E5-3659-7A40F734F52F}" dt="2025-05-23T13:20:29.016" v="510" actId="20577"/>
        <pc:sldMkLst>
          <pc:docMk/>
          <pc:sldMk cId="3962973092" sldId="272"/>
        </pc:sldMkLst>
        <pc:spChg chg="mod">
          <ac:chgData name="Meera Natarajan" userId="S::meera.natarajan@ascendion.com::13b4dfbb-30e9-4e16-9c10-16f7efdb9eff" providerId="AD" clId="Web-{EBDAEFC0-274B-36E5-3659-7A40F734F52F}" dt="2025-05-23T13:20:29.016" v="510" actId="20577"/>
          <ac:spMkLst>
            <pc:docMk/>
            <pc:sldMk cId="3962973092" sldId="272"/>
            <ac:spMk id="2" creationId="{09623990-B321-CBE9-F69A-A6F5E50A3FF6}"/>
          </ac:spMkLst>
        </pc:spChg>
        <pc:spChg chg="mod">
          <ac:chgData name="Meera Natarajan" userId="S::meera.natarajan@ascendion.com::13b4dfbb-30e9-4e16-9c10-16f7efdb9eff" providerId="AD" clId="Web-{EBDAEFC0-274B-36E5-3659-7A40F734F52F}" dt="2025-05-23T12:43:47.762" v="380" actId="14100"/>
          <ac:spMkLst>
            <pc:docMk/>
            <pc:sldMk cId="3962973092" sldId="272"/>
            <ac:spMk id="7" creationId="{3360A0C9-831D-29E6-B15F-49838DA371E4}"/>
          </ac:spMkLst>
        </pc:spChg>
        <pc:picChg chg="add mod">
          <ac:chgData name="Meera Natarajan" userId="S::meera.natarajan@ascendion.com::13b4dfbb-30e9-4e16-9c10-16f7efdb9eff" providerId="AD" clId="Web-{EBDAEFC0-274B-36E5-3659-7A40F734F52F}" dt="2025-05-23T12:41:58.020" v="336" actId="1076"/>
          <ac:picMkLst>
            <pc:docMk/>
            <pc:sldMk cId="3962973092" sldId="272"/>
            <ac:picMk id="3" creationId="{C75B908B-95F3-A74D-7031-BC9A623D5BD0}"/>
          </ac:picMkLst>
        </pc:picChg>
        <pc:picChg chg="del">
          <ac:chgData name="Meera Natarajan" userId="S::meera.natarajan@ascendion.com::13b4dfbb-30e9-4e16-9c10-16f7efdb9eff" providerId="AD" clId="Web-{EBDAEFC0-274B-36E5-3659-7A40F734F52F}" dt="2025-05-23T12:27:30.976" v="44"/>
          <ac:picMkLst>
            <pc:docMk/>
            <pc:sldMk cId="3962973092" sldId="272"/>
            <ac:picMk id="4" creationId="{61CBF4A6-53B0-4CC5-BA7B-BEA3CBDFA540}"/>
          </ac:picMkLst>
        </pc:picChg>
        <pc:cxnChg chg="mod">
          <ac:chgData name="Meera Natarajan" userId="S::meera.natarajan@ascendion.com::13b4dfbb-30e9-4e16-9c10-16f7efdb9eff" providerId="AD" clId="Web-{EBDAEFC0-274B-36E5-3659-7A40F734F52F}" dt="2025-05-23T12:44:07.935" v="383" actId="14100"/>
          <ac:cxnSpMkLst>
            <pc:docMk/>
            <pc:sldMk cId="3962973092" sldId="272"/>
            <ac:cxnSpMk id="9" creationId="{E883905F-A920-C6D8-3953-8F0F24D7F4DC}"/>
          </ac:cxnSpMkLst>
        </pc:cxnChg>
      </pc:sldChg>
      <pc:sldChg chg="addSp delSp modSp add replId">
        <pc:chgData name="Meera Natarajan" userId="S::meera.natarajan@ascendion.com::13b4dfbb-30e9-4e16-9c10-16f7efdb9eff" providerId="AD" clId="Web-{EBDAEFC0-274B-36E5-3659-7A40F734F52F}" dt="2025-05-23T13:00:30.656" v="489" actId="1076"/>
        <pc:sldMkLst>
          <pc:docMk/>
          <pc:sldMk cId="962540990" sldId="273"/>
        </pc:sldMkLst>
        <pc:spChg chg="mod">
          <ac:chgData name="Meera Natarajan" userId="S::meera.natarajan@ascendion.com::13b4dfbb-30e9-4e16-9c10-16f7efdb9eff" providerId="AD" clId="Web-{EBDAEFC0-274B-36E5-3659-7A40F734F52F}" dt="2025-05-23T12:56:55.204" v="486" actId="20577"/>
          <ac:spMkLst>
            <pc:docMk/>
            <pc:sldMk cId="962540990" sldId="273"/>
            <ac:spMk id="7" creationId="{28ADA0E6-D887-7E74-4359-76FDFA8C59D3}"/>
          </ac:spMkLst>
        </pc:spChg>
        <pc:picChg chg="del">
          <ac:chgData name="Meera Natarajan" userId="S::meera.natarajan@ascendion.com::13b4dfbb-30e9-4e16-9c10-16f7efdb9eff" providerId="AD" clId="Web-{EBDAEFC0-274B-36E5-3659-7A40F734F52F}" dt="2025-05-23T12:31:58.681" v="54"/>
          <ac:picMkLst>
            <pc:docMk/>
            <pc:sldMk cId="962540990" sldId="273"/>
            <ac:picMk id="3" creationId="{B5C71498-381E-6454-45C4-AF3B04EEF2E8}"/>
          </ac:picMkLst>
        </pc:picChg>
        <pc:picChg chg="add mod">
          <ac:chgData name="Meera Natarajan" userId="S::meera.natarajan@ascendion.com::13b4dfbb-30e9-4e16-9c10-16f7efdb9eff" providerId="AD" clId="Web-{EBDAEFC0-274B-36E5-3659-7A40F734F52F}" dt="2025-05-23T12:51:33.793" v="435" actId="14100"/>
          <ac:picMkLst>
            <pc:docMk/>
            <pc:sldMk cId="962540990" sldId="273"/>
            <ac:picMk id="4" creationId="{10A7D202-F210-F92D-7ABB-AB3E1B1AD827}"/>
          </ac:picMkLst>
        </pc:picChg>
        <pc:picChg chg="add del mod">
          <ac:chgData name="Meera Natarajan" userId="S::meera.natarajan@ascendion.com::13b4dfbb-30e9-4e16-9c10-16f7efdb9eff" providerId="AD" clId="Web-{EBDAEFC0-274B-36E5-3659-7A40F734F52F}" dt="2025-05-23T12:33:29.468" v="64"/>
          <ac:picMkLst>
            <pc:docMk/>
            <pc:sldMk cId="962540990" sldId="273"/>
            <ac:picMk id="5" creationId="{F502B2BD-07CD-D8F2-9B84-3C59D1213240}"/>
          </ac:picMkLst>
        </pc:picChg>
        <pc:cxnChg chg="mod">
          <ac:chgData name="Meera Natarajan" userId="S::meera.natarajan@ascendion.com::13b4dfbb-30e9-4e16-9c10-16f7efdb9eff" providerId="AD" clId="Web-{EBDAEFC0-274B-36E5-3659-7A40F734F52F}" dt="2025-05-23T13:00:30.656" v="489" actId="1076"/>
          <ac:cxnSpMkLst>
            <pc:docMk/>
            <pc:sldMk cId="962540990" sldId="273"/>
            <ac:cxnSpMk id="9" creationId="{B9308262-72C1-70D1-184B-6E20A2B7BE7A}"/>
          </ac:cxnSpMkLst>
        </pc:cxnChg>
      </pc:sldChg>
      <pc:sldChg chg="addSp delSp modSp add replId">
        <pc:chgData name="Meera Natarajan" userId="S::meera.natarajan@ascendion.com::13b4dfbb-30e9-4e16-9c10-16f7efdb9eff" providerId="AD" clId="Web-{EBDAEFC0-274B-36E5-3659-7A40F734F52F}" dt="2025-05-23T13:10:31.836" v="506" actId="14100"/>
        <pc:sldMkLst>
          <pc:docMk/>
          <pc:sldMk cId="1887741879" sldId="274"/>
        </pc:sldMkLst>
        <pc:spChg chg="mod">
          <ac:chgData name="Meera Natarajan" userId="S::meera.natarajan@ascendion.com::13b4dfbb-30e9-4e16-9c10-16f7efdb9eff" providerId="AD" clId="Web-{EBDAEFC0-274B-36E5-3659-7A40F734F52F}" dt="2025-05-23T13:10:31.805" v="505" actId="1076"/>
          <ac:spMkLst>
            <pc:docMk/>
            <pc:sldMk cId="1887741879" sldId="274"/>
            <ac:spMk id="7" creationId="{049EC955-5B4C-6750-70E4-CD5E64581577}"/>
          </ac:spMkLst>
        </pc:spChg>
        <pc:picChg chg="add mod">
          <ac:chgData name="Meera Natarajan" userId="S::meera.natarajan@ascendion.com::13b4dfbb-30e9-4e16-9c10-16f7efdb9eff" providerId="AD" clId="Web-{EBDAEFC0-274B-36E5-3659-7A40F734F52F}" dt="2025-05-23T13:00:50.908" v="493" actId="14100"/>
          <ac:picMkLst>
            <pc:docMk/>
            <pc:sldMk cId="1887741879" sldId="274"/>
            <ac:picMk id="3" creationId="{D19A8942-E7AA-097D-7575-9B6A1D8FC79F}"/>
          </ac:picMkLst>
        </pc:picChg>
        <pc:picChg chg="del">
          <ac:chgData name="Meera Natarajan" userId="S::meera.natarajan@ascendion.com::13b4dfbb-30e9-4e16-9c10-16f7efdb9eff" providerId="AD" clId="Web-{EBDAEFC0-274B-36E5-3659-7A40F734F52F}" dt="2025-05-23T12:33:40.329" v="67"/>
          <ac:picMkLst>
            <pc:docMk/>
            <pc:sldMk cId="1887741879" sldId="274"/>
            <ac:picMk id="4" creationId="{1FA6B673-6695-B1FC-6105-D887A6BB0F48}"/>
          </ac:picMkLst>
        </pc:picChg>
        <pc:cxnChg chg="mod">
          <ac:chgData name="Meera Natarajan" userId="S::meera.natarajan@ascendion.com::13b4dfbb-30e9-4e16-9c10-16f7efdb9eff" providerId="AD" clId="Web-{EBDAEFC0-274B-36E5-3659-7A40F734F52F}" dt="2025-05-23T13:10:31.836" v="506" actId="14100"/>
          <ac:cxnSpMkLst>
            <pc:docMk/>
            <pc:sldMk cId="1887741879" sldId="274"/>
            <ac:cxnSpMk id="9" creationId="{F2CBBD12-85B2-27D4-7074-A4874504E6A9}"/>
          </ac:cxnSpMkLst>
        </pc:cxnChg>
      </pc:sldChg>
    </pc:docChg>
  </pc:docChgLst>
  <pc:docChgLst>
    <pc:chgData name="Meera Natarajan" userId="S::meera.natarajan@ascendion.com::13b4dfbb-30e9-4e16-9c10-16f7efdb9eff" providerId="AD" clId="Web-{CD16E5A8-86D0-F10B-6A67-D7B2AB29D5E9}"/>
    <pc:docChg chg="modSld">
      <pc:chgData name="Meera Natarajan" userId="S::meera.natarajan@ascendion.com::13b4dfbb-30e9-4e16-9c10-16f7efdb9eff" providerId="AD" clId="Web-{CD16E5A8-86D0-F10B-6A67-D7B2AB29D5E9}" dt="2025-05-24T12:33:59.738" v="69" actId="20577"/>
      <pc:docMkLst>
        <pc:docMk/>
      </pc:docMkLst>
      <pc:sldChg chg="modSp">
        <pc:chgData name="Meera Natarajan" userId="S::meera.natarajan@ascendion.com::13b4dfbb-30e9-4e16-9c10-16f7efdb9eff" providerId="AD" clId="Web-{CD16E5A8-86D0-F10B-6A67-D7B2AB29D5E9}" dt="2025-05-24T12:33:59.738" v="69" actId="20577"/>
        <pc:sldMkLst>
          <pc:docMk/>
          <pc:sldMk cId="2189389533" sldId="257"/>
        </pc:sldMkLst>
        <pc:spChg chg="mod">
          <ac:chgData name="Meera Natarajan" userId="S::meera.natarajan@ascendion.com::13b4dfbb-30e9-4e16-9c10-16f7efdb9eff" providerId="AD" clId="Web-{CD16E5A8-86D0-F10B-6A67-D7B2AB29D5E9}" dt="2025-05-24T12:04:20.216" v="15" actId="14100"/>
          <ac:spMkLst>
            <pc:docMk/>
            <pc:sldMk cId="2189389533" sldId="257"/>
            <ac:spMk id="4" creationId="{518A408B-108E-8EA9-DA0A-9F0FA1CD9B17}"/>
          </ac:spMkLst>
        </pc:spChg>
        <pc:spChg chg="mod">
          <ac:chgData name="Meera Natarajan" userId="S::meera.natarajan@ascendion.com::13b4dfbb-30e9-4e16-9c10-16f7efdb9eff" providerId="AD" clId="Web-{CD16E5A8-86D0-F10B-6A67-D7B2AB29D5E9}" dt="2025-05-24T12:12:29.907" v="21" actId="20577"/>
          <ac:spMkLst>
            <pc:docMk/>
            <pc:sldMk cId="2189389533" sldId="257"/>
            <ac:spMk id="6" creationId="{A55AE72A-AEC0-D00B-117C-50F93D7FACDF}"/>
          </ac:spMkLst>
        </pc:spChg>
        <pc:spChg chg="mod">
          <ac:chgData name="Meera Natarajan" userId="S::meera.natarajan@ascendion.com::13b4dfbb-30e9-4e16-9c10-16f7efdb9eff" providerId="AD" clId="Web-{CD16E5A8-86D0-F10B-6A67-D7B2AB29D5E9}" dt="2025-05-24T12:33:59.738" v="69" actId="20577"/>
          <ac:spMkLst>
            <pc:docMk/>
            <pc:sldMk cId="2189389533" sldId="257"/>
            <ac:spMk id="7" creationId="{7F9B1C4D-84C8-31FA-3922-10AC6E28778E}"/>
          </ac:spMkLst>
        </pc:spChg>
      </pc:sldChg>
      <pc:sldChg chg="modSp">
        <pc:chgData name="Meera Natarajan" userId="S::meera.natarajan@ascendion.com::13b4dfbb-30e9-4e16-9c10-16f7efdb9eff" providerId="AD" clId="Web-{CD16E5A8-86D0-F10B-6A67-D7B2AB29D5E9}" dt="2025-05-24T12:31:13.903" v="56" actId="20577"/>
        <pc:sldMkLst>
          <pc:docMk/>
          <pc:sldMk cId="1490347584" sldId="260"/>
        </pc:sldMkLst>
        <pc:spChg chg="mod">
          <ac:chgData name="Meera Natarajan" userId="S::meera.natarajan@ascendion.com::13b4dfbb-30e9-4e16-9c10-16f7efdb9eff" providerId="AD" clId="Web-{CD16E5A8-86D0-F10B-6A67-D7B2AB29D5E9}" dt="2025-05-24T12:31:13.903" v="56" actId="20577"/>
          <ac:spMkLst>
            <pc:docMk/>
            <pc:sldMk cId="1490347584" sldId="260"/>
            <ac:spMk id="5" creationId="{C01421C8-8710-4BD4-4F97-DBEBDC45F2E5}"/>
          </ac:spMkLst>
        </pc:spChg>
      </pc:sldChg>
      <pc:sldChg chg="modSp">
        <pc:chgData name="Meera Natarajan" userId="S::meera.natarajan@ascendion.com::13b4dfbb-30e9-4e16-9c10-16f7efdb9eff" providerId="AD" clId="Web-{CD16E5A8-86D0-F10B-6A67-D7B2AB29D5E9}" dt="2025-05-24T11:51:44.479" v="2" actId="20577"/>
        <pc:sldMkLst>
          <pc:docMk/>
          <pc:sldMk cId="3652557165" sldId="264"/>
        </pc:sldMkLst>
        <pc:spChg chg="mod">
          <ac:chgData name="Meera Natarajan" userId="S::meera.natarajan@ascendion.com::13b4dfbb-30e9-4e16-9c10-16f7efdb9eff" providerId="AD" clId="Web-{CD16E5A8-86D0-F10B-6A67-D7B2AB29D5E9}" dt="2025-05-24T11:51:38.526" v="1" actId="20577"/>
          <ac:spMkLst>
            <pc:docMk/>
            <pc:sldMk cId="3652557165" sldId="264"/>
            <ac:spMk id="2" creationId="{A0481DD9-4D62-ABEF-BD32-7C982ADE22BB}"/>
          </ac:spMkLst>
        </pc:spChg>
        <pc:spChg chg="mod">
          <ac:chgData name="Meera Natarajan" userId="S::meera.natarajan@ascendion.com::13b4dfbb-30e9-4e16-9c10-16f7efdb9eff" providerId="AD" clId="Web-{CD16E5A8-86D0-F10B-6A67-D7B2AB29D5E9}" dt="2025-05-24T11:51:44.479" v="2" actId="20577"/>
          <ac:spMkLst>
            <pc:docMk/>
            <pc:sldMk cId="3652557165" sldId="264"/>
            <ac:spMk id="7" creationId="{0383EB59-6FA2-5D11-4423-DFA70FA54665}"/>
          </ac:spMkLst>
        </pc:spChg>
      </pc:sldChg>
      <pc:sldChg chg="modSp">
        <pc:chgData name="Meera Natarajan" userId="S::meera.natarajan@ascendion.com::13b4dfbb-30e9-4e16-9c10-16f7efdb9eff" providerId="AD" clId="Web-{CD16E5A8-86D0-F10B-6A67-D7B2AB29D5E9}" dt="2025-05-24T12:22:07.398" v="26" actId="14100"/>
        <pc:sldMkLst>
          <pc:docMk/>
          <pc:sldMk cId="1952212516" sldId="266"/>
        </pc:sldMkLst>
        <pc:cxnChg chg="mod">
          <ac:chgData name="Meera Natarajan" userId="S::meera.natarajan@ascendion.com::13b4dfbb-30e9-4e16-9c10-16f7efdb9eff" providerId="AD" clId="Web-{CD16E5A8-86D0-F10B-6A67-D7B2AB29D5E9}" dt="2025-05-24T12:22:07.398" v="26" actId="14100"/>
          <ac:cxnSpMkLst>
            <pc:docMk/>
            <pc:sldMk cId="1952212516" sldId="266"/>
            <ac:cxnSpMk id="13" creationId="{CB947997-3F77-2664-A078-8CEB6B267A95}"/>
          </ac:cxnSpMkLst>
        </pc:cxnChg>
      </pc:sldChg>
      <pc:sldChg chg="modSp">
        <pc:chgData name="Meera Natarajan" userId="S::meera.natarajan@ascendion.com::13b4dfbb-30e9-4e16-9c10-16f7efdb9eff" providerId="AD" clId="Web-{CD16E5A8-86D0-F10B-6A67-D7B2AB29D5E9}" dt="2025-05-24T12:33:23.455" v="67" actId="20577"/>
        <pc:sldMkLst>
          <pc:docMk/>
          <pc:sldMk cId="962102035" sldId="267"/>
        </pc:sldMkLst>
        <pc:spChg chg="mod">
          <ac:chgData name="Meera Natarajan" userId="S::meera.natarajan@ascendion.com::13b4dfbb-30e9-4e16-9c10-16f7efdb9eff" providerId="AD" clId="Web-{CD16E5A8-86D0-F10B-6A67-D7B2AB29D5E9}" dt="2025-05-24T12:33:23.455" v="67" actId="20577"/>
          <ac:spMkLst>
            <pc:docMk/>
            <pc:sldMk cId="962102035" sldId="267"/>
            <ac:spMk id="3" creationId="{898CF58A-4A85-2818-22ED-9A5ED90F1A02}"/>
          </ac:spMkLst>
        </pc:spChg>
      </pc:sldChg>
      <pc:sldChg chg="modSp">
        <pc:chgData name="Meera Natarajan" userId="S::meera.natarajan@ascendion.com::13b4dfbb-30e9-4e16-9c10-16f7efdb9eff" providerId="AD" clId="Web-{CD16E5A8-86D0-F10B-6A67-D7B2AB29D5E9}" dt="2025-05-24T12:18:05.670" v="24" actId="14100"/>
        <pc:sldMkLst>
          <pc:docMk/>
          <pc:sldMk cId="2529310794" sldId="270"/>
        </pc:sldMkLst>
        <pc:spChg chg="mod">
          <ac:chgData name="Meera Natarajan" userId="S::meera.natarajan@ascendion.com::13b4dfbb-30e9-4e16-9c10-16f7efdb9eff" providerId="AD" clId="Web-{CD16E5A8-86D0-F10B-6A67-D7B2AB29D5E9}" dt="2025-05-24T11:54:38.533" v="14" actId="20577"/>
          <ac:spMkLst>
            <pc:docMk/>
            <pc:sldMk cId="2529310794" sldId="270"/>
            <ac:spMk id="3" creationId="{6138FCCF-3014-D0E8-1766-0AEAF9B3B67A}"/>
          </ac:spMkLst>
        </pc:spChg>
        <pc:cxnChg chg="mod">
          <ac:chgData name="Meera Natarajan" userId="S::meera.natarajan@ascendion.com::13b4dfbb-30e9-4e16-9c10-16f7efdb9eff" providerId="AD" clId="Web-{CD16E5A8-86D0-F10B-6A67-D7B2AB29D5E9}" dt="2025-05-24T12:18:05.670" v="24" actId="14100"/>
          <ac:cxnSpMkLst>
            <pc:docMk/>
            <pc:sldMk cId="2529310794" sldId="270"/>
            <ac:cxnSpMk id="6" creationId="{E43100FC-054E-A053-A08F-35CDEFAC2A08}"/>
          </ac:cxnSpMkLst>
        </pc:cxnChg>
      </pc:sldChg>
      <pc:sldChg chg="modSp">
        <pc:chgData name="Meera Natarajan" userId="S::meera.natarajan@ascendion.com::13b4dfbb-30e9-4e16-9c10-16f7efdb9eff" providerId="AD" clId="Web-{CD16E5A8-86D0-F10B-6A67-D7B2AB29D5E9}" dt="2025-05-24T11:53:01.295" v="7" actId="20577"/>
        <pc:sldMkLst>
          <pc:docMk/>
          <pc:sldMk cId="278636" sldId="271"/>
        </pc:sldMkLst>
        <pc:spChg chg="mod">
          <ac:chgData name="Meera Natarajan" userId="S::meera.natarajan@ascendion.com::13b4dfbb-30e9-4e16-9c10-16f7efdb9eff" providerId="AD" clId="Web-{CD16E5A8-86D0-F10B-6A67-D7B2AB29D5E9}" dt="2025-05-24T11:52:47.107" v="6" actId="20577"/>
          <ac:spMkLst>
            <pc:docMk/>
            <pc:sldMk cId="278636" sldId="271"/>
            <ac:spMk id="2" creationId="{4011C2FB-0639-6193-D44F-5D37795D6B3B}"/>
          </ac:spMkLst>
        </pc:spChg>
        <pc:spChg chg="mod">
          <ac:chgData name="Meera Natarajan" userId="S::meera.natarajan@ascendion.com::13b4dfbb-30e9-4e16-9c10-16f7efdb9eff" providerId="AD" clId="Web-{CD16E5A8-86D0-F10B-6A67-D7B2AB29D5E9}" dt="2025-05-24T11:53:01.295" v="7" actId="20577"/>
          <ac:spMkLst>
            <pc:docMk/>
            <pc:sldMk cId="278636" sldId="271"/>
            <ac:spMk id="7" creationId="{1FF8C9DE-6157-1884-78DA-A15F98E5544B}"/>
          </ac:spMkLst>
        </pc:spChg>
      </pc:sldChg>
      <pc:sldChg chg="modSp">
        <pc:chgData name="Meera Natarajan" userId="S::meera.natarajan@ascendion.com::13b4dfbb-30e9-4e16-9c10-16f7efdb9eff" providerId="AD" clId="Web-{CD16E5A8-86D0-F10B-6A67-D7B2AB29D5E9}" dt="2025-05-24T11:52:35.294" v="5" actId="20577"/>
        <pc:sldMkLst>
          <pc:docMk/>
          <pc:sldMk cId="3962973092" sldId="272"/>
        </pc:sldMkLst>
        <pc:spChg chg="mod">
          <ac:chgData name="Meera Natarajan" userId="S::meera.natarajan@ascendion.com::13b4dfbb-30e9-4e16-9c10-16f7efdb9eff" providerId="AD" clId="Web-{CD16E5A8-86D0-F10B-6A67-D7B2AB29D5E9}" dt="2025-05-24T11:51:59.527" v="3" actId="20577"/>
          <ac:spMkLst>
            <pc:docMk/>
            <pc:sldMk cId="3962973092" sldId="272"/>
            <ac:spMk id="2" creationId="{09623990-B321-CBE9-F69A-A6F5E50A3FF6}"/>
          </ac:spMkLst>
        </pc:spChg>
        <pc:spChg chg="mod">
          <ac:chgData name="Meera Natarajan" userId="S::meera.natarajan@ascendion.com::13b4dfbb-30e9-4e16-9c10-16f7efdb9eff" providerId="AD" clId="Web-{CD16E5A8-86D0-F10B-6A67-D7B2AB29D5E9}" dt="2025-05-24T11:52:35.294" v="5" actId="20577"/>
          <ac:spMkLst>
            <pc:docMk/>
            <pc:sldMk cId="3962973092" sldId="272"/>
            <ac:spMk id="7" creationId="{3360A0C9-831D-29E6-B15F-49838DA371E4}"/>
          </ac:spMkLst>
        </pc:spChg>
      </pc:sldChg>
      <pc:sldChg chg="modSp">
        <pc:chgData name="Meera Natarajan" userId="S::meera.natarajan@ascendion.com::13b4dfbb-30e9-4e16-9c10-16f7efdb9eff" providerId="AD" clId="Web-{CD16E5A8-86D0-F10B-6A67-D7B2AB29D5E9}" dt="2025-05-24T11:54:05.891" v="12" actId="14100"/>
        <pc:sldMkLst>
          <pc:docMk/>
          <pc:sldMk cId="962540990" sldId="273"/>
        </pc:sldMkLst>
        <pc:spChg chg="mod">
          <ac:chgData name="Meera Natarajan" userId="S::meera.natarajan@ascendion.com::13b4dfbb-30e9-4e16-9c10-16f7efdb9eff" providerId="AD" clId="Web-{CD16E5A8-86D0-F10B-6A67-D7B2AB29D5E9}" dt="2025-05-24T11:53:55.141" v="11" actId="14100"/>
          <ac:spMkLst>
            <pc:docMk/>
            <pc:sldMk cId="962540990" sldId="273"/>
            <ac:spMk id="7" creationId="{28ADA0E6-D887-7E74-4359-76FDFA8C59D3}"/>
          </ac:spMkLst>
        </pc:spChg>
        <pc:cxnChg chg="mod">
          <ac:chgData name="Meera Natarajan" userId="S::meera.natarajan@ascendion.com::13b4dfbb-30e9-4e16-9c10-16f7efdb9eff" providerId="AD" clId="Web-{CD16E5A8-86D0-F10B-6A67-D7B2AB29D5E9}" dt="2025-05-24T11:54:05.891" v="12" actId="14100"/>
          <ac:cxnSpMkLst>
            <pc:docMk/>
            <pc:sldMk cId="962540990" sldId="273"/>
            <ac:cxnSpMk id="9" creationId="{B9308262-72C1-70D1-184B-6E20A2B7BE7A}"/>
          </ac:cxnSpMkLst>
        </pc:cxnChg>
      </pc:sldChg>
      <pc:sldChg chg="modSp">
        <pc:chgData name="Meera Natarajan" userId="S::meera.natarajan@ascendion.com::13b4dfbb-30e9-4e16-9c10-16f7efdb9eff" providerId="AD" clId="Web-{CD16E5A8-86D0-F10B-6A67-D7B2AB29D5E9}" dt="2025-05-24T11:54:25.361" v="13" actId="20577"/>
        <pc:sldMkLst>
          <pc:docMk/>
          <pc:sldMk cId="1887741879" sldId="274"/>
        </pc:sldMkLst>
        <pc:spChg chg="mod">
          <ac:chgData name="Meera Natarajan" userId="S::meera.natarajan@ascendion.com::13b4dfbb-30e9-4e16-9c10-16f7efdb9eff" providerId="AD" clId="Web-{CD16E5A8-86D0-F10B-6A67-D7B2AB29D5E9}" dt="2025-05-24T11:54:25.361" v="13" actId="20577"/>
          <ac:spMkLst>
            <pc:docMk/>
            <pc:sldMk cId="1887741879" sldId="274"/>
            <ac:spMk id="7" creationId="{049EC955-5B4C-6750-70E4-CD5E64581577}"/>
          </ac:spMkLst>
        </pc:spChg>
      </pc:sldChg>
    </pc:docChg>
  </pc:docChgLst>
  <pc:docChgLst>
    <pc:chgData name="Meera Natarajan" userId="S::meera.natarajan@ascendion.com::13b4dfbb-30e9-4e16-9c10-16f7efdb9eff" providerId="AD" clId="Web-{315126E1-63E8-CCC1-DAA6-D53103F1F545}"/>
    <pc:docChg chg="modSld">
      <pc:chgData name="Meera Natarajan" userId="S::meera.natarajan@ascendion.com::13b4dfbb-30e9-4e16-9c10-16f7efdb9eff" providerId="AD" clId="Web-{315126E1-63E8-CCC1-DAA6-D53103F1F545}" dt="2025-05-23T16:59:39.564" v="69" actId="20577"/>
      <pc:docMkLst>
        <pc:docMk/>
      </pc:docMkLst>
      <pc:sldChg chg="modSp">
        <pc:chgData name="Meera Natarajan" userId="S::meera.natarajan@ascendion.com::13b4dfbb-30e9-4e16-9c10-16f7efdb9eff" providerId="AD" clId="Web-{315126E1-63E8-CCC1-DAA6-D53103F1F545}" dt="2025-05-23T16:38:00.514" v="3" actId="20577"/>
        <pc:sldMkLst>
          <pc:docMk/>
          <pc:sldMk cId="1490347584" sldId="260"/>
        </pc:sldMkLst>
        <pc:spChg chg="mod">
          <ac:chgData name="Meera Natarajan" userId="S::meera.natarajan@ascendion.com::13b4dfbb-30e9-4e16-9c10-16f7efdb9eff" providerId="AD" clId="Web-{315126E1-63E8-CCC1-DAA6-D53103F1F545}" dt="2025-05-23T16:38:00.514" v="3" actId="20577"/>
          <ac:spMkLst>
            <pc:docMk/>
            <pc:sldMk cId="1490347584" sldId="260"/>
            <ac:spMk id="6" creationId="{C3EB464F-FEAD-8C79-94FE-CF96EC897E4D}"/>
          </ac:spMkLst>
        </pc:spChg>
        <pc:cxnChg chg="mod">
          <ac:chgData name="Meera Natarajan" userId="S::meera.natarajan@ascendion.com::13b4dfbb-30e9-4e16-9c10-16f7efdb9eff" providerId="AD" clId="Web-{315126E1-63E8-CCC1-DAA6-D53103F1F545}" dt="2025-05-23T16:37:49.780" v="1" actId="1076"/>
          <ac:cxnSpMkLst>
            <pc:docMk/>
            <pc:sldMk cId="1490347584" sldId="260"/>
            <ac:cxnSpMk id="4" creationId="{822FF82F-5501-977F-6AAC-5D63218C99A4}"/>
          </ac:cxnSpMkLst>
        </pc:cxnChg>
      </pc:sldChg>
      <pc:sldChg chg="modSp">
        <pc:chgData name="Meera Natarajan" userId="S::meera.natarajan@ascendion.com::13b4dfbb-30e9-4e16-9c10-16f7efdb9eff" providerId="AD" clId="Web-{315126E1-63E8-CCC1-DAA6-D53103F1F545}" dt="2025-05-23T16:40:20.674" v="41" actId="14100"/>
        <pc:sldMkLst>
          <pc:docMk/>
          <pc:sldMk cId="2925309423" sldId="262"/>
        </pc:sldMkLst>
        <pc:spChg chg="mod">
          <ac:chgData name="Meera Natarajan" userId="S::meera.natarajan@ascendion.com::13b4dfbb-30e9-4e16-9c10-16f7efdb9eff" providerId="AD" clId="Web-{315126E1-63E8-CCC1-DAA6-D53103F1F545}" dt="2025-05-23T16:39:41.689" v="35" actId="14100"/>
          <ac:spMkLst>
            <pc:docMk/>
            <pc:sldMk cId="2925309423" sldId="262"/>
            <ac:spMk id="2" creationId="{C0CFD7FB-BF20-EC66-9F7B-A95E73215B53}"/>
          </ac:spMkLst>
        </pc:spChg>
        <pc:picChg chg="mod">
          <ac:chgData name="Meera Natarajan" userId="S::meera.natarajan@ascendion.com::13b4dfbb-30e9-4e16-9c10-16f7efdb9eff" providerId="AD" clId="Web-{315126E1-63E8-CCC1-DAA6-D53103F1F545}" dt="2025-05-23T16:39:55.814" v="36" actId="14100"/>
          <ac:picMkLst>
            <pc:docMk/>
            <pc:sldMk cId="2925309423" sldId="262"/>
            <ac:picMk id="3" creationId="{60D3E429-8DD5-CD10-CD75-F3F1284D0BED}"/>
          </ac:picMkLst>
        </pc:picChg>
        <pc:cxnChg chg="mod">
          <ac:chgData name="Meera Natarajan" userId="S::meera.natarajan@ascendion.com::13b4dfbb-30e9-4e16-9c10-16f7efdb9eff" providerId="AD" clId="Web-{315126E1-63E8-CCC1-DAA6-D53103F1F545}" dt="2025-05-23T16:40:20.674" v="41" actId="14100"/>
          <ac:cxnSpMkLst>
            <pc:docMk/>
            <pc:sldMk cId="2925309423" sldId="262"/>
            <ac:cxnSpMk id="5" creationId="{F5DA77FF-97D7-0118-85BE-4E1483DB6EDE}"/>
          </ac:cxnSpMkLst>
        </pc:cxnChg>
      </pc:sldChg>
      <pc:sldChg chg="modSp">
        <pc:chgData name="Meera Natarajan" userId="S::meera.natarajan@ascendion.com::13b4dfbb-30e9-4e16-9c10-16f7efdb9eff" providerId="AD" clId="Web-{315126E1-63E8-CCC1-DAA6-D53103F1F545}" dt="2025-05-23T16:41:44.567" v="57" actId="1076"/>
        <pc:sldMkLst>
          <pc:docMk/>
          <pc:sldMk cId="3212797485" sldId="263"/>
        </pc:sldMkLst>
        <pc:spChg chg="mod">
          <ac:chgData name="Meera Natarajan" userId="S::meera.natarajan@ascendion.com::13b4dfbb-30e9-4e16-9c10-16f7efdb9eff" providerId="AD" clId="Web-{315126E1-63E8-CCC1-DAA6-D53103F1F545}" dt="2025-05-23T16:41:44.567" v="57" actId="1076"/>
          <ac:spMkLst>
            <pc:docMk/>
            <pc:sldMk cId="3212797485" sldId="263"/>
            <ac:spMk id="7" creationId="{4540FD24-3DA2-C5E6-0DF3-C35FEC9F1972}"/>
          </ac:spMkLst>
        </pc:spChg>
        <pc:cxnChg chg="mod">
          <ac:chgData name="Meera Natarajan" userId="S::meera.natarajan@ascendion.com::13b4dfbb-30e9-4e16-9c10-16f7efdb9eff" providerId="AD" clId="Web-{315126E1-63E8-CCC1-DAA6-D53103F1F545}" dt="2025-05-23T16:41:37.270" v="56" actId="14100"/>
          <ac:cxnSpMkLst>
            <pc:docMk/>
            <pc:sldMk cId="3212797485" sldId="263"/>
            <ac:cxnSpMk id="9" creationId="{E49ABCFC-AEA4-FCA7-62F5-F1204AFD904C}"/>
          </ac:cxnSpMkLst>
        </pc:cxnChg>
      </pc:sldChg>
      <pc:sldChg chg="addSp modSp">
        <pc:chgData name="Meera Natarajan" userId="S::meera.natarajan@ascendion.com::13b4dfbb-30e9-4e16-9c10-16f7efdb9eff" providerId="AD" clId="Web-{315126E1-63E8-CCC1-DAA6-D53103F1F545}" dt="2025-05-23T16:59:39.564" v="69" actId="20577"/>
        <pc:sldMkLst>
          <pc:docMk/>
          <pc:sldMk cId="1887741879" sldId="274"/>
        </pc:sldMkLst>
        <pc:spChg chg="mod">
          <ac:chgData name="Meera Natarajan" userId="S::meera.natarajan@ascendion.com::13b4dfbb-30e9-4e16-9c10-16f7efdb9eff" providerId="AD" clId="Web-{315126E1-63E8-CCC1-DAA6-D53103F1F545}" dt="2025-05-23T16:59:39.564" v="69" actId="20577"/>
          <ac:spMkLst>
            <pc:docMk/>
            <pc:sldMk cId="1887741879" sldId="274"/>
            <ac:spMk id="7" creationId="{049EC955-5B4C-6750-70E4-CD5E64581577}"/>
          </ac:spMkLst>
        </pc:spChg>
        <pc:picChg chg="mod">
          <ac:chgData name="Meera Natarajan" userId="S::meera.natarajan@ascendion.com::13b4dfbb-30e9-4e16-9c10-16f7efdb9eff" providerId="AD" clId="Web-{315126E1-63E8-CCC1-DAA6-D53103F1F545}" dt="2025-05-23T16:57:01.826" v="66" actId="14100"/>
          <ac:picMkLst>
            <pc:docMk/>
            <pc:sldMk cId="1887741879" sldId="274"/>
            <ac:picMk id="3" creationId="{D19A8942-E7AA-097D-7575-9B6A1D8FC79F}"/>
          </ac:picMkLst>
        </pc:picChg>
        <pc:picChg chg="add mod">
          <ac:chgData name="Meera Natarajan" userId="S::meera.natarajan@ascendion.com::13b4dfbb-30e9-4e16-9c10-16f7efdb9eff" providerId="AD" clId="Web-{315126E1-63E8-CCC1-DAA6-D53103F1F545}" dt="2025-05-23T16:56:59.716" v="65" actId="1076"/>
          <ac:picMkLst>
            <pc:docMk/>
            <pc:sldMk cId="1887741879" sldId="274"/>
            <ac:picMk id="4" creationId="{7AEE8EBA-12FA-F3ED-4F16-B145A9E2DE4E}"/>
          </ac:picMkLst>
        </pc:picChg>
      </pc:sldChg>
    </pc:docChg>
  </pc:docChgLst>
  <pc:docChgLst>
    <pc:chgData name="Meera Natarajan" userId="S::meera.natarajan@ascendion.com::13b4dfbb-30e9-4e16-9c10-16f7efdb9eff" providerId="AD" clId="Web-{0EA18C0F-7EBB-1B4E-CE48-A65FABC07DEA}"/>
    <pc:docChg chg="modSld">
      <pc:chgData name="Meera Natarajan" userId="S::meera.natarajan@ascendion.com::13b4dfbb-30e9-4e16-9c10-16f7efdb9eff" providerId="AD" clId="Web-{0EA18C0F-7EBB-1B4E-CE48-A65FABC07DEA}" dt="2025-05-24T15:11:53.793" v="109"/>
      <pc:docMkLst>
        <pc:docMk/>
      </pc:docMkLst>
      <pc:sldChg chg="addAnim delAnim modAnim">
        <pc:chgData name="Meera Natarajan" userId="S::meera.natarajan@ascendion.com::13b4dfbb-30e9-4e16-9c10-16f7efdb9eff" providerId="AD" clId="Web-{0EA18C0F-7EBB-1B4E-CE48-A65FABC07DEA}" dt="2025-05-24T15:11:35.182" v="105"/>
        <pc:sldMkLst>
          <pc:docMk/>
          <pc:sldMk cId="89247750" sldId="256"/>
        </pc:sldMkLst>
      </pc:sldChg>
      <pc:sldChg chg="delSp modSp addAnim delAnim">
        <pc:chgData name="Meera Natarajan" userId="S::meera.natarajan@ascendion.com::13b4dfbb-30e9-4e16-9c10-16f7efdb9eff" providerId="AD" clId="Web-{0EA18C0F-7EBB-1B4E-CE48-A65FABC07DEA}" dt="2025-05-24T15:11:30.838" v="104"/>
        <pc:sldMkLst>
          <pc:docMk/>
          <pc:sldMk cId="2189389533" sldId="257"/>
        </pc:sldMkLst>
        <pc:spChg chg="mod">
          <ac:chgData name="Meera Natarajan" userId="S::meera.natarajan@ascendion.com::13b4dfbb-30e9-4e16-9c10-16f7efdb9eff" providerId="AD" clId="Web-{0EA18C0F-7EBB-1B4E-CE48-A65FABC07DEA}" dt="2025-05-24T15:00:07.511" v="50" actId="20577"/>
          <ac:spMkLst>
            <pc:docMk/>
            <pc:sldMk cId="2189389533" sldId="257"/>
            <ac:spMk id="3" creationId="{DC974569-3E72-209E-3294-60EB4C694B43}"/>
          </ac:spMkLst>
        </pc:spChg>
        <pc:cxnChg chg="del mod">
          <ac:chgData name="Meera Natarajan" userId="S::meera.natarajan@ascendion.com::13b4dfbb-30e9-4e16-9c10-16f7efdb9eff" providerId="AD" clId="Web-{0EA18C0F-7EBB-1B4E-CE48-A65FABC07DEA}" dt="2025-05-24T15:00:00.995" v="49"/>
          <ac:cxnSpMkLst>
            <pc:docMk/>
            <pc:sldMk cId="2189389533" sldId="257"/>
            <ac:cxnSpMk id="20" creationId="{927653B8-8986-53CB-65C9-A4869AC37323}"/>
          </ac:cxnSpMkLst>
        </pc:cxnChg>
      </pc:sldChg>
      <pc:sldChg chg="modSp">
        <pc:chgData name="Meera Natarajan" userId="S::meera.natarajan@ascendion.com::13b4dfbb-30e9-4e16-9c10-16f7efdb9eff" providerId="AD" clId="Web-{0EA18C0F-7EBB-1B4E-CE48-A65FABC07DEA}" dt="2025-05-24T14:50:13.674" v="10" actId="20577"/>
        <pc:sldMkLst>
          <pc:docMk/>
          <pc:sldMk cId="2026189810" sldId="259"/>
        </pc:sldMkLst>
        <pc:spChg chg="mod">
          <ac:chgData name="Meera Natarajan" userId="S::meera.natarajan@ascendion.com::13b4dfbb-30e9-4e16-9c10-16f7efdb9eff" providerId="AD" clId="Web-{0EA18C0F-7EBB-1B4E-CE48-A65FABC07DEA}" dt="2025-05-24T14:50:13.674" v="10" actId="20577"/>
          <ac:spMkLst>
            <pc:docMk/>
            <pc:sldMk cId="2026189810" sldId="259"/>
            <ac:spMk id="9" creationId="{D230439E-6B24-5924-3D7B-DFF4C9C3A8F4}"/>
          </ac:spMkLst>
        </pc:spChg>
      </pc:sldChg>
      <pc:sldChg chg="delSp modSp">
        <pc:chgData name="Meera Natarajan" userId="S::meera.natarajan@ascendion.com::13b4dfbb-30e9-4e16-9c10-16f7efdb9eff" providerId="AD" clId="Web-{0EA18C0F-7EBB-1B4E-CE48-A65FABC07DEA}" dt="2025-05-24T15:00:28.231" v="55" actId="20577"/>
        <pc:sldMkLst>
          <pc:docMk/>
          <pc:sldMk cId="1490347584" sldId="260"/>
        </pc:sldMkLst>
        <pc:spChg chg="mod">
          <ac:chgData name="Meera Natarajan" userId="S::meera.natarajan@ascendion.com::13b4dfbb-30e9-4e16-9c10-16f7efdb9eff" providerId="AD" clId="Web-{0EA18C0F-7EBB-1B4E-CE48-A65FABC07DEA}" dt="2025-05-24T15:00:28.231" v="55" actId="20577"/>
          <ac:spMkLst>
            <pc:docMk/>
            <pc:sldMk cId="1490347584" sldId="260"/>
            <ac:spMk id="6" creationId="{C3EB464F-FEAD-8C79-94FE-CF96EC897E4D}"/>
          </ac:spMkLst>
        </pc:spChg>
        <pc:cxnChg chg="del">
          <ac:chgData name="Meera Natarajan" userId="S::meera.natarajan@ascendion.com::13b4dfbb-30e9-4e16-9c10-16f7efdb9eff" providerId="AD" clId="Web-{0EA18C0F-7EBB-1B4E-CE48-A65FABC07DEA}" dt="2025-05-24T15:00:24.746" v="53"/>
          <ac:cxnSpMkLst>
            <pc:docMk/>
            <pc:sldMk cId="1490347584" sldId="260"/>
            <ac:cxnSpMk id="4" creationId="{822FF82F-5501-977F-6AAC-5D63218C99A4}"/>
          </ac:cxnSpMkLst>
        </pc:cxnChg>
      </pc:sldChg>
      <pc:sldChg chg="delSp modSp">
        <pc:chgData name="Meera Natarajan" userId="S::meera.natarajan@ascendion.com::13b4dfbb-30e9-4e16-9c10-16f7efdb9eff" providerId="AD" clId="Web-{0EA18C0F-7EBB-1B4E-CE48-A65FABC07DEA}" dt="2025-05-24T14:59:25.524" v="48" actId="20577"/>
        <pc:sldMkLst>
          <pc:docMk/>
          <pc:sldMk cId="2925309423" sldId="262"/>
        </pc:sldMkLst>
        <pc:spChg chg="mod">
          <ac:chgData name="Meera Natarajan" userId="S::meera.natarajan@ascendion.com::13b4dfbb-30e9-4e16-9c10-16f7efdb9eff" providerId="AD" clId="Web-{0EA18C0F-7EBB-1B4E-CE48-A65FABC07DEA}" dt="2025-05-24T14:59:25.524" v="48" actId="20577"/>
          <ac:spMkLst>
            <pc:docMk/>
            <pc:sldMk cId="2925309423" sldId="262"/>
            <ac:spMk id="2" creationId="{C0CFD7FB-BF20-EC66-9F7B-A95E73215B53}"/>
          </ac:spMkLst>
        </pc:spChg>
        <pc:cxnChg chg="del mod">
          <ac:chgData name="Meera Natarajan" userId="S::meera.natarajan@ascendion.com::13b4dfbb-30e9-4e16-9c10-16f7efdb9eff" providerId="AD" clId="Web-{0EA18C0F-7EBB-1B4E-CE48-A65FABC07DEA}" dt="2025-05-24T14:59:22.242" v="47"/>
          <ac:cxnSpMkLst>
            <pc:docMk/>
            <pc:sldMk cId="2925309423" sldId="262"/>
            <ac:cxnSpMk id="5" creationId="{F5DA77FF-97D7-0118-85BE-4E1483DB6EDE}"/>
          </ac:cxnSpMkLst>
        </pc:cxnChg>
      </pc:sldChg>
      <pc:sldChg chg="delSp modSp">
        <pc:chgData name="Meera Natarajan" userId="S::meera.natarajan@ascendion.com::13b4dfbb-30e9-4e16-9c10-16f7efdb9eff" providerId="AD" clId="Web-{0EA18C0F-7EBB-1B4E-CE48-A65FABC07DEA}" dt="2025-05-24T15:01:11.031" v="61" actId="20577"/>
        <pc:sldMkLst>
          <pc:docMk/>
          <pc:sldMk cId="3212797485" sldId="263"/>
        </pc:sldMkLst>
        <pc:spChg chg="mod">
          <ac:chgData name="Meera Natarajan" userId="S::meera.natarajan@ascendion.com::13b4dfbb-30e9-4e16-9c10-16f7efdb9eff" providerId="AD" clId="Web-{0EA18C0F-7EBB-1B4E-CE48-A65FABC07DEA}" dt="2025-05-24T15:01:11.031" v="61" actId="20577"/>
          <ac:spMkLst>
            <pc:docMk/>
            <pc:sldMk cId="3212797485" sldId="263"/>
            <ac:spMk id="7" creationId="{4540FD24-3DA2-C5E6-0DF3-C35FEC9F1972}"/>
          </ac:spMkLst>
        </pc:spChg>
        <pc:cxnChg chg="del">
          <ac:chgData name="Meera Natarajan" userId="S::meera.natarajan@ascendion.com::13b4dfbb-30e9-4e16-9c10-16f7efdb9eff" providerId="AD" clId="Web-{0EA18C0F-7EBB-1B4E-CE48-A65FABC07DEA}" dt="2025-05-24T15:01:08.828" v="60"/>
          <ac:cxnSpMkLst>
            <pc:docMk/>
            <pc:sldMk cId="3212797485" sldId="263"/>
            <ac:cxnSpMk id="9" creationId="{E49ABCFC-AEA4-FCA7-62F5-F1204AFD904C}"/>
          </ac:cxnSpMkLst>
        </pc:cxnChg>
      </pc:sldChg>
      <pc:sldChg chg="delSp modSp">
        <pc:chgData name="Meera Natarajan" userId="S::meera.natarajan@ascendion.com::13b4dfbb-30e9-4e16-9c10-16f7efdb9eff" providerId="AD" clId="Web-{0EA18C0F-7EBB-1B4E-CE48-A65FABC07DEA}" dt="2025-05-24T15:01:28.407" v="64" actId="20577"/>
        <pc:sldMkLst>
          <pc:docMk/>
          <pc:sldMk cId="3652557165" sldId="264"/>
        </pc:sldMkLst>
        <pc:spChg chg="mod">
          <ac:chgData name="Meera Natarajan" userId="S::meera.natarajan@ascendion.com::13b4dfbb-30e9-4e16-9c10-16f7efdb9eff" providerId="AD" clId="Web-{0EA18C0F-7EBB-1B4E-CE48-A65FABC07DEA}" dt="2025-05-24T15:01:28.407" v="64" actId="20577"/>
          <ac:spMkLst>
            <pc:docMk/>
            <pc:sldMk cId="3652557165" sldId="264"/>
            <ac:spMk id="7" creationId="{0383EB59-6FA2-5D11-4423-DFA70FA54665}"/>
          </ac:spMkLst>
        </pc:spChg>
        <pc:cxnChg chg="del">
          <ac:chgData name="Meera Natarajan" userId="S::meera.natarajan@ascendion.com::13b4dfbb-30e9-4e16-9c10-16f7efdb9eff" providerId="AD" clId="Web-{0EA18C0F-7EBB-1B4E-CE48-A65FABC07DEA}" dt="2025-05-24T15:01:21.016" v="62"/>
          <ac:cxnSpMkLst>
            <pc:docMk/>
            <pc:sldMk cId="3652557165" sldId="264"/>
            <ac:cxnSpMk id="9" creationId="{93510948-BB66-8A94-70DD-E61269877E46}"/>
          </ac:cxnSpMkLst>
        </pc:cxnChg>
      </pc:sldChg>
      <pc:sldChg chg="delSp modSp">
        <pc:chgData name="Meera Natarajan" userId="S::meera.natarajan@ascendion.com::13b4dfbb-30e9-4e16-9c10-16f7efdb9eff" providerId="AD" clId="Web-{0EA18C0F-7EBB-1B4E-CE48-A65FABC07DEA}" dt="2025-05-24T15:02:46.850" v="82" actId="20577"/>
        <pc:sldMkLst>
          <pc:docMk/>
          <pc:sldMk cId="1952212516" sldId="266"/>
        </pc:sldMkLst>
        <pc:spChg chg="mod">
          <ac:chgData name="Meera Natarajan" userId="S::meera.natarajan@ascendion.com::13b4dfbb-30e9-4e16-9c10-16f7efdb9eff" providerId="AD" clId="Web-{0EA18C0F-7EBB-1B4E-CE48-A65FABC07DEA}" dt="2025-05-24T14:53:45.079" v="35" actId="20577"/>
          <ac:spMkLst>
            <pc:docMk/>
            <pc:sldMk cId="1952212516" sldId="266"/>
            <ac:spMk id="10" creationId="{ED5B1590-8954-6EF1-A6C9-785B3FD80545}"/>
          </ac:spMkLst>
        </pc:spChg>
        <pc:spChg chg="mod">
          <ac:chgData name="Meera Natarajan" userId="S::meera.natarajan@ascendion.com::13b4dfbb-30e9-4e16-9c10-16f7efdb9eff" providerId="AD" clId="Web-{0EA18C0F-7EBB-1B4E-CE48-A65FABC07DEA}" dt="2025-05-24T15:02:46.850" v="82" actId="20577"/>
          <ac:spMkLst>
            <pc:docMk/>
            <pc:sldMk cId="1952212516" sldId="266"/>
            <ac:spMk id="11" creationId="{D138D6ED-DD80-8D48-2960-9D0F1FF02C71}"/>
          </ac:spMkLst>
        </pc:spChg>
        <pc:cxnChg chg="del">
          <ac:chgData name="Meera Natarajan" userId="S::meera.natarajan@ascendion.com::13b4dfbb-30e9-4e16-9c10-16f7efdb9eff" providerId="AD" clId="Web-{0EA18C0F-7EBB-1B4E-CE48-A65FABC07DEA}" dt="2025-05-24T15:02:46.787" v="80"/>
          <ac:cxnSpMkLst>
            <pc:docMk/>
            <pc:sldMk cId="1952212516" sldId="266"/>
            <ac:cxnSpMk id="13" creationId="{CB947997-3F77-2664-A078-8CEB6B267A95}"/>
          </ac:cxnSpMkLst>
        </pc:cxnChg>
      </pc:sldChg>
      <pc:sldChg chg="delSp modSp addAnim delAnim">
        <pc:chgData name="Meera Natarajan" userId="S::meera.natarajan@ascendion.com::13b4dfbb-30e9-4e16-9c10-16f7efdb9eff" providerId="AD" clId="Web-{0EA18C0F-7EBB-1B4E-CE48-A65FABC07DEA}" dt="2025-05-24T15:11:53.793" v="109"/>
        <pc:sldMkLst>
          <pc:docMk/>
          <pc:sldMk cId="962102035" sldId="267"/>
        </pc:sldMkLst>
        <pc:spChg chg="mod">
          <ac:chgData name="Meera Natarajan" userId="S::meera.natarajan@ascendion.com::13b4dfbb-30e9-4e16-9c10-16f7efdb9eff" providerId="AD" clId="Web-{0EA18C0F-7EBB-1B4E-CE48-A65FABC07DEA}" dt="2025-05-24T15:00:20.762" v="52" actId="20577"/>
          <ac:spMkLst>
            <pc:docMk/>
            <pc:sldMk cId="962102035" sldId="267"/>
            <ac:spMk id="6" creationId="{0D730E22-84C3-33DE-6F74-CB73EF6B951D}"/>
          </ac:spMkLst>
        </pc:spChg>
        <pc:cxnChg chg="del mod">
          <ac:chgData name="Meera Natarajan" userId="S::meera.natarajan@ascendion.com::13b4dfbb-30e9-4e16-9c10-16f7efdb9eff" providerId="AD" clId="Web-{0EA18C0F-7EBB-1B4E-CE48-A65FABC07DEA}" dt="2025-05-24T15:00:17.777" v="51"/>
          <ac:cxnSpMkLst>
            <pc:docMk/>
            <pc:sldMk cId="962102035" sldId="267"/>
            <ac:cxnSpMk id="18" creationId="{CCF4FCA6-FB82-1914-FF20-DF179A378A62}"/>
          </ac:cxnSpMkLst>
        </pc:cxnChg>
      </pc:sldChg>
      <pc:sldChg chg="delSp modSp">
        <pc:chgData name="Meera Natarajan" userId="S::meera.natarajan@ascendion.com::13b4dfbb-30e9-4e16-9c10-16f7efdb9eff" providerId="AD" clId="Web-{0EA18C0F-7EBB-1B4E-CE48-A65FABC07DEA}" dt="2025-05-24T15:00:46.904" v="59" actId="20577"/>
        <pc:sldMkLst>
          <pc:docMk/>
          <pc:sldMk cId="3533707223" sldId="269"/>
        </pc:sldMkLst>
        <pc:spChg chg="mod">
          <ac:chgData name="Meera Natarajan" userId="S::meera.natarajan@ascendion.com::13b4dfbb-30e9-4e16-9c10-16f7efdb9eff" providerId="AD" clId="Web-{0EA18C0F-7EBB-1B4E-CE48-A65FABC07DEA}" dt="2025-05-24T14:50:48.832" v="11" actId="14100"/>
          <ac:spMkLst>
            <pc:docMk/>
            <pc:sldMk cId="3533707223" sldId="269"/>
            <ac:spMk id="5" creationId="{C237028E-AEFD-AA7B-17B5-7FBA08283B46}"/>
          </ac:spMkLst>
        </pc:spChg>
        <pc:spChg chg="mod">
          <ac:chgData name="Meera Natarajan" userId="S::meera.natarajan@ascendion.com::13b4dfbb-30e9-4e16-9c10-16f7efdb9eff" providerId="AD" clId="Web-{0EA18C0F-7EBB-1B4E-CE48-A65FABC07DEA}" dt="2025-05-24T15:00:46.904" v="59" actId="20577"/>
          <ac:spMkLst>
            <pc:docMk/>
            <pc:sldMk cId="3533707223" sldId="269"/>
            <ac:spMk id="15" creationId="{1F347AE7-2BE1-2D0E-DC57-3CC97811C3FB}"/>
          </ac:spMkLst>
        </pc:spChg>
        <pc:cxnChg chg="del">
          <ac:chgData name="Meera Natarajan" userId="S::meera.natarajan@ascendion.com::13b4dfbb-30e9-4e16-9c10-16f7efdb9eff" providerId="AD" clId="Web-{0EA18C0F-7EBB-1B4E-CE48-A65FABC07DEA}" dt="2025-05-24T15:00:42.779" v="58"/>
          <ac:cxnSpMkLst>
            <pc:docMk/>
            <pc:sldMk cId="3533707223" sldId="269"/>
            <ac:cxnSpMk id="14" creationId="{D3ADE854-0644-F543-CEE1-77FCBDE8E201}"/>
          </ac:cxnSpMkLst>
        </pc:cxnChg>
      </pc:sldChg>
      <pc:sldChg chg="delSp modSp">
        <pc:chgData name="Meera Natarajan" userId="S::meera.natarajan@ascendion.com::13b4dfbb-30e9-4e16-9c10-16f7efdb9eff" providerId="AD" clId="Web-{0EA18C0F-7EBB-1B4E-CE48-A65FABC07DEA}" dt="2025-05-24T15:02:33.333" v="79" actId="20577"/>
        <pc:sldMkLst>
          <pc:docMk/>
          <pc:sldMk cId="2529310794" sldId="270"/>
        </pc:sldMkLst>
        <pc:spChg chg="mod">
          <ac:chgData name="Meera Natarajan" userId="S::meera.natarajan@ascendion.com::13b4dfbb-30e9-4e16-9c10-16f7efdb9eff" providerId="AD" clId="Web-{0EA18C0F-7EBB-1B4E-CE48-A65FABC07DEA}" dt="2025-05-24T15:02:33.333" v="79" actId="20577"/>
          <ac:spMkLst>
            <pc:docMk/>
            <pc:sldMk cId="2529310794" sldId="270"/>
            <ac:spMk id="2" creationId="{9DB05255-810F-8994-4585-1D48FACA5AA4}"/>
          </ac:spMkLst>
        </pc:spChg>
        <pc:spChg chg="mod">
          <ac:chgData name="Meera Natarajan" userId="S::meera.natarajan@ascendion.com::13b4dfbb-30e9-4e16-9c10-16f7efdb9eff" providerId="AD" clId="Web-{0EA18C0F-7EBB-1B4E-CE48-A65FABC07DEA}" dt="2025-05-24T14:52:45.247" v="24" actId="20577"/>
          <ac:spMkLst>
            <pc:docMk/>
            <pc:sldMk cId="2529310794" sldId="270"/>
            <ac:spMk id="3" creationId="{6138FCCF-3014-D0E8-1766-0AEAF9B3B67A}"/>
          </ac:spMkLst>
        </pc:spChg>
        <pc:cxnChg chg="del">
          <ac:chgData name="Meera Natarajan" userId="S::meera.natarajan@ascendion.com::13b4dfbb-30e9-4e16-9c10-16f7efdb9eff" providerId="AD" clId="Web-{0EA18C0F-7EBB-1B4E-CE48-A65FABC07DEA}" dt="2025-05-24T15:02:33.302" v="78"/>
          <ac:cxnSpMkLst>
            <pc:docMk/>
            <pc:sldMk cId="2529310794" sldId="270"/>
            <ac:cxnSpMk id="6" creationId="{E43100FC-054E-A053-A08F-35CDEFAC2A08}"/>
          </ac:cxnSpMkLst>
        </pc:cxnChg>
      </pc:sldChg>
      <pc:sldChg chg="delSp modSp">
        <pc:chgData name="Meera Natarajan" userId="S::meera.natarajan@ascendion.com::13b4dfbb-30e9-4e16-9c10-16f7efdb9eff" providerId="AD" clId="Web-{0EA18C0F-7EBB-1B4E-CE48-A65FABC07DEA}" dt="2025-05-24T15:01:57.581" v="71" actId="20577"/>
        <pc:sldMkLst>
          <pc:docMk/>
          <pc:sldMk cId="278636" sldId="271"/>
        </pc:sldMkLst>
        <pc:spChg chg="mod">
          <ac:chgData name="Meera Natarajan" userId="S::meera.natarajan@ascendion.com::13b4dfbb-30e9-4e16-9c10-16f7efdb9eff" providerId="AD" clId="Web-{0EA18C0F-7EBB-1B4E-CE48-A65FABC07DEA}" dt="2025-05-24T15:01:57.581" v="71" actId="20577"/>
          <ac:spMkLst>
            <pc:docMk/>
            <pc:sldMk cId="278636" sldId="271"/>
            <ac:spMk id="7" creationId="{1FF8C9DE-6157-1884-78DA-A15F98E5544B}"/>
          </ac:spMkLst>
        </pc:spChg>
        <pc:cxnChg chg="del">
          <ac:chgData name="Meera Natarajan" userId="S::meera.natarajan@ascendion.com::13b4dfbb-30e9-4e16-9c10-16f7efdb9eff" providerId="AD" clId="Web-{0EA18C0F-7EBB-1B4E-CE48-A65FABC07DEA}" dt="2025-05-24T15:01:53.112" v="69"/>
          <ac:cxnSpMkLst>
            <pc:docMk/>
            <pc:sldMk cId="278636" sldId="271"/>
            <ac:cxnSpMk id="9" creationId="{7B26CB97-6F73-D097-6E81-113B41A49AE7}"/>
          </ac:cxnSpMkLst>
        </pc:cxnChg>
      </pc:sldChg>
      <pc:sldChg chg="delSp modSp">
        <pc:chgData name="Meera Natarajan" userId="S::meera.natarajan@ascendion.com::13b4dfbb-30e9-4e16-9c10-16f7efdb9eff" providerId="AD" clId="Web-{0EA18C0F-7EBB-1B4E-CE48-A65FABC07DEA}" dt="2025-05-24T15:01:37.345" v="68" actId="14100"/>
        <pc:sldMkLst>
          <pc:docMk/>
          <pc:sldMk cId="3962973092" sldId="272"/>
        </pc:sldMkLst>
        <pc:spChg chg="mod">
          <ac:chgData name="Meera Natarajan" userId="S::meera.natarajan@ascendion.com::13b4dfbb-30e9-4e16-9c10-16f7efdb9eff" providerId="AD" clId="Web-{0EA18C0F-7EBB-1B4E-CE48-A65FABC07DEA}" dt="2025-05-24T14:51:55.493" v="14" actId="1076"/>
          <ac:spMkLst>
            <pc:docMk/>
            <pc:sldMk cId="3962973092" sldId="272"/>
            <ac:spMk id="2" creationId="{09623990-B321-CBE9-F69A-A6F5E50A3FF6}"/>
          </ac:spMkLst>
        </pc:spChg>
        <pc:spChg chg="mod">
          <ac:chgData name="Meera Natarajan" userId="S::meera.natarajan@ascendion.com::13b4dfbb-30e9-4e16-9c10-16f7efdb9eff" providerId="AD" clId="Web-{0EA18C0F-7EBB-1B4E-CE48-A65FABC07DEA}" dt="2025-05-24T15:01:37.345" v="68" actId="14100"/>
          <ac:spMkLst>
            <pc:docMk/>
            <pc:sldMk cId="3962973092" sldId="272"/>
            <ac:spMk id="7" creationId="{3360A0C9-831D-29E6-B15F-49838DA371E4}"/>
          </ac:spMkLst>
        </pc:spChg>
        <pc:cxnChg chg="del">
          <ac:chgData name="Meera Natarajan" userId="S::meera.natarajan@ascendion.com::13b4dfbb-30e9-4e16-9c10-16f7efdb9eff" providerId="AD" clId="Web-{0EA18C0F-7EBB-1B4E-CE48-A65FABC07DEA}" dt="2025-05-24T15:01:33.220" v="65"/>
          <ac:cxnSpMkLst>
            <pc:docMk/>
            <pc:sldMk cId="3962973092" sldId="272"/>
            <ac:cxnSpMk id="9" creationId="{E883905F-A920-C6D8-3953-8F0F24D7F4DC}"/>
          </ac:cxnSpMkLst>
        </pc:cxnChg>
      </pc:sldChg>
      <pc:sldChg chg="delSp modSp">
        <pc:chgData name="Meera Natarajan" userId="S::meera.natarajan@ascendion.com::13b4dfbb-30e9-4e16-9c10-16f7efdb9eff" providerId="AD" clId="Web-{0EA18C0F-7EBB-1B4E-CE48-A65FABC07DEA}" dt="2025-05-24T15:02:05.988" v="74" actId="20577"/>
        <pc:sldMkLst>
          <pc:docMk/>
          <pc:sldMk cId="962540990" sldId="273"/>
        </pc:sldMkLst>
        <pc:spChg chg="mod">
          <ac:chgData name="Meera Natarajan" userId="S::meera.natarajan@ascendion.com::13b4dfbb-30e9-4e16-9c10-16f7efdb9eff" providerId="AD" clId="Web-{0EA18C0F-7EBB-1B4E-CE48-A65FABC07DEA}" dt="2025-05-24T15:02:05.988" v="74" actId="20577"/>
          <ac:spMkLst>
            <pc:docMk/>
            <pc:sldMk cId="962540990" sldId="273"/>
            <ac:spMk id="7" creationId="{28ADA0E6-D887-7E74-4359-76FDFA8C59D3}"/>
          </ac:spMkLst>
        </pc:spChg>
        <pc:cxnChg chg="del">
          <ac:chgData name="Meera Natarajan" userId="S::meera.natarajan@ascendion.com::13b4dfbb-30e9-4e16-9c10-16f7efdb9eff" providerId="AD" clId="Web-{0EA18C0F-7EBB-1B4E-CE48-A65FABC07DEA}" dt="2025-05-24T15:02:01.816" v="72"/>
          <ac:cxnSpMkLst>
            <pc:docMk/>
            <pc:sldMk cId="962540990" sldId="273"/>
            <ac:cxnSpMk id="9" creationId="{B9308262-72C1-70D1-184B-6E20A2B7BE7A}"/>
          </ac:cxnSpMkLst>
        </pc:cxnChg>
      </pc:sldChg>
      <pc:sldChg chg="delSp modSp">
        <pc:chgData name="Meera Natarajan" userId="S::meera.natarajan@ascendion.com::13b4dfbb-30e9-4e16-9c10-16f7efdb9eff" providerId="AD" clId="Web-{0EA18C0F-7EBB-1B4E-CE48-A65FABC07DEA}" dt="2025-05-24T15:02:17.004" v="77" actId="20577"/>
        <pc:sldMkLst>
          <pc:docMk/>
          <pc:sldMk cId="1887741879" sldId="274"/>
        </pc:sldMkLst>
        <pc:spChg chg="mod">
          <ac:chgData name="Meera Natarajan" userId="S::meera.natarajan@ascendion.com::13b4dfbb-30e9-4e16-9c10-16f7efdb9eff" providerId="AD" clId="Web-{0EA18C0F-7EBB-1B4E-CE48-A65FABC07DEA}" dt="2025-05-24T15:02:17.004" v="77" actId="20577"/>
          <ac:spMkLst>
            <pc:docMk/>
            <pc:sldMk cId="1887741879" sldId="274"/>
            <ac:spMk id="7" creationId="{049EC955-5B4C-6750-70E4-CD5E64581577}"/>
          </ac:spMkLst>
        </pc:spChg>
        <pc:cxnChg chg="del">
          <ac:chgData name="Meera Natarajan" userId="S::meera.natarajan@ascendion.com::13b4dfbb-30e9-4e16-9c10-16f7efdb9eff" providerId="AD" clId="Web-{0EA18C0F-7EBB-1B4E-CE48-A65FABC07DEA}" dt="2025-05-24T15:02:09.347" v="75"/>
          <ac:cxnSpMkLst>
            <pc:docMk/>
            <pc:sldMk cId="1887741879" sldId="274"/>
            <ac:cxnSpMk id="9" creationId="{F2CBBD12-85B2-27D4-7074-A4874504E6A9}"/>
          </ac:cxnSpMkLst>
        </pc:cxnChg>
      </pc:sldChg>
    </pc:docChg>
  </pc:docChgLst>
  <pc:docChgLst>
    <pc:chgData name="Meera Natarajan" userId="S::meera.natarajan@ascendion.com::13b4dfbb-30e9-4e16-9c10-16f7efdb9eff" providerId="AD" clId="Web-{4099D364-551B-CBF3-5AB1-CD0D13A4773B}"/>
    <pc:docChg chg="modSld">
      <pc:chgData name="Meera Natarajan" userId="S::meera.natarajan@ascendion.com::13b4dfbb-30e9-4e16-9c10-16f7efdb9eff" providerId="AD" clId="Web-{4099D364-551B-CBF3-5AB1-CD0D13A4773B}" dt="2025-05-24T14:09:34.562" v="55" actId="1076"/>
      <pc:docMkLst>
        <pc:docMk/>
      </pc:docMkLst>
      <pc:sldChg chg="modSp">
        <pc:chgData name="Meera Natarajan" userId="S::meera.natarajan@ascendion.com::13b4dfbb-30e9-4e16-9c10-16f7efdb9eff" providerId="AD" clId="Web-{4099D364-551B-CBF3-5AB1-CD0D13A4773B}" dt="2025-05-24T13:59:27.353" v="35" actId="1076"/>
        <pc:sldMkLst>
          <pc:docMk/>
          <pc:sldMk cId="89247750" sldId="256"/>
        </pc:sldMkLst>
        <pc:spChg chg="mod">
          <ac:chgData name="Meera Natarajan" userId="S::meera.natarajan@ascendion.com::13b4dfbb-30e9-4e16-9c10-16f7efdb9eff" providerId="AD" clId="Web-{4099D364-551B-CBF3-5AB1-CD0D13A4773B}" dt="2025-05-24T13:59:27.353" v="35" actId="1076"/>
          <ac:spMkLst>
            <pc:docMk/>
            <pc:sldMk cId="89247750" sldId="256"/>
            <ac:spMk id="4" creationId="{CB0ABB8D-A9B1-BF5E-8E51-DAC64CE57FBB}"/>
          </ac:spMkLst>
        </pc:spChg>
      </pc:sldChg>
      <pc:sldChg chg="delSp modSp">
        <pc:chgData name="Meera Natarajan" userId="S::meera.natarajan@ascendion.com::13b4dfbb-30e9-4e16-9c10-16f7efdb9eff" providerId="AD" clId="Web-{4099D364-551B-CBF3-5AB1-CD0D13A4773B}" dt="2025-05-24T14:01:22.070" v="42" actId="20577"/>
        <pc:sldMkLst>
          <pc:docMk/>
          <pc:sldMk cId="2026189810" sldId="259"/>
        </pc:sldMkLst>
        <pc:spChg chg="mod">
          <ac:chgData name="Meera Natarajan" userId="S::meera.natarajan@ascendion.com::13b4dfbb-30e9-4e16-9c10-16f7efdb9eff" providerId="AD" clId="Web-{4099D364-551B-CBF3-5AB1-CD0D13A4773B}" dt="2025-05-24T14:01:22.070" v="42" actId="20577"/>
          <ac:spMkLst>
            <pc:docMk/>
            <pc:sldMk cId="2026189810" sldId="259"/>
            <ac:spMk id="2" creationId="{2B55063D-F1F4-B0DA-30AC-5261138A1501}"/>
          </ac:spMkLst>
        </pc:spChg>
        <pc:cxnChg chg="del">
          <ac:chgData name="Meera Natarajan" userId="S::meera.natarajan@ascendion.com::13b4dfbb-30e9-4e16-9c10-16f7efdb9eff" providerId="AD" clId="Web-{4099D364-551B-CBF3-5AB1-CD0D13A4773B}" dt="2025-05-24T14:01:18.585" v="41"/>
          <ac:cxnSpMkLst>
            <pc:docMk/>
            <pc:sldMk cId="2026189810" sldId="259"/>
            <ac:cxnSpMk id="7" creationId="{D891974B-0397-ACC8-37B6-992E943C7B33}"/>
          </ac:cxnSpMkLst>
        </pc:cxnChg>
      </pc:sldChg>
      <pc:sldChg chg="modSp">
        <pc:chgData name="Meera Natarajan" userId="S::meera.natarajan@ascendion.com::13b4dfbb-30e9-4e16-9c10-16f7efdb9eff" providerId="AD" clId="Web-{4099D364-551B-CBF3-5AB1-CD0D13A4773B}" dt="2025-05-24T14:07:53.059" v="50"/>
        <pc:sldMkLst>
          <pc:docMk/>
          <pc:sldMk cId="1490347584" sldId="260"/>
        </pc:sldMkLst>
        <pc:spChg chg="mod">
          <ac:chgData name="Meera Natarajan" userId="S::meera.natarajan@ascendion.com::13b4dfbb-30e9-4e16-9c10-16f7efdb9eff" providerId="AD" clId="Web-{4099D364-551B-CBF3-5AB1-CD0D13A4773B}" dt="2025-05-24T14:07:53.059" v="50"/>
          <ac:spMkLst>
            <pc:docMk/>
            <pc:sldMk cId="1490347584" sldId="260"/>
            <ac:spMk id="6" creationId="{C3EB464F-FEAD-8C79-94FE-CF96EC897E4D}"/>
          </ac:spMkLst>
        </pc:spChg>
      </pc:sldChg>
      <pc:sldChg chg="modSp">
        <pc:chgData name="Meera Natarajan" userId="S::meera.natarajan@ascendion.com::13b4dfbb-30e9-4e16-9c10-16f7efdb9eff" providerId="AD" clId="Web-{4099D364-551B-CBF3-5AB1-CD0D13A4773B}" dt="2025-05-24T14:09:34.562" v="55" actId="1076"/>
        <pc:sldMkLst>
          <pc:docMk/>
          <pc:sldMk cId="1952212516" sldId="266"/>
        </pc:sldMkLst>
        <pc:spChg chg="mod">
          <ac:chgData name="Meera Natarajan" userId="S::meera.natarajan@ascendion.com::13b4dfbb-30e9-4e16-9c10-16f7efdb9eff" providerId="AD" clId="Web-{4099D364-551B-CBF3-5AB1-CD0D13A4773B}" dt="2025-05-24T14:09:34.562" v="55" actId="1076"/>
          <ac:spMkLst>
            <pc:docMk/>
            <pc:sldMk cId="1952212516" sldId="266"/>
            <ac:spMk id="10" creationId="{ED5B1590-8954-6EF1-A6C9-785B3FD80545}"/>
          </ac:spMkLst>
        </pc:spChg>
      </pc:sldChg>
      <pc:sldChg chg="modSp">
        <pc:chgData name="Meera Natarajan" userId="S::meera.natarajan@ascendion.com::13b4dfbb-30e9-4e16-9c10-16f7efdb9eff" providerId="AD" clId="Web-{4099D364-551B-CBF3-5AB1-CD0D13A4773B}" dt="2025-05-24T14:00:30.078" v="36" actId="20577"/>
        <pc:sldMkLst>
          <pc:docMk/>
          <pc:sldMk cId="962102035" sldId="267"/>
        </pc:sldMkLst>
        <pc:spChg chg="mod">
          <ac:chgData name="Meera Natarajan" userId="S::meera.natarajan@ascendion.com::13b4dfbb-30e9-4e16-9c10-16f7efdb9eff" providerId="AD" clId="Web-{4099D364-551B-CBF3-5AB1-CD0D13A4773B}" dt="2025-05-24T14:00:30.078" v="36" actId="20577"/>
          <ac:spMkLst>
            <pc:docMk/>
            <pc:sldMk cId="962102035" sldId="267"/>
            <ac:spMk id="6" creationId="{0D730E22-84C3-33DE-6F74-CB73EF6B951D}"/>
          </ac:spMkLst>
        </pc:spChg>
      </pc:sldChg>
      <pc:sldChg chg="modSp">
        <pc:chgData name="Meera Natarajan" userId="S::meera.natarajan@ascendion.com::13b4dfbb-30e9-4e16-9c10-16f7efdb9eff" providerId="AD" clId="Web-{4099D364-551B-CBF3-5AB1-CD0D13A4773B}" dt="2025-05-24T14:08:22.451" v="52" actId="20577"/>
        <pc:sldMkLst>
          <pc:docMk/>
          <pc:sldMk cId="3533707223" sldId="269"/>
        </pc:sldMkLst>
        <pc:spChg chg="mod">
          <ac:chgData name="Meera Natarajan" userId="S::meera.natarajan@ascendion.com::13b4dfbb-30e9-4e16-9c10-16f7efdb9eff" providerId="AD" clId="Web-{4099D364-551B-CBF3-5AB1-CD0D13A4773B}" dt="2025-05-24T14:08:22.451" v="52" actId="20577"/>
          <ac:spMkLst>
            <pc:docMk/>
            <pc:sldMk cId="3533707223" sldId="269"/>
            <ac:spMk id="6" creationId="{12E67559-6B07-0EA7-3CAE-81C2A870D0B9}"/>
          </ac:spMkLst>
        </pc:spChg>
      </pc:sldChg>
    </pc:docChg>
  </pc:docChgLst>
  <pc:docChgLst>
    <pc:chgData name="Meera Natarajan" userId="S::meera.natarajan@ascendion.com::13b4dfbb-30e9-4e16-9c10-16f7efdb9eff" providerId="AD" clId="Web-{57F937A0-4D7E-BC4A-5E0D-D580331520D7}"/>
    <pc:docChg chg="modSld">
      <pc:chgData name="Meera Natarajan" userId="S::meera.natarajan@ascendion.com::13b4dfbb-30e9-4e16-9c10-16f7efdb9eff" providerId="AD" clId="Web-{57F937A0-4D7E-BC4A-5E0D-D580331520D7}" dt="2025-05-23T11:39:13.524" v="248" actId="20577"/>
      <pc:docMkLst>
        <pc:docMk/>
      </pc:docMkLst>
      <pc:sldChg chg="addSp delSp modSp">
        <pc:chgData name="Meera Natarajan" userId="S::meera.natarajan@ascendion.com::13b4dfbb-30e9-4e16-9c10-16f7efdb9eff" providerId="AD" clId="Web-{57F937A0-4D7E-BC4A-5E0D-D580331520D7}" dt="2025-05-23T11:28:23.546" v="77"/>
        <pc:sldMkLst>
          <pc:docMk/>
          <pc:sldMk cId="2026189810" sldId="259"/>
        </pc:sldMkLst>
        <pc:spChg chg="mod">
          <ac:chgData name="Meera Natarajan" userId="S::meera.natarajan@ascendion.com::13b4dfbb-30e9-4e16-9c10-16f7efdb9eff" providerId="AD" clId="Web-{57F937A0-4D7E-BC4A-5E0D-D580331520D7}" dt="2025-05-23T11:28:23.530" v="76"/>
          <ac:spMkLst>
            <pc:docMk/>
            <pc:sldMk cId="2026189810" sldId="259"/>
            <ac:spMk id="2" creationId="{2B55063D-F1F4-B0DA-30AC-5261138A1501}"/>
          </ac:spMkLst>
        </pc:spChg>
        <pc:spChg chg="add del">
          <ac:chgData name="Meera Natarajan" userId="S::meera.natarajan@ascendion.com::13b4dfbb-30e9-4e16-9c10-16f7efdb9eff" providerId="AD" clId="Web-{57F937A0-4D7E-BC4A-5E0D-D580331520D7}" dt="2025-05-23T11:27:31.888" v="66"/>
          <ac:spMkLst>
            <pc:docMk/>
            <pc:sldMk cId="2026189810" sldId="259"/>
            <ac:spMk id="3" creationId="{663171B4-81FD-1AAC-353F-D0B9536BF377}"/>
          </ac:spMkLst>
        </pc:spChg>
        <pc:spChg chg="add del">
          <ac:chgData name="Meera Natarajan" userId="S::meera.natarajan@ascendion.com::13b4dfbb-30e9-4e16-9c10-16f7efdb9eff" providerId="AD" clId="Web-{57F937A0-4D7E-BC4A-5E0D-D580331520D7}" dt="2025-05-23T11:27:40.263" v="68"/>
          <ac:spMkLst>
            <pc:docMk/>
            <pc:sldMk cId="2026189810" sldId="259"/>
            <ac:spMk id="6" creationId="{1A4717BF-3F3A-CB9B-48B2-ACBE311670C6}"/>
          </ac:spMkLst>
        </pc:spChg>
        <pc:spChg chg="add del">
          <ac:chgData name="Meera Natarajan" userId="S::meera.natarajan@ascendion.com::13b4dfbb-30e9-4e16-9c10-16f7efdb9eff" providerId="AD" clId="Web-{57F937A0-4D7E-BC4A-5E0D-D580331520D7}" dt="2025-05-23T11:27:54.186" v="70"/>
          <ac:spMkLst>
            <pc:docMk/>
            <pc:sldMk cId="2026189810" sldId="259"/>
            <ac:spMk id="8" creationId="{7E4213C5-65D5-B718-B021-1E20F3806BC1}"/>
          </ac:spMkLst>
        </pc:spChg>
        <pc:spChg chg="add mod">
          <ac:chgData name="Meera Natarajan" userId="S::meera.natarajan@ascendion.com::13b4dfbb-30e9-4e16-9c10-16f7efdb9eff" providerId="AD" clId="Web-{57F937A0-4D7E-BC4A-5E0D-D580331520D7}" dt="2025-05-23T11:28:23.546" v="77"/>
          <ac:spMkLst>
            <pc:docMk/>
            <pc:sldMk cId="2026189810" sldId="259"/>
            <ac:spMk id="9" creationId="{D230439E-6B24-5924-3D7B-DFF4C9C3A8F4}"/>
          </ac:spMkLst>
        </pc:spChg>
      </pc:sldChg>
      <pc:sldChg chg="addSp delSp modSp">
        <pc:chgData name="Meera Natarajan" userId="S::meera.natarajan@ascendion.com::13b4dfbb-30e9-4e16-9c10-16f7efdb9eff" providerId="AD" clId="Web-{57F937A0-4D7E-BC4A-5E0D-D580331520D7}" dt="2025-05-23T11:39:13.524" v="248" actId="20577"/>
        <pc:sldMkLst>
          <pc:docMk/>
          <pc:sldMk cId="1490347584" sldId="260"/>
        </pc:sldMkLst>
        <pc:spChg chg="add del">
          <ac:chgData name="Meera Natarajan" userId="S::meera.natarajan@ascendion.com::13b4dfbb-30e9-4e16-9c10-16f7efdb9eff" providerId="AD" clId="Web-{57F937A0-4D7E-BC4A-5E0D-D580331520D7}" dt="2025-05-23T11:29:24.688" v="79"/>
          <ac:spMkLst>
            <pc:docMk/>
            <pc:sldMk cId="1490347584" sldId="260"/>
            <ac:spMk id="2" creationId="{B958AEDB-8878-1B70-9EDC-5023F30705FC}"/>
          </ac:spMkLst>
        </pc:spChg>
        <pc:spChg chg="mod">
          <ac:chgData name="Meera Natarajan" userId="S::meera.natarajan@ascendion.com::13b4dfbb-30e9-4e16-9c10-16f7efdb9eff" providerId="AD" clId="Web-{57F937A0-4D7E-BC4A-5E0D-D580331520D7}" dt="2025-05-23T11:39:13.524" v="248" actId="20577"/>
          <ac:spMkLst>
            <pc:docMk/>
            <pc:sldMk cId="1490347584" sldId="260"/>
            <ac:spMk id="5" creationId="{C01421C8-8710-4BD4-4F97-DBEBDC45F2E5}"/>
          </ac:spMkLst>
        </pc:spChg>
        <pc:spChg chg="add mod">
          <ac:chgData name="Meera Natarajan" userId="S::meera.natarajan@ascendion.com::13b4dfbb-30e9-4e16-9c10-16f7efdb9eff" providerId="AD" clId="Web-{57F937A0-4D7E-BC4A-5E0D-D580331520D7}" dt="2025-05-23T11:31:38.103" v="91" actId="1076"/>
          <ac:spMkLst>
            <pc:docMk/>
            <pc:sldMk cId="1490347584" sldId="260"/>
            <ac:spMk id="6" creationId="{C3EB464F-FEAD-8C79-94FE-CF96EC897E4D}"/>
          </ac:spMkLst>
        </pc:spChg>
        <pc:spChg chg="add del">
          <ac:chgData name="Meera Natarajan" userId="S::meera.natarajan@ascendion.com::13b4dfbb-30e9-4e16-9c10-16f7efdb9eff" providerId="AD" clId="Web-{57F937A0-4D7E-BC4A-5E0D-D580331520D7}" dt="2025-05-23T11:32:16.370" v="93"/>
          <ac:spMkLst>
            <pc:docMk/>
            <pc:sldMk cId="1490347584" sldId="260"/>
            <ac:spMk id="7" creationId="{AAD5AF1D-4533-A15C-5B38-57DB873EC43F}"/>
          </ac:spMkLst>
        </pc:spChg>
        <pc:spChg chg="add del">
          <ac:chgData name="Meera Natarajan" userId="S::meera.natarajan@ascendion.com::13b4dfbb-30e9-4e16-9c10-16f7efdb9eff" providerId="AD" clId="Web-{57F937A0-4D7E-BC4A-5E0D-D580331520D7}" dt="2025-05-23T11:32:24.011" v="95"/>
          <ac:spMkLst>
            <pc:docMk/>
            <pc:sldMk cId="1490347584" sldId="260"/>
            <ac:spMk id="8" creationId="{1146D7C9-4A9C-26F4-3955-D8591B0EE50A}"/>
          </ac:spMkLst>
        </pc:spChg>
        <pc:cxnChg chg="mod">
          <ac:chgData name="Meera Natarajan" userId="S::meera.natarajan@ascendion.com::13b4dfbb-30e9-4e16-9c10-16f7efdb9eff" providerId="AD" clId="Web-{57F937A0-4D7E-BC4A-5E0D-D580331520D7}" dt="2025-05-23T11:33:17.872" v="103" actId="1076"/>
          <ac:cxnSpMkLst>
            <pc:docMk/>
            <pc:sldMk cId="1490347584" sldId="260"/>
            <ac:cxnSpMk id="4" creationId="{822FF82F-5501-977F-6AAC-5D63218C99A4}"/>
          </ac:cxnSpMkLst>
        </pc:cxnChg>
      </pc:sldChg>
      <pc:sldChg chg="addSp delSp modSp">
        <pc:chgData name="Meera Natarajan" userId="S::meera.natarajan@ascendion.com::13b4dfbb-30e9-4e16-9c10-16f7efdb9eff" providerId="AD" clId="Web-{57F937A0-4D7E-BC4A-5E0D-D580331520D7}" dt="2025-05-23T11:22:11.034" v="64" actId="1076"/>
        <pc:sldMkLst>
          <pc:docMk/>
          <pc:sldMk cId="962102035" sldId="267"/>
        </pc:sldMkLst>
        <pc:spChg chg="add del">
          <ac:chgData name="Meera Natarajan" userId="S::meera.natarajan@ascendion.com::13b4dfbb-30e9-4e16-9c10-16f7efdb9eff" providerId="AD" clId="Web-{57F937A0-4D7E-BC4A-5E0D-D580331520D7}" dt="2025-05-23T11:15:06.314" v="1"/>
          <ac:spMkLst>
            <pc:docMk/>
            <pc:sldMk cId="962102035" sldId="267"/>
            <ac:spMk id="2" creationId="{FEFC69F0-28D6-D26E-47CA-EDABED04655D}"/>
          </ac:spMkLst>
        </pc:spChg>
        <pc:spChg chg="add mod">
          <ac:chgData name="Meera Natarajan" userId="S::meera.natarajan@ascendion.com::13b4dfbb-30e9-4e16-9c10-16f7efdb9eff" providerId="AD" clId="Web-{57F937A0-4D7E-BC4A-5E0D-D580331520D7}" dt="2025-05-23T11:22:11.034" v="64" actId="1076"/>
          <ac:spMkLst>
            <pc:docMk/>
            <pc:sldMk cId="962102035" sldId="267"/>
            <ac:spMk id="3" creationId="{898CF58A-4A85-2818-22ED-9A5ED90F1A02}"/>
          </ac:spMkLst>
        </pc:spChg>
        <pc:cxnChg chg="mod">
          <ac:chgData name="Meera Natarajan" userId="S::meera.natarajan@ascendion.com::13b4dfbb-30e9-4e16-9c10-16f7efdb9eff" providerId="AD" clId="Web-{57F937A0-4D7E-BC4A-5E0D-D580331520D7}" dt="2025-05-23T11:22:06.519" v="63" actId="1076"/>
          <ac:cxnSpMkLst>
            <pc:docMk/>
            <pc:sldMk cId="962102035" sldId="267"/>
            <ac:cxnSpMk id="18" creationId="{CCF4FCA6-FB82-1914-FF20-DF179A378A62}"/>
          </ac:cxnSpMkLst>
        </pc:cxnChg>
      </pc:sldChg>
    </pc:docChg>
  </pc:docChgLst>
  <pc:docChgLst>
    <pc:chgData name="Meera Natarajan" userId="S::meera.natarajan@ascendion.com::13b4dfbb-30e9-4e16-9c10-16f7efdb9eff" providerId="AD" clId="Web-{226CE2E3-D4BA-E927-5F68-213305A86791}"/>
    <pc:docChg chg="modSld">
      <pc:chgData name="Meera Natarajan" userId="S::meera.natarajan@ascendion.com::13b4dfbb-30e9-4e16-9c10-16f7efdb9eff" providerId="AD" clId="Web-{226CE2E3-D4BA-E927-5F68-213305A86791}" dt="2025-05-23T11:13:02.764" v="67" actId="1076"/>
      <pc:docMkLst>
        <pc:docMk/>
      </pc:docMkLst>
      <pc:sldChg chg="addSp delSp modSp">
        <pc:chgData name="Meera Natarajan" userId="S::meera.natarajan@ascendion.com::13b4dfbb-30e9-4e16-9c10-16f7efdb9eff" providerId="AD" clId="Web-{226CE2E3-D4BA-E927-5F68-213305A86791}" dt="2025-05-23T10:53:36.045" v="65" actId="20577"/>
        <pc:sldMkLst>
          <pc:docMk/>
          <pc:sldMk cId="2189389533" sldId="257"/>
        </pc:sldMkLst>
        <pc:spChg chg="mod">
          <ac:chgData name="Meera Natarajan" userId="S::meera.natarajan@ascendion.com::13b4dfbb-30e9-4e16-9c10-16f7efdb9eff" providerId="AD" clId="Web-{226CE2E3-D4BA-E927-5F68-213305A86791}" dt="2025-05-23T10:53:35.889" v="61" actId="20577"/>
          <ac:spMkLst>
            <pc:docMk/>
            <pc:sldMk cId="2189389533" sldId="257"/>
            <ac:spMk id="4" creationId="{518A408B-108E-8EA9-DA0A-9F0FA1CD9B17}"/>
          </ac:spMkLst>
        </pc:spChg>
        <pc:spChg chg="mod">
          <ac:chgData name="Meera Natarajan" userId="S::meera.natarajan@ascendion.com::13b4dfbb-30e9-4e16-9c10-16f7efdb9eff" providerId="AD" clId="Web-{226CE2E3-D4BA-E927-5F68-213305A86791}" dt="2025-05-23T10:52:47.340" v="54" actId="1076"/>
          <ac:spMkLst>
            <pc:docMk/>
            <pc:sldMk cId="2189389533" sldId="257"/>
            <ac:spMk id="5" creationId="{F86A3C17-90A3-F93F-5D84-D3D378E1ACB2}"/>
          </ac:spMkLst>
        </pc:spChg>
        <pc:spChg chg="mod">
          <ac:chgData name="Meera Natarajan" userId="S::meera.natarajan@ascendion.com::13b4dfbb-30e9-4e16-9c10-16f7efdb9eff" providerId="AD" clId="Web-{226CE2E3-D4BA-E927-5F68-213305A86791}" dt="2025-05-23T10:53:36.045" v="65" actId="20577"/>
          <ac:spMkLst>
            <pc:docMk/>
            <pc:sldMk cId="2189389533" sldId="257"/>
            <ac:spMk id="6" creationId="{A55AE72A-AEC0-D00B-117C-50F93D7FACDF}"/>
          </ac:spMkLst>
        </pc:spChg>
        <pc:spChg chg="mod">
          <ac:chgData name="Meera Natarajan" userId="S::meera.natarajan@ascendion.com::13b4dfbb-30e9-4e16-9c10-16f7efdb9eff" providerId="AD" clId="Web-{226CE2E3-D4BA-E927-5F68-213305A86791}" dt="2025-05-23T10:53:35.967" v="63" actId="20577"/>
          <ac:spMkLst>
            <pc:docMk/>
            <pc:sldMk cId="2189389533" sldId="257"/>
            <ac:spMk id="7" creationId="{7F9B1C4D-84C8-31FA-3922-10AC6E28778E}"/>
          </ac:spMkLst>
        </pc:spChg>
        <pc:spChg chg="add del">
          <ac:chgData name="Meera Natarajan" userId="S::meera.natarajan@ascendion.com::13b4dfbb-30e9-4e16-9c10-16f7efdb9eff" providerId="AD" clId="Web-{226CE2E3-D4BA-E927-5F68-213305A86791}" dt="2025-05-23T10:42:08.430" v="1"/>
          <ac:spMkLst>
            <pc:docMk/>
            <pc:sldMk cId="2189389533" sldId="257"/>
            <ac:spMk id="8" creationId="{F56A4B80-CE88-A42D-593D-2C3868111450}"/>
          </ac:spMkLst>
        </pc:spChg>
      </pc:sldChg>
      <pc:sldChg chg="modSp">
        <pc:chgData name="Meera Natarajan" userId="S::meera.natarajan@ascendion.com::13b4dfbb-30e9-4e16-9c10-16f7efdb9eff" providerId="AD" clId="Web-{226CE2E3-D4BA-E927-5F68-213305A86791}" dt="2025-05-23T11:13:02.764" v="67" actId="1076"/>
        <pc:sldMkLst>
          <pc:docMk/>
          <pc:sldMk cId="962102035" sldId="267"/>
        </pc:sldMkLst>
        <pc:cxnChg chg="mod">
          <ac:chgData name="Meera Natarajan" userId="S::meera.natarajan@ascendion.com::13b4dfbb-30e9-4e16-9c10-16f7efdb9eff" providerId="AD" clId="Web-{226CE2E3-D4BA-E927-5F68-213305A86791}" dt="2025-05-23T11:13:02.764" v="67" actId="1076"/>
          <ac:cxnSpMkLst>
            <pc:docMk/>
            <pc:sldMk cId="962102035" sldId="267"/>
            <ac:cxnSpMk id="18" creationId="{CCF4FCA6-FB82-1914-FF20-DF179A378A62}"/>
          </ac:cxnSpMkLst>
        </pc:cxnChg>
      </pc:sldChg>
    </pc:docChg>
  </pc:docChgLst>
  <pc:docChgLst>
    <pc:chgData name="Meera Natarajan" userId="13b4dfbb-30e9-4e16-9c10-16f7efdb9eff" providerId="ADAL" clId="{9BC9BF7B-56CF-4D15-9367-E2C8E226D74A}"/>
    <pc:docChg chg="modSld">
      <pc:chgData name="Meera Natarajan" userId="13b4dfbb-30e9-4e16-9c10-16f7efdb9eff" providerId="ADAL" clId="{9BC9BF7B-56CF-4D15-9367-E2C8E226D74A}" dt="2025-05-24T17:15:40.478" v="31"/>
      <pc:docMkLst>
        <pc:docMk/>
      </pc:docMkLst>
      <pc:sldChg chg="modSp mod">
        <pc:chgData name="Meera Natarajan" userId="13b4dfbb-30e9-4e16-9c10-16f7efdb9eff" providerId="ADAL" clId="{9BC9BF7B-56CF-4D15-9367-E2C8E226D74A}" dt="2025-05-24T17:15:40.478" v="31"/>
        <pc:sldMkLst>
          <pc:docMk/>
          <pc:sldMk cId="2529310794" sldId="270"/>
        </pc:sldMkLst>
        <pc:spChg chg="mod">
          <ac:chgData name="Meera Natarajan" userId="13b4dfbb-30e9-4e16-9c10-16f7efdb9eff" providerId="ADAL" clId="{9BC9BF7B-56CF-4D15-9367-E2C8E226D74A}" dt="2025-05-24T17:15:40.478" v="31"/>
          <ac:spMkLst>
            <pc:docMk/>
            <pc:sldMk cId="2529310794" sldId="270"/>
            <ac:spMk id="3" creationId="{6138FCCF-3014-D0E8-1766-0AEAF9B3B67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computer&#10;&#10;Description automatically generated">
            <a:extLst>
              <a:ext uri="{FF2B5EF4-FFF2-40B4-BE49-F238E27FC236}">
                <a16:creationId xmlns:a16="http://schemas.microsoft.com/office/drawing/2014/main" id="{7C2544A3-15A8-6276-0EF4-834C72E5CD0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118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CA9CB-EA19-2393-BF51-26E7F2352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A29783-5D87-872F-CAFD-AB55F8755C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D05066-0C5F-10FD-4732-990408379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02018-9FCD-4D25-B6CE-F2EE6554B948}" type="datetimeFigureOut">
              <a:rPr lang="en-GB" smtClean="0"/>
              <a:t>24/05/2025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A0B538-C4AD-1054-4F47-764801D07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A317CC-9EF1-8073-3DEB-C5C7EA495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5F92F-5455-4825-B5D5-E4B9DF796A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9218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B55309-23B4-3FB1-A899-9932B6216D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EC846A-535B-C8A0-F5CA-2FAC0413AD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76679-D4C2-F46B-DCF3-2251FEF14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02018-9FCD-4D25-B6CE-F2EE6554B948}" type="datetimeFigureOut">
              <a:rPr lang="en-GB" smtClean="0"/>
              <a:t>24/05/2025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18B2AE-FB27-C6BC-15F6-84B106995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C25CC4-38E9-98A1-F885-2B6A6D457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5F92F-5455-4825-B5D5-E4B9DF796A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6934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57964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55E8AA0-71CA-8ABC-3158-C76E10F8B69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0194" cy="6856984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0E65F77D-830B-4587-6179-EAEFDB59DA9F}"/>
              </a:ext>
            </a:extLst>
          </p:cNvPr>
          <p:cNvGrpSpPr/>
          <p:nvPr userDrawn="1"/>
        </p:nvGrpSpPr>
        <p:grpSpPr>
          <a:xfrm>
            <a:off x="9865635" y="6420365"/>
            <a:ext cx="2243886" cy="375289"/>
            <a:chOff x="10212759" y="6518571"/>
            <a:chExt cx="1842973" cy="313399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5EF7F4F5-4091-F7DF-B5D7-27F2CF09B25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12759" y="6518571"/>
              <a:ext cx="1842973" cy="313399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5D479FE-F2A7-1259-E9F7-5B06988F5483}"/>
                </a:ext>
              </a:extLst>
            </p:cNvPr>
            <p:cNvSpPr/>
            <p:nvPr/>
          </p:nvSpPr>
          <p:spPr>
            <a:xfrm>
              <a:off x="10248188" y="6547414"/>
              <a:ext cx="1613629" cy="2570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400" dirty="0">
                  <a:solidFill>
                    <a:schemeClr val="bg1"/>
                  </a:solidFill>
                  <a:latin typeface="Helvetica" panose="020B0604020202030204" pitchFamily="34" charset="0"/>
                  <a:cs typeface="Segoe UI" panose="020B0502040204020203" pitchFamily="34" charset="0"/>
                </a:rPr>
                <a:t>www.collaberadigital.com</a:t>
              </a:r>
              <a:endParaRPr lang="en-IN" sz="1400" dirty="0">
                <a:solidFill>
                  <a:schemeClr val="bg1"/>
                </a:solidFill>
                <a:latin typeface="Helvetica" panose="020B0604020202030204" pitchFamily="34" charset="0"/>
              </a:endParaRPr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FD3E0E5C-9845-273F-56DA-9B3EDBB349D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063"/>
          <a:stretch/>
        </p:blipFill>
        <p:spPr>
          <a:xfrm>
            <a:off x="1524" y="0"/>
            <a:ext cx="12188951" cy="150409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526341B-E791-8397-013A-AE21E4F2BB62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8354" y="53050"/>
            <a:ext cx="1534767" cy="744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38382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82F81F2-6943-BD2A-4FF4-E7B5E1C420E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108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6767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14">
            <a:extLst>
              <a:ext uri="{FF2B5EF4-FFF2-40B4-BE49-F238E27FC236}">
                <a16:creationId xmlns:a16="http://schemas.microsoft.com/office/drawing/2014/main" id="{2E4B68A4-8690-EBA2-0E25-8D52163C045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2667000" y="-2667000"/>
            <a:ext cx="6858000" cy="1219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84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3286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0674B4E-3A36-AE80-F596-88EAFA8D999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626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628D0-6D27-3A22-3CBC-5435A86BD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8248BE-D040-3D21-3A61-EE22584BB4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681DDF-7CC1-D788-F48E-8EBA8012AA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202018-9FCD-4D25-B6CE-F2EE6554B948}" type="datetimeFigureOut">
              <a:rPr lang="en-GB" smtClean="0"/>
              <a:t>24/05/2025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EAD2C6-7BBE-418E-D4F1-DD5A8D5A03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36D678-3C77-7F4A-530D-35BE9C7A21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E5F92F-5455-4825-B5D5-E4B9DF796A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720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jpe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learnascendionn.atlassian.net/jira/software/c/projects/OH/list" TargetMode="External"/><Relationship Id="rId3" Type="http://schemas.openxmlformats.org/officeDocument/2006/relationships/image" Target="../media/image16.svg"/><Relationship Id="rId7" Type="http://schemas.openxmlformats.org/officeDocument/2006/relationships/hyperlink" Target="https://github.com/Meera1215/Capstone_Ascendion_Web_API_May2025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Relationship Id="rId6" Type="http://schemas.openxmlformats.org/officeDocument/2006/relationships/hyperlink" Target="http://localhost:3000/users" TargetMode="External"/><Relationship Id="rId5" Type="http://schemas.openxmlformats.org/officeDocument/2006/relationships/hyperlink" Target="https://www.demoblaze.com/" TargetMode="External"/><Relationship Id="rId4" Type="http://schemas.openxmlformats.org/officeDocument/2006/relationships/image" Target="../media/image28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B0ABB8D-A9B1-BF5E-8E51-DAC64CE57FBB}"/>
              </a:ext>
            </a:extLst>
          </p:cNvPr>
          <p:cNvSpPr txBox="1"/>
          <p:nvPr/>
        </p:nvSpPr>
        <p:spPr>
          <a:xfrm>
            <a:off x="1937099" y="2452247"/>
            <a:ext cx="7309618" cy="1015663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sz="6000" b="1" dirty="0">
                <a:latin typeface="Times New Roman"/>
                <a:ea typeface="Calibri"/>
                <a:cs typeface="Times New Roman"/>
              </a:rPr>
              <a:t>Capstone Project</a:t>
            </a:r>
            <a:endParaRPr lang="en-GB" sz="6000" b="1" dirty="0">
              <a:latin typeface="Times New Roman"/>
              <a:ea typeface="Calibri"/>
              <a:cs typeface="Times New Roman"/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C8FE0234-23EC-7806-340E-632A55BD4044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2401383" cy="902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477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BBC347-F0BD-216A-D2DA-7B557261C1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9623990-B321-CBE9-F69A-A6F5E50A3FF6}"/>
              </a:ext>
            </a:extLst>
          </p:cNvPr>
          <p:cNvSpPr/>
          <p:nvPr/>
        </p:nvSpPr>
        <p:spPr>
          <a:xfrm>
            <a:off x="11206" y="0"/>
            <a:ext cx="12192000" cy="6858000"/>
          </a:xfrm>
          <a:prstGeom prst="rect">
            <a:avLst/>
          </a:prstGeom>
          <a:solidFill>
            <a:srgbClr val="15102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sz="2000" b="1" dirty="0">
                <a:latin typeface="Times New Roman"/>
                <a:cs typeface="Times New Roman"/>
              </a:rPr>
              <a:t>A. Pre-condition</a:t>
            </a:r>
            <a:endParaRPr lang="en-US" sz="2000" b="1" dirty="0">
              <a:latin typeface="Times New Roman"/>
              <a:ea typeface="Calibri"/>
              <a:cs typeface="Times New Roman"/>
            </a:endParaRPr>
          </a:p>
          <a:p>
            <a:pPr marL="228600" indent="-228600">
              <a:buFont typeface="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The user must be logged in successfully.</a:t>
            </a:r>
            <a:endParaRPr lang="en-US" sz="2000" dirty="0">
              <a:latin typeface="Times New Roman"/>
              <a:ea typeface="Calibri"/>
              <a:cs typeface="Times New Roman"/>
            </a:endParaRPr>
          </a:p>
          <a:p>
            <a:pPr marL="228600" indent="-228600">
              <a:buFont typeface="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The product catalog page must be accessible.</a:t>
            </a:r>
            <a:endParaRPr lang="en-US" sz="2000" dirty="0">
              <a:latin typeface="Times New Roman"/>
              <a:ea typeface="Calibri"/>
              <a:cs typeface="Times New Roman"/>
            </a:endParaRPr>
          </a:p>
          <a:p>
            <a:endParaRPr lang="en-US" sz="2000" dirty="0">
              <a:latin typeface="Times New Roman"/>
              <a:ea typeface="Calibri" panose="020F0502020204030204"/>
              <a:cs typeface="Calibri" panose="020F0502020204030204"/>
            </a:endParaRPr>
          </a:p>
          <a:p>
            <a:r>
              <a:rPr lang="en-US" sz="2000" b="1" dirty="0">
                <a:latin typeface="Times New Roman"/>
                <a:cs typeface="Times New Roman"/>
              </a:rPr>
              <a:t>B. Acceptance Criteria</a:t>
            </a:r>
            <a:endParaRPr lang="en-US" sz="2000" b="1" dirty="0">
              <a:latin typeface="Times New Roman"/>
              <a:ea typeface="Calibri"/>
              <a:cs typeface="Times New Roman"/>
            </a:endParaRPr>
          </a:p>
          <a:p>
            <a:pPr marL="228600" indent="-228600">
              <a:buFont typeface="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The user should be able to view the list of available products.</a:t>
            </a:r>
            <a:endParaRPr lang="en-US" sz="2000" dirty="0">
              <a:latin typeface="Times New Roman"/>
              <a:ea typeface="Calibri"/>
              <a:cs typeface="Times New Roman"/>
            </a:endParaRPr>
          </a:p>
          <a:p>
            <a:pPr marL="228600" indent="-228600">
              <a:buFont typeface="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The user should be able to select a product from the catalog.</a:t>
            </a:r>
            <a:endParaRPr lang="en-US" sz="2000" dirty="0">
              <a:latin typeface="Times New Roman"/>
              <a:ea typeface="Calibri"/>
              <a:cs typeface="Times New Roman"/>
            </a:endParaRPr>
          </a:p>
          <a:p>
            <a:endParaRPr lang="en-US" sz="2000" dirty="0">
              <a:latin typeface="Times New Roman"/>
              <a:ea typeface="Calibri" panose="020F0502020204030204"/>
              <a:cs typeface="Calibri" panose="020F0502020204030204"/>
            </a:endParaRPr>
          </a:p>
          <a:p>
            <a:r>
              <a:rPr lang="en-US" sz="2000" b="1" dirty="0">
                <a:latin typeface="Times New Roman"/>
                <a:cs typeface="Times New Roman"/>
              </a:rPr>
              <a:t>C. Expected Result</a:t>
            </a:r>
            <a:endParaRPr lang="en-US" sz="2000" b="1" dirty="0">
              <a:latin typeface="Times New Roman"/>
              <a:ea typeface="Calibri"/>
              <a:cs typeface="Times New Roman"/>
            </a:endParaRPr>
          </a:p>
          <a:p>
            <a:pPr marL="228600" indent="-228600">
              <a:buFont typeface="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The selected product details are displayed, or the user is </a:t>
            </a:r>
            <a:endParaRPr lang="en-GB" sz="2000" dirty="0">
              <a:latin typeface="Times New Roman"/>
              <a:cs typeface="Times New Roman"/>
            </a:endParaRPr>
          </a:p>
          <a:p>
            <a:pPr marL="228600" indent="-228600">
              <a:buFont typeface="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navigated to the product detail page.</a:t>
            </a:r>
            <a:endParaRPr lang="en-GB" sz="2000" dirty="0">
              <a:latin typeface="Times New Roman"/>
              <a:ea typeface="Calibri"/>
              <a:cs typeface="Times New Roman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60A0C9-831D-29E6-B15F-49838DA371E4}"/>
              </a:ext>
            </a:extLst>
          </p:cNvPr>
          <p:cNvSpPr txBox="1"/>
          <p:nvPr/>
        </p:nvSpPr>
        <p:spPr>
          <a:xfrm>
            <a:off x="-4984472" y="905616"/>
            <a:ext cx="17190877" cy="83099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IN" sz="2400" b="1" u="sng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Scenario 2:S</a:t>
            </a:r>
            <a:r>
              <a:rPr lang="en-IN" sz="2400" u="sng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elect a product from the product </a:t>
            </a:r>
            <a:r>
              <a:rPr lang="en-IN" sz="2400" u="sng" dirty="0" err="1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catalog</a:t>
            </a:r>
            <a:r>
              <a:rPr lang="en-IN" sz="2400" u="sng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.</a:t>
            </a:r>
            <a:endParaRPr lang="en-IN" sz="2400" b="1" u="sng" dirty="0">
              <a:solidFill>
                <a:schemeClr val="bg1"/>
              </a:solidFill>
              <a:latin typeface="Times New Roman"/>
              <a:ea typeface="+mn-lt"/>
              <a:cs typeface="+mn-lt"/>
            </a:endParaRPr>
          </a:p>
          <a:p>
            <a:pPr algn="ctr"/>
            <a:endParaRPr lang="en-IN" sz="2400" b="1" u="sng" dirty="0">
              <a:solidFill>
                <a:schemeClr val="bg1"/>
              </a:solidFill>
              <a:latin typeface="Times New Roman"/>
              <a:ea typeface="Calibri"/>
              <a:cs typeface="Times New Roman"/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70D223AF-5C5F-B729-7733-9B0A4890F6BD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47" y="0"/>
            <a:ext cx="2401377" cy="902226"/>
          </a:xfrm>
          <a:prstGeom prst="rect">
            <a:avLst/>
          </a:prstGeom>
        </p:spPr>
      </p:pic>
      <p:pic>
        <p:nvPicPr>
          <p:cNvPr id="3" name="Picture 2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C75B908B-95F3-A74D-7031-BC9A623D5B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1424" y="1407459"/>
            <a:ext cx="4562475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9730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01B457-4389-6018-A247-F9D049B10F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011C2FB-0639-6193-D44F-5D37795D6B3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5102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b="1" dirty="0">
                <a:latin typeface="Times New Roman"/>
                <a:cs typeface="Times New Roman"/>
              </a:rPr>
              <a:t>A. Pre-condition</a:t>
            </a:r>
          </a:p>
          <a:p>
            <a:pPr marL="228600" indent="-228600">
              <a:buFont typeface=""/>
              <a:buChar char="•"/>
            </a:pPr>
            <a:r>
              <a:rPr lang="en-US" dirty="0">
                <a:latin typeface="Times New Roman"/>
                <a:cs typeface="Times New Roman"/>
              </a:rPr>
              <a:t>The user must select a product from the catalog.</a:t>
            </a:r>
          </a:p>
          <a:p>
            <a:r>
              <a:rPr lang="en-US" b="1" dirty="0">
                <a:latin typeface="Times New Roman"/>
                <a:cs typeface="Times New Roman"/>
              </a:rPr>
              <a:t>B. Acceptance Criteria</a:t>
            </a:r>
          </a:p>
          <a:p>
            <a:pPr marL="228600" indent="-228600">
              <a:buFont typeface=""/>
              <a:buChar char="•"/>
            </a:pPr>
            <a:r>
              <a:rPr lang="en-US" dirty="0">
                <a:latin typeface="Times New Roman"/>
                <a:cs typeface="Times New Roman"/>
              </a:rPr>
              <a:t>The user should be able to add the selected product to the </a:t>
            </a:r>
          </a:p>
          <a:p>
            <a:r>
              <a:rPr lang="en-US" dirty="0">
                <a:latin typeface="Times New Roman"/>
                <a:cs typeface="Times New Roman"/>
              </a:rPr>
              <a:t>shopping cart.</a:t>
            </a:r>
            <a:endParaRPr lang="en-US" dirty="0">
              <a:latin typeface="Times New Roman"/>
              <a:ea typeface="Calibri" panose="020F0502020204030204"/>
              <a:cs typeface="Times New Roman"/>
            </a:endParaRPr>
          </a:p>
          <a:p>
            <a:pPr marL="228600" indent="-228600">
              <a:buFont typeface=""/>
              <a:buChar char="•"/>
            </a:pPr>
            <a:r>
              <a:rPr lang="en-US" dirty="0">
                <a:latin typeface="Times New Roman"/>
                <a:cs typeface="Times New Roman"/>
              </a:rPr>
              <a:t>The user should be able to place an order from the cart by </a:t>
            </a:r>
          </a:p>
          <a:p>
            <a:r>
              <a:rPr lang="en-US" dirty="0">
                <a:latin typeface="Times New Roman"/>
                <a:cs typeface="Times New Roman"/>
              </a:rPr>
              <a:t>providing required purchase details (name, country, city, card, </a:t>
            </a:r>
          </a:p>
          <a:p>
            <a:r>
              <a:rPr lang="en-US" dirty="0">
                <a:latin typeface="Times New Roman"/>
                <a:cs typeface="Times New Roman"/>
              </a:rPr>
              <a:t>month, year).</a:t>
            </a:r>
            <a:endParaRPr lang="en-US" dirty="0">
              <a:latin typeface="Times New Roman"/>
              <a:ea typeface="Calibri" panose="020F0502020204030204"/>
              <a:cs typeface="Times New Roman"/>
            </a:endParaRPr>
          </a:p>
          <a:p>
            <a:r>
              <a:rPr lang="en-US" b="1" dirty="0">
                <a:latin typeface="Times New Roman"/>
                <a:cs typeface="Times New Roman"/>
              </a:rPr>
              <a:t>C. Expected Result</a:t>
            </a:r>
          </a:p>
          <a:p>
            <a:pPr marL="228600" indent="-228600">
              <a:buFont typeface=""/>
              <a:buChar char="•"/>
            </a:pPr>
            <a:r>
              <a:rPr lang="en-US" dirty="0">
                <a:latin typeface="Times New Roman"/>
                <a:cs typeface="Times New Roman"/>
              </a:rPr>
              <a:t>The selected product appears in the cart with accurate details.</a:t>
            </a:r>
          </a:p>
          <a:p>
            <a:pPr marL="228600" indent="-228600">
              <a:buFont typeface=""/>
              <a:buChar char="•"/>
            </a:pPr>
            <a:r>
              <a:rPr lang="en-US" dirty="0">
                <a:latin typeface="Times New Roman"/>
                <a:cs typeface="Times New Roman"/>
              </a:rPr>
              <a:t>The order is placed successfully, and a confirmation message </a:t>
            </a:r>
            <a:endParaRPr lang="en-GB" dirty="0">
              <a:latin typeface="Times New Roman"/>
              <a:cs typeface="Times New Roman"/>
            </a:endParaRPr>
          </a:p>
          <a:p>
            <a:r>
              <a:rPr lang="en-US" dirty="0">
                <a:latin typeface="Times New Roman"/>
                <a:cs typeface="Times New Roman"/>
              </a:rPr>
              <a:t>(e.g., </a:t>
            </a:r>
            <a:r>
              <a:rPr lang="en-US" b="1" dirty="0">
                <a:latin typeface="Times New Roman"/>
                <a:cs typeface="Times New Roman"/>
              </a:rPr>
              <a:t>"Thank you for your purchase!"</a:t>
            </a:r>
            <a:r>
              <a:rPr lang="en-US" dirty="0">
                <a:latin typeface="Times New Roman"/>
                <a:cs typeface="Times New Roman"/>
              </a:rPr>
              <a:t>) is displayed with order</a:t>
            </a:r>
            <a:endParaRPr lang="en-GB" dirty="0">
              <a:latin typeface="Times New Roman"/>
              <a:ea typeface="Calibri" panose="020F0502020204030204"/>
              <a:cs typeface="Times New Roman"/>
            </a:endParaRPr>
          </a:p>
          <a:p>
            <a:r>
              <a:rPr lang="en-US" dirty="0">
                <a:latin typeface="Times New Roman"/>
                <a:cs typeface="Times New Roman"/>
              </a:rPr>
              <a:t> information.</a:t>
            </a:r>
            <a:endParaRPr lang="en-GB" dirty="0">
              <a:latin typeface="Times New Roman"/>
              <a:ea typeface="Calibri"/>
              <a:cs typeface="Times New Roman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F8C9DE-6157-1884-78DA-A15F98E5544B}"/>
              </a:ext>
            </a:extLst>
          </p:cNvPr>
          <p:cNvSpPr txBox="1"/>
          <p:nvPr/>
        </p:nvSpPr>
        <p:spPr>
          <a:xfrm>
            <a:off x="-235505" y="900754"/>
            <a:ext cx="10751515" cy="471564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IN" sz="2400" u="sng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Scenario 3:Verify the product is added to  cart and successfully place an order.</a:t>
            </a:r>
            <a:endParaRPr lang="en-US" u="sng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542AA283-AE50-5B53-5C05-1EA22A2A8117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47" y="0"/>
            <a:ext cx="2401377" cy="902226"/>
          </a:xfrm>
          <a:prstGeom prst="rect">
            <a:avLst/>
          </a:prstGeom>
        </p:spPr>
      </p:pic>
      <p:pic>
        <p:nvPicPr>
          <p:cNvPr id="3" name="Picture 2" descr="A screen shot of a computer code&#10;&#10;AI-generated content may be incorrect.">
            <a:extLst>
              <a:ext uri="{FF2B5EF4-FFF2-40B4-BE49-F238E27FC236}">
                <a16:creationId xmlns:a16="http://schemas.microsoft.com/office/drawing/2014/main" id="{71F383A3-25B4-5430-074E-78AF1E74F2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7121" y="1481116"/>
            <a:ext cx="5813612" cy="5030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0D53B6-2AEC-5779-DA79-554832347A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ED45BA4-4D92-A12F-B6BB-C6B66661282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5102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ADA0E6-D887-7E74-4359-76FDFA8C59D3}"/>
              </a:ext>
            </a:extLst>
          </p:cNvPr>
          <p:cNvSpPr txBox="1"/>
          <p:nvPr/>
        </p:nvSpPr>
        <p:spPr>
          <a:xfrm>
            <a:off x="314595" y="900754"/>
            <a:ext cx="9981110" cy="46166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IN" sz="2400" b="1" u="sng" dirty="0" err="1">
                <a:solidFill>
                  <a:schemeClr val="bg1"/>
                </a:solidFill>
                <a:latin typeface="Times New Roman"/>
                <a:ea typeface="Calibri"/>
                <a:cs typeface="Times New Roman"/>
              </a:rPr>
              <a:t>POSTMAN:Used</a:t>
            </a:r>
            <a:r>
              <a:rPr lang="en-IN" sz="2400" b="1" u="sng" dirty="0">
                <a:solidFill>
                  <a:schemeClr val="bg1"/>
                </a:solidFill>
                <a:latin typeface="Times New Roman"/>
                <a:ea typeface="Calibri"/>
                <a:cs typeface="Times New Roman"/>
              </a:rPr>
              <a:t> GET,POST,PUT,PATCH,DELETE Methods and Scripts</a:t>
            </a:r>
            <a:endParaRPr lang="en-US" u="sng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832D8862-8D7B-C2F3-E13C-1BC3DCBF3135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47" y="0"/>
            <a:ext cx="2401377" cy="902226"/>
          </a:xfrm>
          <a:prstGeom prst="rect">
            <a:avLst/>
          </a:prstGeom>
        </p:spPr>
      </p:pic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10A7D202-F210-F92D-7ABB-AB3E1B1AD8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633" y="2090211"/>
            <a:ext cx="11696891" cy="4537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5409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A3C641-7E02-BFF4-9D38-C2969AA54E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F530450-BC97-38E3-766C-A8826AB886F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5102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9EC955-5B4C-6750-70E4-CD5E64581577}"/>
              </a:ext>
            </a:extLst>
          </p:cNvPr>
          <p:cNvSpPr txBox="1"/>
          <p:nvPr/>
        </p:nvSpPr>
        <p:spPr>
          <a:xfrm>
            <a:off x="-1457580" y="814491"/>
            <a:ext cx="8091704" cy="46166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IN" sz="2400" b="1" u="sng" dirty="0">
                <a:solidFill>
                  <a:schemeClr val="bg1"/>
                </a:solidFill>
                <a:latin typeface="Times New Roman"/>
                <a:ea typeface="Calibri"/>
                <a:cs typeface="Times New Roman"/>
              </a:rPr>
              <a:t>Executed POST method using csv file</a:t>
            </a:r>
            <a:endParaRPr lang="en-US" u="sng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BEF36A6F-40D8-507A-E17E-59D21ED7EFED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47" y="0"/>
            <a:ext cx="2401377" cy="902226"/>
          </a:xfrm>
          <a:prstGeom prst="rect">
            <a:avLst/>
          </a:prstGeom>
        </p:spPr>
      </p:pic>
      <p:pic>
        <p:nvPicPr>
          <p:cNvPr id="3" name="Picture 2" descr="A screenshot of a running program&#10;&#10;AI-generated content may be incorrect.">
            <a:extLst>
              <a:ext uri="{FF2B5EF4-FFF2-40B4-BE49-F238E27FC236}">
                <a16:creationId xmlns:a16="http://schemas.microsoft.com/office/drawing/2014/main" id="{D19A8942-E7AA-097D-7575-9B6A1D8FC7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857" y="1710572"/>
            <a:ext cx="5548569" cy="4579010"/>
          </a:xfrm>
          <a:prstGeom prst="rect">
            <a:avLst/>
          </a:prstGeom>
        </p:spPr>
      </p:pic>
      <p:pic>
        <p:nvPicPr>
          <p:cNvPr id="4" name="Picture 3" descr="A screen shot of a computer&#10;&#10;AI-generated content may be incorrect.">
            <a:extLst>
              <a:ext uri="{FF2B5EF4-FFF2-40B4-BE49-F238E27FC236}">
                <a16:creationId xmlns:a16="http://schemas.microsoft.com/office/drawing/2014/main" id="{7AEE8EBA-12FA-F3ED-4F16-B145A9E2DE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1238" y="1678361"/>
            <a:ext cx="5702114" cy="4610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7418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1F95691A-9669-792A-06C4-2005F2028AB5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47" y="0"/>
            <a:ext cx="2401377" cy="902226"/>
          </a:xfrm>
          <a:prstGeom prst="rect">
            <a:avLst/>
          </a:prstGeom>
        </p:spPr>
      </p:pic>
      <p:pic>
        <p:nvPicPr>
          <p:cNvPr id="12" name="Picture Placeholder 6" descr="A person standing on a roof&#10;&#10;Description automatically generated with low confidence">
            <a:extLst>
              <a:ext uri="{FF2B5EF4-FFF2-40B4-BE49-F238E27FC236}">
                <a16:creationId xmlns:a16="http://schemas.microsoft.com/office/drawing/2014/main" id="{EDD7E996-EBDA-600B-6F4E-E7CCCABF86A6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02" r="13372"/>
          <a:stretch/>
        </p:blipFill>
        <p:spPr>
          <a:xfrm>
            <a:off x="7715985" y="0"/>
            <a:ext cx="4476015" cy="6858000"/>
          </a:xfrm>
          <a:prstGeom prst="rect">
            <a:avLst/>
          </a:prstGeom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DB05255-810F-8994-4585-1D48FACA5AA4}"/>
              </a:ext>
            </a:extLst>
          </p:cNvPr>
          <p:cNvSpPr txBox="1"/>
          <p:nvPr/>
        </p:nvSpPr>
        <p:spPr>
          <a:xfrm>
            <a:off x="320488" y="903194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u="sng" dirty="0"/>
              <a:t>Reference Links:</a:t>
            </a:r>
            <a:endParaRPr lang="en-US" sz="2000" b="1" u="sng">
              <a:ea typeface="Calibri"/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38FCCF-3014-D0E8-1766-0AEAF9B3B67A}"/>
              </a:ext>
            </a:extLst>
          </p:cNvPr>
          <p:cNvSpPr txBox="1"/>
          <p:nvPr/>
        </p:nvSpPr>
        <p:spPr>
          <a:xfrm>
            <a:off x="324928" y="1561381"/>
            <a:ext cx="6423804" cy="45243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latin typeface="Times New Roman"/>
                <a:cs typeface="Times New Roman"/>
              </a:rPr>
              <a:t>🔗 Web Application</a:t>
            </a:r>
            <a:r>
              <a:rPr lang="en-US" dirty="0">
                <a:latin typeface="Times New Roman"/>
                <a:cs typeface="Times New Roman"/>
              </a:rPr>
              <a:t> </a:t>
            </a:r>
          </a:p>
          <a:p>
            <a:pPr>
              <a:buFont typeface=""/>
              <a:buChar char="•"/>
            </a:pPr>
            <a:r>
              <a:rPr lang="en-US" dirty="0">
                <a:latin typeface="Times New Roman"/>
                <a:ea typeface="+mn-lt"/>
                <a:cs typeface="+mn-lt"/>
                <a:hlinkClick r:id="rId5"/>
              </a:rPr>
              <a:t>https://www.demoblaze.com/</a:t>
            </a:r>
            <a:endParaRPr lang="en-US" dirty="0">
              <a:latin typeface="Times New Roman"/>
              <a:ea typeface="+mn-lt"/>
              <a:cs typeface="+mn-lt"/>
            </a:endParaRPr>
          </a:p>
          <a:p>
            <a:endParaRPr lang="en-US" b="1" dirty="0">
              <a:latin typeface="Times New Roman"/>
              <a:cs typeface="Times New Roman"/>
            </a:endParaRPr>
          </a:p>
          <a:p>
            <a:r>
              <a:rPr lang="en-US" b="1" dirty="0">
                <a:latin typeface="Times New Roman"/>
                <a:cs typeface="Times New Roman"/>
              </a:rPr>
              <a:t>🔗 API Base URL</a:t>
            </a:r>
            <a:r>
              <a:rPr lang="en-US" dirty="0">
                <a:latin typeface="Times New Roman"/>
                <a:cs typeface="Times New Roman"/>
              </a:rPr>
              <a:t> </a:t>
            </a:r>
            <a:endParaRPr lang="en-US" dirty="0">
              <a:latin typeface="Times New Roman"/>
              <a:ea typeface="Calibri"/>
              <a:cs typeface="Times New Roman"/>
            </a:endParaRPr>
          </a:p>
          <a:p>
            <a:pPr>
              <a:buFont typeface=""/>
              <a:buChar char="•"/>
            </a:pPr>
            <a:r>
              <a:rPr lang="en-US" dirty="0">
                <a:latin typeface="Times New Roman"/>
                <a:ea typeface="+mn-lt"/>
                <a:cs typeface="+mn-lt"/>
                <a:hlinkClick r:id="rId6"/>
              </a:rPr>
              <a:t>localhost:3000/users</a:t>
            </a:r>
            <a:r>
              <a:rPr lang="en-US" dirty="0">
                <a:latin typeface="Times New Roman"/>
                <a:ea typeface="+mn-lt"/>
                <a:cs typeface="+mn-lt"/>
              </a:rPr>
              <a:t>(Json server </a:t>
            </a:r>
            <a:r>
              <a:rPr lang="en-US" dirty="0" err="1">
                <a:latin typeface="Times New Roman"/>
                <a:ea typeface="+mn-lt"/>
                <a:cs typeface="+mn-lt"/>
              </a:rPr>
              <a:t>LocalHost</a:t>
            </a:r>
            <a:r>
              <a:rPr lang="en-US" dirty="0">
                <a:latin typeface="Times New Roman"/>
                <a:ea typeface="+mn-lt"/>
                <a:cs typeface="+mn-lt"/>
              </a:rPr>
              <a:t>)</a:t>
            </a:r>
          </a:p>
          <a:p>
            <a:pPr>
              <a:buFont typeface=""/>
              <a:buChar char="•"/>
            </a:pPr>
            <a:endParaRPr lang="en-US" dirty="0">
              <a:latin typeface="Times New Roman"/>
              <a:ea typeface="Calibri" panose="020F0502020204030204"/>
              <a:cs typeface="Calibri" panose="020F0502020204030204"/>
            </a:endParaRPr>
          </a:p>
          <a:p>
            <a:r>
              <a:rPr lang="en-US" b="1" dirty="0">
                <a:latin typeface="Times New Roman"/>
                <a:ea typeface="Calibri" panose="020F0502020204030204"/>
                <a:cs typeface="Times New Roman"/>
              </a:rPr>
              <a:t>🔗 </a:t>
            </a:r>
            <a:r>
              <a:rPr lang="en-US" b="1" dirty="0" err="1">
                <a:latin typeface="Times New Roman"/>
                <a:ea typeface="Calibri" panose="020F0502020204030204"/>
                <a:cs typeface="Times New Roman"/>
              </a:rPr>
              <a:t>Jmeter</a:t>
            </a:r>
            <a:r>
              <a:rPr lang="en-US" b="1" dirty="0">
                <a:latin typeface="Times New Roman"/>
                <a:ea typeface="Calibri" panose="020F0502020204030204"/>
                <a:cs typeface="Times New Roman"/>
              </a:rPr>
              <a:t> </a:t>
            </a:r>
            <a:r>
              <a:rPr lang="en-US" dirty="0">
                <a:latin typeface="Times New Roman"/>
                <a:ea typeface="Calibri" panose="020F0502020204030204"/>
                <a:cs typeface="Times New Roman"/>
              </a:rPr>
              <a:t> 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Times New Roman"/>
                <a:ea typeface="Calibri" panose="020F0502020204030204"/>
                <a:cs typeface="Times New Roman"/>
                <a:hlinkClick r:id="rId5"/>
              </a:rPr>
              <a:t>https://www.demoblaze.com/</a:t>
            </a:r>
          </a:p>
          <a:p>
            <a:endParaRPr lang="en-US" dirty="0">
              <a:latin typeface="Times New Roman"/>
              <a:ea typeface="Calibri" panose="020F0502020204030204"/>
              <a:cs typeface="Calibri" panose="020F0502020204030204"/>
            </a:endParaRPr>
          </a:p>
          <a:p>
            <a:r>
              <a:rPr lang="en-US" b="1" dirty="0">
                <a:latin typeface="Times New Roman"/>
                <a:cs typeface="Times New Roman"/>
              </a:rPr>
              <a:t>🔗 GitHub Repository</a:t>
            </a:r>
            <a:r>
              <a:rPr lang="en-US" dirty="0">
                <a:latin typeface="Times New Roman"/>
                <a:cs typeface="Times New Roman"/>
              </a:rPr>
              <a:t> </a:t>
            </a:r>
            <a:endParaRPr lang="en-US" dirty="0">
              <a:latin typeface="Times New Roman"/>
              <a:ea typeface="Calibri"/>
              <a:cs typeface="Times New Roman"/>
            </a:endParaRPr>
          </a:p>
          <a:p>
            <a:pPr>
              <a:buFont typeface=""/>
              <a:buChar char="•"/>
            </a:pPr>
            <a:r>
              <a:rPr lang="en-IN" dirty="0">
                <a:hlinkClick r:id="rId7"/>
              </a:rPr>
              <a:t>Meera1215/Capstone_Ascendion_Web_API_May2025</a:t>
            </a:r>
            <a:endParaRPr lang="en-US" dirty="0">
              <a:latin typeface="Times New Roman"/>
              <a:ea typeface="+mn-lt"/>
              <a:cs typeface="+mn-lt"/>
            </a:endParaRPr>
          </a:p>
          <a:p>
            <a:endParaRPr lang="en-US" b="1" dirty="0">
              <a:latin typeface="Times New Roman"/>
              <a:cs typeface="Times New Roman"/>
            </a:endParaRPr>
          </a:p>
          <a:p>
            <a:r>
              <a:rPr lang="en-US" b="1" dirty="0">
                <a:latin typeface="Times New Roman"/>
                <a:cs typeface="Times New Roman"/>
              </a:rPr>
              <a:t>🔗 JIRA or Documentation </a:t>
            </a:r>
            <a:endParaRPr lang="en-US" dirty="0">
              <a:latin typeface="Times New Roman"/>
              <a:ea typeface="Calibri"/>
              <a:cs typeface="Times New Roman"/>
            </a:endParaRPr>
          </a:p>
          <a:p>
            <a:pPr>
              <a:buFont typeface=""/>
              <a:buChar char="•"/>
            </a:pPr>
            <a:r>
              <a:rPr lang="en-US" dirty="0">
                <a:latin typeface="Times New Roman"/>
                <a:ea typeface="+mn-lt"/>
                <a:cs typeface="+mn-lt"/>
                <a:hlinkClick r:id="rId8"/>
              </a:rPr>
              <a:t>List - Orange_HRM - Jira</a:t>
            </a:r>
            <a:endParaRPr lang="en-US" dirty="0">
              <a:latin typeface="Times New Roman"/>
              <a:cs typeface="Times New Roman"/>
            </a:endParaRPr>
          </a:p>
          <a:p>
            <a:endParaRPr lang="en-US" dirty="0">
              <a:latin typeface="Times New Roman"/>
              <a:ea typeface="Calibri"/>
              <a:cs typeface="Calibri"/>
            </a:endParaRPr>
          </a:p>
          <a:p>
            <a:pPr>
              <a:buFont typeface=""/>
              <a:buChar char="•"/>
            </a:pPr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293107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D5B1590-8954-6EF1-A6C9-785B3FD8054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5102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just"/>
            <a:r>
              <a:rPr lang="en-US" sz="2000" dirty="0">
                <a:latin typeface="Times New Roman"/>
                <a:cs typeface="Times New Roman"/>
              </a:rPr>
              <a:t>  This capstone project helped me understand how end-to-end testing works in real-world scenarios. I learned </a:t>
            </a:r>
            <a:endParaRPr lang="en-GB" sz="2000" dirty="0">
              <a:latin typeface="Times New Roman"/>
              <a:ea typeface="Calibri"/>
              <a:cs typeface="Times New Roman"/>
            </a:endParaRPr>
          </a:p>
          <a:p>
            <a:pPr algn="just"/>
            <a:r>
              <a:rPr lang="en-US" sz="2000" dirty="0">
                <a:latin typeface="Times New Roman"/>
                <a:cs typeface="Times New Roman"/>
              </a:rPr>
              <a:t>to use tools like JIRA, Selenium, Postman, and JMeter effectively. I practiced automation, API, and performance </a:t>
            </a:r>
            <a:endParaRPr lang="en-GB" sz="2000" dirty="0">
              <a:latin typeface="Times New Roman"/>
              <a:cs typeface="Times New Roman"/>
            </a:endParaRPr>
          </a:p>
          <a:p>
            <a:pPr algn="just"/>
            <a:r>
              <a:rPr lang="en-US" sz="2000" dirty="0">
                <a:latin typeface="Times New Roman"/>
                <a:cs typeface="Times New Roman"/>
              </a:rPr>
              <a:t>testing on websites like </a:t>
            </a:r>
            <a:r>
              <a:rPr lang="en-US" sz="2000" dirty="0" err="1">
                <a:latin typeface="Times New Roman"/>
                <a:cs typeface="Times New Roman"/>
              </a:rPr>
              <a:t>OrangeHRM</a:t>
            </a:r>
            <a:r>
              <a:rPr lang="en-US" sz="2000" dirty="0">
                <a:latin typeface="Times New Roman"/>
                <a:cs typeface="Times New Roman"/>
              </a:rPr>
              <a:t> and </a:t>
            </a:r>
            <a:r>
              <a:rPr lang="en-US" sz="2000" dirty="0" err="1">
                <a:latin typeface="Times New Roman"/>
                <a:cs typeface="Times New Roman"/>
              </a:rPr>
              <a:t>DemoBlaze</a:t>
            </a:r>
            <a:r>
              <a:rPr lang="en-US" sz="2000" dirty="0">
                <a:latin typeface="Times New Roman"/>
                <a:cs typeface="Times New Roman"/>
              </a:rPr>
              <a:t>. Overall, this experience boosted my confidence to take on </a:t>
            </a:r>
            <a:endParaRPr lang="en-GB" sz="2000" dirty="0">
              <a:latin typeface="Times New Roman"/>
              <a:ea typeface="Calibri" panose="020F0502020204030204"/>
              <a:cs typeface="Times New Roman"/>
            </a:endParaRPr>
          </a:p>
          <a:p>
            <a:pPr algn="just"/>
            <a:r>
              <a:rPr lang="en-US" sz="2000" dirty="0">
                <a:latin typeface="Times New Roman"/>
                <a:cs typeface="Times New Roman"/>
              </a:rPr>
              <a:t>real-time testing projects with a structured and efficient approach.</a:t>
            </a:r>
            <a:endParaRPr lang="en-GB" sz="2000" dirty="0">
              <a:latin typeface="Times New Roman"/>
              <a:ea typeface="Calibri" panose="020F0502020204030204"/>
              <a:cs typeface="Times New Roman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138D6ED-DD80-8D48-2960-9D0F1FF02C71}"/>
              </a:ext>
            </a:extLst>
          </p:cNvPr>
          <p:cNvSpPr txBox="1"/>
          <p:nvPr/>
        </p:nvSpPr>
        <p:spPr>
          <a:xfrm>
            <a:off x="181439" y="872000"/>
            <a:ext cx="8091704" cy="46166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IN" sz="2400" b="1" u="sng" dirty="0">
                <a:solidFill>
                  <a:schemeClr val="bg1"/>
                </a:solidFill>
                <a:effectLst/>
                <a:latin typeface="Neue Machina"/>
                <a:ea typeface="Calibri"/>
              </a:rPr>
              <a:t>Conclusion</a:t>
            </a:r>
            <a:endParaRPr lang="en-GB" sz="2400" b="1" u="sng">
              <a:solidFill>
                <a:schemeClr val="bg1"/>
              </a:solidFill>
              <a:latin typeface="Neue Machina"/>
              <a:ea typeface="Calibri"/>
            </a:endParaRP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48AA73DC-DF05-BBA1-E636-5FF6B7C59E9C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47" y="0"/>
            <a:ext cx="2401377" cy="902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2125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C103A12-0AA4-00C6-4CFD-58A6489D245B}"/>
              </a:ext>
            </a:extLst>
          </p:cNvPr>
          <p:cNvSpPr txBox="1"/>
          <p:nvPr/>
        </p:nvSpPr>
        <p:spPr>
          <a:xfrm>
            <a:off x="1" y="2028617"/>
            <a:ext cx="5505450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8800" b="1" dirty="0">
                <a:solidFill>
                  <a:schemeClr val="bg1"/>
                </a:solidFill>
                <a:effectLst/>
                <a:latin typeface="Neue Machina" panose="00000500000000000000" pitchFamily="50" charset="0"/>
                <a:ea typeface="Calibri" panose="020F0502020204030204" pitchFamily="34" charset="0"/>
              </a:rPr>
              <a:t>Thank You</a:t>
            </a:r>
            <a:endParaRPr lang="en-GB" sz="11500" b="1" dirty="0">
              <a:solidFill>
                <a:schemeClr val="bg1"/>
              </a:solidFill>
              <a:latin typeface="Neue Machina" panose="00000500000000000000" pitchFamily="50" charset="0"/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3F09ED73-5AFE-1A76-96F6-922011A62426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90623" y="0"/>
            <a:ext cx="2401377" cy="902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93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5ADA6FF-6F44-C06C-54EB-E08AF6143311}"/>
              </a:ext>
            </a:extLst>
          </p:cNvPr>
          <p:cNvSpPr txBox="1"/>
          <p:nvPr/>
        </p:nvSpPr>
        <p:spPr>
          <a:xfrm>
            <a:off x="323850" y="465316"/>
            <a:ext cx="4880597" cy="46166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IN" sz="2400" b="1" dirty="0">
                <a:effectLst/>
                <a:latin typeface="Times New Roman"/>
                <a:ea typeface="Calibri"/>
                <a:cs typeface="Times New Roman"/>
              </a:rPr>
              <a:t>Personal BACKGROUND</a:t>
            </a:r>
            <a:endParaRPr lang="en-GB" sz="2400" b="1">
              <a:latin typeface="Times New Roman"/>
              <a:ea typeface="Calibri"/>
              <a:cs typeface="Times New Roman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974569-3E72-209E-3294-60EB4C694B43}"/>
              </a:ext>
            </a:extLst>
          </p:cNvPr>
          <p:cNvSpPr txBox="1"/>
          <p:nvPr/>
        </p:nvSpPr>
        <p:spPr>
          <a:xfrm>
            <a:off x="323850" y="940013"/>
            <a:ext cx="7865692" cy="3693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IN" sz="1800" u="sng" dirty="0">
                <a:effectLst/>
                <a:latin typeface="Times New Roman"/>
                <a:ea typeface="Calibri"/>
                <a:cs typeface="Times New Roman"/>
              </a:rPr>
              <a:t>(Name, Past Experience, Qualification, Career Summary)</a:t>
            </a:r>
            <a:endParaRPr lang="en-GB" u="sng">
              <a:latin typeface="Times New Roman"/>
              <a:ea typeface="Calibri"/>
              <a:cs typeface="Times New Roman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8A408B-108E-8EA9-DA0A-9F0FA1CD9B17}"/>
              </a:ext>
            </a:extLst>
          </p:cNvPr>
          <p:cNvSpPr txBox="1"/>
          <p:nvPr/>
        </p:nvSpPr>
        <p:spPr>
          <a:xfrm>
            <a:off x="324028" y="1734115"/>
            <a:ext cx="5899513" cy="3693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IN" b="1" dirty="0">
                <a:latin typeface="Times New Roman"/>
                <a:ea typeface="Calibri" panose="020F0502020204030204"/>
                <a:cs typeface="Times New Roman"/>
              </a:rPr>
              <a:t>Name : MEERA NATARAJAN  [AE24110027]</a:t>
            </a:r>
            <a:endParaRPr lang="en-GB" b="1" dirty="0">
              <a:latin typeface="Times New Roman"/>
              <a:cs typeface="Times New Roman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6A3C17-90A3-F93F-5D84-D3D378E1ACB2}"/>
              </a:ext>
            </a:extLst>
          </p:cNvPr>
          <p:cNvSpPr txBox="1"/>
          <p:nvPr/>
        </p:nvSpPr>
        <p:spPr>
          <a:xfrm>
            <a:off x="328750" y="2337651"/>
            <a:ext cx="6290403" cy="92333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IN" b="1" dirty="0">
                <a:latin typeface="Times New Roman"/>
                <a:cs typeface="Times New Roman"/>
              </a:rPr>
              <a:t>Past Experience :</a:t>
            </a:r>
            <a:r>
              <a:rPr lang="en-IN" b="1" dirty="0">
                <a:latin typeface="Times New Roman"/>
                <a:ea typeface="Calibri"/>
                <a:cs typeface="Times New Roman"/>
              </a:rPr>
              <a:t> </a:t>
            </a:r>
            <a:r>
              <a:rPr lang="en-IN" dirty="0">
                <a:latin typeface="Times New Roman"/>
                <a:ea typeface="+mn-lt"/>
                <a:cs typeface="Times New Roman"/>
              </a:rPr>
              <a:t>Completed structured training in software testing with Selenium (Java and C#).Previously worked on Machine Learning Projects</a:t>
            </a:r>
            <a:endParaRPr lang="en-GB" b="1" dirty="0">
              <a:latin typeface="Times New Roman"/>
              <a:ea typeface="+mn-lt"/>
              <a:cs typeface="Times New Roma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5AE72A-AEC0-D00B-117C-50F93D7FACDF}"/>
              </a:ext>
            </a:extLst>
          </p:cNvPr>
          <p:cNvSpPr txBox="1"/>
          <p:nvPr/>
        </p:nvSpPr>
        <p:spPr>
          <a:xfrm>
            <a:off x="373574" y="3447660"/>
            <a:ext cx="6280264" cy="92333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IN" b="1" dirty="0">
                <a:latin typeface="Times New Roman"/>
                <a:cs typeface="Times New Roman"/>
              </a:rPr>
              <a:t>Qualification : </a:t>
            </a:r>
            <a:r>
              <a:rPr lang="en-IN" dirty="0">
                <a:latin typeface="Times New Roman"/>
                <a:ea typeface="Calibri"/>
                <a:cs typeface="Times New Roman"/>
              </a:rPr>
              <a:t>Master of Computer Applications(MCA),</a:t>
            </a:r>
            <a:endParaRPr lang="en-GB" dirty="0">
              <a:latin typeface="Times New Roman"/>
              <a:ea typeface="Calibri"/>
              <a:cs typeface="Times New Roman"/>
            </a:endParaRPr>
          </a:p>
          <a:p>
            <a:r>
              <a:rPr lang="en-IN" dirty="0">
                <a:latin typeface="Times New Roman"/>
                <a:ea typeface="Calibri"/>
                <a:cs typeface="Times New Roman"/>
              </a:rPr>
              <a:t>Software Testing: Selenium WebDriver, TestNG and Maven.</a:t>
            </a:r>
          </a:p>
          <a:p>
            <a:endParaRPr lang="en-IN" b="1" dirty="0">
              <a:latin typeface="Times New Roman"/>
              <a:ea typeface="Calibri"/>
              <a:cs typeface="Times New Roman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9B1C4D-84C8-31FA-3922-10AC6E28778E}"/>
              </a:ext>
            </a:extLst>
          </p:cNvPr>
          <p:cNvSpPr txBox="1"/>
          <p:nvPr/>
        </p:nvSpPr>
        <p:spPr>
          <a:xfrm>
            <a:off x="351163" y="4389581"/>
            <a:ext cx="6155931" cy="92333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IN" b="1" dirty="0">
                <a:latin typeface="Times New Roman"/>
                <a:cs typeface="Times New Roman"/>
              </a:rPr>
              <a:t>Career Summary :</a:t>
            </a:r>
            <a:r>
              <a:rPr lang="en-IN" dirty="0">
                <a:latin typeface="Times New Roman"/>
                <a:ea typeface="+mn-lt"/>
                <a:cs typeface="Times New Roman"/>
              </a:rPr>
              <a:t>Results-driven Associate QA Engineer with hands-on experience in Selenium automation using Java and C#. Proficient in TestNG, POM framework, logging, and reporting. 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EBA3E50-760C-4B48-105E-E945156BB4B8}"/>
              </a:ext>
            </a:extLst>
          </p:cNvPr>
          <p:cNvGrpSpPr/>
          <p:nvPr/>
        </p:nvGrpSpPr>
        <p:grpSpPr>
          <a:xfrm>
            <a:off x="9574540" y="6420365"/>
            <a:ext cx="2243886" cy="375289"/>
            <a:chOff x="10212759" y="6518571"/>
            <a:chExt cx="1842973" cy="313399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5E71206E-49DD-6821-C349-BF92F187EC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12759" y="6518571"/>
              <a:ext cx="1842973" cy="313399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6F6DD2B-5B85-359C-4FBD-B253EDD278C8}"/>
                </a:ext>
              </a:extLst>
            </p:cNvPr>
            <p:cNvSpPr/>
            <p:nvPr/>
          </p:nvSpPr>
          <p:spPr>
            <a:xfrm>
              <a:off x="10248188" y="6547414"/>
              <a:ext cx="1707520" cy="2570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400" dirty="0">
                  <a:solidFill>
                    <a:schemeClr val="bg1"/>
                  </a:solidFill>
                  <a:latin typeface="Times New Roman"/>
                  <a:cs typeface="Times New Roman"/>
                </a:rPr>
                <a:t>www.collaberadigital.com</a:t>
              </a:r>
              <a:endParaRPr lang="en-IN" sz="1400" dirty="0">
                <a:solidFill>
                  <a:schemeClr val="bg1"/>
                </a:solidFill>
                <a:latin typeface="Times New Roman"/>
                <a:cs typeface="Times New Roman"/>
              </a:endParaRPr>
            </a:p>
          </p:txBody>
        </p:sp>
      </p:grpSp>
      <p:pic>
        <p:nvPicPr>
          <p:cNvPr id="11" name="Content Placeholder 7" descr="A shadow of a person holding a piece of paper&#10;&#10;Description automatically generated with medium confidence">
            <a:extLst>
              <a:ext uri="{FF2B5EF4-FFF2-40B4-BE49-F238E27FC236}">
                <a16:creationId xmlns:a16="http://schemas.microsoft.com/office/drawing/2014/main" id="{DC448513-01ED-D953-1310-6C67CD5329A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2854" r="21746"/>
          <a:stretch/>
        </p:blipFill>
        <p:spPr>
          <a:xfrm>
            <a:off x="7556763" y="0"/>
            <a:ext cx="4635237" cy="6858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2E060AA3-7941-8126-2364-D4ADA04CFDA9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90623" y="0"/>
            <a:ext cx="2401377" cy="902226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E693E662-DEF3-AC26-DAC6-B46F4CFDCDCC}"/>
              </a:ext>
            </a:extLst>
          </p:cNvPr>
          <p:cNvSpPr/>
          <p:nvPr/>
        </p:nvSpPr>
        <p:spPr>
          <a:xfrm>
            <a:off x="4740604" y="-930885"/>
            <a:ext cx="513567" cy="513567"/>
          </a:xfrm>
          <a:prstGeom prst="rect">
            <a:avLst/>
          </a:prstGeom>
          <a:solidFill>
            <a:srgbClr val="71758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89389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6" descr="A picture containing grate&#10;&#10;Description automatically generated">
            <a:extLst>
              <a:ext uri="{FF2B5EF4-FFF2-40B4-BE49-F238E27FC236}">
                <a16:creationId xmlns:a16="http://schemas.microsoft.com/office/drawing/2014/main" id="{37D42EBD-34CB-B25E-42E2-257C43629CB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9330" r="16904"/>
          <a:stretch/>
        </p:blipFill>
        <p:spPr>
          <a:xfrm>
            <a:off x="7695292" y="0"/>
            <a:ext cx="4496708" cy="68580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D9FC0F81-B480-D9C4-934C-7D63DE92E092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347" y="0"/>
            <a:ext cx="2401377" cy="90222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D730E22-84C3-33DE-6F74-CB73EF6B951D}"/>
              </a:ext>
            </a:extLst>
          </p:cNvPr>
          <p:cNvSpPr txBox="1"/>
          <p:nvPr/>
        </p:nvSpPr>
        <p:spPr>
          <a:xfrm>
            <a:off x="330200" y="898276"/>
            <a:ext cx="7037614" cy="3693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IN" sz="1800" b="1" u="sng" dirty="0">
                <a:effectLst/>
                <a:latin typeface="Times New Roman"/>
                <a:ea typeface="Calibri"/>
                <a:cs typeface="Times New Roman"/>
              </a:rPr>
              <a:t>Key Takeaways/Learnings from the Program (HTD)</a:t>
            </a:r>
            <a:endParaRPr lang="en-GB" sz="1800" b="1" u="sng">
              <a:latin typeface="Times New Roman"/>
              <a:ea typeface="Calibri"/>
              <a:cs typeface="Times New Roman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8CF58A-4A85-2818-22ED-9A5ED90F1A02}"/>
              </a:ext>
            </a:extLst>
          </p:cNvPr>
          <p:cNvSpPr txBox="1"/>
          <p:nvPr/>
        </p:nvSpPr>
        <p:spPr>
          <a:xfrm>
            <a:off x="326242" y="1321395"/>
            <a:ext cx="6737240" cy="535531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latin typeface="Times New Roman"/>
                <a:ea typeface="+mn-lt"/>
                <a:cs typeface="+mn-lt"/>
              </a:rPr>
              <a:t>Selenium Automation:</a:t>
            </a:r>
            <a:r>
              <a:rPr lang="en-US" dirty="0">
                <a:latin typeface="Times New Roman"/>
                <a:ea typeface="+mn-lt"/>
                <a:cs typeface="+mn-lt"/>
              </a:rPr>
              <a:t> Developed robust Java-TestNG POM frameworks with integrated logging and automatic screenshot capture to handle negative test cases effectively.</a:t>
            </a:r>
          </a:p>
          <a:p>
            <a:endParaRPr lang="en-US" dirty="0">
              <a:latin typeface="Times New Roman"/>
              <a:ea typeface="+mn-lt"/>
              <a:cs typeface="+mn-lt"/>
            </a:endParaRPr>
          </a:p>
          <a:p>
            <a:r>
              <a:rPr lang="en-US" b="1" dirty="0">
                <a:latin typeface="Times New Roman"/>
                <a:ea typeface="+mn-lt"/>
                <a:cs typeface="+mn-lt"/>
              </a:rPr>
              <a:t>API Testing:</a:t>
            </a:r>
            <a:r>
              <a:rPr lang="en-US" dirty="0">
                <a:latin typeface="Times New Roman"/>
                <a:ea typeface="+mn-lt"/>
                <a:cs typeface="+mn-lt"/>
              </a:rPr>
              <a:t> Executed full CRUD operations on localhost APIs using Postman, ran collections through Newman CLI for automated test runs, and generated comprehensive HTML reports for result analysis.</a:t>
            </a:r>
            <a:endParaRPr lang="en-US">
              <a:latin typeface="Times New Roman"/>
              <a:cs typeface="Times New Roman"/>
            </a:endParaRPr>
          </a:p>
          <a:p>
            <a:endParaRPr lang="en-US" dirty="0">
              <a:latin typeface="Times New Roman"/>
              <a:ea typeface="+mn-lt"/>
              <a:cs typeface="+mn-lt"/>
            </a:endParaRPr>
          </a:p>
          <a:p>
            <a:r>
              <a:rPr lang="en-US" b="1" dirty="0">
                <a:latin typeface="Times New Roman"/>
                <a:ea typeface="+mn-lt"/>
                <a:cs typeface="+mn-lt"/>
              </a:rPr>
              <a:t>Performance Testing:</a:t>
            </a:r>
            <a:r>
              <a:rPr lang="en-US" dirty="0">
                <a:latin typeface="Times New Roman"/>
                <a:ea typeface="+mn-lt"/>
                <a:cs typeface="+mn-lt"/>
              </a:rPr>
              <a:t> Utilized JMeter to simulate load on the </a:t>
            </a:r>
            <a:r>
              <a:rPr lang="en-US" err="1">
                <a:latin typeface="Times New Roman"/>
                <a:ea typeface="+mn-lt"/>
                <a:cs typeface="+mn-lt"/>
              </a:rPr>
              <a:t>DemoBlaze</a:t>
            </a:r>
            <a:r>
              <a:rPr lang="en-US" dirty="0">
                <a:latin typeface="Times New Roman"/>
                <a:ea typeface="+mn-lt"/>
                <a:cs typeface="+mn-lt"/>
              </a:rPr>
              <a:t> website, creating realistic user scenarios recorded via </a:t>
            </a:r>
            <a:r>
              <a:rPr lang="en-US" err="1">
                <a:latin typeface="Times New Roman"/>
                <a:ea typeface="+mn-lt"/>
                <a:cs typeface="+mn-lt"/>
              </a:rPr>
              <a:t>BlazeMeter</a:t>
            </a:r>
            <a:r>
              <a:rPr lang="en-US" dirty="0">
                <a:latin typeface="Times New Roman"/>
                <a:ea typeface="+mn-lt"/>
                <a:cs typeface="+mn-lt"/>
              </a:rPr>
              <a:t> for accurate performance assessment and reporting.</a:t>
            </a:r>
            <a:endParaRPr lang="en-US">
              <a:latin typeface="Times New Roman"/>
              <a:cs typeface="Times New Roman"/>
            </a:endParaRPr>
          </a:p>
          <a:p>
            <a:endParaRPr lang="en-US" dirty="0">
              <a:latin typeface="Times New Roman"/>
              <a:ea typeface="+mn-lt"/>
              <a:cs typeface="+mn-lt"/>
            </a:endParaRPr>
          </a:p>
          <a:p>
            <a:r>
              <a:rPr lang="en-US" b="1" dirty="0">
                <a:latin typeface="Times New Roman"/>
                <a:ea typeface="+mn-lt"/>
                <a:cs typeface="+mn-lt"/>
              </a:rPr>
              <a:t>Test Management:</a:t>
            </a:r>
            <a:r>
              <a:rPr lang="en-US" dirty="0">
                <a:latin typeface="Times New Roman"/>
                <a:ea typeface="+mn-lt"/>
                <a:cs typeface="+mn-lt"/>
              </a:rPr>
              <a:t> Organized and tracked development and testing workflows in JIRA, managing epics, user stories, test cases, and tasks to maintain project visibility and sprint progress.</a:t>
            </a:r>
            <a:endParaRPr lang="en-US">
              <a:latin typeface="Times New Roman"/>
              <a:cs typeface="Times New Roman"/>
            </a:endParaRPr>
          </a:p>
          <a:p>
            <a:pPr algn="l"/>
            <a:endParaRPr lang="en-US" dirty="0">
              <a:latin typeface="Times New Roman"/>
              <a:ea typeface="Calibri"/>
              <a:cs typeface="Calibri"/>
            </a:endParaRPr>
          </a:p>
          <a:p>
            <a:r>
              <a:rPr lang="en-US" b="1" dirty="0">
                <a:latin typeface="Times New Roman"/>
                <a:ea typeface="Calibri"/>
                <a:cs typeface="Calibri"/>
              </a:rPr>
              <a:t>GitHub Integration:</a:t>
            </a:r>
            <a:r>
              <a:rPr lang="en-US" dirty="0">
                <a:latin typeface="Times New Roman"/>
                <a:ea typeface="Calibri"/>
                <a:cs typeface="Calibri"/>
              </a:rPr>
              <a:t> Maintained Code with GitHub workflows and team collaboration.</a:t>
            </a:r>
          </a:p>
          <a:p>
            <a:endParaRPr lang="en-US" dirty="0">
              <a:latin typeface="Times New Roman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62102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B55063D-F1F4-B0DA-30AC-5261138A1501}"/>
              </a:ext>
            </a:extLst>
          </p:cNvPr>
          <p:cNvSpPr txBox="1"/>
          <p:nvPr/>
        </p:nvSpPr>
        <p:spPr>
          <a:xfrm>
            <a:off x="323850" y="902226"/>
            <a:ext cx="5673153" cy="3693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just"/>
            <a:r>
              <a:rPr lang="en-IN" b="1" u="sng" dirty="0">
                <a:effectLst/>
                <a:latin typeface="Times New Roman"/>
                <a:ea typeface="Calibri"/>
                <a:cs typeface="Segoe UI"/>
              </a:rPr>
              <a:t>Problem Statement of the Capstone Project</a:t>
            </a:r>
            <a:endParaRPr lang="en-GB" b="1" u="sng">
              <a:latin typeface="Times New Roman"/>
              <a:ea typeface="Calibri"/>
              <a:cs typeface="Segoe UI"/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42BCFCB1-DC7D-6574-5BB6-98A1F9330D80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47" y="0"/>
            <a:ext cx="2401377" cy="902226"/>
          </a:xfrm>
          <a:prstGeom prst="rect">
            <a:avLst/>
          </a:prstGeom>
        </p:spPr>
      </p:pic>
      <p:pic>
        <p:nvPicPr>
          <p:cNvPr id="5" name="Content Placeholder 10" descr="A picture containing outdoor, jumping, air&#10;&#10;Description automatically generated">
            <a:extLst>
              <a:ext uri="{FF2B5EF4-FFF2-40B4-BE49-F238E27FC236}">
                <a16:creationId xmlns:a16="http://schemas.microsoft.com/office/drawing/2014/main" id="{14B84D51-9BF9-004F-8C43-384ACE5D686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89" r="17942"/>
          <a:stretch/>
        </p:blipFill>
        <p:spPr>
          <a:xfrm>
            <a:off x="7705639" y="1"/>
            <a:ext cx="4486361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230439E-6B24-5924-3D7B-DFF4C9C3A8F4}"/>
              </a:ext>
            </a:extLst>
          </p:cNvPr>
          <p:cNvSpPr txBox="1"/>
          <p:nvPr/>
        </p:nvSpPr>
        <p:spPr>
          <a:xfrm>
            <a:off x="448034" y="1881892"/>
            <a:ext cx="6182804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dirty="0">
                <a:latin typeface="Times New Roman"/>
                <a:ea typeface="+mn-lt"/>
                <a:cs typeface="+mn-lt"/>
              </a:rPr>
              <a:t>To demonstrate the application of end-to-end QA skills by building a comprehensive automation framework using Selenium with Java for functional testing on </a:t>
            </a:r>
            <a:r>
              <a:rPr lang="en-US" dirty="0" err="1">
                <a:latin typeface="Times New Roman"/>
                <a:ea typeface="+mn-lt"/>
                <a:cs typeface="+mn-lt"/>
              </a:rPr>
              <a:t>BlazeDemo</a:t>
            </a:r>
            <a:r>
              <a:rPr lang="en-US" dirty="0">
                <a:latin typeface="Times New Roman"/>
                <a:ea typeface="+mn-lt"/>
                <a:cs typeface="+mn-lt"/>
              </a:rPr>
              <a:t>, performing API testing on local services using Postman and Newman CLI, executing performance testing with JMeter recorded via </a:t>
            </a:r>
            <a:r>
              <a:rPr lang="en-US" dirty="0" err="1">
                <a:latin typeface="Times New Roman"/>
                <a:ea typeface="+mn-lt"/>
                <a:cs typeface="+mn-lt"/>
              </a:rPr>
              <a:t>BlazeMeter</a:t>
            </a:r>
            <a:r>
              <a:rPr lang="en-US" dirty="0">
                <a:latin typeface="Times New Roman"/>
                <a:ea typeface="+mn-lt"/>
                <a:cs typeface="+mn-lt"/>
              </a:rPr>
              <a:t>, and managing all test activities through JIRA.</a:t>
            </a:r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26189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01421C8-8710-4BD4-4F97-DBEBDC45F2E5}"/>
              </a:ext>
            </a:extLst>
          </p:cNvPr>
          <p:cNvSpPr/>
          <p:nvPr/>
        </p:nvSpPr>
        <p:spPr>
          <a:xfrm>
            <a:off x="11206" y="0"/>
            <a:ext cx="12192000" cy="6858000"/>
          </a:xfrm>
          <a:prstGeom prst="rect">
            <a:avLst/>
          </a:prstGeom>
          <a:solidFill>
            <a:srgbClr val="15102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en-GB" dirty="0">
              <a:solidFill>
                <a:schemeClr val="bg1"/>
              </a:solidFill>
              <a:latin typeface="Times New Roman"/>
              <a:ea typeface="+mn-lt"/>
              <a:cs typeface="+mn-lt"/>
            </a:endParaRPr>
          </a:p>
          <a:p>
            <a:endParaRPr lang="en-GB" dirty="0">
              <a:solidFill>
                <a:schemeClr val="bg1"/>
              </a:solidFill>
              <a:latin typeface="Times New Roman"/>
              <a:ea typeface="+mn-lt"/>
              <a:cs typeface="+mn-lt"/>
            </a:endParaRPr>
          </a:p>
          <a:p>
            <a:endParaRPr lang="en-GB" dirty="0">
              <a:solidFill>
                <a:schemeClr val="bg1"/>
              </a:solidFill>
              <a:latin typeface="Times New Roman"/>
              <a:ea typeface="+mn-lt"/>
              <a:cs typeface="+mn-lt"/>
            </a:endParaRPr>
          </a:p>
          <a:p>
            <a:endParaRPr lang="en-GB" dirty="0">
              <a:solidFill>
                <a:schemeClr val="bg1"/>
              </a:solidFill>
              <a:latin typeface="Times New Roman"/>
              <a:ea typeface="+mn-lt"/>
              <a:cs typeface="+mn-lt"/>
            </a:endParaRPr>
          </a:p>
          <a:p>
            <a:endParaRPr lang="en-GB" dirty="0">
              <a:solidFill>
                <a:schemeClr val="bg1"/>
              </a:solidFill>
              <a:latin typeface="Times New Roman"/>
              <a:ea typeface="+mn-lt"/>
              <a:cs typeface="+mn-lt"/>
            </a:endParaRPr>
          </a:p>
          <a:p>
            <a:endParaRPr lang="en-GB" dirty="0">
              <a:solidFill>
                <a:schemeClr val="bg1"/>
              </a:solidFill>
              <a:latin typeface="Times New Roman"/>
              <a:ea typeface="+mn-lt"/>
              <a:cs typeface="+mn-lt"/>
            </a:endParaRPr>
          </a:p>
          <a:p>
            <a:endParaRPr lang="en-GB" dirty="0">
              <a:solidFill>
                <a:schemeClr val="bg1"/>
              </a:solidFill>
              <a:latin typeface="Times New Roman"/>
              <a:ea typeface="+mn-lt"/>
              <a:cs typeface="+mn-lt"/>
            </a:endParaRPr>
          </a:p>
          <a:p>
            <a:endParaRPr lang="en-GB" dirty="0">
              <a:solidFill>
                <a:schemeClr val="bg1"/>
              </a:solidFill>
              <a:latin typeface="Times New Roman"/>
              <a:ea typeface="+mn-lt"/>
              <a:cs typeface="+mn-lt"/>
            </a:endParaRPr>
          </a:p>
          <a:p>
            <a:endParaRPr lang="en-GB" dirty="0">
              <a:solidFill>
                <a:schemeClr val="bg1"/>
              </a:solidFill>
              <a:latin typeface="Times New Roman"/>
              <a:ea typeface="+mn-lt"/>
              <a:cs typeface="+mn-lt"/>
            </a:endParaRPr>
          </a:p>
          <a:p>
            <a:endParaRPr lang="en-GB" dirty="0">
              <a:solidFill>
                <a:schemeClr val="bg1"/>
              </a:solidFill>
              <a:latin typeface="Times New Roman"/>
              <a:ea typeface="+mn-lt"/>
              <a:cs typeface="+mn-lt"/>
            </a:endParaRPr>
          </a:p>
          <a:p>
            <a:endParaRPr lang="en-GB" dirty="0">
              <a:solidFill>
                <a:schemeClr val="bg1"/>
              </a:solidFill>
              <a:latin typeface="Times New Roman"/>
              <a:ea typeface="+mn-lt"/>
              <a:cs typeface="+mn-lt"/>
            </a:endParaRPr>
          </a:p>
          <a:p>
            <a:endParaRPr lang="en-GB" dirty="0">
              <a:solidFill>
                <a:schemeClr val="bg1"/>
              </a:solidFill>
              <a:latin typeface="Times New Roman"/>
              <a:ea typeface="+mn-lt"/>
              <a:cs typeface="+mn-lt"/>
            </a:endParaRPr>
          </a:p>
          <a:p>
            <a:pPr algn="just"/>
            <a:r>
              <a:rPr lang="en-GB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  I explored the fundamentals of automation testing with a focus on using industry-standard tools to manage test cases. </a:t>
            </a:r>
            <a:endParaRPr lang="en-US">
              <a:solidFill>
                <a:schemeClr val="bg1"/>
              </a:solidFill>
              <a:latin typeface="Times New Roman"/>
              <a:ea typeface="+mn-lt"/>
              <a:cs typeface="+mn-lt"/>
            </a:endParaRPr>
          </a:p>
          <a:p>
            <a:endParaRPr lang="en-GB" dirty="0">
              <a:solidFill>
                <a:schemeClr val="bg1"/>
              </a:solidFill>
              <a:latin typeface="Times New Roman"/>
              <a:ea typeface="Calibri"/>
              <a:cs typeface="Calibri"/>
            </a:endParaRPr>
          </a:p>
          <a:p>
            <a:r>
              <a:rPr lang="en-GB" b="1" dirty="0">
                <a:latin typeface="Times New Roman"/>
                <a:cs typeface="Times New Roman"/>
              </a:rPr>
              <a:t> </a:t>
            </a:r>
            <a:r>
              <a:rPr lang="en-GB" b="1" u="sng" dirty="0">
                <a:latin typeface="Times New Roman"/>
                <a:cs typeface="Times New Roman"/>
              </a:rPr>
              <a:t>Tools &amp; Technologies:</a:t>
            </a:r>
            <a:endParaRPr lang="en-GB" u="sng">
              <a:latin typeface="Times New Roman"/>
              <a:ea typeface="Calibri"/>
              <a:cs typeface="Times New Roman"/>
            </a:endParaRPr>
          </a:p>
          <a:p>
            <a:endParaRPr lang="en-GB" b="1" u="sng" dirty="0">
              <a:solidFill>
                <a:schemeClr val="bg1"/>
              </a:solidFill>
              <a:latin typeface="Times New Roman"/>
              <a:ea typeface="+mn-lt"/>
              <a:cs typeface="+mn-lt"/>
            </a:endParaRPr>
          </a:p>
          <a:p>
            <a:r>
              <a:rPr lang="en-GB" b="1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     Selenium IDE</a:t>
            </a:r>
            <a:r>
              <a:rPr lang="en-GB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 – Used to record user interactions on web pages and generate test scripts.</a:t>
            </a:r>
            <a:br>
              <a:rPr lang="en-GB" dirty="0">
                <a:latin typeface="Times New Roman"/>
                <a:ea typeface="+mn-lt"/>
                <a:cs typeface="+mn-lt"/>
              </a:rPr>
            </a:br>
            <a:r>
              <a:rPr lang="en-GB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     </a:t>
            </a:r>
            <a:r>
              <a:rPr lang="en-GB" b="1" dirty="0" err="1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BlazeMeter</a:t>
            </a:r>
            <a:r>
              <a:rPr lang="en-GB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 – A no-code/low-code platform for recording test flows and automatically generating test scripts.</a:t>
            </a:r>
            <a:endParaRPr lang="en-GB">
              <a:solidFill>
                <a:schemeClr val="bg1"/>
              </a:solidFill>
              <a:latin typeface="Times New Roman"/>
              <a:cs typeface="Times New Roman"/>
            </a:endParaRPr>
          </a:p>
          <a:p>
            <a:r>
              <a:rPr lang="en-GB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     </a:t>
            </a:r>
            <a:r>
              <a:rPr lang="en-GB" b="1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Selenium with Java (POM)</a:t>
            </a:r>
            <a:r>
              <a:rPr lang="en-GB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 – Built structured automation test suites using the Page Object Model with features like </a:t>
            </a:r>
            <a:endParaRPr lang="en-GB">
              <a:solidFill>
                <a:schemeClr val="bg1"/>
              </a:solidFill>
              <a:latin typeface="Times New Roman"/>
              <a:ea typeface="+mn-lt"/>
              <a:cs typeface="+mn-lt"/>
            </a:endParaRPr>
          </a:p>
          <a:p>
            <a:r>
              <a:rPr lang="en-GB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        logging(Log4J), headless execution, and screenshot capture for negative scenarios.</a:t>
            </a:r>
            <a:br>
              <a:rPr lang="en-GB" dirty="0">
                <a:latin typeface="Times New Roman"/>
                <a:ea typeface="+mn-lt"/>
                <a:cs typeface="+mn-lt"/>
              </a:rPr>
            </a:br>
            <a:r>
              <a:rPr lang="en-GB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         </a:t>
            </a:r>
            <a:r>
              <a:rPr lang="en-GB" b="1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Postman + Newman</a:t>
            </a:r>
            <a:r>
              <a:rPr lang="en-GB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 – Performed API testing (GET, POST, PUT, DELETE) on local servers, executed via command line,       and  generated detailed HTML reports.</a:t>
            </a:r>
            <a:br>
              <a:rPr lang="en-GB" dirty="0">
                <a:latin typeface="Times New Roman"/>
                <a:ea typeface="+mn-lt"/>
                <a:cs typeface="+mn-lt"/>
              </a:rPr>
            </a:br>
            <a:r>
              <a:rPr lang="en-GB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GB" b="1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    JMeter</a:t>
            </a:r>
            <a:r>
              <a:rPr lang="en-GB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 – Simulated concurrent users on the </a:t>
            </a:r>
            <a:r>
              <a:rPr lang="en-GB" dirty="0" err="1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BlazeDemo</a:t>
            </a:r>
            <a:r>
              <a:rPr lang="en-GB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 website using </a:t>
            </a:r>
            <a:r>
              <a:rPr lang="en-GB" dirty="0" err="1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BlazeMeter</a:t>
            </a:r>
            <a:r>
              <a:rPr lang="en-GB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 recorder and produced performances                               metrics.</a:t>
            </a:r>
            <a:br>
              <a:rPr lang="en-GB" dirty="0">
                <a:latin typeface="Times New Roman"/>
                <a:ea typeface="+mn-lt"/>
                <a:cs typeface="+mn-lt"/>
              </a:rPr>
            </a:br>
            <a:r>
              <a:rPr lang="en-GB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        </a:t>
            </a:r>
            <a:r>
              <a:rPr lang="en-GB" b="1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JIRA</a:t>
            </a:r>
            <a:r>
              <a:rPr lang="en-GB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 – Managed the test lifecycle using epics, user stories, tasks, and test cases with visual dashboards.</a:t>
            </a:r>
            <a:br>
              <a:rPr lang="en-GB" dirty="0">
                <a:latin typeface="Times New Roman"/>
                <a:ea typeface="+mn-lt"/>
                <a:cs typeface="+mn-lt"/>
              </a:rPr>
            </a:br>
            <a:r>
              <a:rPr lang="en-GB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        </a:t>
            </a:r>
            <a:r>
              <a:rPr lang="en-GB" b="1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GitHub</a:t>
            </a:r>
            <a:r>
              <a:rPr lang="en-GB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 – Used for version control, CI workflow, and code collaboration.</a:t>
            </a:r>
            <a:br>
              <a:rPr lang="en-GB" dirty="0">
                <a:latin typeface="Times New Roman"/>
                <a:ea typeface="+mn-lt"/>
                <a:cs typeface="+mn-lt"/>
              </a:rPr>
            </a:br>
            <a:r>
              <a:rPr lang="en-GB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        </a:t>
            </a:r>
            <a:r>
              <a:rPr lang="en-GB" b="1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Languages:</a:t>
            </a:r>
            <a:r>
              <a:rPr lang="en-GB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 Java</a:t>
            </a:r>
            <a:br>
              <a:rPr lang="en-GB" dirty="0">
                <a:latin typeface="Times New Roman"/>
                <a:ea typeface="+mn-lt"/>
                <a:cs typeface="+mn-lt"/>
              </a:rPr>
            </a:br>
            <a:r>
              <a:rPr lang="en-GB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        </a:t>
            </a:r>
            <a:r>
              <a:rPr lang="en-GB" b="1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Browsers Used:</a:t>
            </a:r>
            <a:r>
              <a:rPr lang="en-GB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 Microsoft Edge, Google Chrome</a:t>
            </a:r>
            <a:endParaRPr lang="en-GB">
              <a:solidFill>
                <a:schemeClr val="bg1"/>
              </a:solidFill>
              <a:latin typeface="Times New Roman"/>
              <a:ea typeface="Calibri"/>
              <a:cs typeface="Calibri"/>
            </a:endParaRPr>
          </a:p>
          <a:p>
            <a:endParaRPr lang="en-GB" dirty="0">
              <a:solidFill>
                <a:schemeClr val="bg1"/>
              </a:solidFill>
              <a:latin typeface="Times New Roman"/>
              <a:ea typeface="Calibri"/>
              <a:cs typeface="Calibri"/>
            </a:endParaRPr>
          </a:p>
          <a:p>
            <a:endParaRPr lang="en-GB" dirty="0">
              <a:solidFill>
                <a:schemeClr val="bg1"/>
              </a:solidFill>
              <a:latin typeface="Times New Roman"/>
              <a:ea typeface="Calibri"/>
              <a:cs typeface="Calibri"/>
            </a:endParaRPr>
          </a:p>
          <a:p>
            <a:endParaRPr lang="en-GB" dirty="0">
              <a:solidFill>
                <a:schemeClr val="bg1"/>
              </a:solidFill>
              <a:latin typeface="Times New Roman"/>
              <a:ea typeface="Calibri"/>
              <a:cs typeface="Calibri"/>
            </a:endParaRPr>
          </a:p>
          <a:p>
            <a:endParaRPr lang="en-GB" dirty="0">
              <a:solidFill>
                <a:schemeClr val="bg1"/>
              </a:solidFill>
              <a:latin typeface="Times New Roman"/>
              <a:ea typeface="Calibri"/>
              <a:cs typeface="Calibri"/>
            </a:endParaRPr>
          </a:p>
          <a:p>
            <a:endParaRPr lang="en-GB" dirty="0">
              <a:solidFill>
                <a:schemeClr val="bg1"/>
              </a:solidFill>
              <a:latin typeface="Times New Roman"/>
              <a:ea typeface="Calibri"/>
              <a:cs typeface="Calibri"/>
            </a:endParaRPr>
          </a:p>
          <a:p>
            <a:endParaRPr lang="en-GB" dirty="0">
              <a:solidFill>
                <a:schemeClr val="bg1"/>
              </a:solidFill>
              <a:latin typeface="Times New Roman"/>
              <a:ea typeface="Calibri"/>
              <a:cs typeface="Calibri"/>
            </a:endParaRPr>
          </a:p>
          <a:p>
            <a:endParaRPr lang="en-GB" dirty="0">
              <a:solidFill>
                <a:schemeClr val="bg1"/>
              </a:solidFill>
              <a:latin typeface="Times New Roman"/>
              <a:ea typeface="Calibri"/>
              <a:cs typeface="Calibri"/>
            </a:endParaRPr>
          </a:p>
          <a:p>
            <a:endParaRPr lang="en-GB" dirty="0">
              <a:solidFill>
                <a:schemeClr val="bg1"/>
              </a:solidFill>
              <a:latin typeface="Times New Roman"/>
              <a:ea typeface="Calibri"/>
              <a:cs typeface="Calibri"/>
            </a:endParaRPr>
          </a:p>
          <a:p>
            <a:endParaRPr lang="en-GB" dirty="0">
              <a:solidFill>
                <a:schemeClr val="bg1"/>
              </a:solidFill>
              <a:latin typeface="Times New Roman"/>
              <a:ea typeface="Calibri"/>
              <a:cs typeface="Calibri"/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670B435F-8BC0-8A7B-6294-85CE9B84AFC1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47" y="0"/>
            <a:ext cx="2401377" cy="90222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3EB464F-FEAD-8C79-94FE-CF96EC897E4D}"/>
              </a:ext>
            </a:extLst>
          </p:cNvPr>
          <p:cNvSpPr txBox="1"/>
          <p:nvPr/>
        </p:nvSpPr>
        <p:spPr>
          <a:xfrm>
            <a:off x="571268" y="907383"/>
            <a:ext cx="4317882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u="sng" dirty="0">
                <a:solidFill>
                  <a:schemeClr val="bg1"/>
                </a:solidFill>
                <a:ea typeface="+mn-lt"/>
                <a:cs typeface="+mn-lt"/>
              </a:rPr>
              <a:t>Introduction &amp; Tools Used:</a:t>
            </a:r>
            <a:endParaRPr lang="en-US" u="sng">
              <a:solidFill>
                <a:schemeClr val="bg1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90347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6" descr="A low angle view of a building&#10;&#10;Description automatically generated with medium confidence">
            <a:extLst>
              <a:ext uri="{FF2B5EF4-FFF2-40B4-BE49-F238E27FC236}">
                <a16:creationId xmlns:a16="http://schemas.microsoft.com/office/drawing/2014/main" id="{1E6411A6-5A65-B82C-39BB-E725D4DB954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4445" r="11960"/>
          <a:stretch/>
        </p:blipFill>
        <p:spPr>
          <a:xfrm>
            <a:off x="7705638" y="0"/>
            <a:ext cx="4486361" cy="685800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11DE55D0-5426-03C8-6785-3FDD8DF70260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347" y="0"/>
            <a:ext cx="2401377" cy="90222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237028E-AEFD-AA7B-17B5-7FBA08283B46}"/>
              </a:ext>
            </a:extLst>
          </p:cNvPr>
          <p:cNvSpPr txBox="1"/>
          <p:nvPr/>
        </p:nvSpPr>
        <p:spPr>
          <a:xfrm>
            <a:off x="309282" y="1710018"/>
            <a:ext cx="3169023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latin typeface="Times New Roman"/>
                <a:cs typeface="Times New Roman"/>
              </a:rPr>
              <a:t>JIRA (Using </a:t>
            </a:r>
            <a:r>
              <a:rPr lang="en-US" b="1" err="1">
                <a:latin typeface="Times New Roman"/>
                <a:cs typeface="Times New Roman"/>
              </a:rPr>
              <a:t>OrangeHRM</a:t>
            </a:r>
            <a:r>
              <a:rPr lang="en-US" b="1" dirty="0">
                <a:latin typeface="Times New Roman"/>
                <a:cs typeface="Times New Roman"/>
              </a:rPr>
              <a:t>)</a:t>
            </a:r>
          </a:p>
          <a:p>
            <a:pPr marL="228600" indent="-228600">
              <a:buFont typeface=""/>
              <a:buChar char="•"/>
            </a:pPr>
            <a:r>
              <a:rPr lang="en-US" dirty="0">
                <a:latin typeface="Times New Roman"/>
                <a:cs typeface="Times New Roman"/>
              </a:rPr>
              <a:t>✅ Created Epics</a:t>
            </a:r>
          </a:p>
          <a:p>
            <a:pPr marL="228600" indent="-228600">
              <a:buFont typeface=""/>
              <a:buChar char="•"/>
            </a:pPr>
            <a:r>
              <a:rPr lang="en-US" dirty="0">
                <a:latin typeface="Times New Roman"/>
                <a:cs typeface="Times New Roman"/>
              </a:rPr>
              <a:t>✅ User Stories</a:t>
            </a:r>
          </a:p>
          <a:p>
            <a:pPr marL="228600" indent="-228600">
              <a:buFont typeface=""/>
              <a:buChar char="•"/>
            </a:pPr>
            <a:r>
              <a:rPr lang="en-US" dirty="0">
                <a:latin typeface="Times New Roman"/>
                <a:cs typeface="Times New Roman"/>
              </a:rPr>
              <a:t>✅ Tasks</a:t>
            </a:r>
          </a:p>
          <a:p>
            <a:pPr marL="228600" indent="-228600">
              <a:buFont typeface=""/>
              <a:buChar char="•"/>
            </a:pPr>
            <a:r>
              <a:rPr lang="en-US" dirty="0">
                <a:latin typeface="Times New Roman"/>
                <a:cs typeface="Times New Roman"/>
              </a:rPr>
              <a:t>✅ Test Execution</a:t>
            </a:r>
          </a:p>
          <a:p>
            <a:pPr marL="228600" indent="-228600">
              <a:buFont typeface=""/>
              <a:buChar char="•"/>
            </a:pPr>
            <a:r>
              <a:rPr lang="en-US" dirty="0">
                <a:latin typeface="Times New Roman"/>
                <a:cs typeface="Times New Roman"/>
              </a:rPr>
              <a:t>✅ Dashboard Creation</a:t>
            </a:r>
          </a:p>
          <a:p>
            <a:pPr marL="228600" indent="-228600">
              <a:buFont typeface=""/>
              <a:buChar char="•"/>
            </a:pPr>
            <a:r>
              <a:rPr lang="en-US" dirty="0">
                <a:latin typeface="Times New Roman"/>
                <a:cs typeface="Times New Roman"/>
              </a:rPr>
              <a:t>✅ Summary Reports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E67559-6B07-0EA7-3CAE-81C2A870D0B9}"/>
              </a:ext>
            </a:extLst>
          </p:cNvPr>
          <p:cNvSpPr txBox="1"/>
          <p:nvPr/>
        </p:nvSpPr>
        <p:spPr>
          <a:xfrm>
            <a:off x="3480547" y="1710018"/>
            <a:ext cx="4199963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latin typeface="Times New Roman"/>
                <a:cs typeface="Times New Roman"/>
              </a:rPr>
              <a:t>SELENIUM (Using </a:t>
            </a:r>
            <a:r>
              <a:rPr lang="en-US" b="1" err="1">
                <a:latin typeface="Times New Roman"/>
                <a:cs typeface="Times New Roman"/>
              </a:rPr>
              <a:t>BlazeDemo</a:t>
            </a:r>
            <a:r>
              <a:rPr lang="en-US" b="1" dirty="0">
                <a:latin typeface="Times New Roman"/>
                <a:cs typeface="Times New Roman"/>
              </a:rPr>
              <a:t>)</a:t>
            </a:r>
          </a:p>
          <a:p>
            <a:pPr marL="228600" indent="-228600">
              <a:buFont typeface=""/>
              <a:buChar char="•"/>
            </a:pPr>
            <a:r>
              <a:rPr lang="en-US" dirty="0">
                <a:latin typeface="Times New Roman"/>
                <a:cs typeface="Times New Roman"/>
              </a:rPr>
              <a:t>✅ Implemented Page Object Model (POM)</a:t>
            </a:r>
            <a:endParaRPr lang="en-US" dirty="0">
              <a:latin typeface="Times New Roman"/>
              <a:ea typeface="Calibri"/>
              <a:cs typeface="Times New Roman"/>
            </a:endParaRPr>
          </a:p>
          <a:p>
            <a:pPr marL="228600" indent="-228600">
              <a:buFont typeface=""/>
              <a:buChar char="•"/>
            </a:pPr>
            <a:r>
              <a:rPr lang="en-US" dirty="0">
                <a:latin typeface="Times New Roman"/>
                <a:ea typeface="Calibri"/>
                <a:cs typeface="Calibri"/>
              </a:rPr>
              <a:t>✅ </a:t>
            </a:r>
            <a:r>
              <a:rPr lang="en-US">
                <a:latin typeface="Times New Roman"/>
                <a:ea typeface="Calibri"/>
                <a:cs typeface="Calibri"/>
              </a:rPr>
              <a:t>Excuting</a:t>
            </a:r>
            <a:r>
              <a:rPr lang="en-US" dirty="0">
                <a:latin typeface="Times New Roman"/>
                <a:ea typeface="Calibri"/>
                <a:cs typeface="Calibri"/>
              </a:rPr>
              <a:t> using Headless</a:t>
            </a:r>
            <a:endParaRPr lang="en-US" dirty="0">
              <a:latin typeface="Times New Roman"/>
              <a:cs typeface="Times New Roman"/>
            </a:endParaRPr>
          </a:p>
          <a:p>
            <a:pPr marL="228600" indent="-228600">
              <a:buFont typeface=""/>
              <a:buChar char="•"/>
            </a:pPr>
            <a:r>
              <a:rPr lang="en-US" dirty="0">
                <a:latin typeface="Times New Roman"/>
                <a:cs typeface="Times New Roman"/>
              </a:rPr>
              <a:t>✅ Log Handling</a:t>
            </a:r>
            <a:endParaRPr lang="en-US">
              <a:latin typeface="Times New Roman"/>
              <a:ea typeface="Calibri"/>
              <a:cs typeface="Times New Roman"/>
            </a:endParaRPr>
          </a:p>
          <a:p>
            <a:pPr marL="228600" indent="-228600">
              <a:buFont typeface=""/>
              <a:buChar char="•"/>
            </a:pPr>
            <a:r>
              <a:rPr lang="en-US" dirty="0">
                <a:latin typeface="Times New Roman"/>
                <a:cs typeface="Times New Roman"/>
              </a:rPr>
              <a:t>✅ Screenshot Capture for failure test</a:t>
            </a:r>
          </a:p>
          <a:p>
            <a:pPr marL="228600" indent="-228600">
              <a:buFont typeface=""/>
              <a:buChar char="•"/>
            </a:pPr>
            <a:r>
              <a:rPr lang="en-US" dirty="0">
                <a:latin typeface="Times New Roman"/>
                <a:cs typeface="Times New Roman"/>
              </a:rPr>
              <a:t>✅ Extent Report Generation</a:t>
            </a:r>
            <a:endParaRPr lang="en-US">
              <a:latin typeface="Times New Roman"/>
              <a:ea typeface="Calibri"/>
              <a:cs typeface="Times New Roman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99C087-8E44-A5FA-F4E3-7F7161D96939}"/>
              </a:ext>
            </a:extLst>
          </p:cNvPr>
          <p:cNvSpPr txBox="1"/>
          <p:nvPr/>
        </p:nvSpPr>
        <p:spPr>
          <a:xfrm>
            <a:off x="320488" y="4164106"/>
            <a:ext cx="3471582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latin typeface="Times New Roman"/>
                <a:cs typeface="Times New Roman"/>
              </a:rPr>
              <a:t>POSTMAN </a:t>
            </a:r>
            <a:endParaRPr lang="en-US" b="1">
              <a:latin typeface="Times New Roman"/>
              <a:ea typeface="Calibri"/>
              <a:cs typeface="Times New Roman"/>
            </a:endParaRPr>
          </a:p>
          <a:p>
            <a:pPr marL="228600" indent="-228600">
              <a:buFont typeface=""/>
              <a:buChar char="•"/>
            </a:pPr>
            <a:r>
              <a:rPr lang="en-US" dirty="0">
                <a:latin typeface="Times New Roman"/>
                <a:cs typeface="Times New Roman"/>
              </a:rPr>
              <a:t>✅ GET Method</a:t>
            </a:r>
            <a:endParaRPr lang="en-US">
              <a:latin typeface="Times New Roman"/>
              <a:ea typeface="Calibri"/>
              <a:cs typeface="Times New Roman"/>
            </a:endParaRPr>
          </a:p>
          <a:p>
            <a:pPr marL="228600" indent="-228600">
              <a:buFont typeface=""/>
              <a:buChar char="•"/>
            </a:pPr>
            <a:r>
              <a:rPr lang="en-US" dirty="0">
                <a:latin typeface="Times New Roman"/>
                <a:cs typeface="Times New Roman"/>
              </a:rPr>
              <a:t>✅ POST Method</a:t>
            </a:r>
            <a:endParaRPr lang="en-US">
              <a:latin typeface="Times New Roman"/>
              <a:ea typeface="Calibri"/>
              <a:cs typeface="Times New Roman"/>
            </a:endParaRPr>
          </a:p>
          <a:p>
            <a:pPr marL="228600" indent="-228600">
              <a:buFont typeface=""/>
              <a:buChar char="•"/>
            </a:pPr>
            <a:r>
              <a:rPr lang="en-US" dirty="0">
                <a:latin typeface="Times New Roman"/>
                <a:cs typeface="Times New Roman"/>
              </a:rPr>
              <a:t>✅ PUT Method</a:t>
            </a:r>
            <a:endParaRPr lang="en-US">
              <a:latin typeface="Times New Roman"/>
              <a:ea typeface="Calibri"/>
              <a:cs typeface="Times New Roman"/>
            </a:endParaRPr>
          </a:p>
          <a:p>
            <a:pPr marL="228600" indent="-228600">
              <a:buFont typeface=""/>
              <a:buChar char="•"/>
            </a:pPr>
            <a:r>
              <a:rPr lang="en-US" dirty="0">
                <a:latin typeface="Times New Roman"/>
                <a:cs typeface="Times New Roman"/>
              </a:rPr>
              <a:t>✅ PATCH Method</a:t>
            </a:r>
            <a:endParaRPr lang="en-US" dirty="0">
              <a:latin typeface="Times New Roman"/>
              <a:ea typeface="Calibri"/>
              <a:cs typeface="Times New Roman"/>
            </a:endParaRPr>
          </a:p>
          <a:p>
            <a:pPr marL="228600" indent="-228600">
              <a:buFont typeface=""/>
              <a:buChar char="•"/>
            </a:pPr>
            <a:r>
              <a:rPr lang="en-US" dirty="0">
                <a:latin typeface="Times New Roman"/>
                <a:cs typeface="Times New Roman"/>
              </a:rPr>
              <a:t>✅ DELETE Method</a:t>
            </a:r>
          </a:p>
          <a:p>
            <a:pPr marL="228600" indent="-228600">
              <a:buFont typeface=""/>
              <a:buChar char="•"/>
            </a:pPr>
            <a:r>
              <a:rPr lang="en-US" dirty="0">
                <a:latin typeface="Times New Roman"/>
                <a:ea typeface="Calibri"/>
                <a:cs typeface="Calibri"/>
              </a:rPr>
              <a:t>✅ Newman Report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CFEDBE-15E4-D570-F35B-F4CF9A3B4419}"/>
              </a:ext>
            </a:extLst>
          </p:cNvPr>
          <p:cNvSpPr txBox="1"/>
          <p:nvPr/>
        </p:nvSpPr>
        <p:spPr>
          <a:xfrm>
            <a:off x="3603811" y="4164106"/>
            <a:ext cx="3180229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latin typeface="Times New Roman"/>
                <a:cs typeface="Times New Roman"/>
              </a:rPr>
              <a:t>JMETER (Using </a:t>
            </a:r>
            <a:r>
              <a:rPr lang="en-US" b="1" err="1">
                <a:latin typeface="Times New Roman"/>
                <a:cs typeface="Times New Roman"/>
              </a:rPr>
              <a:t>DemoBlaze</a:t>
            </a:r>
            <a:r>
              <a:rPr lang="en-US" b="1" dirty="0">
                <a:latin typeface="Times New Roman"/>
                <a:cs typeface="Times New Roman"/>
              </a:rPr>
              <a:t>)</a:t>
            </a:r>
          </a:p>
          <a:p>
            <a:pPr marL="228600" indent="-228600">
              <a:buFont typeface=""/>
              <a:buChar char="•"/>
            </a:pPr>
            <a:r>
              <a:rPr lang="en-US" dirty="0">
                <a:latin typeface="Times New Roman"/>
                <a:cs typeface="Times New Roman"/>
              </a:rPr>
              <a:t>✅ Login</a:t>
            </a:r>
            <a:endParaRPr lang="en-US">
              <a:latin typeface="Times New Roman"/>
              <a:ea typeface="Calibri"/>
              <a:cs typeface="Times New Roman"/>
            </a:endParaRPr>
          </a:p>
          <a:p>
            <a:pPr marL="228600" indent="-228600">
              <a:buFont typeface=""/>
              <a:buChar char="•"/>
            </a:pPr>
            <a:r>
              <a:rPr lang="en-US" dirty="0">
                <a:latin typeface="Times New Roman"/>
                <a:cs typeface="Times New Roman"/>
              </a:rPr>
              <a:t>✅ Select Product</a:t>
            </a:r>
            <a:endParaRPr lang="en-US">
              <a:latin typeface="Times New Roman"/>
              <a:ea typeface="Calibri"/>
              <a:cs typeface="Times New Roman"/>
            </a:endParaRPr>
          </a:p>
          <a:p>
            <a:pPr marL="228600" indent="-228600">
              <a:buFont typeface=""/>
              <a:buChar char="•"/>
            </a:pPr>
            <a:r>
              <a:rPr lang="en-US" dirty="0">
                <a:latin typeface="Times New Roman"/>
                <a:cs typeface="Times New Roman"/>
              </a:rPr>
              <a:t>✅ Add to Cart</a:t>
            </a:r>
            <a:endParaRPr lang="en-US">
              <a:latin typeface="Times New Roman"/>
              <a:ea typeface="Calibri"/>
              <a:cs typeface="Times New Roman"/>
            </a:endParaRPr>
          </a:p>
          <a:p>
            <a:pPr marL="228600" indent="-228600">
              <a:buFont typeface=""/>
              <a:buChar char="•"/>
            </a:pPr>
            <a:r>
              <a:rPr lang="en-US" dirty="0">
                <a:latin typeface="Times New Roman"/>
                <a:cs typeface="Times New Roman"/>
              </a:rPr>
              <a:t>✅ Place Order</a:t>
            </a:r>
            <a:endParaRPr lang="en-US" dirty="0">
              <a:latin typeface="Times New Roman"/>
              <a:ea typeface="Calibri"/>
              <a:cs typeface="Times New Roman"/>
            </a:endParaRPr>
          </a:p>
          <a:p>
            <a:pPr marL="228600" indent="-228600">
              <a:buFont typeface=""/>
              <a:buChar char="•"/>
            </a:pPr>
            <a:r>
              <a:rPr lang="en-US" dirty="0">
                <a:latin typeface="Times New Roman"/>
                <a:ea typeface="Calibri"/>
                <a:cs typeface="Calibri"/>
              </a:rPr>
              <a:t>✅ View Results Tree</a:t>
            </a:r>
          </a:p>
          <a:p>
            <a:pPr marL="228600" indent="-228600">
              <a:buFont typeface=""/>
              <a:buChar char="•"/>
            </a:pPr>
            <a:r>
              <a:rPr lang="en-US" dirty="0">
                <a:latin typeface="Times New Roman"/>
                <a:ea typeface="Calibri"/>
                <a:cs typeface="Calibri"/>
              </a:rPr>
              <a:t>✅ Summary report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F347AE7-2BE1-2D0E-DC57-3CC97811C3FB}"/>
              </a:ext>
            </a:extLst>
          </p:cNvPr>
          <p:cNvSpPr txBox="1"/>
          <p:nvPr/>
        </p:nvSpPr>
        <p:spPr>
          <a:xfrm>
            <a:off x="309282" y="1037665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u="sng" dirty="0">
                <a:latin typeface="Times New Roman"/>
                <a:cs typeface="Times New Roman"/>
              </a:rPr>
              <a:t>Work Flow :</a:t>
            </a:r>
            <a:endParaRPr lang="en-US" sz="2000" b="1" u="sng">
              <a:latin typeface="Times New Roman"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33707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A4D6C4C-5C98-9073-79FB-D0A741C8423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5102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0CFD7FB-BF20-EC66-9F7B-A95E73215B53}"/>
              </a:ext>
            </a:extLst>
          </p:cNvPr>
          <p:cNvSpPr txBox="1"/>
          <p:nvPr/>
        </p:nvSpPr>
        <p:spPr>
          <a:xfrm>
            <a:off x="181439" y="894411"/>
            <a:ext cx="9806204" cy="46166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IN" sz="2400" b="1" u="sng" dirty="0" err="1">
                <a:solidFill>
                  <a:schemeClr val="bg1"/>
                </a:solidFill>
                <a:latin typeface="Times New Roman"/>
                <a:ea typeface="Calibri"/>
                <a:cs typeface="Times New Roman"/>
              </a:rPr>
              <a:t>JIRA:Created</a:t>
            </a:r>
            <a:r>
              <a:rPr lang="en-IN" sz="2400" b="1" u="sng" dirty="0">
                <a:solidFill>
                  <a:schemeClr val="bg1"/>
                </a:solidFill>
                <a:latin typeface="Times New Roman"/>
                <a:ea typeface="Calibri"/>
                <a:cs typeface="Times New Roman"/>
              </a:rPr>
              <a:t> </a:t>
            </a:r>
            <a:r>
              <a:rPr lang="en-IN" sz="2400" b="1" u="sng" dirty="0" err="1">
                <a:solidFill>
                  <a:schemeClr val="bg1"/>
                </a:solidFill>
                <a:latin typeface="Times New Roman"/>
                <a:ea typeface="Calibri"/>
                <a:cs typeface="Times New Roman"/>
              </a:rPr>
              <a:t>Epics,User</a:t>
            </a:r>
            <a:r>
              <a:rPr lang="en-IN" sz="2400" b="1" u="sng" dirty="0">
                <a:solidFill>
                  <a:schemeClr val="bg1"/>
                </a:solidFill>
                <a:latin typeface="Times New Roman"/>
                <a:ea typeface="Calibri"/>
                <a:cs typeface="Times New Roman"/>
              </a:rPr>
              <a:t> </a:t>
            </a:r>
            <a:r>
              <a:rPr lang="en-IN" sz="2400" b="1" u="sng" dirty="0" err="1">
                <a:solidFill>
                  <a:schemeClr val="bg1"/>
                </a:solidFill>
                <a:latin typeface="Times New Roman"/>
                <a:ea typeface="Calibri"/>
                <a:cs typeface="Times New Roman"/>
              </a:rPr>
              <a:t>stories,Task,Test</a:t>
            </a:r>
            <a:r>
              <a:rPr lang="en-IN" sz="2400" b="1" u="sng" dirty="0">
                <a:solidFill>
                  <a:schemeClr val="bg1"/>
                </a:solidFill>
                <a:latin typeface="Times New Roman"/>
                <a:ea typeface="Calibri"/>
                <a:cs typeface="Times New Roman"/>
              </a:rPr>
              <a:t> Execution using Orange HRM</a:t>
            </a:r>
            <a:endParaRPr lang="en-US" u="sng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744F5327-F834-7C83-D21F-86BBBBB405D5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47" y="0"/>
            <a:ext cx="2401377" cy="902226"/>
          </a:xfrm>
          <a:prstGeom prst="rect">
            <a:avLst/>
          </a:prstGeom>
        </p:spPr>
      </p:pic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60D3E429-8DD5-CD10-CD75-F3F1284D0B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971" y="1684084"/>
            <a:ext cx="11261912" cy="4901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3094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7C74AF3-B960-23E5-3A1F-92B53A264E1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5102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40FD24-3DA2-C5E6-0DF3-C35FEC9F1972}"/>
              </a:ext>
            </a:extLst>
          </p:cNvPr>
          <p:cNvSpPr txBox="1"/>
          <p:nvPr/>
        </p:nvSpPr>
        <p:spPr>
          <a:xfrm>
            <a:off x="157993" y="913584"/>
            <a:ext cx="8781817" cy="46166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IN" sz="2400" b="1" u="sng" dirty="0">
                <a:solidFill>
                  <a:schemeClr val="bg1"/>
                </a:solidFill>
                <a:latin typeface="Times New Roman"/>
                <a:ea typeface="Calibri"/>
                <a:cs typeface="Times New Roman"/>
              </a:rPr>
              <a:t>Status Overview and Priority Graph in Jira using Orange HRM</a:t>
            </a:r>
            <a:endParaRPr lang="en-US" u="sng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B77E1F97-8995-CCFD-FAAB-FE16935CBD2C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47" y="0"/>
            <a:ext cx="2401377" cy="902226"/>
          </a:xfrm>
          <a:prstGeom prst="rect">
            <a:avLst/>
          </a:prstGeom>
        </p:spPr>
      </p:pic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C3A01C0-EF06-A793-5C4F-5C17659545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557" y="1702697"/>
            <a:ext cx="10948149" cy="4830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7974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0481DD9-4D62-ABEF-BD32-7C982ADE22B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5102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GB" sz="2000" b="1" dirty="0">
                <a:latin typeface="Times New Roman"/>
                <a:ea typeface="+mn-lt"/>
                <a:cs typeface="+mn-lt"/>
              </a:rPr>
              <a:t>A. Pre-condition</a:t>
            </a:r>
            <a:endParaRPr lang="en-US" sz="2000" b="1" dirty="0">
              <a:latin typeface="Times New Roman"/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GB" sz="2000" dirty="0">
                <a:latin typeface="Times New Roman"/>
                <a:ea typeface="+mn-lt"/>
                <a:cs typeface="+mn-lt"/>
              </a:rPr>
              <a:t>A user must register before attempting to log in.</a:t>
            </a:r>
            <a:endParaRPr lang="en-GB" sz="2000" dirty="0">
              <a:latin typeface="Times New Roman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GB" sz="2000" dirty="0">
                <a:latin typeface="Times New Roman"/>
                <a:ea typeface="+mn-lt"/>
                <a:cs typeface="+mn-lt"/>
              </a:rPr>
              <a:t>The user should log in using valid credentials.</a:t>
            </a:r>
            <a:endParaRPr lang="en-GB" sz="2000" dirty="0">
              <a:latin typeface="Times New Roman"/>
              <a:ea typeface="Calibri"/>
              <a:cs typeface="Calibri"/>
            </a:endParaRPr>
          </a:p>
          <a:p>
            <a:endParaRPr lang="en-GB" sz="2000" dirty="0">
              <a:latin typeface="Times New Roman"/>
              <a:ea typeface="+mn-lt"/>
              <a:cs typeface="+mn-lt"/>
            </a:endParaRPr>
          </a:p>
          <a:p>
            <a:r>
              <a:rPr lang="en-GB" sz="2000" b="1" dirty="0">
                <a:latin typeface="Times New Roman"/>
                <a:ea typeface="+mn-lt"/>
                <a:cs typeface="+mn-lt"/>
              </a:rPr>
              <a:t>B. Acceptance Criteria</a:t>
            </a:r>
          </a:p>
          <a:p>
            <a:pPr marL="285750" indent="-285750">
              <a:buFont typeface="Arial"/>
              <a:buChar char="•"/>
            </a:pPr>
            <a:r>
              <a:rPr lang="en-GB" sz="2000" dirty="0">
                <a:latin typeface="Times New Roman"/>
                <a:ea typeface="+mn-lt"/>
                <a:cs typeface="+mn-lt"/>
              </a:rPr>
              <a:t>The user should be able to log in with valid credentials </a:t>
            </a:r>
          </a:p>
          <a:p>
            <a:r>
              <a:rPr lang="en-GB" sz="2000" dirty="0">
                <a:latin typeface="Times New Roman"/>
                <a:ea typeface="+mn-lt"/>
                <a:cs typeface="+mn-lt"/>
              </a:rPr>
              <a:t>(username and password).</a:t>
            </a:r>
            <a:endParaRPr lang="en-GB" sz="2000" dirty="0">
              <a:latin typeface="Times New Roman"/>
              <a:ea typeface="Calibri"/>
              <a:cs typeface="Calibri"/>
            </a:endParaRPr>
          </a:p>
          <a:p>
            <a:endParaRPr lang="en-GB" sz="2000" dirty="0">
              <a:latin typeface="Times New Roman"/>
              <a:ea typeface="+mn-lt"/>
              <a:cs typeface="+mn-lt"/>
            </a:endParaRPr>
          </a:p>
          <a:p>
            <a:r>
              <a:rPr lang="en-GB" sz="2000" b="1" dirty="0">
                <a:latin typeface="Times New Roman"/>
                <a:ea typeface="+mn-lt"/>
                <a:cs typeface="+mn-lt"/>
              </a:rPr>
              <a:t>C. Expected Result</a:t>
            </a:r>
          </a:p>
          <a:p>
            <a:pPr marL="285750" indent="-285750">
              <a:buFont typeface="Arial"/>
              <a:buChar char="•"/>
            </a:pPr>
            <a:r>
              <a:rPr lang="en-GB" sz="2000" dirty="0">
                <a:latin typeface="Times New Roman"/>
                <a:ea typeface="+mn-lt"/>
                <a:cs typeface="+mn-lt"/>
              </a:rPr>
              <a:t>The user is navigated to the home page.</a:t>
            </a:r>
            <a:endParaRPr lang="en-GB" sz="2000" dirty="0">
              <a:latin typeface="Times New Roman"/>
              <a:ea typeface="Calibri"/>
              <a:cs typeface="Calibri"/>
            </a:endParaRPr>
          </a:p>
          <a:p>
            <a:endParaRPr lang="en-GB" dirty="0">
              <a:ea typeface="Calibri"/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83EB59-6FA2-5D11-4423-DFA70FA54665}"/>
              </a:ext>
            </a:extLst>
          </p:cNvPr>
          <p:cNvSpPr txBox="1"/>
          <p:nvPr/>
        </p:nvSpPr>
        <p:spPr>
          <a:xfrm>
            <a:off x="-1116964" y="908789"/>
            <a:ext cx="10909666" cy="46166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IN" sz="2400" b="1" u="sng" dirty="0">
                <a:solidFill>
                  <a:schemeClr val="bg1"/>
                </a:solidFill>
                <a:latin typeface="Times New Roman"/>
                <a:ea typeface="Calibri"/>
                <a:cs typeface="Times New Roman"/>
              </a:rPr>
              <a:t>Scenario 1:Login using invalid credentials and  valid credentials</a:t>
            </a:r>
            <a:endParaRPr lang="en-US" u="sng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66BF1FDF-BAEC-7533-B825-2E1600A1C968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47" y="0"/>
            <a:ext cx="2401377" cy="902226"/>
          </a:xfrm>
          <a:prstGeom prst="rect">
            <a:avLst/>
          </a:prstGeom>
        </p:spPr>
      </p:pic>
      <p:pic>
        <p:nvPicPr>
          <p:cNvPr id="4" name="Picture 3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7EFC39C4-ADCB-E44C-A898-0E218C7F5B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46" y="1714500"/>
            <a:ext cx="5804555" cy="4863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5571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1046</Words>
  <Application>Microsoft Office PowerPoint</Application>
  <PresentationFormat>Widescreen</PresentationFormat>
  <Paragraphs>138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Helvetica</vt:lpstr>
      <vt:lpstr>Neue Machina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Karan Soni</dc:creator>
  <cp:lastModifiedBy>Meera Natarajan</cp:lastModifiedBy>
  <cp:revision>617</cp:revision>
  <dcterms:created xsi:type="dcterms:W3CDTF">2023-02-09T10:19:33Z</dcterms:created>
  <dcterms:modified xsi:type="dcterms:W3CDTF">2025-05-24T17:15:44Z</dcterms:modified>
</cp:coreProperties>
</file>