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0" r:id="rId4"/>
    <p:sldId id="257" r:id="rId5"/>
    <p:sldId id="258" r:id="rId6"/>
    <p:sldId id="261" r:id="rId7"/>
    <p:sldId id="259" r:id="rId8"/>
    <p:sldId id="262" r:id="rId9"/>
    <p:sldId id="264" r:id="rId10"/>
    <p:sldId id="266" r:id="rId11"/>
    <p:sldId id="265" r:id="rId12"/>
    <p:sldId id="263" r:id="rId13"/>
    <p:sldId id="270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F4A34-282D-97A3-D9DD-C18A7AFF6902}" v="281" dt="2025-03-10T11:24:40.126"/>
    <p1510:client id="{43B2110B-1ADA-0C0B-E008-1B5B2868590A}" v="257" dt="2025-03-10T17:07:35.996"/>
    <p1510:client id="{4B5AD903-54C0-0B9A-123F-521AA42FAB96}" v="222" dt="2025-03-10T14:04:23.441"/>
    <p1510:client id="{679FA6FC-2991-4F5C-B2EF-4E095D628198}" v="589" dt="2025-03-10T17:13:28.372"/>
    <p1510:client id="{AF206962-0AD7-79C2-AB33-2019C42AB96A}" v="35" dt="2025-03-10T16:20:30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8A9C5F-EB29-4648-8630-A1E82AD99B5C}" type="doc">
      <dgm:prSet loTypeId="urn:microsoft.com/office/officeart/2016/7/layout/AccentHomeChevronProcess" loCatId="timeline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25C20DA1-79DB-4B1D-AC10-552DA16BA761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JAN 3RD WEEK</a:t>
          </a:r>
          <a:endParaRPr lang="en-US"/>
        </a:p>
      </dgm:t>
    </dgm:pt>
    <dgm:pt modelId="{AF3EBE00-D597-44BA-A52B-7CB38565E304}" type="parTrans" cxnId="{6C6AA5AC-2852-4922-AF1E-914AB846068A}">
      <dgm:prSet/>
      <dgm:spPr/>
      <dgm:t>
        <a:bodyPr/>
        <a:lstStyle/>
        <a:p>
          <a:endParaRPr lang="en-US"/>
        </a:p>
      </dgm:t>
    </dgm:pt>
    <dgm:pt modelId="{74F9D1DA-B371-485A-B9EB-6D4A5991F05F}" type="sibTrans" cxnId="{6C6AA5AC-2852-4922-AF1E-914AB846068A}">
      <dgm:prSet/>
      <dgm:spPr/>
      <dgm:t>
        <a:bodyPr/>
        <a:lstStyle/>
        <a:p>
          <a:endParaRPr lang="en-US"/>
        </a:p>
      </dgm:t>
    </dgm:pt>
    <dgm:pt modelId="{F06CC0E5-FC27-49D4-9867-633A3D7AADF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SELECTION OF DATA SET</a:t>
          </a:r>
          <a:endParaRPr lang="en-US"/>
        </a:p>
      </dgm:t>
    </dgm:pt>
    <dgm:pt modelId="{D0B46C0A-A6DB-4F6D-BB2C-68FB64F30C1D}" type="parTrans" cxnId="{37F18ED3-8FF0-4651-BE59-5AD73DFE957D}">
      <dgm:prSet/>
      <dgm:spPr/>
      <dgm:t>
        <a:bodyPr/>
        <a:lstStyle/>
        <a:p>
          <a:endParaRPr lang="en-US"/>
        </a:p>
      </dgm:t>
    </dgm:pt>
    <dgm:pt modelId="{91980868-A752-44C8-8339-8DFFFA71A5AC}" type="sibTrans" cxnId="{37F18ED3-8FF0-4651-BE59-5AD73DFE957D}">
      <dgm:prSet/>
      <dgm:spPr/>
      <dgm:t>
        <a:bodyPr/>
        <a:lstStyle/>
        <a:p>
          <a:endParaRPr lang="en-US"/>
        </a:p>
      </dgm:t>
    </dgm:pt>
    <dgm:pt modelId="{AD628AEF-EAD4-4478-9029-F29C10A0F9AE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JAN 4TH WEEK</a:t>
          </a:r>
          <a:endParaRPr lang="en-US"/>
        </a:p>
      </dgm:t>
    </dgm:pt>
    <dgm:pt modelId="{07EC4DE8-D385-46F0-BC9E-3D16D598A1AA}" type="parTrans" cxnId="{F550B3EF-CD3D-4B56-A39B-6E0C38682533}">
      <dgm:prSet/>
      <dgm:spPr/>
      <dgm:t>
        <a:bodyPr/>
        <a:lstStyle/>
        <a:p>
          <a:endParaRPr lang="en-US"/>
        </a:p>
      </dgm:t>
    </dgm:pt>
    <dgm:pt modelId="{10E9CD07-1AEF-4674-8BEB-A6FC457B19F7}" type="sibTrans" cxnId="{F550B3EF-CD3D-4B56-A39B-6E0C38682533}">
      <dgm:prSet/>
      <dgm:spPr/>
      <dgm:t>
        <a:bodyPr/>
        <a:lstStyle/>
        <a:p>
          <a:endParaRPr lang="en-US"/>
        </a:p>
      </dgm:t>
    </dgm:pt>
    <dgm:pt modelId="{F6BF2820-D8DB-4CC7-BAE2-75FBD29C31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SPLITTING THE DATASET FOR TRAINING AND TESTING</a:t>
          </a:r>
          <a:endParaRPr lang="en-US"/>
        </a:p>
      </dgm:t>
    </dgm:pt>
    <dgm:pt modelId="{CD67EC20-01ED-40B6-AC87-EDA75A8DF6FB}" type="parTrans" cxnId="{266A9CC0-7CCE-4287-AF49-08F136CF7A2D}">
      <dgm:prSet/>
      <dgm:spPr/>
      <dgm:t>
        <a:bodyPr/>
        <a:lstStyle/>
        <a:p>
          <a:endParaRPr lang="en-US"/>
        </a:p>
      </dgm:t>
    </dgm:pt>
    <dgm:pt modelId="{FFFB95D6-0334-447C-9269-D3312E8D9033}" type="sibTrans" cxnId="{266A9CC0-7CCE-4287-AF49-08F136CF7A2D}">
      <dgm:prSet/>
      <dgm:spPr/>
      <dgm:t>
        <a:bodyPr/>
        <a:lstStyle/>
        <a:p>
          <a:endParaRPr lang="en-US"/>
        </a:p>
      </dgm:t>
    </dgm:pt>
    <dgm:pt modelId="{CC218FC1-54A4-47D3-B075-C1CCBE898C62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FEB 1ST &amp; 2ND  WEEK </a:t>
          </a:r>
          <a:endParaRPr lang="en-US"/>
        </a:p>
      </dgm:t>
    </dgm:pt>
    <dgm:pt modelId="{E2D5FFD8-4DC3-48D9-9AD1-A50A58908701}" type="parTrans" cxnId="{56DA9F1A-5386-490B-9CF6-BDB91C6F5657}">
      <dgm:prSet/>
      <dgm:spPr/>
      <dgm:t>
        <a:bodyPr/>
        <a:lstStyle/>
        <a:p>
          <a:endParaRPr lang="en-US"/>
        </a:p>
      </dgm:t>
    </dgm:pt>
    <dgm:pt modelId="{7F749362-5013-4646-B159-6950DC02ED35}" type="sibTrans" cxnId="{56DA9F1A-5386-490B-9CF6-BDB91C6F5657}">
      <dgm:prSet/>
      <dgm:spPr/>
      <dgm:t>
        <a:bodyPr/>
        <a:lstStyle/>
        <a:p>
          <a:endParaRPr lang="en-US"/>
        </a:p>
      </dgm:t>
    </dgm:pt>
    <dgm:pt modelId="{22C5A29D-04DE-4837-B6AA-7F925D17A5EC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MODEL SELECTION FOR TRAINING</a:t>
          </a:r>
          <a:endParaRPr lang="en-US"/>
        </a:p>
      </dgm:t>
    </dgm:pt>
    <dgm:pt modelId="{42C8E37B-0FFF-4720-97A3-89BA92089A33}" type="parTrans" cxnId="{0305CCBF-6DFF-4F27-8597-5FE7F49B9BBD}">
      <dgm:prSet/>
      <dgm:spPr/>
      <dgm:t>
        <a:bodyPr/>
        <a:lstStyle/>
        <a:p>
          <a:endParaRPr lang="en-US"/>
        </a:p>
      </dgm:t>
    </dgm:pt>
    <dgm:pt modelId="{76F09B91-019E-45FA-9D1C-1C0F0859A7E0}" type="sibTrans" cxnId="{0305CCBF-6DFF-4F27-8597-5FE7F49B9BBD}">
      <dgm:prSet/>
      <dgm:spPr/>
      <dgm:t>
        <a:bodyPr/>
        <a:lstStyle/>
        <a:p>
          <a:endParaRPr lang="en-US"/>
        </a:p>
      </dgm:t>
    </dgm:pt>
    <dgm:pt modelId="{35726914-5A72-460B-8A71-CB473654F262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FEB 3RD &amp; 4TH WEEK</a:t>
          </a:r>
        </a:p>
      </dgm:t>
    </dgm:pt>
    <dgm:pt modelId="{BB569664-DB9B-47A0-ADAC-3EF75D2CB7B0}" type="parTrans" cxnId="{706D0CE7-275A-46E8-AD37-F7CC1DA2599F}">
      <dgm:prSet/>
      <dgm:spPr/>
      <dgm:t>
        <a:bodyPr/>
        <a:lstStyle/>
        <a:p>
          <a:endParaRPr lang="en-IN"/>
        </a:p>
      </dgm:t>
    </dgm:pt>
    <dgm:pt modelId="{331A9933-0F7E-48AE-A6E1-199785A0C676}" type="sibTrans" cxnId="{706D0CE7-275A-46E8-AD37-F7CC1DA2599F}">
      <dgm:prSet/>
      <dgm:spPr/>
      <dgm:t>
        <a:bodyPr/>
        <a:lstStyle/>
        <a:p>
          <a:endParaRPr lang="en-IN"/>
        </a:p>
      </dgm:t>
    </dgm:pt>
    <dgm:pt modelId="{2F7330CB-3287-4877-8652-69504A940A36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TRAINING THE MODEL</a:t>
          </a:r>
        </a:p>
      </dgm:t>
    </dgm:pt>
    <dgm:pt modelId="{3B3EBEEB-ACF4-4F85-80A5-FFED3366A16A}" type="parTrans" cxnId="{CCB74A52-B055-408C-948E-62DFE6AF6B66}">
      <dgm:prSet/>
      <dgm:spPr/>
      <dgm:t>
        <a:bodyPr/>
        <a:lstStyle/>
        <a:p>
          <a:endParaRPr lang="en-IN"/>
        </a:p>
      </dgm:t>
    </dgm:pt>
    <dgm:pt modelId="{6F705159-3416-4B7E-857B-9249C4F00531}" type="sibTrans" cxnId="{CCB74A52-B055-408C-948E-62DFE6AF6B66}">
      <dgm:prSet/>
      <dgm:spPr/>
      <dgm:t>
        <a:bodyPr/>
        <a:lstStyle/>
        <a:p>
          <a:endParaRPr lang="en-IN"/>
        </a:p>
      </dgm:t>
    </dgm:pt>
    <dgm:pt modelId="{E9C33A22-FB61-41AB-8284-C855D357E4B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MARCH 1ST &amp; 2ND WEEK</a:t>
          </a:r>
        </a:p>
      </dgm:t>
    </dgm:pt>
    <dgm:pt modelId="{A8207EEA-24B5-4D1C-9451-D679DB5ED9E1}" type="parTrans" cxnId="{9F43AC29-EDA0-4579-86EB-98867BBCEBF8}">
      <dgm:prSet/>
      <dgm:spPr/>
      <dgm:t>
        <a:bodyPr/>
        <a:lstStyle/>
        <a:p>
          <a:endParaRPr lang="en-IN"/>
        </a:p>
      </dgm:t>
    </dgm:pt>
    <dgm:pt modelId="{12E3BEF3-100F-4441-A5B8-2833464153CB}" type="sibTrans" cxnId="{9F43AC29-EDA0-4579-86EB-98867BBCEBF8}">
      <dgm:prSet/>
      <dgm:spPr/>
      <dgm:t>
        <a:bodyPr/>
        <a:lstStyle/>
        <a:p>
          <a:endParaRPr lang="en-IN"/>
        </a:p>
      </dgm:t>
    </dgm:pt>
    <dgm:pt modelId="{C1817B1A-3921-4A62-8064-7A9AF7CEE4E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MODEL EVALUATION</a:t>
          </a:r>
        </a:p>
      </dgm:t>
    </dgm:pt>
    <dgm:pt modelId="{6E00F3E0-FDA3-489D-858B-64E3412EF074}" type="parTrans" cxnId="{F0590152-452F-4CCD-B02A-D977A6734EE3}">
      <dgm:prSet/>
      <dgm:spPr/>
      <dgm:t>
        <a:bodyPr/>
        <a:lstStyle/>
        <a:p>
          <a:endParaRPr lang="en-IN"/>
        </a:p>
      </dgm:t>
    </dgm:pt>
    <dgm:pt modelId="{07B8F819-4A2E-4316-8659-F844B030F3C3}" type="sibTrans" cxnId="{F0590152-452F-4CCD-B02A-D977A6734EE3}">
      <dgm:prSet/>
      <dgm:spPr/>
      <dgm:t>
        <a:bodyPr/>
        <a:lstStyle/>
        <a:p>
          <a:endParaRPr lang="en-IN"/>
        </a:p>
      </dgm:t>
    </dgm:pt>
    <dgm:pt modelId="{A4E0D5AB-EA45-4ABE-9D2B-88B6D44FB172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MARCH 3RD WEEK</a:t>
          </a:r>
        </a:p>
      </dgm:t>
    </dgm:pt>
    <dgm:pt modelId="{0E960ADE-66C9-4196-8C9A-4FAFC60637B9}" type="parTrans" cxnId="{CD797513-6342-4E39-B686-989BEC079C3A}">
      <dgm:prSet/>
      <dgm:spPr/>
      <dgm:t>
        <a:bodyPr/>
        <a:lstStyle/>
        <a:p>
          <a:endParaRPr lang="en-IN"/>
        </a:p>
      </dgm:t>
    </dgm:pt>
    <dgm:pt modelId="{2295BFFC-9C01-4BE3-837A-48C84537D340}" type="sibTrans" cxnId="{CD797513-6342-4E39-B686-989BEC079C3A}">
      <dgm:prSet/>
      <dgm:spPr/>
      <dgm:t>
        <a:bodyPr/>
        <a:lstStyle/>
        <a:p>
          <a:endParaRPr lang="en-IN"/>
        </a:p>
      </dgm:t>
    </dgm:pt>
    <dgm:pt modelId="{FD477E94-935C-49F7-B8E3-CA65197F23D7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WRITING PAPER IN LATEX ENVORONMENT</a:t>
          </a:r>
          <a:endParaRPr lang="en-US"/>
        </a:p>
      </dgm:t>
    </dgm:pt>
    <dgm:pt modelId="{501BA2C1-6B07-4431-8ECA-6A2E62B7EB86}" type="parTrans" cxnId="{8D13F442-0EEE-4042-B6E5-70E79C874C45}">
      <dgm:prSet/>
      <dgm:spPr/>
      <dgm:t>
        <a:bodyPr/>
        <a:lstStyle/>
        <a:p>
          <a:endParaRPr lang="en-IN"/>
        </a:p>
      </dgm:t>
    </dgm:pt>
    <dgm:pt modelId="{AD53B59D-BDD3-484C-9927-79417030612B}" type="sibTrans" cxnId="{8D13F442-0EEE-4042-B6E5-70E79C874C45}">
      <dgm:prSet/>
      <dgm:spPr/>
      <dgm:t>
        <a:bodyPr/>
        <a:lstStyle/>
        <a:p>
          <a:endParaRPr lang="en-IN"/>
        </a:p>
      </dgm:t>
    </dgm:pt>
    <dgm:pt modelId="{A1476069-DCF3-46EB-91C1-C1ED1A830F13}" type="pres">
      <dgm:prSet presAssocID="{0B8A9C5F-EB29-4648-8630-A1E82AD99B5C}" presName="Name0" presStyleCnt="0">
        <dgm:presLayoutVars>
          <dgm:animLvl val="lvl"/>
          <dgm:resizeHandles val="exact"/>
        </dgm:presLayoutVars>
      </dgm:prSet>
      <dgm:spPr/>
    </dgm:pt>
    <dgm:pt modelId="{0046B8A2-8E40-40BD-A95A-835FAC28311D}" type="pres">
      <dgm:prSet presAssocID="{25C20DA1-79DB-4B1D-AC10-552DA16BA761}" presName="composite" presStyleCnt="0"/>
      <dgm:spPr/>
    </dgm:pt>
    <dgm:pt modelId="{B1F09E4E-09D7-4D55-A37E-A457253ABC9A}" type="pres">
      <dgm:prSet presAssocID="{25C20DA1-79DB-4B1D-AC10-552DA16BA761}" presName="L" presStyleLbl="solidFgAcc1" presStyleIdx="0" presStyleCnt="6">
        <dgm:presLayoutVars>
          <dgm:chMax val="0"/>
          <dgm:chPref val="0"/>
        </dgm:presLayoutVars>
      </dgm:prSet>
      <dgm:spPr/>
    </dgm:pt>
    <dgm:pt modelId="{ED6936AC-230B-4F71-B5E1-0FD6F6610678}" type="pres">
      <dgm:prSet presAssocID="{25C20DA1-79DB-4B1D-AC10-552DA16BA761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698B7E3A-E279-44B2-9EF8-0C78EACCD365}" type="pres">
      <dgm:prSet presAssocID="{25C20DA1-79DB-4B1D-AC10-552DA16BA761}" presName="desTx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B2E0B9DE-66DC-4389-B937-E26777D9160B}" type="pres">
      <dgm:prSet presAssocID="{25C20DA1-79DB-4B1D-AC10-552DA16BA761}" presName="EmptyPlaceHolder" presStyleCnt="0"/>
      <dgm:spPr/>
    </dgm:pt>
    <dgm:pt modelId="{79180A7D-60D0-4982-8337-33DDECFF9F9F}" type="pres">
      <dgm:prSet presAssocID="{74F9D1DA-B371-485A-B9EB-6D4A5991F05F}" presName="space" presStyleCnt="0"/>
      <dgm:spPr/>
    </dgm:pt>
    <dgm:pt modelId="{680F8175-F808-4206-9B2A-3C671BEAC7B1}" type="pres">
      <dgm:prSet presAssocID="{AD628AEF-EAD4-4478-9029-F29C10A0F9AE}" presName="composite" presStyleCnt="0"/>
      <dgm:spPr/>
    </dgm:pt>
    <dgm:pt modelId="{09CB8A0D-7917-4F75-A040-A0D5A2BE67B3}" type="pres">
      <dgm:prSet presAssocID="{AD628AEF-EAD4-4478-9029-F29C10A0F9AE}" presName="L" presStyleLbl="solidFgAcc1" presStyleIdx="1" presStyleCnt="6">
        <dgm:presLayoutVars>
          <dgm:chMax val="0"/>
          <dgm:chPref val="0"/>
        </dgm:presLayoutVars>
      </dgm:prSet>
      <dgm:spPr/>
    </dgm:pt>
    <dgm:pt modelId="{B57A197A-46BF-49E8-A701-F977D6FA7FBF}" type="pres">
      <dgm:prSet presAssocID="{AD628AEF-EAD4-4478-9029-F29C10A0F9AE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15A98560-F1F9-4A0D-9179-99D0CDA302CD}" type="pres">
      <dgm:prSet presAssocID="{AD628AEF-EAD4-4478-9029-F29C10A0F9AE}" presName="desTx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52FDE5AD-AC66-478C-A04B-48147A5CD547}" type="pres">
      <dgm:prSet presAssocID="{AD628AEF-EAD4-4478-9029-F29C10A0F9AE}" presName="EmptyPlaceHolder" presStyleCnt="0"/>
      <dgm:spPr/>
    </dgm:pt>
    <dgm:pt modelId="{AE567312-65D7-4192-BA10-1F657A3DC539}" type="pres">
      <dgm:prSet presAssocID="{10E9CD07-1AEF-4674-8BEB-A6FC457B19F7}" presName="space" presStyleCnt="0"/>
      <dgm:spPr/>
    </dgm:pt>
    <dgm:pt modelId="{1B1C3AB4-144D-4F2A-818F-F59E1FFD22A1}" type="pres">
      <dgm:prSet presAssocID="{CC218FC1-54A4-47D3-B075-C1CCBE898C62}" presName="composite" presStyleCnt="0"/>
      <dgm:spPr/>
    </dgm:pt>
    <dgm:pt modelId="{988F8DB2-6B31-4B7A-BF0D-66122604F20D}" type="pres">
      <dgm:prSet presAssocID="{CC218FC1-54A4-47D3-B075-C1CCBE898C62}" presName="L" presStyleLbl="solidFgAcc1" presStyleIdx="2" presStyleCnt="6">
        <dgm:presLayoutVars>
          <dgm:chMax val="0"/>
          <dgm:chPref val="0"/>
        </dgm:presLayoutVars>
      </dgm:prSet>
      <dgm:spPr/>
    </dgm:pt>
    <dgm:pt modelId="{DE05A481-0227-48DA-9F09-FEB7896BF423}" type="pres">
      <dgm:prSet presAssocID="{CC218FC1-54A4-47D3-B075-C1CCBE898C62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ECD03F73-4120-4C20-9126-D33BC6921D21}" type="pres">
      <dgm:prSet presAssocID="{CC218FC1-54A4-47D3-B075-C1CCBE898C62}" presName="desTx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76497D8D-51BD-4341-950C-C8F5CE88E13F}" type="pres">
      <dgm:prSet presAssocID="{CC218FC1-54A4-47D3-B075-C1CCBE898C62}" presName="EmptyPlaceHolder" presStyleCnt="0"/>
      <dgm:spPr/>
    </dgm:pt>
    <dgm:pt modelId="{DD617BD6-B0BC-4E82-A49C-82574BDA2F28}" type="pres">
      <dgm:prSet presAssocID="{7F749362-5013-4646-B159-6950DC02ED35}" presName="space" presStyleCnt="0"/>
      <dgm:spPr/>
    </dgm:pt>
    <dgm:pt modelId="{C6B7ADCD-25DF-4E2D-BA16-EE85591543F4}" type="pres">
      <dgm:prSet presAssocID="{35726914-5A72-460B-8A71-CB473654F262}" presName="composite" presStyleCnt="0"/>
      <dgm:spPr/>
    </dgm:pt>
    <dgm:pt modelId="{ED9580EF-51B4-4350-B899-72BC1B53AAFA}" type="pres">
      <dgm:prSet presAssocID="{35726914-5A72-460B-8A71-CB473654F262}" presName="L" presStyleLbl="solidFgAcc1" presStyleIdx="3" presStyleCnt="6">
        <dgm:presLayoutVars>
          <dgm:chMax val="0"/>
          <dgm:chPref val="0"/>
        </dgm:presLayoutVars>
      </dgm:prSet>
      <dgm:spPr/>
    </dgm:pt>
    <dgm:pt modelId="{9803397E-14B0-43CB-B88C-668470055454}" type="pres">
      <dgm:prSet presAssocID="{35726914-5A72-460B-8A71-CB473654F262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C6015FEB-7593-41BD-8B79-4C71E9D0641E}" type="pres">
      <dgm:prSet presAssocID="{35726914-5A72-460B-8A71-CB473654F262}" presName="desTx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313D3D01-B5E0-40AB-A662-AA3C1D8DE759}" type="pres">
      <dgm:prSet presAssocID="{35726914-5A72-460B-8A71-CB473654F262}" presName="EmptyPlaceHolder" presStyleCnt="0"/>
      <dgm:spPr/>
    </dgm:pt>
    <dgm:pt modelId="{69C089E5-DE49-4B08-A0CF-D8016A35886B}" type="pres">
      <dgm:prSet presAssocID="{331A9933-0F7E-48AE-A6E1-199785A0C676}" presName="space" presStyleCnt="0"/>
      <dgm:spPr/>
    </dgm:pt>
    <dgm:pt modelId="{D3BDAEDC-C7FF-4768-A0AF-29C7DA3A558B}" type="pres">
      <dgm:prSet presAssocID="{E9C33A22-FB61-41AB-8284-C855D357E4BE}" presName="composite" presStyleCnt="0"/>
      <dgm:spPr/>
    </dgm:pt>
    <dgm:pt modelId="{430F608D-1BE7-40AC-B228-549993C0C813}" type="pres">
      <dgm:prSet presAssocID="{E9C33A22-FB61-41AB-8284-C855D357E4BE}" presName="L" presStyleLbl="solidFgAcc1" presStyleIdx="4" presStyleCnt="6">
        <dgm:presLayoutVars>
          <dgm:chMax val="0"/>
          <dgm:chPref val="0"/>
        </dgm:presLayoutVars>
      </dgm:prSet>
      <dgm:spPr/>
    </dgm:pt>
    <dgm:pt modelId="{9BDD7284-2AED-4DC7-89D6-83EFC0EFC29F}" type="pres">
      <dgm:prSet presAssocID="{E9C33A22-FB61-41AB-8284-C855D357E4BE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99BD282C-70B7-4EE2-BD09-7444C8091EA0}" type="pres">
      <dgm:prSet presAssocID="{E9C33A22-FB61-41AB-8284-C855D357E4BE}" presName="desTx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AA06E6CB-AE4B-4B01-AECA-F60FDFC59ECE}" type="pres">
      <dgm:prSet presAssocID="{E9C33A22-FB61-41AB-8284-C855D357E4BE}" presName="EmptyPlaceHolder" presStyleCnt="0"/>
      <dgm:spPr/>
    </dgm:pt>
    <dgm:pt modelId="{F19BD4F5-A745-4BD3-A0BB-75BC0744A5FF}" type="pres">
      <dgm:prSet presAssocID="{12E3BEF3-100F-4441-A5B8-2833464153CB}" presName="space" presStyleCnt="0"/>
      <dgm:spPr/>
    </dgm:pt>
    <dgm:pt modelId="{7F12C492-5713-484D-A27B-A66BB168241B}" type="pres">
      <dgm:prSet presAssocID="{A4E0D5AB-EA45-4ABE-9D2B-88B6D44FB172}" presName="composite" presStyleCnt="0"/>
      <dgm:spPr/>
    </dgm:pt>
    <dgm:pt modelId="{18F71DBA-EBBF-4850-BACD-5BEA9C418471}" type="pres">
      <dgm:prSet presAssocID="{A4E0D5AB-EA45-4ABE-9D2B-88B6D44FB172}" presName="L" presStyleLbl="solidFgAcc1" presStyleIdx="5" presStyleCnt="6">
        <dgm:presLayoutVars>
          <dgm:chMax val="0"/>
          <dgm:chPref val="0"/>
        </dgm:presLayoutVars>
      </dgm:prSet>
      <dgm:spPr/>
    </dgm:pt>
    <dgm:pt modelId="{C9100BCB-DC18-444F-B4C6-5E83A129F2D7}" type="pres">
      <dgm:prSet presAssocID="{A4E0D5AB-EA45-4ABE-9D2B-88B6D44FB172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452E3285-B1E2-4258-B88F-F44D645813E5}" type="pres">
      <dgm:prSet presAssocID="{A4E0D5AB-EA45-4ABE-9D2B-88B6D44FB172}" presName="desTx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6C138A36-857C-4415-8DA4-EBD72967CA5F}" type="pres">
      <dgm:prSet presAssocID="{A4E0D5AB-EA45-4ABE-9D2B-88B6D44FB172}" presName="EmptyPlaceHolder" presStyleCnt="0"/>
      <dgm:spPr/>
    </dgm:pt>
  </dgm:ptLst>
  <dgm:cxnLst>
    <dgm:cxn modelId="{CD797513-6342-4E39-B686-989BEC079C3A}" srcId="{0B8A9C5F-EB29-4648-8630-A1E82AD99B5C}" destId="{A4E0D5AB-EA45-4ABE-9D2B-88B6D44FB172}" srcOrd="5" destOrd="0" parTransId="{0E960ADE-66C9-4196-8C9A-4FAFC60637B9}" sibTransId="{2295BFFC-9C01-4BE3-837A-48C84537D340}"/>
    <dgm:cxn modelId="{AE7BA317-1C81-4DB4-90CF-6A0938EE1F70}" type="presOf" srcId="{A4E0D5AB-EA45-4ABE-9D2B-88B6D44FB172}" destId="{C9100BCB-DC18-444F-B4C6-5E83A129F2D7}" srcOrd="0" destOrd="0" presId="urn:microsoft.com/office/officeart/2016/7/layout/AccentHomeChevronProcess"/>
    <dgm:cxn modelId="{56DA9F1A-5386-490B-9CF6-BDB91C6F5657}" srcId="{0B8A9C5F-EB29-4648-8630-A1E82AD99B5C}" destId="{CC218FC1-54A4-47D3-B075-C1CCBE898C62}" srcOrd="2" destOrd="0" parTransId="{E2D5FFD8-4DC3-48D9-9AD1-A50A58908701}" sibTransId="{7F749362-5013-4646-B159-6950DC02ED35}"/>
    <dgm:cxn modelId="{52C4B327-B505-4936-8FCF-74BA5DBA6C65}" type="presOf" srcId="{0B8A9C5F-EB29-4648-8630-A1E82AD99B5C}" destId="{A1476069-DCF3-46EB-91C1-C1ED1A830F13}" srcOrd="0" destOrd="0" presId="urn:microsoft.com/office/officeart/2016/7/layout/AccentHomeChevronProcess"/>
    <dgm:cxn modelId="{9F43AC29-EDA0-4579-86EB-98867BBCEBF8}" srcId="{0B8A9C5F-EB29-4648-8630-A1E82AD99B5C}" destId="{E9C33A22-FB61-41AB-8284-C855D357E4BE}" srcOrd="4" destOrd="0" parTransId="{A8207EEA-24B5-4D1C-9451-D679DB5ED9E1}" sibTransId="{12E3BEF3-100F-4441-A5B8-2833464153CB}"/>
    <dgm:cxn modelId="{8D13F442-0EEE-4042-B6E5-70E79C874C45}" srcId="{A4E0D5AB-EA45-4ABE-9D2B-88B6D44FB172}" destId="{FD477E94-935C-49F7-B8E3-CA65197F23D7}" srcOrd="0" destOrd="0" parTransId="{501BA2C1-6B07-4431-8ECA-6A2E62B7EB86}" sibTransId="{AD53B59D-BDD3-484C-9927-79417030612B}"/>
    <dgm:cxn modelId="{6DA5C148-8BD1-4E21-BBA4-C73ED1F8FFBF}" type="presOf" srcId="{F6BF2820-D8DB-4CC7-BAE2-75FBD29C3149}" destId="{15A98560-F1F9-4A0D-9179-99D0CDA302CD}" srcOrd="0" destOrd="0" presId="urn:microsoft.com/office/officeart/2016/7/layout/AccentHomeChevronProcess"/>
    <dgm:cxn modelId="{F0590152-452F-4CCD-B02A-D977A6734EE3}" srcId="{E9C33A22-FB61-41AB-8284-C855D357E4BE}" destId="{C1817B1A-3921-4A62-8064-7A9AF7CEE4EE}" srcOrd="0" destOrd="0" parTransId="{6E00F3E0-FDA3-489D-858B-64E3412EF074}" sibTransId="{07B8F819-4A2E-4316-8659-F844B030F3C3}"/>
    <dgm:cxn modelId="{CCB74A52-B055-408C-948E-62DFE6AF6B66}" srcId="{35726914-5A72-460B-8A71-CB473654F262}" destId="{2F7330CB-3287-4877-8652-69504A940A36}" srcOrd="0" destOrd="0" parTransId="{3B3EBEEB-ACF4-4F85-80A5-FFED3366A16A}" sibTransId="{6F705159-3416-4B7E-857B-9249C4F00531}"/>
    <dgm:cxn modelId="{CBC4BB78-29FD-4774-8C43-9157C30AA99F}" type="presOf" srcId="{E9C33A22-FB61-41AB-8284-C855D357E4BE}" destId="{9BDD7284-2AED-4DC7-89D6-83EFC0EFC29F}" srcOrd="0" destOrd="0" presId="urn:microsoft.com/office/officeart/2016/7/layout/AccentHomeChevronProcess"/>
    <dgm:cxn modelId="{190DA591-D62A-486A-A532-AD54D8871AE4}" type="presOf" srcId="{C1817B1A-3921-4A62-8064-7A9AF7CEE4EE}" destId="{99BD282C-70B7-4EE2-BD09-7444C8091EA0}" srcOrd="0" destOrd="0" presId="urn:microsoft.com/office/officeart/2016/7/layout/AccentHomeChevronProcess"/>
    <dgm:cxn modelId="{6C6AA5AC-2852-4922-AF1E-914AB846068A}" srcId="{0B8A9C5F-EB29-4648-8630-A1E82AD99B5C}" destId="{25C20DA1-79DB-4B1D-AC10-552DA16BA761}" srcOrd="0" destOrd="0" parTransId="{AF3EBE00-D597-44BA-A52B-7CB38565E304}" sibTransId="{74F9D1DA-B371-485A-B9EB-6D4A5991F05F}"/>
    <dgm:cxn modelId="{3FA625B1-4349-4195-BF32-0966B2A2BC04}" type="presOf" srcId="{2F7330CB-3287-4877-8652-69504A940A36}" destId="{C6015FEB-7593-41BD-8B79-4C71E9D0641E}" srcOrd="0" destOrd="0" presId="urn:microsoft.com/office/officeart/2016/7/layout/AccentHomeChevronProcess"/>
    <dgm:cxn modelId="{544598B8-01A6-4FC3-B10C-BD7EDD0ADD48}" type="presOf" srcId="{AD628AEF-EAD4-4478-9029-F29C10A0F9AE}" destId="{B57A197A-46BF-49E8-A701-F977D6FA7FBF}" srcOrd="0" destOrd="0" presId="urn:microsoft.com/office/officeart/2016/7/layout/AccentHomeChevronProcess"/>
    <dgm:cxn modelId="{99D794BF-94BC-49BE-A139-69FE6E35AA37}" type="presOf" srcId="{25C20DA1-79DB-4B1D-AC10-552DA16BA761}" destId="{ED6936AC-230B-4F71-B5E1-0FD6F6610678}" srcOrd="0" destOrd="0" presId="urn:microsoft.com/office/officeart/2016/7/layout/AccentHomeChevronProcess"/>
    <dgm:cxn modelId="{0305CCBF-6DFF-4F27-8597-5FE7F49B9BBD}" srcId="{CC218FC1-54A4-47D3-B075-C1CCBE898C62}" destId="{22C5A29D-04DE-4837-B6AA-7F925D17A5EC}" srcOrd="0" destOrd="0" parTransId="{42C8E37B-0FFF-4720-97A3-89BA92089A33}" sibTransId="{76F09B91-019E-45FA-9D1C-1C0F0859A7E0}"/>
    <dgm:cxn modelId="{266A9CC0-7CCE-4287-AF49-08F136CF7A2D}" srcId="{AD628AEF-EAD4-4478-9029-F29C10A0F9AE}" destId="{F6BF2820-D8DB-4CC7-BAE2-75FBD29C3149}" srcOrd="0" destOrd="0" parTransId="{CD67EC20-01ED-40B6-AC87-EDA75A8DF6FB}" sibTransId="{FFFB95D6-0334-447C-9269-D3312E8D9033}"/>
    <dgm:cxn modelId="{37F18ED3-8FF0-4651-BE59-5AD73DFE957D}" srcId="{25C20DA1-79DB-4B1D-AC10-552DA16BA761}" destId="{F06CC0E5-FC27-49D4-9867-633A3D7AADF3}" srcOrd="0" destOrd="0" parTransId="{D0B46C0A-A6DB-4F6D-BB2C-68FB64F30C1D}" sibTransId="{91980868-A752-44C8-8339-8DFFFA71A5AC}"/>
    <dgm:cxn modelId="{706D0CE7-275A-46E8-AD37-F7CC1DA2599F}" srcId="{0B8A9C5F-EB29-4648-8630-A1E82AD99B5C}" destId="{35726914-5A72-460B-8A71-CB473654F262}" srcOrd="3" destOrd="0" parTransId="{BB569664-DB9B-47A0-ADAC-3EF75D2CB7B0}" sibTransId="{331A9933-0F7E-48AE-A6E1-199785A0C676}"/>
    <dgm:cxn modelId="{F550B3EF-CD3D-4B56-A39B-6E0C38682533}" srcId="{0B8A9C5F-EB29-4648-8630-A1E82AD99B5C}" destId="{AD628AEF-EAD4-4478-9029-F29C10A0F9AE}" srcOrd="1" destOrd="0" parTransId="{07EC4DE8-D385-46F0-BC9E-3D16D598A1AA}" sibTransId="{10E9CD07-1AEF-4674-8BEB-A6FC457B19F7}"/>
    <dgm:cxn modelId="{1B4051F0-DC82-486A-BBB5-90788A84EAC7}" type="presOf" srcId="{FD477E94-935C-49F7-B8E3-CA65197F23D7}" destId="{452E3285-B1E2-4258-B88F-F44D645813E5}" srcOrd="0" destOrd="0" presId="urn:microsoft.com/office/officeart/2016/7/layout/AccentHomeChevronProcess"/>
    <dgm:cxn modelId="{1D9A09F1-F55A-4190-9BF5-21752FC1E915}" type="presOf" srcId="{F06CC0E5-FC27-49D4-9867-633A3D7AADF3}" destId="{698B7E3A-E279-44B2-9EF8-0C78EACCD365}" srcOrd="0" destOrd="0" presId="urn:microsoft.com/office/officeart/2016/7/layout/AccentHomeChevronProcess"/>
    <dgm:cxn modelId="{947F04F3-7668-4431-8722-95978571D223}" type="presOf" srcId="{22C5A29D-04DE-4837-B6AA-7F925D17A5EC}" destId="{ECD03F73-4120-4C20-9126-D33BC6921D21}" srcOrd="0" destOrd="0" presId="urn:microsoft.com/office/officeart/2016/7/layout/AccentHomeChevronProcess"/>
    <dgm:cxn modelId="{AEF276F5-AD91-4F5E-9FF8-60971F0C3105}" type="presOf" srcId="{35726914-5A72-460B-8A71-CB473654F262}" destId="{9803397E-14B0-43CB-B88C-668470055454}" srcOrd="0" destOrd="0" presId="urn:microsoft.com/office/officeart/2016/7/layout/AccentHomeChevronProcess"/>
    <dgm:cxn modelId="{52BDE3F7-7EF9-4912-838B-6E3A1B3D4B37}" type="presOf" srcId="{CC218FC1-54A4-47D3-B075-C1CCBE898C62}" destId="{DE05A481-0227-48DA-9F09-FEB7896BF423}" srcOrd="0" destOrd="0" presId="urn:microsoft.com/office/officeart/2016/7/layout/AccentHomeChevronProcess"/>
    <dgm:cxn modelId="{7E57B57C-6801-4764-A9E3-2B70726398FD}" type="presParOf" srcId="{A1476069-DCF3-46EB-91C1-C1ED1A830F13}" destId="{0046B8A2-8E40-40BD-A95A-835FAC28311D}" srcOrd="0" destOrd="0" presId="urn:microsoft.com/office/officeart/2016/7/layout/AccentHomeChevronProcess"/>
    <dgm:cxn modelId="{F50E9763-5721-4FD3-BF45-9F8C5746E722}" type="presParOf" srcId="{0046B8A2-8E40-40BD-A95A-835FAC28311D}" destId="{B1F09E4E-09D7-4D55-A37E-A457253ABC9A}" srcOrd="0" destOrd="0" presId="urn:microsoft.com/office/officeart/2016/7/layout/AccentHomeChevronProcess"/>
    <dgm:cxn modelId="{96115046-C9EF-46D3-B3D2-C699F9606E42}" type="presParOf" srcId="{0046B8A2-8E40-40BD-A95A-835FAC28311D}" destId="{ED6936AC-230B-4F71-B5E1-0FD6F6610678}" srcOrd="1" destOrd="0" presId="urn:microsoft.com/office/officeart/2016/7/layout/AccentHomeChevronProcess"/>
    <dgm:cxn modelId="{9D4834BA-24CC-4500-B1BE-DC6718867C54}" type="presParOf" srcId="{0046B8A2-8E40-40BD-A95A-835FAC28311D}" destId="{698B7E3A-E279-44B2-9EF8-0C78EACCD365}" srcOrd="2" destOrd="0" presId="urn:microsoft.com/office/officeart/2016/7/layout/AccentHomeChevronProcess"/>
    <dgm:cxn modelId="{C0B3FC8A-63BD-4494-B911-6292BD01EF21}" type="presParOf" srcId="{0046B8A2-8E40-40BD-A95A-835FAC28311D}" destId="{B2E0B9DE-66DC-4389-B937-E26777D9160B}" srcOrd="3" destOrd="0" presId="urn:microsoft.com/office/officeart/2016/7/layout/AccentHomeChevronProcess"/>
    <dgm:cxn modelId="{1948BD2B-B335-429E-ADA0-2C60C62B3355}" type="presParOf" srcId="{A1476069-DCF3-46EB-91C1-C1ED1A830F13}" destId="{79180A7D-60D0-4982-8337-33DDECFF9F9F}" srcOrd="1" destOrd="0" presId="urn:microsoft.com/office/officeart/2016/7/layout/AccentHomeChevronProcess"/>
    <dgm:cxn modelId="{DDB3F3DB-1EDB-4B82-B8E0-1C1DAE872194}" type="presParOf" srcId="{A1476069-DCF3-46EB-91C1-C1ED1A830F13}" destId="{680F8175-F808-4206-9B2A-3C671BEAC7B1}" srcOrd="2" destOrd="0" presId="urn:microsoft.com/office/officeart/2016/7/layout/AccentHomeChevronProcess"/>
    <dgm:cxn modelId="{F917F462-ECAB-4168-AB90-3883C8CAD259}" type="presParOf" srcId="{680F8175-F808-4206-9B2A-3C671BEAC7B1}" destId="{09CB8A0D-7917-4F75-A040-A0D5A2BE67B3}" srcOrd="0" destOrd="0" presId="urn:microsoft.com/office/officeart/2016/7/layout/AccentHomeChevronProcess"/>
    <dgm:cxn modelId="{672A6A9D-1664-4D2E-A4B8-8200749C5C26}" type="presParOf" srcId="{680F8175-F808-4206-9B2A-3C671BEAC7B1}" destId="{B57A197A-46BF-49E8-A701-F977D6FA7FBF}" srcOrd="1" destOrd="0" presId="urn:microsoft.com/office/officeart/2016/7/layout/AccentHomeChevronProcess"/>
    <dgm:cxn modelId="{C001ABB3-7A59-46AC-AB63-0398841D9A3E}" type="presParOf" srcId="{680F8175-F808-4206-9B2A-3C671BEAC7B1}" destId="{15A98560-F1F9-4A0D-9179-99D0CDA302CD}" srcOrd="2" destOrd="0" presId="urn:microsoft.com/office/officeart/2016/7/layout/AccentHomeChevronProcess"/>
    <dgm:cxn modelId="{569F0FAE-83DE-48DF-B9DA-7F4C73226306}" type="presParOf" srcId="{680F8175-F808-4206-9B2A-3C671BEAC7B1}" destId="{52FDE5AD-AC66-478C-A04B-48147A5CD547}" srcOrd="3" destOrd="0" presId="urn:microsoft.com/office/officeart/2016/7/layout/AccentHomeChevronProcess"/>
    <dgm:cxn modelId="{6A45C7DA-6588-4015-9D5E-FBA5E5F19830}" type="presParOf" srcId="{A1476069-DCF3-46EB-91C1-C1ED1A830F13}" destId="{AE567312-65D7-4192-BA10-1F657A3DC539}" srcOrd="3" destOrd="0" presId="urn:microsoft.com/office/officeart/2016/7/layout/AccentHomeChevronProcess"/>
    <dgm:cxn modelId="{86ED7EF1-6C5B-41BB-AC2D-3AFF38A03570}" type="presParOf" srcId="{A1476069-DCF3-46EB-91C1-C1ED1A830F13}" destId="{1B1C3AB4-144D-4F2A-818F-F59E1FFD22A1}" srcOrd="4" destOrd="0" presId="urn:microsoft.com/office/officeart/2016/7/layout/AccentHomeChevronProcess"/>
    <dgm:cxn modelId="{E631FC6C-0E21-4222-86A7-75A518F5BF68}" type="presParOf" srcId="{1B1C3AB4-144D-4F2A-818F-F59E1FFD22A1}" destId="{988F8DB2-6B31-4B7A-BF0D-66122604F20D}" srcOrd="0" destOrd="0" presId="urn:microsoft.com/office/officeart/2016/7/layout/AccentHomeChevronProcess"/>
    <dgm:cxn modelId="{C4FEA637-2669-4118-8964-6E907994E179}" type="presParOf" srcId="{1B1C3AB4-144D-4F2A-818F-F59E1FFD22A1}" destId="{DE05A481-0227-48DA-9F09-FEB7896BF423}" srcOrd="1" destOrd="0" presId="urn:microsoft.com/office/officeart/2016/7/layout/AccentHomeChevronProcess"/>
    <dgm:cxn modelId="{12B2FDFE-0ED3-42CB-87C5-1AB1DAB7BAC9}" type="presParOf" srcId="{1B1C3AB4-144D-4F2A-818F-F59E1FFD22A1}" destId="{ECD03F73-4120-4C20-9126-D33BC6921D21}" srcOrd="2" destOrd="0" presId="urn:microsoft.com/office/officeart/2016/7/layout/AccentHomeChevronProcess"/>
    <dgm:cxn modelId="{3C50412A-2CD0-42A9-8D8E-4E30FAD28F2B}" type="presParOf" srcId="{1B1C3AB4-144D-4F2A-818F-F59E1FFD22A1}" destId="{76497D8D-51BD-4341-950C-C8F5CE88E13F}" srcOrd="3" destOrd="0" presId="urn:microsoft.com/office/officeart/2016/7/layout/AccentHomeChevronProcess"/>
    <dgm:cxn modelId="{8375FBDD-DFCA-4D86-8BC0-D05024CEC1C1}" type="presParOf" srcId="{A1476069-DCF3-46EB-91C1-C1ED1A830F13}" destId="{DD617BD6-B0BC-4E82-A49C-82574BDA2F28}" srcOrd="5" destOrd="0" presId="urn:microsoft.com/office/officeart/2016/7/layout/AccentHomeChevronProcess"/>
    <dgm:cxn modelId="{59E44D10-D419-4D4D-8F99-3266B845A647}" type="presParOf" srcId="{A1476069-DCF3-46EB-91C1-C1ED1A830F13}" destId="{C6B7ADCD-25DF-4E2D-BA16-EE85591543F4}" srcOrd="6" destOrd="0" presId="urn:microsoft.com/office/officeart/2016/7/layout/AccentHomeChevronProcess"/>
    <dgm:cxn modelId="{968BF944-C7D8-42D7-B950-FE296E7957B2}" type="presParOf" srcId="{C6B7ADCD-25DF-4E2D-BA16-EE85591543F4}" destId="{ED9580EF-51B4-4350-B899-72BC1B53AAFA}" srcOrd="0" destOrd="0" presId="urn:microsoft.com/office/officeart/2016/7/layout/AccentHomeChevronProcess"/>
    <dgm:cxn modelId="{AADDC163-7AB7-4E7C-AD2B-FF216382B8DF}" type="presParOf" srcId="{C6B7ADCD-25DF-4E2D-BA16-EE85591543F4}" destId="{9803397E-14B0-43CB-B88C-668470055454}" srcOrd="1" destOrd="0" presId="urn:microsoft.com/office/officeart/2016/7/layout/AccentHomeChevronProcess"/>
    <dgm:cxn modelId="{CAB8C4F6-642A-4BDC-94E7-338C0DDB17EB}" type="presParOf" srcId="{C6B7ADCD-25DF-4E2D-BA16-EE85591543F4}" destId="{C6015FEB-7593-41BD-8B79-4C71E9D0641E}" srcOrd="2" destOrd="0" presId="urn:microsoft.com/office/officeart/2016/7/layout/AccentHomeChevronProcess"/>
    <dgm:cxn modelId="{8F6DB043-AD0F-4376-92D5-7C61E3568DD3}" type="presParOf" srcId="{C6B7ADCD-25DF-4E2D-BA16-EE85591543F4}" destId="{313D3D01-B5E0-40AB-A662-AA3C1D8DE759}" srcOrd="3" destOrd="0" presId="urn:microsoft.com/office/officeart/2016/7/layout/AccentHomeChevronProcess"/>
    <dgm:cxn modelId="{4BB77A48-76FB-419C-95F9-15EDF4E8CE10}" type="presParOf" srcId="{A1476069-DCF3-46EB-91C1-C1ED1A830F13}" destId="{69C089E5-DE49-4B08-A0CF-D8016A35886B}" srcOrd="7" destOrd="0" presId="urn:microsoft.com/office/officeart/2016/7/layout/AccentHomeChevronProcess"/>
    <dgm:cxn modelId="{C96B106C-0B86-4AB0-A133-7F2415B7C6F6}" type="presParOf" srcId="{A1476069-DCF3-46EB-91C1-C1ED1A830F13}" destId="{D3BDAEDC-C7FF-4768-A0AF-29C7DA3A558B}" srcOrd="8" destOrd="0" presId="urn:microsoft.com/office/officeart/2016/7/layout/AccentHomeChevronProcess"/>
    <dgm:cxn modelId="{69ADC7BB-7312-453C-B9D4-416B9E071240}" type="presParOf" srcId="{D3BDAEDC-C7FF-4768-A0AF-29C7DA3A558B}" destId="{430F608D-1BE7-40AC-B228-549993C0C813}" srcOrd="0" destOrd="0" presId="urn:microsoft.com/office/officeart/2016/7/layout/AccentHomeChevronProcess"/>
    <dgm:cxn modelId="{B064D5CA-F422-434A-8288-6D57B7EA0BD1}" type="presParOf" srcId="{D3BDAEDC-C7FF-4768-A0AF-29C7DA3A558B}" destId="{9BDD7284-2AED-4DC7-89D6-83EFC0EFC29F}" srcOrd="1" destOrd="0" presId="urn:microsoft.com/office/officeart/2016/7/layout/AccentHomeChevronProcess"/>
    <dgm:cxn modelId="{5E10C699-CF9B-444F-AB99-BBF27CD70F38}" type="presParOf" srcId="{D3BDAEDC-C7FF-4768-A0AF-29C7DA3A558B}" destId="{99BD282C-70B7-4EE2-BD09-7444C8091EA0}" srcOrd="2" destOrd="0" presId="urn:microsoft.com/office/officeart/2016/7/layout/AccentHomeChevronProcess"/>
    <dgm:cxn modelId="{0D26BB93-CA57-437D-86A4-68613C7F6A71}" type="presParOf" srcId="{D3BDAEDC-C7FF-4768-A0AF-29C7DA3A558B}" destId="{AA06E6CB-AE4B-4B01-AECA-F60FDFC59ECE}" srcOrd="3" destOrd="0" presId="urn:microsoft.com/office/officeart/2016/7/layout/AccentHomeChevronProcess"/>
    <dgm:cxn modelId="{8771728A-2DD1-487B-8E4A-A52971A481E3}" type="presParOf" srcId="{A1476069-DCF3-46EB-91C1-C1ED1A830F13}" destId="{F19BD4F5-A745-4BD3-A0BB-75BC0744A5FF}" srcOrd="9" destOrd="0" presId="urn:microsoft.com/office/officeart/2016/7/layout/AccentHomeChevronProcess"/>
    <dgm:cxn modelId="{85AEFDBD-2DA5-4E34-9C08-5C0E4D03A98A}" type="presParOf" srcId="{A1476069-DCF3-46EB-91C1-C1ED1A830F13}" destId="{7F12C492-5713-484D-A27B-A66BB168241B}" srcOrd="10" destOrd="0" presId="urn:microsoft.com/office/officeart/2016/7/layout/AccentHomeChevronProcess"/>
    <dgm:cxn modelId="{63DDCF37-BC4B-4576-B105-AC14652D77DC}" type="presParOf" srcId="{7F12C492-5713-484D-A27B-A66BB168241B}" destId="{18F71DBA-EBBF-4850-BACD-5BEA9C418471}" srcOrd="0" destOrd="0" presId="urn:microsoft.com/office/officeart/2016/7/layout/AccentHomeChevronProcess"/>
    <dgm:cxn modelId="{52A726ED-CBFF-4B22-ACF3-8DAA26E1067B}" type="presParOf" srcId="{7F12C492-5713-484D-A27B-A66BB168241B}" destId="{C9100BCB-DC18-444F-B4C6-5E83A129F2D7}" srcOrd="1" destOrd="0" presId="urn:microsoft.com/office/officeart/2016/7/layout/AccentHomeChevronProcess"/>
    <dgm:cxn modelId="{C3BEEA88-53D5-4076-8081-6CB53EF619F1}" type="presParOf" srcId="{7F12C492-5713-484D-A27B-A66BB168241B}" destId="{452E3285-B1E2-4258-B88F-F44D645813E5}" srcOrd="2" destOrd="0" presId="urn:microsoft.com/office/officeart/2016/7/layout/AccentHomeChevronProcess"/>
    <dgm:cxn modelId="{6CAD3F01-28AA-46ED-B13E-B8B1A031C6C1}" type="presParOf" srcId="{7F12C492-5713-484D-A27B-A66BB168241B}" destId="{6C138A36-857C-4415-8DA4-EBD72967CA5F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09E4E-09D7-4D55-A37E-A457253ABC9A}">
      <dsp:nvSpPr>
        <dsp:cNvPr id="0" name=""/>
        <dsp:cNvSpPr/>
      </dsp:nvSpPr>
      <dsp:spPr>
        <a:xfrm rot="5400000">
          <a:off x="-1264168" y="2462247"/>
          <a:ext cx="2689527" cy="15572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6936AC-230B-4F71-B5E1-0FD6F6610678}">
      <dsp:nvSpPr>
        <dsp:cNvPr id="0" name=""/>
        <dsp:cNvSpPr/>
      </dsp:nvSpPr>
      <dsp:spPr>
        <a:xfrm>
          <a:off x="2733" y="3884873"/>
          <a:ext cx="1946542" cy="896509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JAN 3RD WEEK</a:t>
          </a:r>
          <a:endParaRPr lang="en-US" sz="1600" kern="1200"/>
        </a:p>
      </dsp:txBody>
      <dsp:txXfrm>
        <a:off x="2733" y="3884873"/>
        <a:ext cx="1834478" cy="896509"/>
      </dsp:txXfrm>
    </dsp:sp>
    <dsp:sp modelId="{698B7E3A-E279-44B2-9EF8-0C78EACCD365}">
      <dsp:nvSpPr>
        <dsp:cNvPr id="0" name=""/>
        <dsp:cNvSpPr/>
      </dsp:nvSpPr>
      <dsp:spPr>
        <a:xfrm>
          <a:off x="158457" y="1288779"/>
          <a:ext cx="1580592" cy="2502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SELECTION OF DATA SET</a:t>
          </a:r>
          <a:endParaRPr lang="en-US" sz="1600" kern="1200"/>
        </a:p>
      </dsp:txBody>
      <dsp:txXfrm>
        <a:off x="158457" y="1288779"/>
        <a:ext cx="1580592" cy="2502659"/>
      </dsp:txXfrm>
    </dsp:sp>
    <dsp:sp modelId="{09CB8A0D-7917-4F75-A040-A0D5A2BE67B3}">
      <dsp:nvSpPr>
        <dsp:cNvPr id="0" name=""/>
        <dsp:cNvSpPr/>
      </dsp:nvSpPr>
      <dsp:spPr>
        <a:xfrm rot="5400000">
          <a:off x="585046" y="2462247"/>
          <a:ext cx="2689527" cy="15572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7A197A-46BF-49E8-A701-F977D6FA7FBF}">
      <dsp:nvSpPr>
        <dsp:cNvPr id="0" name=""/>
        <dsp:cNvSpPr/>
      </dsp:nvSpPr>
      <dsp:spPr>
        <a:xfrm>
          <a:off x="1851948" y="3884873"/>
          <a:ext cx="1946542" cy="89650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8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8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8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JAN 4TH WEEK</a:t>
          </a:r>
          <a:endParaRPr lang="en-US" sz="1600" kern="1200"/>
        </a:p>
      </dsp:txBody>
      <dsp:txXfrm>
        <a:off x="2076075" y="3884873"/>
        <a:ext cx="1498288" cy="896509"/>
      </dsp:txXfrm>
    </dsp:sp>
    <dsp:sp modelId="{15A98560-F1F9-4A0D-9179-99D0CDA302CD}">
      <dsp:nvSpPr>
        <dsp:cNvPr id="0" name=""/>
        <dsp:cNvSpPr/>
      </dsp:nvSpPr>
      <dsp:spPr>
        <a:xfrm>
          <a:off x="2007672" y="1288779"/>
          <a:ext cx="1580592" cy="2502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SPLITTING THE DATASET FOR TRAINING AND TESTING</a:t>
          </a:r>
          <a:endParaRPr lang="en-US" sz="1600" kern="1200"/>
        </a:p>
      </dsp:txBody>
      <dsp:txXfrm>
        <a:off x="2007672" y="1288779"/>
        <a:ext cx="1580592" cy="2502659"/>
      </dsp:txXfrm>
    </dsp:sp>
    <dsp:sp modelId="{988F8DB2-6B31-4B7A-BF0D-66122604F20D}">
      <dsp:nvSpPr>
        <dsp:cNvPr id="0" name=""/>
        <dsp:cNvSpPr/>
      </dsp:nvSpPr>
      <dsp:spPr>
        <a:xfrm rot="5400000">
          <a:off x="2434261" y="2462247"/>
          <a:ext cx="2689527" cy="15572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05A481-0227-48DA-9F09-FEB7896BF423}">
      <dsp:nvSpPr>
        <dsp:cNvPr id="0" name=""/>
        <dsp:cNvSpPr/>
      </dsp:nvSpPr>
      <dsp:spPr>
        <a:xfrm>
          <a:off x="3701163" y="3884873"/>
          <a:ext cx="1946542" cy="89650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6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6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6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FEB 1ST &amp; 2ND  WEEK </a:t>
          </a:r>
          <a:endParaRPr lang="en-US" sz="1600" kern="1200"/>
        </a:p>
      </dsp:txBody>
      <dsp:txXfrm>
        <a:off x="3925290" y="3884873"/>
        <a:ext cx="1498288" cy="896509"/>
      </dsp:txXfrm>
    </dsp:sp>
    <dsp:sp modelId="{ECD03F73-4120-4C20-9126-D33BC6921D21}">
      <dsp:nvSpPr>
        <dsp:cNvPr id="0" name=""/>
        <dsp:cNvSpPr/>
      </dsp:nvSpPr>
      <dsp:spPr>
        <a:xfrm>
          <a:off x="3856887" y="1288779"/>
          <a:ext cx="1580592" cy="205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MODEL SELECTION FOR TRAINING</a:t>
          </a:r>
          <a:endParaRPr lang="en-US" sz="1600" kern="1200"/>
        </a:p>
      </dsp:txBody>
      <dsp:txXfrm>
        <a:off x="3856887" y="1288779"/>
        <a:ext cx="1580592" cy="2058585"/>
      </dsp:txXfrm>
    </dsp:sp>
    <dsp:sp modelId="{ED9580EF-51B4-4350-B899-72BC1B53AAFA}">
      <dsp:nvSpPr>
        <dsp:cNvPr id="0" name=""/>
        <dsp:cNvSpPr/>
      </dsp:nvSpPr>
      <dsp:spPr>
        <a:xfrm rot="5400000">
          <a:off x="4283476" y="2462247"/>
          <a:ext cx="2689527" cy="15572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03397E-14B0-43CB-B88C-668470055454}">
      <dsp:nvSpPr>
        <dsp:cNvPr id="0" name=""/>
        <dsp:cNvSpPr/>
      </dsp:nvSpPr>
      <dsp:spPr>
        <a:xfrm>
          <a:off x="5550378" y="3884873"/>
          <a:ext cx="1946542" cy="89650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4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4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4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FEB 3RD &amp; 4TH WEEK</a:t>
          </a:r>
        </a:p>
      </dsp:txBody>
      <dsp:txXfrm>
        <a:off x="5774505" y="3884873"/>
        <a:ext cx="1498288" cy="896509"/>
      </dsp:txXfrm>
    </dsp:sp>
    <dsp:sp modelId="{C6015FEB-7593-41BD-8B79-4C71E9D0641E}">
      <dsp:nvSpPr>
        <dsp:cNvPr id="0" name=""/>
        <dsp:cNvSpPr/>
      </dsp:nvSpPr>
      <dsp:spPr>
        <a:xfrm>
          <a:off x="5706102" y="1288779"/>
          <a:ext cx="1580592" cy="205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TRAINING THE MODEL</a:t>
          </a:r>
        </a:p>
      </dsp:txBody>
      <dsp:txXfrm>
        <a:off x="5706102" y="1288779"/>
        <a:ext cx="1580592" cy="2058585"/>
      </dsp:txXfrm>
    </dsp:sp>
    <dsp:sp modelId="{430F608D-1BE7-40AC-B228-549993C0C813}">
      <dsp:nvSpPr>
        <dsp:cNvPr id="0" name=""/>
        <dsp:cNvSpPr/>
      </dsp:nvSpPr>
      <dsp:spPr>
        <a:xfrm rot="5400000">
          <a:off x="6132691" y="2462247"/>
          <a:ext cx="2689527" cy="15572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DD7284-2AED-4DC7-89D6-83EFC0EFC29F}">
      <dsp:nvSpPr>
        <dsp:cNvPr id="0" name=""/>
        <dsp:cNvSpPr/>
      </dsp:nvSpPr>
      <dsp:spPr>
        <a:xfrm>
          <a:off x="7399593" y="3884873"/>
          <a:ext cx="1946542" cy="89650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2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2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2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MARCH 1ST &amp; 2ND WEEK</a:t>
          </a:r>
        </a:p>
      </dsp:txBody>
      <dsp:txXfrm>
        <a:off x="7623720" y="3884873"/>
        <a:ext cx="1498288" cy="896509"/>
      </dsp:txXfrm>
    </dsp:sp>
    <dsp:sp modelId="{99BD282C-70B7-4EE2-BD09-7444C8091EA0}">
      <dsp:nvSpPr>
        <dsp:cNvPr id="0" name=""/>
        <dsp:cNvSpPr/>
      </dsp:nvSpPr>
      <dsp:spPr>
        <a:xfrm>
          <a:off x="7555317" y="1288779"/>
          <a:ext cx="1580592" cy="205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MODEL EVALUATION</a:t>
          </a:r>
        </a:p>
      </dsp:txBody>
      <dsp:txXfrm>
        <a:off x="7555317" y="1288779"/>
        <a:ext cx="1580592" cy="2058585"/>
      </dsp:txXfrm>
    </dsp:sp>
    <dsp:sp modelId="{18F71DBA-EBBF-4850-BACD-5BEA9C418471}">
      <dsp:nvSpPr>
        <dsp:cNvPr id="0" name=""/>
        <dsp:cNvSpPr/>
      </dsp:nvSpPr>
      <dsp:spPr>
        <a:xfrm rot="5400000">
          <a:off x="7981906" y="2462247"/>
          <a:ext cx="2689527" cy="15572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100BCB-DC18-444F-B4C6-5E83A129F2D7}">
      <dsp:nvSpPr>
        <dsp:cNvPr id="0" name=""/>
        <dsp:cNvSpPr/>
      </dsp:nvSpPr>
      <dsp:spPr>
        <a:xfrm>
          <a:off x="9248808" y="3884873"/>
          <a:ext cx="1946542" cy="89650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MARCH 3RD WEEK</a:t>
          </a:r>
        </a:p>
      </dsp:txBody>
      <dsp:txXfrm>
        <a:off x="9472935" y="3884873"/>
        <a:ext cx="1498288" cy="896509"/>
      </dsp:txXfrm>
    </dsp:sp>
    <dsp:sp modelId="{452E3285-B1E2-4258-B88F-F44D645813E5}">
      <dsp:nvSpPr>
        <dsp:cNvPr id="0" name=""/>
        <dsp:cNvSpPr/>
      </dsp:nvSpPr>
      <dsp:spPr>
        <a:xfrm>
          <a:off x="9404532" y="1288779"/>
          <a:ext cx="1580592" cy="205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WRITING PAPER IN LATEX ENVORONMENT</a:t>
          </a:r>
          <a:endParaRPr lang="en-US" sz="1600" kern="1200"/>
        </a:p>
      </dsp:txBody>
      <dsp:txXfrm>
        <a:off x="9404532" y="1288779"/>
        <a:ext cx="1580592" cy="2058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5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4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6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7457-7C18-11A6-C05F-D13401D0C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B42F4-6E39-D408-2DF8-3D97F7879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50FEF-4134-9B9C-B973-B4DC88F9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E12A4-ED19-FEC6-E7D5-FE3660AB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FE60A-E50D-ECF5-1640-5CDAF824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8502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EC77-2445-E47C-3657-46A664C1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0FA7-1115-CAEE-93D6-023A5759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3644-0A19-D7E2-C0D9-2D67C60E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0F4E-EF54-F299-605E-2F2CD844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3C4E-D811-C082-63C6-95D79C40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79859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5870-587D-67A5-7B4C-FF9C7A44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751D7-9358-31E9-204A-4FF9CED66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7E586-FA38-D7E3-162A-FBF5DCF5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5DC1-6D71-B6CA-EB83-8280DE7E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5E2E1-8237-BE78-FE0E-4158BA85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6304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408A-8575-22A3-4098-D68B8F9E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4F44-18C6-CE31-D1E0-C342742EF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5307F-234D-C580-E1EF-3677E035B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30810-2CD4-2F5A-595D-1E8C82BE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70128-93B5-44F7-71FF-CDAC5A8A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7C444-0B49-EA4B-12D4-E50A016B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1250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CD81-D3C2-FA01-889D-FE2EFCF2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D67EB-C714-6CC4-05C7-21CBA49D9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2FE98-2A52-91BD-25AC-36C2EB494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A9111-B7E7-3E03-A597-A523FB0C5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6C39C-16F0-0332-6437-9C3F17700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34148-93C7-A347-9A9B-E875130E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D0CCC-7E69-D8B6-C040-F2F44993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20F65-A477-7D0E-90DC-27A79C55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06187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63EA-6737-2F09-0471-AD6E5622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C723-A2D6-7C9A-FAF5-141CDE04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8B349-2D1D-E736-4E82-1D810473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F2791-7B27-81DA-57D9-16E8B09E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360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673E9-B560-C7CD-11F5-5168FFFF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9828B-21EB-8C03-209E-3258D858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BEB76-15ED-912E-BF27-6D98395A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94709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0561-1620-9148-C8D2-30E897E8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14E1-5990-B4A9-6334-6AF83421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3AA84-CBE5-7FFC-C0DB-1B8290D4F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81BF4-D431-C4C4-940C-48B067B1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59493-E6B0-D002-F881-960BB093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B34B9-02A1-4D7B-50B2-6687485A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5475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68F3-BF83-5CBD-09DA-F7965ECC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B4DAE-E473-D8EA-C896-230CBE3B5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32F10-686C-0107-2A2F-407239288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8408-C2AB-851D-0347-66706D2C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9B4E5-A5B4-83A7-34E2-9C6027E5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8695E-F7C1-424E-DFCC-FBEDDE90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817919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6ACE-2EB2-B77E-2D1B-97AFB08F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2EDA9-4904-4381-17D1-B02FBC509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6065-B80D-52E4-FFA8-FE1CD706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A030-7C00-A94E-ABA4-31906D9B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A799-AAE4-49E3-8DCD-652FB744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3743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AE538-9BDE-9272-B622-62D4C7CCF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C49CC-AD1A-30E7-C932-7F16B0A0C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6AE3-68EE-8925-1906-07F3D740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DCC5-EFF4-9B7D-B8FB-2DD6CE1E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1065-D254-DE1A-4AC4-84DA8678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4038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1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5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0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8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3A047-EABB-BFC7-1AB5-268678E1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DC18F-4404-03D3-202D-A14C0D54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1AB5-F47A-E4F0-A1AA-525189DF3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D2F5-F629-4AAA-AF00-CAA461F2CB9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D34C1-5105-7961-3A02-0EA068860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24D2-765C-2A0B-96D3-3DF61995D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95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7/11/intro-tensorflo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F7542-8F52-3576-59B2-50AC8E155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243" y="1037086"/>
            <a:ext cx="9717656" cy="25063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7300" u="sng" kern="1200">
                <a:solidFill>
                  <a:srgbClr val="002060"/>
                </a:solidFill>
                <a:latin typeface="Angsana New"/>
                <a:ea typeface="FangSong"/>
                <a:cs typeface="Times New Roman"/>
              </a:rPr>
              <a:t>OBJECT - DETECTION</a:t>
            </a:r>
            <a:r>
              <a:rPr lang="en-US" sz="7300" u="sng" kern="1200">
                <a:solidFill>
                  <a:srgbClr val="002060"/>
                </a:solidFill>
                <a:latin typeface="Angsana New"/>
                <a:ea typeface="FangSong"/>
                <a:cs typeface="Angsana New"/>
              </a:rPr>
              <a:t> </a:t>
            </a:r>
            <a:br>
              <a:rPr lang="en-US" sz="7300" u="sng" kern="1200">
                <a:latin typeface="Angsana New"/>
              </a:rPr>
            </a:br>
            <a:r>
              <a:rPr lang="en-US" sz="7300" u="sng">
                <a:solidFill>
                  <a:srgbClr val="002060"/>
                </a:solidFill>
                <a:latin typeface="Angsana New"/>
                <a:ea typeface="FangSong"/>
                <a:cs typeface="Angsana New"/>
              </a:rPr>
              <a:t>USING SSD ARCHITECTUR</a:t>
            </a:r>
            <a:r>
              <a:rPr lang="en-US" sz="7300" u="sng">
                <a:solidFill>
                  <a:srgbClr val="002060"/>
                </a:solidFill>
                <a:latin typeface="Angsana New"/>
                <a:cs typeface="Angsana New"/>
              </a:rPr>
              <a:t>E</a:t>
            </a:r>
            <a:br>
              <a:rPr lang="en-US" sz="7300" u="sng" kern="1200">
                <a:solidFill>
                  <a:srgbClr val="002060"/>
                </a:solidFill>
                <a:latin typeface="Angsana New"/>
                <a:cs typeface="Angsana New"/>
              </a:rPr>
            </a:br>
            <a:br>
              <a:rPr lang="en-US" sz="4400"/>
            </a:br>
            <a:r>
              <a:rPr lang="en-US" sz="1400" kern="1200">
                <a:latin typeface="+mj-lt"/>
                <a:ea typeface="+mj-ea"/>
                <a:cs typeface="+mj-cs"/>
              </a:rPr>
              <a:t>(COMPUTER VISION PROJECT)</a:t>
            </a:r>
            <a:endParaRPr lang="en-US" sz="1400"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C9367-A12F-0FAF-B14D-8FD1AF1FD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21277" y="369370"/>
            <a:ext cx="5841528" cy="98846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 i="1"/>
              <a:t>EOC 2 &amp; MFC 2</a:t>
            </a:r>
            <a:endParaRPr lang="en-US" sz="1600" b="1" i="1">
              <a:ea typeface="Calibri"/>
              <a:cs typeface="Calibri"/>
            </a:endParaRPr>
          </a:p>
          <a:p>
            <a:r>
              <a:rPr lang="en-US" sz="1600" b="1" i="1"/>
              <a:t>GROUP 14</a:t>
            </a:r>
            <a:endParaRPr lang="en-US" sz="1600" b="1" i="1">
              <a:ea typeface="Calibri" panose="020F0502020204030204"/>
              <a:cs typeface="Calibri" panose="020F0502020204030204"/>
            </a:endParaRPr>
          </a:p>
          <a:p>
            <a:r>
              <a:rPr lang="en-US" sz="1600" b="1" i="1"/>
              <a:t>CSE(AI)-B</a:t>
            </a:r>
            <a:endParaRPr lang="en-US" sz="1600" b="1" i="1">
              <a:ea typeface="Calibri" panose="020F0502020204030204"/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CB59CDB-D33F-A0FD-159D-F00A49195C52}"/>
              </a:ext>
            </a:extLst>
          </p:cNvPr>
          <p:cNvSpPr txBox="1"/>
          <p:nvPr/>
        </p:nvSpPr>
        <p:spPr>
          <a:xfrm>
            <a:off x="2654601" y="4641040"/>
            <a:ext cx="5704750" cy="187746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GROUP MEMBERS: 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                   </a:t>
            </a:r>
            <a:r>
              <a:rPr kumimoji="0" lang="en-IN" sz="1800" b="1" i="1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ROLL NO:</a:t>
            </a:r>
            <a:endParaRPr kumimoji="0" lang="en-US" sz="18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VARSHITHA GADE                       </a:t>
            </a:r>
            <a:r>
              <a:rPr kumimoji="0" lang="en-IN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CB.SC.U4AIE24114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MEERA NAMBIAR K C                 </a:t>
            </a:r>
            <a:r>
              <a:rPr kumimoji="0" lang="en-IN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CB.SC.U4AIE24132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YASWANTH V                                 </a:t>
            </a:r>
            <a:r>
              <a:rPr kumimoji="0" lang="en-IN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CB.SC.U4AIE24160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Calibri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51C72-7B78-CA89-B799-4ED65878CDA6}"/>
              </a:ext>
            </a:extLst>
          </p:cNvPr>
          <p:cNvSpPr/>
          <p:nvPr/>
        </p:nvSpPr>
        <p:spPr>
          <a:xfrm>
            <a:off x="2473251" y="3988553"/>
            <a:ext cx="5851717" cy="23324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group of dogs and a cat&#10;&#10;AI-generated content may be incorrect.">
            <a:extLst>
              <a:ext uri="{FF2B5EF4-FFF2-40B4-BE49-F238E27FC236}">
                <a16:creationId xmlns:a16="http://schemas.microsoft.com/office/drawing/2014/main" id="{FDEB94C2-6468-477D-6547-B4DAA1D43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01865" y="3999567"/>
            <a:ext cx="3452594" cy="23215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001F-9F77-C480-AD34-E1FE45BB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7378E3-29D7-462A-A49B-5D33B242C49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19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1E63-00BC-0A04-C8A3-4C59F99D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12" y="664023"/>
            <a:ext cx="4080387" cy="152053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300"/>
              <a:t>SSD object detection model </a:t>
            </a:r>
            <a:r>
              <a:rPr lang="en-US" sz="2300" b="1"/>
              <a:t>successfully detected multiple vehicles in the image</a:t>
            </a:r>
            <a:r>
              <a:rPr lang="en-US" sz="2300"/>
              <a:t>, drawing yellow bounding boxes with confidence scores. The model </a:t>
            </a:r>
            <a:r>
              <a:rPr lang="en-US" sz="2300" b="1"/>
              <a:t>identifies objects at different positions but may need fine-tuning for better accuracy and box al</a:t>
            </a:r>
            <a:r>
              <a:rPr lang="en-US" sz="1800" b="1" dirty="0"/>
              <a:t>ignment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D88EE-F363-9EBD-9309-AEFDA86E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26" y="98323"/>
            <a:ext cx="6430297" cy="3067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52633E-622D-BEAD-C9E0-57712C6D9113}"/>
              </a:ext>
            </a:extLst>
          </p:cNvPr>
          <p:cNvSpPr txBox="1"/>
          <p:nvPr/>
        </p:nvSpPr>
        <p:spPr>
          <a:xfrm>
            <a:off x="5014453" y="3429000"/>
            <a:ext cx="7177545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Key Observations from the Graph</a:t>
            </a:r>
          </a:p>
          <a:p>
            <a:r>
              <a:rPr lang="en-US" dirty="0"/>
              <a:t>🔹 </a:t>
            </a:r>
            <a:r>
              <a:rPr lang="en-US" b="1" dirty="0"/>
              <a:t>Precision starts high but drops as recall increases.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means the model is </a:t>
            </a:r>
            <a:r>
              <a:rPr lang="en-US" b="1" dirty="0"/>
              <a:t>accurate at first</a:t>
            </a:r>
            <a:r>
              <a:rPr lang="en-US" dirty="0"/>
              <a:t> but struggles when trying to detect more objects.</a:t>
            </a:r>
          </a:p>
          <a:p>
            <a:r>
              <a:rPr lang="en-US" dirty="0"/>
              <a:t>🔹 </a:t>
            </a:r>
            <a:r>
              <a:rPr lang="en-US" b="1" dirty="0"/>
              <a:t>Low Average Precision (0.46).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perfect model would have a value close to </a:t>
            </a:r>
            <a:r>
              <a:rPr lang="en-US" b="1" dirty="0"/>
              <a:t>1.0</a:t>
            </a:r>
            <a:r>
              <a:rPr lang="en-US" dirty="0"/>
              <a:t>, but here, </a:t>
            </a:r>
            <a:r>
              <a:rPr lang="en-US" b="1" dirty="0"/>
              <a:t>0.46</a:t>
            </a:r>
            <a:r>
              <a:rPr lang="en-US" dirty="0"/>
              <a:t> suggests </a:t>
            </a:r>
            <a:r>
              <a:rPr lang="en-US" b="1" dirty="0"/>
              <a:t>the model is missing many objects or has false positives</a:t>
            </a:r>
            <a:r>
              <a:rPr lang="en-US" dirty="0"/>
              <a:t>.</a:t>
            </a:r>
          </a:p>
          <a:p>
            <a:r>
              <a:rPr lang="en-US" dirty="0"/>
              <a:t>🔹 </a:t>
            </a:r>
            <a:r>
              <a:rPr lang="en-US" b="1" dirty="0"/>
              <a:t>Sharp drop at higher recall values.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the model tries to detect more objects, it </a:t>
            </a:r>
            <a:r>
              <a:rPr lang="en-US" b="1" dirty="0"/>
              <a:t>starts making more mistakes (false positives)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0B8904-3F0D-D1B7-1332-6C2C9F3D9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92"/>
          <a:stretch/>
        </p:blipFill>
        <p:spPr>
          <a:xfrm>
            <a:off x="786582" y="3338335"/>
            <a:ext cx="4080387" cy="33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9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19D6-466E-5A27-D52B-39407086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  <a:r>
              <a:rPr lang="en-IN"/>
              <a:t>(present):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BC4C-CC5E-4BE5-4A8C-9A8202F7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5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Unable to get high mean average precision due the small size of the dataset loaded.</a:t>
            </a:r>
          </a:p>
          <a:p>
            <a:r>
              <a:rPr lang="en-IN" dirty="0"/>
              <a:t>Unable to run the code efficiently due to the GPU issue.</a:t>
            </a:r>
          </a:p>
          <a:p>
            <a:r>
              <a:rPr lang="en-IN">
                <a:ea typeface="+mn-lt"/>
                <a:cs typeface="+mn-lt"/>
              </a:rPr>
              <a:t>Struggles with detecting small objects </a:t>
            </a:r>
            <a:endParaRPr lang="en-IN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54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AD2A8-FC16-BBEB-E789-1A0F0A74C8EA}"/>
              </a:ext>
            </a:extLst>
          </p:cNvPr>
          <p:cNvSpPr txBox="1"/>
          <p:nvPr/>
        </p:nvSpPr>
        <p:spPr>
          <a:xfrm>
            <a:off x="464819" y="377392"/>
            <a:ext cx="393177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TIMELINE</a:t>
            </a:r>
            <a:endParaRPr lang="en-US" dirty="0">
              <a:ea typeface="Calibri"/>
              <a:cs typeface="Calibri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5667F8C-144B-9AA9-BFD5-AEFA5647F3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497644"/>
              </p:ext>
            </p:extLst>
          </p:nvPr>
        </p:nvGraphicFramePr>
        <p:xfrm>
          <a:off x="496957" y="440636"/>
          <a:ext cx="11198085" cy="597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64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DE4A-BB13-13A3-BA5C-FB12B6E7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720"/>
            <a:ext cx="10155195" cy="645942"/>
          </a:xfrm>
        </p:spPr>
        <p:txBody>
          <a:bodyPr>
            <a:normAutofit fontScale="90000"/>
          </a:bodyPr>
          <a:lstStyle/>
          <a:p>
            <a:r>
              <a:rPr lang="en-US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3F90A-1EAC-FEE5-EB34-D5996E63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849" y="1568193"/>
            <a:ext cx="10515600" cy="5164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Improving the mean average precision.</a:t>
            </a:r>
          </a:p>
          <a:p>
            <a:r>
              <a:rPr lang="en-US" dirty="0"/>
              <a:t>Adding more evaluating methods.</a:t>
            </a:r>
          </a:p>
          <a:p>
            <a:r>
              <a:rPr lang="en-US"/>
              <a:t>Writing a </a:t>
            </a:r>
            <a:r>
              <a:rPr lang="en-US" dirty="0"/>
              <a:t>research paper on this </a:t>
            </a:r>
            <a:r>
              <a:rPr lang="en-US"/>
              <a:t>architecture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2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FE5F-7F4C-4E5F-ABA5-A842FD8A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9600">
                <a:latin typeface="Arial Black"/>
              </a:rPr>
              <a:t>Thankyou </a:t>
            </a:r>
          </a:p>
        </p:txBody>
      </p:sp>
    </p:spTree>
    <p:extLst>
      <p:ext uri="{BB962C8B-B14F-4D97-AF65-F5344CB8AC3E}">
        <p14:creationId xmlns:p14="http://schemas.microsoft.com/office/powerpoint/2010/main" val="142407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7CD13545-7909-DE61-F7BF-0723C2E215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74658" y="365125"/>
            <a:ext cx="5179141" cy="1325563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2800" dirty="0">
                <a:latin typeface="Calibri"/>
                <a:ea typeface="Calibri"/>
                <a:cs typeface="Calibri"/>
              </a:rPr>
            </a:br>
            <a:br>
              <a:rPr lang="en-US" sz="2800" dirty="0">
                <a:latin typeface="Calibri"/>
                <a:ea typeface="Calibri"/>
                <a:cs typeface="Calibri"/>
              </a:rPr>
            </a:br>
            <a:br>
              <a:rPr lang="en-US" sz="2800" dirty="0">
                <a:latin typeface="Calibri"/>
                <a:ea typeface="Calibri"/>
                <a:cs typeface="Calibri"/>
              </a:rPr>
            </a:br>
            <a:r>
              <a:rPr lang="en-US" sz="2800" dirty="0">
                <a:latin typeface="Calibri"/>
                <a:ea typeface="Calibri"/>
                <a:cs typeface="Calibri"/>
              </a:rPr>
              <a:t>OBJECTIVE &amp; PROBLEM  STATEMENT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580AF-92A0-75A3-482E-A456A6FA6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961" y="1828338"/>
            <a:ext cx="5257800" cy="43463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1800" dirty="0"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dirty="0"/>
              <a:t>Existing accident prediction systems </a:t>
            </a:r>
            <a:r>
              <a:rPr lang="en-US" sz="1800" b="1" dirty="0"/>
              <a:t>use past data</a:t>
            </a:r>
            <a:r>
              <a:rPr lang="en-US" sz="1800" dirty="0"/>
              <a:t> and </a:t>
            </a:r>
            <a:r>
              <a:rPr lang="en-US" sz="1800" b="1" dirty="0"/>
              <a:t>cannot detect dangers in real time</a:t>
            </a:r>
            <a:r>
              <a:rPr lang="en-US" sz="1800" dirty="0"/>
              <a:t>, leading to delayed responses and higher accident risks.</a:t>
            </a:r>
            <a:endParaRPr lang="en-US" sz="1800" b="1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Build an </a:t>
            </a:r>
            <a:r>
              <a:rPr lang="en-US" sz="1600" b="1" dirty="0"/>
              <a:t>SSD-based real-time object detection system</a:t>
            </a:r>
            <a:r>
              <a:rPr lang="en-US" sz="1600" dirty="0"/>
              <a:t> to </a:t>
            </a:r>
            <a:r>
              <a:rPr lang="en-US" sz="1600" b="1" dirty="0"/>
              <a:t>instantly detect obstacles, vehicles, and </a:t>
            </a:r>
            <a:r>
              <a:rPr lang="en-US" sz="1600" dirty="0"/>
              <a:t>improving road safety and reducing accidents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C6760-50FB-C064-6249-318E828DA0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8000"/>
          </a:blip>
          <a:srcRect l="19786" r="15581"/>
          <a:stretch/>
        </p:blipFill>
        <p:spPr>
          <a:xfrm>
            <a:off x="0" y="0"/>
            <a:ext cx="6803923" cy="6858058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159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AE03-0CE9-97A9-02FE-1C708E7D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306" y="325796"/>
            <a:ext cx="4461387" cy="1325563"/>
          </a:xfrm>
        </p:spPr>
        <p:txBody>
          <a:bodyPr/>
          <a:lstStyle/>
          <a:p>
            <a:r>
              <a:rPr lang="en-IN" dirty="0">
                <a:latin typeface="+mn-lt"/>
              </a:rPr>
              <a:t>Introduction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40F4-3A1E-CF92-7B50-0E0D67C88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Fast and Efficient Detection:</a:t>
            </a:r>
            <a:br>
              <a:rPr lang="en-US" dirty="0"/>
            </a:br>
            <a:r>
              <a:rPr lang="en-US" sz="1900" dirty="0"/>
              <a:t>The </a:t>
            </a:r>
            <a:r>
              <a:rPr lang="en-US" sz="1900" b="1" dirty="0"/>
              <a:t>Single Shot </a:t>
            </a:r>
            <a:r>
              <a:rPr lang="en-US" sz="1900" b="1" dirty="0" err="1"/>
              <a:t>MultiBox</a:t>
            </a:r>
            <a:r>
              <a:rPr lang="en-US" sz="1900" b="1" dirty="0"/>
              <a:t> Detector (SSD)</a:t>
            </a:r>
            <a:r>
              <a:rPr lang="en-US" sz="1900" dirty="0"/>
              <a:t> is a deep learning model that detects multiple objects in an image </a:t>
            </a:r>
            <a:r>
              <a:rPr lang="en-US" sz="1900" b="1" dirty="0"/>
              <a:t>in a single pass</a:t>
            </a:r>
            <a:r>
              <a:rPr lang="en-US" sz="1900" dirty="0"/>
              <a:t>, making it much faster than traditional object detection methods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>
                <a:latin typeface="+mj-lt"/>
              </a:rPr>
              <a:t>Combined Classification and Localization:</a:t>
            </a:r>
            <a:br>
              <a:rPr lang="en-US" dirty="0"/>
            </a:br>
            <a:r>
              <a:rPr lang="en-US" sz="2000" dirty="0"/>
              <a:t>SSD </a:t>
            </a:r>
            <a:r>
              <a:rPr lang="en-US" sz="2000" b="1" dirty="0"/>
              <a:t>identifies objects</a:t>
            </a:r>
            <a:r>
              <a:rPr lang="en-US" sz="2000" dirty="0"/>
              <a:t> (classification) and </a:t>
            </a:r>
            <a:r>
              <a:rPr lang="en-US" sz="2000" b="1" dirty="0"/>
              <a:t>finds their positions</a:t>
            </a:r>
            <a:r>
              <a:rPr lang="en-US" sz="2000" dirty="0"/>
              <a:t> (bounding boxes) at the same time, improving both speed and accuracy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>
                <a:latin typeface="+mj-lt"/>
              </a:rPr>
              <a:t>Multi-Scale Detection for Better Accuracy:</a:t>
            </a:r>
            <a:br>
              <a:rPr lang="en-US" dirty="0"/>
            </a:br>
            <a:r>
              <a:rPr lang="en-US" sz="2000" dirty="0"/>
              <a:t>By using </a:t>
            </a:r>
            <a:r>
              <a:rPr lang="en-US" sz="2000" b="1" dirty="0"/>
              <a:t>multi-scale feature maps</a:t>
            </a:r>
            <a:r>
              <a:rPr lang="en-US" sz="2000" dirty="0"/>
              <a:t> and </a:t>
            </a:r>
            <a:r>
              <a:rPr lang="en-US" sz="2000" b="1" dirty="0"/>
              <a:t>anchor boxes</a:t>
            </a:r>
            <a:r>
              <a:rPr lang="en-US" sz="2000" dirty="0"/>
              <a:t>, SSD can detect </a:t>
            </a:r>
            <a:r>
              <a:rPr lang="en-US" sz="2000" b="1" dirty="0"/>
              <a:t>small, medium, and large objects</a:t>
            </a:r>
            <a:r>
              <a:rPr lang="en-US" sz="2000" dirty="0"/>
              <a:t> effectively, making it ideal for real-time applications like </a:t>
            </a:r>
            <a:r>
              <a:rPr lang="en-US" sz="2000" b="1" dirty="0"/>
              <a:t>self-driving cars, surveillance, and accident detection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25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F99C-2A55-5B70-D60E-5BC666DD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399"/>
          </a:xfrm>
        </p:spPr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WORKING PRINCIPLE: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990C-06A3-B9D9-66B2-1910756F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11" y="1121499"/>
            <a:ext cx="10889410" cy="54436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Loading Dataset and Extracting Annotations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Reads images from a folder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Extracts bounding box coordinates </a:t>
            </a:r>
            <a:r>
              <a:rPr lang="en-US">
                <a:latin typeface="Consolas"/>
                <a:ea typeface="+mn-lt"/>
                <a:cs typeface="+mn-lt"/>
              </a:rPr>
              <a:t>(</a:t>
            </a:r>
            <a:r>
              <a:rPr lang="en-US" err="1">
                <a:latin typeface="Consolas"/>
                <a:ea typeface="+mn-lt"/>
                <a:cs typeface="+mn-lt"/>
              </a:rPr>
              <a:t>xmin</a:t>
            </a:r>
            <a:r>
              <a:rPr lang="en-US">
                <a:latin typeface="Consolas"/>
                <a:ea typeface="+mn-lt"/>
                <a:cs typeface="+mn-lt"/>
              </a:rPr>
              <a:t>, </a:t>
            </a:r>
            <a:r>
              <a:rPr lang="en-US" err="1">
                <a:latin typeface="Consolas"/>
                <a:ea typeface="+mn-lt"/>
                <a:cs typeface="+mn-lt"/>
              </a:rPr>
              <a:t>ymin</a:t>
            </a:r>
            <a:r>
              <a:rPr lang="en-US">
                <a:latin typeface="Consolas"/>
                <a:ea typeface="+mn-lt"/>
                <a:cs typeface="+mn-lt"/>
              </a:rPr>
              <a:t>, </a:t>
            </a:r>
            <a:r>
              <a:rPr lang="en-US" err="1">
                <a:latin typeface="Consolas"/>
                <a:ea typeface="+mn-lt"/>
                <a:cs typeface="+mn-lt"/>
              </a:rPr>
              <a:t>xmax</a:t>
            </a:r>
            <a:r>
              <a:rPr lang="en-US">
                <a:latin typeface="Consolas"/>
                <a:ea typeface="+mn-lt"/>
                <a:cs typeface="+mn-lt"/>
              </a:rPr>
              <a:t>, </a:t>
            </a:r>
            <a:r>
              <a:rPr lang="en-US" err="1">
                <a:latin typeface="Consolas"/>
                <a:ea typeface="+mn-lt"/>
                <a:cs typeface="+mn-lt"/>
              </a:rPr>
              <a:t>ymax</a:t>
            </a:r>
            <a:r>
              <a:rPr lang="en-US">
                <a:latin typeface="Consolas"/>
                <a:ea typeface="+mn-lt"/>
                <a:cs typeface="+mn-lt"/>
              </a:rPr>
              <a:t>)</a:t>
            </a:r>
            <a:r>
              <a:rPr lang="en-US">
                <a:ea typeface="+mn-lt"/>
                <a:cs typeface="+mn-lt"/>
              </a:rPr>
              <a:t> from each XML file.</a:t>
            </a:r>
          </a:p>
          <a:p>
            <a:r>
              <a:rPr lang="en-US">
                <a:ea typeface="+mn-lt"/>
                <a:cs typeface="+mn-lt"/>
              </a:rPr>
              <a:t>Saves the dataset in </a:t>
            </a:r>
            <a:r>
              <a:rPr lang="en-US" err="1">
                <a:latin typeface="Consolas"/>
                <a:ea typeface="+mn-lt"/>
                <a:cs typeface="+mn-lt"/>
              </a:rPr>
              <a:t>accident_prone_dataset.mat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Splitting the Dataset into Training and Testing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Splits the dataset into 60% training and 40% testing using random shuffling.</a:t>
            </a:r>
          </a:p>
          <a:p>
            <a:r>
              <a:rPr lang="en-US">
                <a:ea typeface="+mn-lt"/>
                <a:cs typeface="+mn-lt"/>
              </a:rPr>
              <a:t>(training data=180,testing data=120)</a:t>
            </a:r>
          </a:p>
          <a:p>
            <a:r>
              <a:rPr lang="en-US">
                <a:ea typeface="+mn-lt"/>
                <a:cs typeface="+mn-lt"/>
              </a:rPr>
              <a:t>Creates image datastores and bounding box datastores for training and testing.</a:t>
            </a:r>
          </a:p>
          <a:p>
            <a:r>
              <a:rPr lang="en-US">
                <a:ea typeface="+mn-lt"/>
                <a:cs typeface="+mn-lt"/>
              </a:rPr>
              <a:t>Combines them into a single training/testing dataset.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39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0206-0C41-673C-C7D4-53A49EFF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12" y="244115"/>
            <a:ext cx="10788769" cy="6090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Loading ResNet-50(backbone in SSD for feature extraction)</a:t>
            </a:r>
          </a:p>
          <a:p>
            <a:r>
              <a:rPr lang="en-US">
                <a:ea typeface="+mn-lt"/>
                <a:cs typeface="+mn-lt"/>
              </a:rPr>
              <a:t>Checks if </a:t>
            </a:r>
            <a:r>
              <a:rPr lang="en-US">
                <a:latin typeface="Consolas"/>
                <a:ea typeface="Calibri"/>
                <a:cs typeface="Calibri"/>
              </a:rPr>
              <a:t>resnet50</a:t>
            </a:r>
            <a:r>
              <a:rPr lang="en-US">
                <a:ea typeface="+mn-lt"/>
                <a:cs typeface="+mn-lt"/>
              </a:rPr>
              <a:t> exists.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Loads pretrained ResNet-50.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Converts ResNet-50 to </a:t>
            </a:r>
            <a:r>
              <a:rPr lang="en-US" err="1">
                <a:ea typeface="+mn-lt"/>
                <a:cs typeface="+mn-lt"/>
              </a:rPr>
              <a:t>layerGraph</a:t>
            </a:r>
            <a:r>
              <a:rPr lang="en-US">
                <a:ea typeface="+mn-lt"/>
                <a:cs typeface="+mn-lt"/>
              </a:rPr>
              <a:t> format.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/>
              <a:t>Creating SSD Detector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Defines anchor boxes (default bounding boxes for SSD).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Specifies feature maps from ResNet-50.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Creates the SSD object detector.</a:t>
            </a:r>
          </a:p>
          <a:p>
            <a:r>
              <a:rPr lang="en-IN">
                <a:ea typeface="Calibri"/>
                <a:cs typeface="Calibri"/>
              </a:rPr>
              <a:t>Data Augmentation-Applies random flipping, scaling, and </a:t>
            </a:r>
            <a:r>
              <a:rPr lang="en-IN" err="1">
                <a:ea typeface="Calibri"/>
                <a:cs typeface="Calibri"/>
              </a:rPr>
              <a:t>color</a:t>
            </a:r>
            <a:r>
              <a:rPr lang="en-IN">
                <a:ea typeface="Calibri"/>
                <a:cs typeface="Calibri"/>
              </a:rPr>
              <a:t> jittering to images.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 b="1">
              <a:latin typeface="Calibri"/>
              <a:ea typeface="Calibri"/>
              <a:cs typeface="Calibri"/>
            </a:endParaRPr>
          </a:p>
          <a:p>
            <a:endParaRPr lang="en-US">
              <a:latin typeface="Consolas"/>
              <a:ea typeface="Calibri"/>
              <a:cs typeface="Calibri"/>
            </a:endParaRPr>
          </a:p>
          <a:p>
            <a:endParaRPr lang="en-US">
              <a:latin typeface="Calibri" panose="020F0502020204030204"/>
              <a:ea typeface="Calibri"/>
              <a:cs typeface="Calibri"/>
            </a:endParaRPr>
          </a:p>
          <a:p>
            <a:endParaRPr lang="en-US">
              <a:latin typeface="Calibri" panose="020F0502020204030204"/>
              <a:ea typeface="Calibri"/>
              <a:cs typeface="Calibri"/>
            </a:endParaRPr>
          </a:p>
          <a:p>
            <a:endParaRPr lang="en-US">
              <a:latin typeface="Calibri" panose="020F0502020204030204"/>
              <a:ea typeface="Calibri"/>
              <a:cs typeface="Calibri"/>
            </a:endParaRPr>
          </a:p>
          <a:p>
            <a:endParaRPr lang="en-US"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834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9BC25-8305-9AFB-D9B0-7417314C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12" y="431022"/>
            <a:ext cx="10903788" cy="57459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/>
              <a:t>Training SSD Model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IN"/>
              <a:t>Defines SGD with momentum (SGDM) as optimizer.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IN"/>
              <a:t>Starts training the SSD model.</a:t>
            </a:r>
          </a:p>
          <a:p>
            <a:pPr marL="0" indent="0">
              <a:buNone/>
            </a:pPr>
            <a:r>
              <a:rPr lang="en-IN"/>
              <a:t>Testing the Trained Model</a:t>
            </a:r>
            <a:endParaRPr lang="en-IN">
              <a:ea typeface="Calibri"/>
              <a:cs typeface="Calibri"/>
            </a:endParaRPr>
          </a:p>
          <a:p>
            <a:r>
              <a:rPr lang="en-IN">
                <a:ea typeface="+mn-lt"/>
                <a:cs typeface="+mn-lt"/>
              </a:rPr>
              <a:t>Runs object detection on test images.</a:t>
            </a:r>
            <a:endParaRPr lang="en-IN">
              <a:latin typeface="Calibri" panose="020F0502020204030204"/>
              <a:ea typeface="Calibri"/>
              <a:cs typeface="Calibri"/>
            </a:endParaRPr>
          </a:p>
          <a:p>
            <a:r>
              <a:rPr lang="en-IN">
                <a:ea typeface="+mn-lt"/>
                <a:cs typeface="+mn-lt"/>
              </a:rPr>
              <a:t>Plots detected objects.</a:t>
            </a:r>
            <a:endParaRPr lang="en-IN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IN">
                <a:ea typeface="+mn-lt"/>
                <a:cs typeface="+mn-lt"/>
              </a:rPr>
              <a:t>Evaluating the Model</a:t>
            </a:r>
            <a:endParaRPr lang="en-IN">
              <a:latin typeface="Calibri" panose="020F0502020204030204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IN">
                <a:ea typeface="+mn-lt"/>
                <a:cs typeface="+mn-lt"/>
              </a:rPr>
              <a:t>Computes precision-recall curve.</a:t>
            </a:r>
          </a:p>
          <a:p>
            <a:pPr>
              <a:buFont typeface="Arial"/>
              <a:buChar char="•"/>
            </a:pPr>
            <a:r>
              <a:rPr lang="en-IN">
                <a:ea typeface="+mn-lt"/>
                <a:cs typeface="+mn-lt"/>
              </a:rPr>
              <a:t>Displays mean Average Precision (</a:t>
            </a:r>
            <a:r>
              <a:rPr lang="en-IN" err="1">
                <a:ea typeface="+mn-lt"/>
                <a:cs typeface="+mn-lt"/>
              </a:rPr>
              <a:t>mAP</a:t>
            </a:r>
            <a:r>
              <a:rPr lang="en-IN">
                <a:ea typeface="+mn-lt"/>
                <a:cs typeface="+mn-lt"/>
              </a:rPr>
              <a:t>).</a:t>
            </a:r>
          </a:p>
          <a:p>
            <a:pPr marL="0" indent="0">
              <a:buNone/>
            </a:pPr>
            <a:endParaRPr lang="en-IN">
              <a:ea typeface="Calibri"/>
              <a:cs typeface="Calibri"/>
            </a:endParaRPr>
          </a:p>
          <a:p>
            <a:endParaRPr lang="en-IN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779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F000-A02C-C5E6-89C6-C98D10CC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66652" cy="100155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n-lt"/>
              </a:rPr>
              <a:t>Results(at present):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08B9-E6F4-A821-22DD-EDDED1C65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414" y="1130975"/>
            <a:ext cx="5090652" cy="1814052"/>
          </a:xfrm>
        </p:spPr>
        <p:txBody>
          <a:bodyPr>
            <a:normAutofit/>
          </a:bodyPr>
          <a:lstStyle/>
          <a:p>
            <a:r>
              <a:rPr lang="en-US" sz="1600" b="1" dirty="0"/>
              <a:t>loads images, extracts bounding boxes from XML files, and stores them in a table</a:t>
            </a:r>
            <a:r>
              <a:rPr lang="en-US" sz="1600" dirty="0"/>
              <a:t> for SSD training. If an XML file is missing, it </a:t>
            </a:r>
            <a:r>
              <a:rPr lang="en-US" sz="1600" b="1" dirty="0"/>
              <a:t>shows a warning and leaves the box empty</a:t>
            </a:r>
            <a:r>
              <a:rPr lang="en-US" sz="1600" dirty="0"/>
              <a:t>.</a:t>
            </a:r>
          </a:p>
          <a:p>
            <a:r>
              <a:rPr lang="en-US" sz="1700" dirty="0"/>
              <a:t>It extracts bounding box coordinates, converts them into </a:t>
            </a:r>
            <a:r>
              <a:rPr lang="en-US" sz="1700" b="1" dirty="0"/>
              <a:t>(x, y, width, height) format and also splits the dataset into training and testing data</a:t>
            </a:r>
          </a:p>
          <a:p>
            <a:endParaRPr lang="en-IN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60E16C-21FD-75C8-0ED4-6BA52DB15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04" y="499252"/>
            <a:ext cx="5781366" cy="2826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9D98D1-8E5A-69A5-4924-7865B87DE6F8}"/>
              </a:ext>
            </a:extLst>
          </p:cNvPr>
          <p:cNvSpPr txBox="1"/>
          <p:nvPr/>
        </p:nvSpPr>
        <p:spPr>
          <a:xfrm>
            <a:off x="5289755" y="4709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7D8CF2-CD4A-7C2C-47B5-A8058A9D0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57" y="3892204"/>
            <a:ext cx="5081686" cy="2646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0AE48E-A91D-4BB0-DC3C-D576ED594622}"/>
              </a:ext>
            </a:extLst>
          </p:cNvPr>
          <p:cNvSpPr txBox="1"/>
          <p:nvPr/>
        </p:nvSpPr>
        <p:spPr>
          <a:xfrm>
            <a:off x="5617209" y="4486014"/>
            <a:ext cx="5683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combines them into paired datasets, and </a:t>
            </a:r>
            <a:r>
              <a:rPr lang="en-US" sz="1800" b="1" dirty="0"/>
              <a:t>displays a sample image with its bounding boxes</a:t>
            </a:r>
            <a:r>
              <a:rPr lang="en-US" sz="1800" dirty="0"/>
              <a:t> for verification before SSD training. </a:t>
            </a:r>
            <a:endParaRPr lang="en-US" sz="1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89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42F8-E995-3742-5AEB-94826476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3" y="-177976"/>
            <a:ext cx="3822290" cy="804913"/>
          </a:xfrm>
        </p:spPr>
        <p:txBody>
          <a:bodyPr>
            <a:normAutofit/>
          </a:bodyPr>
          <a:lstStyle/>
          <a:p>
            <a:r>
              <a:rPr lang="en-IN" sz="2800" dirty="0"/>
              <a:t>Training Progress Table: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A0422-EFD2-88E3-7924-0FD10258A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25" y="393290"/>
            <a:ext cx="7455470" cy="294881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36CF96-6906-1279-6850-456D52522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462" y="3640722"/>
            <a:ext cx="5789377" cy="28355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0CFA9-EEB4-685E-E0F5-95B8B6021BA7}"/>
              </a:ext>
            </a:extLst>
          </p:cNvPr>
          <p:cNvSpPr txBox="1"/>
          <p:nvPr/>
        </p:nvSpPr>
        <p:spPr>
          <a:xfrm>
            <a:off x="7907594" y="1115282"/>
            <a:ext cx="35396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this means?</a:t>
            </a:r>
            <a:br>
              <a:rPr lang="en-US" dirty="0"/>
            </a:br>
            <a:r>
              <a:rPr lang="en-US" dirty="0"/>
              <a:t>Each row represents the training state at different epochs (passes over the dataset).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9557C-DAFF-6F02-06DD-0C929CCCFE22}"/>
              </a:ext>
            </a:extLst>
          </p:cNvPr>
          <p:cNvSpPr txBox="1"/>
          <p:nvPr/>
        </p:nvSpPr>
        <p:spPr>
          <a:xfrm>
            <a:off x="1640617" y="4540535"/>
            <a:ext cx="418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🔹 Understanding Each Column</a:t>
            </a:r>
          </a:p>
        </p:txBody>
      </p:sp>
    </p:spTree>
    <p:extLst>
      <p:ext uri="{BB962C8B-B14F-4D97-AF65-F5344CB8AC3E}">
        <p14:creationId xmlns:p14="http://schemas.microsoft.com/office/powerpoint/2010/main" val="274578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16AB-190E-86E5-052E-26D35947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26653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Algerian" panose="04020705040A02060702" pitchFamily="82" charset="0"/>
              </a:rPr>
              <a:t>SIGNIFICANCE OF OUR FINDINGS:</a:t>
            </a:r>
            <a:br>
              <a:rPr lang="en-IN" sz="4400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FBA7C2-C7EA-AF53-614C-214DD3A17E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6"/>
            <a:ext cx="772839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🔹 Observations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Decreases Over Time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high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46.7676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(Epoch 1) and reduces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1.8489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(Epoch 20).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loss means the model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well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Improves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at 44.69%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increases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99.72%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Epoch 20.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is becoming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highly accurate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detecting vehicles.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 Decreases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at 2.23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reduces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0.75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RMSE means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bounding box predictions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Rate Remains Constant (0.0010)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learning rate decay happened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2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887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1_Office Theme</vt:lpstr>
      <vt:lpstr>OBJECT - DETECTION  USING SSD ARCHITECTURE  (COMPUTER VISION PROJECT)</vt:lpstr>
      <vt:lpstr>   OBJECTIVE &amp; PROBLEM  STATEMENT    </vt:lpstr>
      <vt:lpstr>Introduction </vt:lpstr>
      <vt:lpstr>WORKING PRINCIPLE:</vt:lpstr>
      <vt:lpstr>PowerPoint Presentation</vt:lpstr>
      <vt:lpstr>PowerPoint Presentation</vt:lpstr>
      <vt:lpstr>Results(at present):</vt:lpstr>
      <vt:lpstr>Training Progress Table:</vt:lpstr>
      <vt:lpstr>SIGNIFICANCE OF OUR FINDINGS: </vt:lpstr>
      <vt:lpstr>PowerPoint Presentation</vt:lpstr>
      <vt:lpstr>LIMITATIONS(present):</vt:lpstr>
      <vt:lpstr>PowerPoint Presentation</vt:lpstr>
      <vt:lpstr>Future Work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varshitha gade</dc:creator>
  <cp:lastModifiedBy>varshitha gade</cp:lastModifiedBy>
  <cp:revision>6</cp:revision>
  <dcterms:created xsi:type="dcterms:W3CDTF">2025-03-10T09:31:20Z</dcterms:created>
  <dcterms:modified xsi:type="dcterms:W3CDTF">2025-03-10T18:18:48Z</dcterms:modified>
</cp:coreProperties>
</file>