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Image-Based Steganography using OpenCV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70277" y="4058588"/>
            <a:ext cx="798018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 : MEERA K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MEERA K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MEENAKSHI SUNDARARAJAN ENGINEERING COLLEGE &amp; ELECTRONICS AND COMMUNICATION ENGINEERING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Implementation of stronger encryption mechanisms.  </a:t>
            </a:r>
          </a:p>
          <a:p>
            <a:pPr marL="305435" indent="-305435"/>
            <a:r>
              <a:rPr lang="en-US" dirty="0"/>
              <a:t>Support for multiple image formats and larger message sizes.  </a:t>
            </a:r>
          </a:p>
          <a:p>
            <a:pPr marL="305435" indent="-305435"/>
            <a:r>
              <a:rPr lang="en-US" dirty="0"/>
              <a:t>Integration with mobile applications for easy use.  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rgbClr val="0F0F0F"/>
                </a:solidFill>
                <a:ea typeface="+mn-lt"/>
                <a:cs typeface="+mn-lt"/>
              </a:rPr>
              <a:t>With the rise of digital communication, securing sensitive information is crucial. This project implements image-based steganography to hide secret messages within images, ensuring secure data transmission.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sz="2800" dirty="0"/>
              <a:t>Programming Language : Python  </a:t>
            </a:r>
          </a:p>
          <a:p>
            <a:pPr marL="0" indent="0">
              <a:buNone/>
            </a:pPr>
            <a:r>
              <a:rPr lang="en-IN" sz="2800" dirty="0"/>
              <a:t>Libraries: OpenCV, OS  </a:t>
            </a:r>
          </a:p>
          <a:p>
            <a:pPr marL="0" indent="0">
              <a:buNone/>
            </a:pPr>
            <a:r>
              <a:rPr lang="en-IN" sz="2800" dirty="0"/>
              <a:t>Concepts: Image Processing, Steganography, Cryptography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F0F0F"/>
                </a:solidFill>
              </a:rPr>
              <a:t>Hides messages within images pixel by pixel, making detection difficult. </a:t>
            </a:r>
          </a:p>
          <a:p>
            <a:r>
              <a:rPr lang="en-US" sz="2800" b="1" dirty="0">
                <a:solidFill>
                  <a:srgbClr val="0F0F0F"/>
                </a:solidFill>
              </a:rPr>
              <a:t> Uses a simple passcode mechanism for encryption and decryption.</a:t>
            </a:r>
          </a:p>
          <a:p>
            <a:r>
              <a:rPr lang="en-US" sz="2800" b="1" dirty="0">
                <a:solidFill>
                  <a:srgbClr val="0F0F0F"/>
                </a:solidFill>
              </a:rPr>
              <a:t>Can be enhanced with advanced encryption for increased security.</a:t>
            </a:r>
            <a:endParaRPr lang="en-IN" sz="2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Cybersecurity enthusiasts </a:t>
            </a:r>
          </a:p>
          <a:p>
            <a:r>
              <a:rPr lang="en-US" dirty="0"/>
              <a:t> Digital forensic analysts</a:t>
            </a:r>
          </a:p>
          <a:p>
            <a:r>
              <a:rPr lang="en-US" dirty="0"/>
              <a:t> Individuals needing secure communication </a:t>
            </a:r>
          </a:p>
          <a:p>
            <a:r>
              <a:rPr lang="en-US" dirty="0"/>
              <a:t> Organizations handling confidential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6AEC65-E024-E535-D542-7E74A955D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091" y="1488562"/>
            <a:ext cx="3647768" cy="482374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021782-8A43-3A27-E0B4-85DACC159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859" y="1488563"/>
            <a:ext cx="4267202" cy="48237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E171F3-7C01-6160-A4CE-9FE8734298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0709" y="1488561"/>
            <a:ext cx="3316589" cy="482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This project successfully demonstrates a simple yet effective approach to image-based steganography. It provides a secure method for embedding messages into images and retrieving them using a passcode. Further enhancements can improve security and efficiency.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https://github.com/Meera20-k/Myproject_aicte.git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121</TotalTime>
  <Words>236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Image-Based Steganography using OpenCV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Divyabharathi K</cp:lastModifiedBy>
  <cp:revision>26</cp:revision>
  <dcterms:created xsi:type="dcterms:W3CDTF">2021-05-26T16:50:10Z</dcterms:created>
  <dcterms:modified xsi:type="dcterms:W3CDTF">2025-02-23T13:55:45Z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