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body" idx="1"/>
          </p:nvPr>
        </p:nvSpPr>
        <p:spPr>
          <a:xfrm>
            <a:off x="609600" y="1577340"/>
            <a:ext cx="10972800" cy="266700"/>
          </a:xfrm>
        </p:spPr>
        <p:txBody>
          <a:bodyPr bIns="0" lIns="0" rIns="0" tIns="0"/>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1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1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0" y="-4669121"/>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16083" y="3314150"/>
            <a:ext cx="11385227" cy="1869441"/>
          </a:xfrm>
          <a:prstGeom prst="rect"/>
          <a:noFill/>
        </p:spPr>
        <p:txBody>
          <a:bodyPr rtlCol="0" wrap="square">
            <a:spAutoFit/>
          </a:bodyPr>
          <a:p>
            <a:r>
              <a:rPr sz="2400" lang="en-US"/>
              <a:t>STUDENT NAME:</a:t>
            </a:r>
            <a:r>
              <a:rPr altLang="en-IN" sz="2400" lang="en-US"/>
              <a:t>E</a:t>
            </a:r>
            <a:r>
              <a:rPr altLang="en-IN" sz="2400" lang="en-US"/>
              <a:t>.</a:t>
            </a:r>
            <a:r>
              <a:rPr altLang="en-IN" sz="2400" lang="en-US"/>
              <a:t>M</a:t>
            </a:r>
            <a:r>
              <a:rPr altLang="en-IN" sz="2400" lang="en-US"/>
              <a:t>E</a:t>
            </a:r>
            <a:r>
              <a:rPr altLang="en-IN" sz="2400" lang="en-US"/>
              <a:t>E</a:t>
            </a:r>
            <a:r>
              <a:rPr altLang="en-IN" sz="2400" lang="en-US"/>
              <a:t>R</a:t>
            </a:r>
            <a:r>
              <a:rPr altLang="en-IN" sz="2400" lang="en-US"/>
              <a:t>A</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9</a:t>
            </a:r>
            <a:r>
              <a:rPr altLang="en-IN" dirty="0" sz="2400" lang="en-US"/>
              <a:t>6</a:t>
            </a:r>
            <a:r>
              <a:rPr altLang="en-IN" dirty="0" sz="2400" lang="en-US"/>
              <a:t>5</a:t>
            </a:r>
            <a:r>
              <a:rPr altLang="en-IN" dirty="0" sz="2400" lang="en-US"/>
              <a:t>3</a:t>
            </a:r>
            <a:r>
              <a:rPr altLang="en-IN" dirty="0" sz="2400" lang="en-US"/>
              <a:t> </a:t>
            </a:r>
            <a:r>
              <a:rPr altLang="en-IN" dirty="0" sz="2400" lang="en-US"/>
              <a:t>/</a:t>
            </a:r>
            <a:r>
              <a:rPr altLang="en-IN" dirty="0" sz="2400" lang="en-US"/>
              <a:t>17856A9426DC73FBE6B42746F422A8D5</a:t>
            </a:r>
            <a:endParaRPr altLang="en-US" lang="zh-CN"/>
          </a:p>
          <a:p>
            <a:r>
              <a:rPr dirty="0" sz="2400" lang="en-US"/>
              <a:t>DEPARTMENT:</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a:t>
            </a:r>
            <a:r>
              <a:rPr altLang="en-IN" dirty="0" sz="2400" lang="en-US"/>
              <a:t>G</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a:t>
            </a:r>
            <a:r>
              <a:rPr altLang="en-IN" dirty="0" sz="2400" lang="en-US"/>
              <a:t>E</a:t>
            </a:r>
            <a:endParaRPr altLang="en-US" lang="zh-CN"/>
          </a:p>
          <a:p>
            <a:r>
              <a:rPr dirty="0" sz="2400" lang="en-US"/>
              <a:t>COLLEGE</a:t>
            </a:r>
            <a:r>
              <a:rPr altLang="en-IN" dirty="0" sz="2400" lang="en-US"/>
              <a:t>:</a:t>
            </a:r>
            <a:r>
              <a:rPr altLang="en-IN" dirty="0" sz="2400" lang="en-US"/>
              <a:t> </a:t>
            </a:r>
            <a:r>
              <a:rPr altLang="en-IN" dirty="0" sz="2400" lang="en-US"/>
              <a:t>K</a:t>
            </a:r>
            <a:r>
              <a:rPr altLang="en-IN" dirty="0" sz="2400" lang="en-US"/>
              <a:t>A</a:t>
            </a:r>
            <a:r>
              <a:rPr altLang="en-IN" dirty="0" sz="2400" lang="en-US"/>
              <a:t>N</a:t>
            </a:r>
            <a:r>
              <a:rPr altLang="en-IN" dirty="0" sz="2400" lang="en-US"/>
              <a:t>C</a:t>
            </a:r>
            <a:r>
              <a:rPr altLang="en-IN" dirty="0" sz="2400" lang="en-US"/>
              <a:t>H</a:t>
            </a:r>
            <a:r>
              <a:rPr altLang="en-IN" dirty="0" sz="2400" lang="en-US"/>
              <a:t>I</a:t>
            </a:r>
            <a:r>
              <a:rPr altLang="en-IN" dirty="0" sz="2400" lang="en-US"/>
              <a:t> </a:t>
            </a:r>
            <a:r>
              <a:rPr altLang="en-IN" dirty="0" sz="2400" lang="en-US"/>
              <a:t>S</a:t>
            </a:r>
            <a:r>
              <a:rPr altLang="en-IN" dirty="0" sz="2400" lang="en-US"/>
              <a:t>R</a:t>
            </a:r>
            <a:r>
              <a:rPr altLang="en-IN" dirty="0" sz="2400" lang="en-US"/>
              <a:t>I</a:t>
            </a:r>
            <a:r>
              <a:rPr altLang="en-IN" dirty="0" sz="2400" lang="en-US"/>
              <a:t> </a:t>
            </a:r>
            <a:r>
              <a:rPr altLang="en-IN" dirty="0" sz="2400" lang="en-US"/>
              <a:t>M</a:t>
            </a:r>
            <a:r>
              <a:rPr altLang="en-IN" dirty="0" sz="2400" lang="en-US"/>
              <a:t>A</a:t>
            </a:r>
            <a:r>
              <a:rPr altLang="en-IN" dirty="0" sz="2400" lang="en-US"/>
              <a:t>G</a:t>
            </a:r>
            <a:r>
              <a:rPr altLang="en-IN" dirty="0" sz="2400" lang="en-US"/>
              <a:t>A</a:t>
            </a:r>
            <a:r>
              <a:rPr altLang="en-IN" dirty="0" sz="2400" lang="en-US"/>
              <a:t>L</a:t>
            </a:r>
            <a:r>
              <a:rPr altLang="en-IN" dirty="0" sz="2400" lang="en-US"/>
              <a:t>A</a:t>
            </a:r>
            <a:r>
              <a:rPr altLang="en-IN" dirty="0" sz="2400" lang="en-US"/>
              <a:t>K</a:t>
            </a:r>
            <a:r>
              <a:rPr altLang="en-IN" dirty="0" sz="2400" lang="en-US"/>
              <a:t>SHMI</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S</a:t>
            </a:r>
            <a:r>
              <a:rPr altLang="en-IN" dirty="0" sz="2400" lang="en-US"/>
              <a:t>E</a:t>
            </a:r>
            <a:r>
              <a:rPr altLang="en-IN" dirty="0" sz="2400" lang="en-US"/>
              <a:t>I</a:t>
            </a:r>
            <a:r>
              <a:rPr altLang="en-IN" dirty="0" sz="2400" lang="en-US"/>
              <a:t>N</a:t>
            </a:r>
            <a:r>
              <a:rPr altLang="en-IN" dirty="0" sz="2400" lang="en-US"/>
              <a:t>C</a:t>
            </a:r>
            <a:r>
              <a:rPr altLang="en-IN" dirty="0" sz="2400" lang="en-US"/>
              <a:t>E</a:t>
            </a:r>
            <a:r>
              <a:rPr altLang="en-IN" dirty="0" sz="2400" lang="en-US"/>
              <a:t> </a:t>
            </a:r>
            <a:r>
              <a:rPr altLang="en-IN" dirty="0" sz="2400" lang="en-US"/>
              <a:t>C</a:t>
            </a:r>
            <a:r>
              <a:rPr altLang="en-IN" dirty="0" sz="2400" lang="en-US"/>
              <a:t>O</a:t>
            </a:r>
            <a:r>
              <a:rPr altLang="en-IN" dirty="0" sz="2400" lang="en-US"/>
              <a:t>L</a:t>
            </a:r>
            <a:r>
              <a:rPr altLang="en-IN" dirty="0" sz="2400" lang="en-US"/>
              <a:t>LEGE</a:t>
            </a:r>
            <a:r>
              <a:rPr altLang="en-IN" dirty="0" sz="2400" lang="en-US"/>
              <a:t> </a:t>
            </a:r>
            <a:r>
              <a:rPr altLang="en-IN" dirty="0" sz="2400" lang="en-US"/>
              <a:t>F</a:t>
            </a:r>
            <a:r>
              <a:rPr altLang="en-IN" dirty="0" sz="2400" lang="en-US"/>
              <a:t>O</a:t>
            </a:r>
            <a:r>
              <a:rPr altLang="en-IN" dirty="0" sz="2400" lang="en-US"/>
              <a:t>R</a:t>
            </a:r>
            <a:r>
              <a:rPr altLang="en-IN" dirty="0" sz="2400" lang="en-US"/>
              <a:t> </a:t>
            </a:r>
            <a:r>
              <a:rPr altLang="en-IN" dirty="0" sz="2400" lang="en-US"/>
              <a:t>W</a:t>
            </a:r>
            <a:r>
              <a:rPr altLang="en-IN" dirty="0" sz="2400" lang="en-US"/>
              <a:t>O</a:t>
            </a:r>
            <a:r>
              <a:rPr altLang="en-IN" dirty="0" sz="2400" lang="en-US"/>
              <a:t>M</a:t>
            </a:r>
            <a:r>
              <a:rPr altLang="en-IN" dirty="0" sz="2400" lang="en-US"/>
              <a:t>E</a:t>
            </a:r>
            <a:r>
              <a:rPr altLang="en-IN" dirty="0" sz="2400" lang="en-US"/>
              <a:t>N</a:t>
            </a:r>
            <a:endParaRPr altLang="en-US" lang="zh-CN"/>
          </a:p>
          <a:p>
            <a:r>
              <a:rPr dirty="0" sz="2400" lang="en-US"/>
              <a:t>           </a:t>
            </a:r>
            <a:endParaRPr dirty="0" sz="2400" lang="en-IN"/>
          </a:p>
        </p:txBody>
      </p:sp>
      <p:sp>
        <p:nvSpPr>
          <p:cNvPr id="1048603" name=""/>
          <p:cNvSpPr txBox="1"/>
          <p:nvPr/>
        </p:nvSpPr>
        <p:spPr>
          <a:xfrm rot="18806" flipH="1">
            <a:off x="-1477274" y="3179698"/>
            <a:ext cx="613679" cy="510540"/>
          </a:xfrm>
          <a:prstGeom prst="rect"/>
        </p:spPr>
        <p:txBody>
          <a:bodyPr rtlCol="0" wrap="square">
            <a:spAutoFit/>
          </a:bodyPr>
          <a:p>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7" name=""/>
          <p:cNvSpPr txBox="1"/>
          <p:nvPr/>
        </p:nvSpPr>
        <p:spPr>
          <a:xfrm>
            <a:off x="3653789" y="1695450"/>
            <a:ext cx="4572000" cy="57089044"/>
          </a:xfrm>
          <a:prstGeom prst="rect"/>
        </p:spPr>
        <p:txBody>
          <a:bodyPr rtlCol="0" wrap="square">
            <a:spAutoFit/>
          </a:bodyPr>
          <a:p>
            <a:r>
              <a:rPr sz="2800" lang="en-IN">
                <a:solidFill>
                  <a:srgbClr val="000000"/>
                </a:solidFill>
              </a:rPr>
              <a:t>To identify the "wow" factor in your solution, consider the unique, standout elements that truly differentiate it from the competition and deliver exceptional value to your customers. The "wow" factor is what makes users excited, impressed, or satisfied beyond their expectations.
Here are some ways to define the "wow" in your solution:
### 1. **Innovative Features:**
   - Is there a unique feature or technology in your solution that isn't available elsewhere?
   - Does your solution provide a new way of solving an existing problem that is more efficient, intuitive, or enjoyable?
### 2. **Exceptional User Experience:**
   - Does your solution offer a seamless and intuitive user interface that enhances user experience?
   - Are there any aspects like personalized dashboards, AI-driven insights, or simplified navigation that create a memorable experience?
### 3. **Remarkable Results:**
   - Does your solution deliver faster, more accurate, or more impactful results than others?
   - Are there any case studies, statistics, or testimonials that demonstrate significant benefits, such as time saved, increased revenue, or improved satisfaction?
### 4. **Superior Integration and Compatibility:**
   - Does your solution integrate effortlessly with existing tools and systems, providing added value without disruption?
   - Does it offer a level of flexibility and customization that others lack?
### 5. **Unmatched Customer Support and Service:**
   - Do you offer unparalleled customer service that includes dedicated support, rapid response times, and proactive solutions?
   - Is there an element of community building or personalized engagement that makes customers feel valued?
### 6. **Cost-Effectiveness and Value for Money:**
   - Is your solution priced competitively while offering superior features or capabilities?
   - Does it provide significant ROI by solving multiple problems or offering bundled services?
### **Example of a "Wow" Factor Description:**
"Our solution, **[Solution Name]**, offers a revolutionary **[innovative feature, e.g., 'AI-powered predictive analytics engine']** that allows businesses to forecast outcomes with up to **95% accuracy**—a capability unmatched in the industry. This means our users can make data-driven decisions confidently, reducing risks and capturing new opportunities faster than ever.
Furthermore, with its **intuitive drag-and-drop interface** and **one-click integration** with over **50+ popular tools**, it eliminates the complexity usually associated with adopting new software. Customers rave about our **24/7 dedicated support team**, which goes above and beyond to ensure seamless onboarding and continued success."
Feel free to share more specific details about your solution so I can craft a "wow" description tailored exactly to your needs!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object 8"/>
          <p:cNvSpPr txBox="1"/>
          <p:nvPr/>
        </p:nvSpPr>
        <p:spPr>
          <a:xfrm>
            <a:off x="308410" y="385123"/>
            <a:ext cx="4478317"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
          <p:cNvSpPr txBox="1"/>
          <p:nvPr/>
        </p:nvSpPr>
        <p:spPr>
          <a:xfrm>
            <a:off x="2096320" y="1418658"/>
            <a:ext cx="2690408" cy="12245339"/>
          </a:xfrm>
          <a:prstGeom prst="rect"/>
        </p:spPr>
        <p:txBody>
          <a:bodyPr rtlCol="0" wrap="square">
            <a:spAutoFit/>
          </a:bodyPr>
          <a:p>
            <a:r>
              <a:rPr sz="2800" lang="en-IN">
                <a:solidFill>
                  <a:srgbClr val="000000"/>
                </a:solidFill>
              </a:rPr>
              <a:t>It seems like you mentioned "Modeling," but the context is unclear. "Modeling" can refer to several areas, such as data modeling, business modeling, financial modeling, 3D modeling, machine learning modeling, etc. 
Could you please clarify which type of modeling you're referring to or provide more context so I can give you a more accurate response?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0" y="652845"/>
            <a:ext cx="8954323" cy="7372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98" name=""/>
          <p:cNvSpPr txBox="1"/>
          <p:nvPr/>
        </p:nvSpPr>
        <p:spPr>
          <a:xfrm>
            <a:off x="1274939" y="2019300"/>
            <a:ext cx="6404444" cy="1767840"/>
          </a:xfrm>
          <a:prstGeom prst="rect"/>
        </p:spPr>
        <p:txBody>
          <a:bodyPr rtlCol="0" wrap="square">
            <a:spAutoFit/>
          </a:bodyPr>
          <a:p>
            <a:r>
              <a:rPr sz="2800" lang="en-IN">
                <a:solidFill>
                  <a:srgbClr val="000000"/>
                </a:solidFill>
              </a:rPr>
              <a:t>Could you clarify what results you're referring to? Are you looking for results from a specific test, a recent event, or something else?</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
          <p:cNvSpPr txBox="1"/>
          <p:nvPr/>
        </p:nvSpPr>
        <p:spPr>
          <a:xfrm>
            <a:off x="1523998" y="1318260"/>
            <a:ext cx="4572000" cy="5539740"/>
          </a:xfrm>
          <a:prstGeom prst="rect"/>
        </p:spPr>
        <p:txBody>
          <a:bodyPr rtlCol="0" wrap="square">
            <a:spAutoFit/>
          </a:bodyPr>
          <a:p>
            <a:r>
              <a:rPr sz="2800" lang="en-IN">
                <a:solidFill>
                  <a:srgbClr val="000000"/>
                </a:solidFill>
              </a:rPr>
              <a:t>A conclusion is a summary or final statement that wraps up a discussion or argument. It typically restates the main points or findings, offers a final perspective, and sometimes suggests implications or future directions. Are you looking for help with a specific conclusion, like for an essay or report?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2" name=""/>
          <p:cNvSpPr>
            <a:spLocks noGrp="1"/>
          </p:cNvSpPr>
          <p:nvPr>
            <p:ph type="title"/>
          </p:nvPr>
        </p:nvSpPr>
        <p:spPr/>
        <p:txBody>
          <a:bodyPr/>
          <a:p>
            <a:endParaRPr lang="en-IN"/>
          </a:p>
        </p:txBody>
      </p:sp>
      <p:sp>
        <p:nvSpPr>
          <p:cNvPr id="1048613" name=""/>
          <p:cNvSpPr>
            <a:spLocks noGrp="1"/>
          </p:cNvSpPr>
          <p:nvPr>
            <p:ph type="body" idx="1"/>
          </p:nvPr>
        </p:nvSpPr>
        <p:spPr/>
        <p:txBody>
          <a:bodyPr/>
          <a:p>
            <a:pPr indent="0" marL="0">
              <a:buNone/>
            </a:pP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1881750" y="575055"/>
            <a:ext cx="595925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
          <p:cNvSpPr txBox="1"/>
          <p:nvPr/>
        </p:nvSpPr>
        <p:spPr>
          <a:xfrm>
            <a:off x="4567237" y="3428999"/>
            <a:ext cx="4572000" cy="510540"/>
          </a:xfrm>
          <a:prstGeom prst="rect"/>
        </p:spPr>
        <p:txBody>
          <a:bodyPr rtlCol="0" wrap="square">
            <a:spAutoFit/>
          </a:bodyPr>
          <a:p>
            <a:endParaRPr sz="2800" lang="en-IN">
              <a:solidFill>
                <a:srgbClr val="000000"/>
              </a:solidFill>
            </a:endParaRPr>
          </a:p>
        </p:txBody>
      </p:sp>
      <p:sp>
        <p:nvSpPr>
          <p:cNvPr id="1048658" name=""/>
          <p:cNvSpPr txBox="1"/>
          <p:nvPr/>
        </p:nvSpPr>
        <p:spPr>
          <a:xfrm>
            <a:off x="537021" y="1695450"/>
            <a:ext cx="8060430" cy="1767840"/>
          </a:xfrm>
          <a:prstGeom prst="rect"/>
        </p:spPr>
        <p:txBody>
          <a:bodyPr rtlCol="0" wrap="square">
            <a:spAutoFit/>
          </a:bodyPr>
          <a:p>
            <a:r>
              <a:rPr sz="2800" lang="en-IN">
                <a:solidFill>
                  <a:srgbClr val="000000"/>
                </a:solidFill>
              </a:rPr>
              <a:t>Could you please provide more details about the problem statement you're referring to? It could be related to any specific topic, project, or domain. Let me know so I can assist you accordingly!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65" name=""/>
          <p:cNvSpPr txBox="1"/>
          <p:nvPr/>
        </p:nvSpPr>
        <p:spPr>
          <a:xfrm>
            <a:off x="990600" y="1857375"/>
            <a:ext cx="5460791" cy="13502639"/>
          </a:xfrm>
          <a:prstGeom prst="rect"/>
        </p:spPr>
        <p:txBody>
          <a:bodyPr rtlCol="0" wrap="square">
            <a:spAutoFit/>
          </a:bodyPr>
          <a:p>
            <a:r>
              <a:rPr sz="2800" lang="en-IN">
                <a:solidFill>
                  <a:srgbClr val="000000"/>
                </a:solidFill>
              </a:rPr>
              <a:t>Please provide some more details about your project so that I can help you create a comprehensive project overview. Here are a few questions that might help guide the overview:
1. **Project Title**: What is the name of your project?
2. **Objective**: What is the main goal or purpose of the project?
3. **Scope**: What are the key areas the project will cover?
4. **Target Audience**: Who are the intended users or beneficiaries of this project?
5. **Key Features/Requirements**: What are the main features or requirements that the project will address?
6. **Technologies/Tools**: Are there any specific technologies, tools, or platforms you will use?
7. **Timeline**: What is the expected timeline for completion?
Feel free to share any or all of these details, and I’ll help you draft a project overview!</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
          <p:cNvSpPr txBox="1"/>
          <p:nvPr/>
        </p:nvSpPr>
        <p:spPr>
          <a:xfrm>
            <a:off x="1814512" y="1409951"/>
            <a:ext cx="4572000" cy="13921739"/>
          </a:xfrm>
          <a:prstGeom prst="rect"/>
        </p:spPr>
        <p:txBody>
          <a:bodyPr rtlCol="0" wrap="square">
            <a:spAutoFit/>
          </a:bodyPr>
          <a:p>
            <a:r>
              <a:rPr sz="2800" lang="en-IN">
                <a:solidFill>
                  <a:srgbClr val="000000"/>
                </a:solidFill>
              </a:rPr>
              <a:t>End users are the individuals or groups who ultimately use or benefit from a product, service, or system. They are the final consumers who interact directly with the application, software, device, or any other offering in its intended form. End users differ from those who develop, implement, or distribute the product. 
For example, in software development:
- **Developers** create the software.
- **Testers** ensure it works correctly.
- **End users** are the ones who use the software to fulfill their needs, like using a mobile app to book a ride or manage finances.
End users play a critical role in the design and functionality of products, as their needs, preferences, and feedback often drive development decisions.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7" name=""/>
          <p:cNvSpPr txBox="1"/>
          <p:nvPr/>
        </p:nvSpPr>
        <p:spPr>
          <a:xfrm>
            <a:off x="3738562" y="1857375"/>
            <a:ext cx="4572000" cy="26075640"/>
          </a:xfrm>
          <a:prstGeom prst="rect"/>
        </p:spPr>
        <p:txBody>
          <a:bodyPr rtlCol="0" wrap="square">
            <a:spAutoFit/>
          </a:bodyPr>
          <a:p>
            <a:r>
              <a:rPr sz="2800" lang="en-IN">
                <a:solidFill>
                  <a:srgbClr val="000000"/>
                </a:solidFill>
              </a:rPr>
              <a:t>To provide a detailed value proposition for your solution, I need to know more about what your solution is, what problem it solves, and who your target audience is. However, I can provide a general template for a value proposition that you can adapt to your specific context:
### Solution Overview
- **Solution Name**: [Your Solution]
- **What it does**: Briefly describe what your solution is and what it does.
- **Target Audience**: Define who the end users are.
### Value Proposition
1. **Problem Solved**: Clearly state the problem or pain point your target audience is facing.
2. **Unique Benefits**: Outline the unique benefits your solution offers that address the problem. This can include:
   - Time savings
   - Cost efficiency
   - Improved performance or productivity
   - Better user experience or convenience
   - Enhanced security or reliability
3. **Differentiators**: Explain what makes your solution different from competitors. Highlight any unique features, technology, or expertise.
4. **Outcomes**: Describe the positive outcomes the end users will experience when using your solution. Focus on tangible results like increased revenue, reduced costs, or improved satisfaction.
If you share more details about your solution, I can provide a more specific and tailored value proposition.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Title 1"/>
          <p:cNvSpPr>
            <a:spLocks noGrp="1"/>
          </p:cNvSpPr>
          <p:nvPr>
            <p:ph type="title"/>
          </p:nvPr>
        </p:nvSpPr>
        <p:spPr/>
        <p:txBody>
          <a:bodyPr/>
          <a:p>
            <a:r>
              <a:rPr dirty="0" lang="en-IN"/>
              <a:t>Dataset Description</a:t>
            </a:r>
          </a:p>
        </p:txBody>
      </p:sp>
      <p:sp>
        <p:nvSpPr>
          <p:cNvPr id="1048679" name=""/>
          <p:cNvSpPr txBox="1"/>
          <p:nvPr/>
        </p:nvSpPr>
        <p:spPr>
          <a:xfrm>
            <a:off x="3809999" y="1815033"/>
            <a:ext cx="4572000" cy="49964340"/>
          </a:xfrm>
          <a:prstGeom prst="rect"/>
        </p:spPr>
        <p:txBody>
          <a:bodyPr rtlCol="0" wrap="square">
            <a:spAutoFit/>
          </a:bodyPr>
          <a:p>
            <a:r>
              <a:rPr sz="2800" lang="en-IN">
                <a:solidFill>
                  <a:srgbClr val="000000"/>
                </a:solidFill>
              </a:rPr>
              <a:t>To create an effective description for your solution, it's essential to focus on the key elements that convey what your product or service does, who it's for, and what value it provides. Here’s a general structure you can follow for crafting a compelling description:
### 1. **Introduction:**
   - Start with a concise statement that captures the essence of your solution.
   - Mention the core function and purpose in one or two sentences.
### 2. **Problem Statement:**
   - Describe the primary problem or challenge your target audience faces.
   - Make this relatable and clear, focusing on pain points that resonate with your users.
### 3. **Solution Overview:**
   - Explain how your solution addresses the problem.
   - Highlight key features and functionalities that make your solution effective.
### 4. **Key Benefits:**
   - Outline the main benefits of using your solution. Focus on the value it provides, such as saving time, reducing costs, increasing efficiency, or enhancing user experience.
   - Be specific and provide concrete examples if possible.
### 5. **Unique Selling Points (USPs):**
   - Describe what makes your solution different and better than others in the market.
   - Emphasize any unique features, technologies, or approaches.
### 6. **Call to Action (Optional):**
   - Invite the reader to take the next step, whether it’s to learn more, sign up for a demo, or contact you for more information.
### **Sample Description:**
**[Solution Name]** is a [brief description of what it is, e.g., "cloud-based project management tool"] designed for [target audience, e.g., "small to medium-sized businesses"] that struggle with [problem, e.g., "managing multiple projects and team collaboration"]. 
Our solution provides a seamless platform to [key solution action, e.g., "track progress, manage tasks, and collaborate effectively"], ensuring [benefit, e.g., "timely project delivery and improved team productivity"]. With features like [highlight features, e.g., "real-time updates, intuitive dashboards, and automated reminders"], it helps organizations streamline their workflows and focus on what matters most.
Unlike other solutions, **[Solution Name]** offers [unique selling points, e.g., "customizable reporting, easy integration with existing tools, and unmatched customer support"] that set it apart from the competition.
Would you like more tailored help with this description? If you provide specifics about your solution, I can help refine it further!</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2024-08-30T07:09:53Z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5f69abd811f742dab20f769b8e71c86b</vt:lpwstr>
  </property>
</Properties>
</file>