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6"/>
  </p:notesMasterIdLst>
  <p:sldIdLst>
    <p:sldId id="256" r:id="rId2"/>
    <p:sldId id="258" r:id="rId3"/>
    <p:sldId id="271" r:id="rId4"/>
    <p:sldId id="272" r:id="rId5"/>
  </p:sldIdLst>
  <p:sldSz cx="9144000" cy="6858000" type="screen4x3"/>
  <p:notesSz cx="7315200" cy="9601200"/>
  <p:embeddedFontLst>
    <p:embeddedFont>
      <p:font typeface="Calibri" panose="020F0502020204030204" pitchFamily="34" charset="0"/>
      <p:regular r:id="rId7"/>
      <p:bold r:id="rId8"/>
      <p:italic r:id="rId9"/>
      <p:boldItalic r:id="rId10"/>
    </p:embeddedFont>
    <p:embeddedFont>
      <p:font typeface="Constantia" panose="02030602050306030303" pitchFamily="18"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9">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5524B-E1DC-473F-AF74-580D01B3EB8E}" v="2" dt="2019-02-25T23:32:42.505"/>
  </p1510:revLst>
</p1510:revInfo>
</file>

<file path=ppt/tableStyles.xml><?xml version="1.0" encoding="utf-8"?>
<a:tblStyleLst xmlns:a="http://schemas.openxmlformats.org/drawingml/2006/main" def="{6E5745F4-B8A1-42A6-91DD-781BFBC2A9D8}">
  <a:tblStyle styleId="{6E5745F4-B8A1-42A6-91DD-781BFBC2A9D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886B420-37F3-49A8-A7AD-98AF1B7BCB7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7"/>
      </p:cViewPr>
      <p:guideLst>
        <p:guide orient="horz" pos="2169"/>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txBox="1">
            <a:spLocks noGrp="1"/>
          </p:cNvSpPr>
          <p:nvPr>
            <p:ph type="body" idx="1"/>
          </p:nvPr>
        </p:nvSpPr>
        <p:spPr>
          <a:xfrm>
            <a:off x="731837" y="4560887"/>
            <a:ext cx="58515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txBox="1">
            <a:spLocks noGrp="1"/>
          </p:cNvSpPr>
          <p:nvPr>
            <p:ph type="body" idx="1"/>
          </p:nvPr>
        </p:nvSpPr>
        <p:spPr>
          <a:xfrm>
            <a:off x="731837" y="4560887"/>
            <a:ext cx="58515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75346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txBox="1">
            <a:spLocks noGrp="1"/>
          </p:cNvSpPr>
          <p:nvPr>
            <p:ph type="body" idx="1"/>
          </p:nvPr>
        </p:nvSpPr>
        <p:spPr>
          <a:xfrm>
            <a:off x="731837" y="4560887"/>
            <a:ext cx="58515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1218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lstStyle>
            <a:lvl1pPr marR="0" lvl="0" algn="r">
              <a:lnSpc>
                <a:spcPct val="100000"/>
              </a:lnSpc>
              <a:spcBef>
                <a:spcPts val="0"/>
              </a:spcBef>
              <a:spcAft>
                <a:spcPts val="0"/>
              </a:spcAft>
              <a:buClr>
                <a:srgbClr val="4CE0EA"/>
              </a:buClr>
              <a:buSzPts val="5600"/>
              <a:buFont typeface="Calibri"/>
              <a:buNone/>
              <a:defRPr sz="5600" b="1" i="0" u="none" strike="noStrike" cap="none">
                <a:solidFill>
                  <a:srgbClr val="4CE0EA"/>
                </a:solidFill>
                <a:latin typeface="Calibri"/>
                <a:ea typeface="Calibri"/>
                <a:cs typeface="Calibri"/>
                <a:sym typeface="Calibri"/>
              </a:defRPr>
            </a:lvl1pPr>
            <a:lvl2pPr marR="0" lvl="1"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a:lnSpc>
                <a:spcPct val="100000"/>
              </a:lnSpc>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26" name="Google Shape;26;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lstStyle>
            <a:lvl1pPr marR="45720" lvl="0" algn="r">
              <a:lnSpc>
                <a:spcPct val="100000"/>
              </a:lnSpc>
              <a:spcBef>
                <a:spcPts val="520"/>
              </a:spcBef>
              <a:spcAft>
                <a:spcPts val="0"/>
              </a:spcAft>
              <a:buClr>
                <a:srgbClr val="0BD0D9"/>
              </a:buClr>
              <a:buSzPts val="2470"/>
              <a:buFont typeface="Noto Sans Symbols"/>
              <a:buNone/>
              <a:defRPr sz="2600" b="0" i="0" u="none" strike="noStrike" cap="none">
                <a:solidFill>
                  <a:schemeClr val="lt1"/>
                </a:solidFill>
                <a:latin typeface="Constantia"/>
                <a:ea typeface="Constantia"/>
                <a:cs typeface="Constantia"/>
                <a:sym typeface="Constantia"/>
              </a:defRPr>
            </a:lvl1pPr>
            <a:lvl2pPr marR="0" lvl="1" algn="ctr">
              <a:lnSpc>
                <a:spcPct val="100000"/>
              </a:lnSpc>
              <a:spcBef>
                <a:spcPts val="480"/>
              </a:spcBef>
              <a:spcAft>
                <a:spcPts val="0"/>
              </a:spcAft>
              <a:buClr>
                <a:schemeClr val="accent1"/>
              </a:buClr>
              <a:buSzPts val="2040"/>
              <a:buFont typeface="Noto Sans Symbols"/>
              <a:buNone/>
              <a:defRPr sz="2400" b="0" i="0" u="none" strike="noStrike" cap="none">
                <a:solidFill>
                  <a:schemeClr val="lt1"/>
                </a:solidFill>
                <a:latin typeface="Constantia"/>
                <a:ea typeface="Constantia"/>
                <a:cs typeface="Constantia"/>
                <a:sym typeface="Constantia"/>
              </a:defRPr>
            </a:lvl2pPr>
            <a:lvl3pPr marR="0" lvl="2" algn="ctr">
              <a:lnSpc>
                <a:spcPct val="100000"/>
              </a:lnSpc>
              <a:spcBef>
                <a:spcPts val="420"/>
              </a:spcBef>
              <a:spcAft>
                <a:spcPts val="0"/>
              </a:spcAft>
              <a:buClr>
                <a:schemeClr val="accent2"/>
              </a:buClr>
              <a:buSzPts val="1470"/>
              <a:buFont typeface="Noto Sans Symbols"/>
              <a:buNone/>
              <a:defRPr sz="2100" b="0" i="0" u="none" strike="noStrike" cap="none">
                <a:solidFill>
                  <a:schemeClr val="lt1"/>
                </a:solidFill>
                <a:latin typeface="Constantia"/>
                <a:ea typeface="Constantia"/>
                <a:cs typeface="Constantia"/>
                <a:sym typeface="Constantia"/>
              </a:defRPr>
            </a:lvl3pPr>
            <a:lvl4pPr marR="0" lvl="3" algn="ctr">
              <a:lnSpc>
                <a:spcPct val="100000"/>
              </a:lnSpc>
              <a:spcBef>
                <a:spcPts val="400"/>
              </a:spcBef>
              <a:spcAft>
                <a:spcPts val="0"/>
              </a:spcAft>
              <a:buClr>
                <a:srgbClr val="0BD0D9"/>
              </a:buClr>
              <a:buSzPts val="1300"/>
              <a:buFont typeface="Noto Sans Symbols"/>
              <a:buNone/>
              <a:defRPr sz="2000" b="0" i="0" u="none" strike="noStrike" cap="none">
                <a:solidFill>
                  <a:schemeClr val="lt1"/>
                </a:solidFill>
                <a:latin typeface="Constantia"/>
                <a:ea typeface="Constantia"/>
                <a:cs typeface="Constantia"/>
                <a:sym typeface="Constantia"/>
              </a:defRPr>
            </a:lvl4pPr>
            <a:lvl5pPr marR="0" lvl="4" algn="ctr">
              <a:lnSpc>
                <a:spcPct val="100000"/>
              </a:lnSpc>
              <a:spcBef>
                <a:spcPts val="400"/>
              </a:spcBef>
              <a:spcAft>
                <a:spcPts val="0"/>
              </a:spcAft>
              <a:buClr>
                <a:srgbClr val="10CF9B"/>
              </a:buClr>
              <a:buSzPts val="1300"/>
              <a:buFont typeface="Noto Sans Symbols"/>
              <a:buNone/>
              <a:defRPr sz="2000" b="0" i="0" u="none" strike="noStrike" cap="none">
                <a:solidFill>
                  <a:schemeClr val="lt1"/>
                </a:solidFill>
                <a:latin typeface="Constantia"/>
                <a:ea typeface="Constantia"/>
                <a:cs typeface="Constantia"/>
                <a:sym typeface="Constantia"/>
              </a:defRPr>
            </a:lvl5pPr>
            <a:lvl6pPr marR="0" lvl="5" algn="ctr">
              <a:lnSpc>
                <a:spcPct val="100000"/>
              </a:lnSpc>
              <a:spcBef>
                <a:spcPts val="360"/>
              </a:spcBef>
              <a:spcAft>
                <a:spcPts val="0"/>
              </a:spcAft>
              <a:buClr>
                <a:schemeClr val="accent5"/>
              </a:buClr>
              <a:buSzPts val="1440"/>
              <a:buFont typeface="Noto Sans Symbols"/>
              <a:buNone/>
              <a:defRPr sz="1800" b="0" i="0" u="none" strike="noStrike" cap="none">
                <a:solidFill>
                  <a:schemeClr val="lt1"/>
                </a:solidFill>
                <a:latin typeface="Constantia"/>
                <a:ea typeface="Constantia"/>
                <a:cs typeface="Constantia"/>
                <a:sym typeface="Constantia"/>
              </a:defRPr>
            </a:lvl6pPr>
            <a:lvl7pPr marR="0" lvl="6" algn="ctr">
              <a:lnSpc>
                <a:spcPct val="100000"/>
              </a:lnSpc>
              <a:spcBef>
                <a:spcPts val="320"/>
              </a:spcBef>
              <a:spcAft>
                <a:spcPts val="0"/>
              </a:spcAft>
              <a:buClr>
                <a:schemeClr val="accent6"/>
              </a:buClr>
              <a:buSzPts val="1280"/>
              <a:buFont typeface="Noto Sans Symbols"/>
              <a:buNone/>
              <a:defRPr sz="1600" b="0" i="0" u="none" strike="noStrike" cap="none">
                <a:solidFill>
                  <a:schemeClr val="lt1"/>
                </a:solidFill>
                <a:latin typeface="Constantia"/>
                <a:ea typeface="Constantia"/>
                <a:cs typeface="Constantia"/>
                <a:sym typeface="Constantia"/>
              </a:defRPr>
            </a:lvl7pPr>
            <a:lvl8pPr marR="0" lvl="7" algn="ctr">
              <a:lnSpc>
                <a:spcPct val="100000"/>
              </a:lnSpc>
              <a:spcBef>
                <a:spcPts val="320"/>
              </a:spcBef>
              <a:spcAft>
                <a:spcPts val="0"/>
              </a:spcAft>
              <a:buClr>
                <a:schemeClr val="lt2"/>
              </a:buClr>
              <a:buSzPts val="1600"/>
              <a:buFont typeface="Constantia"/>
              <a:buNone/>
              <a:defRPr sz="1600" b="0" i="0" u="none" strike="noStrike" cap="none">
                <a:solidFill>
                  <a:schemeClr val="lt1"/>
                </a:solidFill>
                <a:latin typeface="Constantia"/>
                <a:ea typeface="Constantia"/>
                <a:cs typeface="Constantia"/>
                <a:sym typeface="Constantia"/>
              </a:defRPr>
            </a:lvl8pPr>
            <a:lvl9pPr marR="0" lvl="8" algn="ctr">
              <a:lnSpc>
                <a:spcPct val="100000"/>
              </a:lnSpc>
              <a:spcBef>
                <a:spcPts val="280"/>
              </a:spcBef>
              <a:spcAft>
                <a:spcPts val="0"/>
              </a:spcAft>
              <a:buClr>
                <a:schemeClr val="lt2"/>
              </a:buClr>
              <a:buSzPts val="1400"/>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27" name="Google Shape;27;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marR="0" lvl="0" algn="l">
              <a:lnSpc>
                <a:spcPct val="100000"/>
              </a:lnSpc>
              <a:spcBef>
                <a:spcPts val="0"/>
              </a:spcBef>
              <a:spcAft>
                <a:spcPts val="0"/>
              </a:spcAft>
              <a:buSzPts val="1400"/>
              <a:buNone/>
              <a:defRPr sz="1200" b="0" i="0" u="none">
                <a:solidFill>
                  <a:srgbClr val="D1EAEE"/>
                </a:solidFill>
                <a:latin typeface="Constantia"/>
                <a:ea typeface="Constantia"/>
                <a:cs typeface="Constantia"/>
                <a:sym typeface="Constantia"/>
              </a:defRPr>
            </a:lvl1pPr>
            <a:lvl2pPr marR="0" lvl="1"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9pPr>
          </a:lstStyle>
          <a:p>
            <a:endParaRPr/>
          </a:p>
        </p:txBody>
      </p:sp>
      <p:sp>
        <p:nvSpPr>
          <p:cNvPr id="28" name="Google Shape;28;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marR="0" lvl="0" algn="l">
              <a:lnSpc>
                <a:spcPct val="100000"/>
              </a:lnSpc>
              <a:spcBef>
                <a:spcPts val="0"/>
              </a:spcBef>
              <a:spcAft>
                <a:spcPts val="0"/>
              </a:spcAft>
              <a:buSzPts val="1400"/>
              <a:buNone/>
              <a:defRPr sz="1200" b="0" i="0" u="none">
                <a:solidFill>
                  <a:srgbClr val="D1EAEE"/>
                </a:solidFill>
                <a:latin typeface="Constantia"/>
                <a:ea typeface="Constantia"/>
                <a:cs typeface="Constantia"/>
                <a:sym typeface="Constantia"/>
              </a:defRPr>
            </a:lvl1pPr>
            <a:lvl2pPr marR="0" lvl="1"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SzPts val="1400"/>
              <a:buNone/>
              <a:defRPr sz="2400" b="0" i="0" u="none" strike="noStrike" cap="none">
                <a:solidFill>
                  <a:schemeClr val="lt1"/>
                </a:solidFill>
                <a:latin typeface="Arial"/>
                <a:ea typeface="Arial"/>
                <a:cs typeface="Arial"/>
                <a:sym typeface="Arial"/>
              </a:defRPr>
            </a:lvl9pPr>
          </a:lstStyle>
          <a:p>
            <a:endParaRPr/>
          </a:p>
        </p:txBody>
      </p:sp>
      <p:sp>
        <p:nvSpPr>
          <p:cNvPr id="29" name="Google Shape;29;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1pPr>
            <a:lvl2pPr marL="0" marR="0" lvl="1"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2pPr>
            <a:lvl3pPr marL="0" marR="0" lvl="2"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3pPr>
            <a:lvl4pPr marL="0" marR="0" lvl="3"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4pPr>
            <a:lvl5pPr marL="0" marR="0" lvl="4"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5pPr>
            <a:lvl6pPr marL="0" marR="0" lvl="5"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6pPr>
            <a:lvl7pPr marL="0" marR="0" lvl="6"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7pPr>
            <a:lvl8pPr marL="0" marR="0" lvl="7"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8pPr>
            <a:lvl9pPr marL="0" marR="0" lvl="8" indent="0" algn="r">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313"/>
                </a:srgbClr>
              </a:gs>
              <a:gs pos="100000">
                <a:srgbClr val="00EBF8">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11" name="Google Shape;11;p1"/>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12" name="Google Shape;12;p1"/>
          <p:cNvGrpSpPr/>
          <p:nvPr/>
        </p:nvGrpSpPr>
        <p:grpSpPr>
          <a:xfrm>
            <a:off x="-29291" y="-24384"/>
            <a:ext cx="9179386" cy="1048512"/>
            <a:chOff x="0" y="0"/>
            <a:chExt cx="2147483646" cy="2147483647"/>
          </a:xfrm>
        </p:grpSpPr>
        <p:grpSp>
          <p:nvGrpSpPr>
            <p:cNvPr id="13" name="Google Shape;13;p1"/>
            <p:cNvGrpSpPr/>
            <p:nvPr/>
          </p:nvGrpSpPr>
          <p:grpSpPr>
            <a:xfrm>
              <a:off x="0" y="0"/>
              <a:ext cx="2141779146" cy="2147483647"/>
              <a:chOff x="0" y="0"/>
              <a:chExt cx="2147483647" cy="2147483647"/>
            </a:xfrm>
          </p:grpSpPr>
          <p:pic>
            <p:nvPicPr>
              <p:cNvPr id="14" name="Google Shape;14;p1"/>
              <p:cNvPicPr preferRelativeResize="0"/>
              <p:nvPr/>
            </p:nvPicPr>
            <p:blipFill rotWithShape="1">
              <a:blip r:embed="rId4">
                <a:alphaModFix/>
              </a:blip>
              <a:srcRect/>
              <a:stretch/>
            </p:blipFill>
            <p:spPr>
              <a:xfrm>
                <a:off x="5440836" y="0"/>
                <a:ext cx="2142042810" cy="2147483647"/>
              </a:xfrm>
              <a:prstGeom prst="rect">
                <a:avLst/>
              </a:prstGeom>
              <a:noFill/>
              <a:ln>
                <a:noFill/>
              </a:ln>
            </p:spPr>
          </p:pic>
          <p:sp>
            <p:nvSpPr>
              <p:cNvPr id="15" name="Google Shape;15;p1"/>
              <p:cNvSpPr txBox="1"/>
              <p:nvPr/>
            </p:nvSpPr>
            <p:spPr>
              <a:xfrm>
                <a:off x="0" y="915194379"/>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grpSp>
          <p:nvGrpSpPr>
            <p:cNvPr id="16" name="Google Shape;16;p1"/>
            <p:cNvGrpSpPr/>
            <p:nvPr/>
          </p:nvGrpSpPr>
          <p:grpSpPr>
            <a:xfrm>
              <a:off x="1772611" y="149824196"/>
              <a:ext cx="2145711035" cy="1860319864"/>
              <a:chOff x="0" y="0"/>
              <a:chExt cx="2147483647" cy="2147483647"/>
            </a:xfrm>
          </p:grpSpPr>
          <p:pic>
            <p:nvPicPr>
              <p:cNvPr id="17" name="Google Shape;17;p1"/>
              <p:cNvPicPr preferRelativeResize="0"/>
              <p:nvPr/>
            </p:nvPicPr>
            <p:blipFill rotWithShape="1">
              <a:blip r:embed="rId5">
                <a:alphaModFix/>
              </a:blip>
              <a:srcRect/>
              <a:stretch/>
            </p:blipFill>
            <p:spPr>
              <a:xfrm>
                <a:off x="3656790" y="0"/>
                <a:ext cx="2143826856" cy="2147483647"/>
              </a:xfrm>
              <a:prstGeom prst="rect">
                <a:avLst/>
              </a:prstGeom>
              <a:noFill/>
              <a:ln>
                <a:noFill/>
              </a:ln>
            </p:spPr>
          </p:pic>
          <p:sp>
            <p:nvSpPr>
              <p:cNvPr id="18" name="Google Shape;18;p1"/>
              <p:cNvSpPr txBox="1"/>
              <p:nvPr/>
            </p:nvSpPr>
            <p:spPr>
              <a:xfrm>
                <a:off x="0" y="1057331280"/>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grpSp>
      <p:sp>
        <p:nvSpPr>
          <p:cNvPr id="19" name="Google Shape;19;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lstStyle>
            <a:lvl1pPr marR="0" lvl="0"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lt2"/>
                </a:solidFill>
                <a:latin typeface="Calibri"/>
                <a:ea typeface="Calibri"/>
                <a:cs typeface="Calibri"/>
                <a:sym typeface="Calibri"/>
              </a:defRPr>
            </a:lvl9pPr>
          </a:lstStyle>
          <a:p>
            <a:endParaRPr/>
          </a:p>
        </p:txBody>
      </p:sp>
      <p:sp>
        <p:nvSpPr>
          <p:cNvPr id="20" name="Google Shape;20;p1"/>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lstStyle>
            <a:lvl1pPr marL="457200" marR="0" lvl="0" indent="-385445" algn="l" rtl="0">
              <a:lnSpc>
                <a:spcPct val="100000"/>
              </a:lnSpc>
              <a:spcBef>
                <a:spcPts val="520"/>
              </a:spcBef>
              <a:spcAft>
                <a:spcPts val="0"/>
              </a:spcAft>
              <a:buClr>
                <a:srgbClr val="0BD0D9"/>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rgbClr val="0BD0D9"/>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21" name="Google Shape;21;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1EAEE"/>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9pPr>
          </a:lstStyle>
          <a:p>
            <a:endParaRPr/>
          </a:p>
        </p:txBody>
      </p:sp>
      <p:sp>
        <p:nvSpPr>
          <p:cNvPr id="22" name="Google Shape;22;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1EAEE"/>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Arial"/>
                <a:ea typeface="Arial"/>
                <a:cs typeface="Arial"/>
                <a:sym typeface="Arial"/>
              </a:defRPr>
            </a:lvl9pPr>
          </a:lstStyle>
          <a:p>
            <a:endParaRPr/>
          </a:p>
        </p:txBody>
      </p:sp>
      <p:sp>
        <p:nvSpPr>
          <p:cNvPr id="23" name="Google Shape;23;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1pPr>
            <a:lvl2pPr marL="0" marR="0" lvl="1"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2pPr>
            <a:lvl3pPr marL="0" marR="0" lvl="2"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3pPr>
            <a:lvl4pPr marL="0" marR="0" lvl="3"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4pPr>
            <a:lvl5pPr marL="0" marR="0" lvl="4"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5pPr>
            <a:lvl6pPr marL="0" marR="0" lvl="5"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6pPr>
            <a:lvl7pPr marL="0" marR="0" lvl="6"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7pPr>
            <a:lvl8pPr marL="0" marR="0" lvl="7"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8pPr>
            <a:lvl9pPr marL="0" marR="0" lvl="8" indent="0" algn="r" rtl="0">
              <a:lnSpc>
                <a:spcPct val="100000"/>
              </a:lnSpc>
              <a:spcBef>
                <a:spcPts val="0"/>
              </a:spcBef>
              <a:spcAft>
                <a:spcPts val="0"/>
              </a:spcAft>
              <a:buClr>
                <a:srgbClr val="D1EAEE"/>
              </a:buClr>
              <a:buSzPts val="1200"/>
              <a:buFont typeface="Constantia"/>
              <a:buNone/>
              <a:defRPr sz="1200" b="0" i="0" u="none" strike="noStrike" cap="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3"/>
          <p:cNvSpPr txBox="1">
            <a:spLocks noGrp="1"/>
          </p:cNvSpPr>
          <p:nvPr>
            <p:ph type="ctrTitle" idx="4294967295"/>
          </p:nvPr>
        </p:nvSpPr>
        <p:spPr>
          <a:xfrm>
            <a:off x="585787" y="2346325"/>
            <a:ext cx="7972425" cy="160337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chemeClr val="lt1"/>
              </a:buClr>
              <a:buSzPts val="5400"/>
              <a:buFont typeface="Calibri"/>
              <a:buNone/>
            </a:pPr>
            <a:r>
              <a:rPr lang="en-US" sz="4400" b="1" dirty="0">
                <a:solidFill>
                  <a:schemeClr val="lt1"/>
                </a:solidFill>
              </a:rPr>
              <a:t>IGL Facebook Chatbot</a:t>
            </a:r>
            <a:br>
              <a:rPr lang="en-US" sz="5400" b="1" i="0" u="none" strike="noStrike" cap="none" dirty="0">
                <a:solidFill>
                  <a:schemeClr val="lt1"/>
                </a:solidFill>
                <a:latin typeface="Calibri"/>
                <a:ea typeface="Calibri"/>
                <a:cs typeface="Calibri"/>
                <a:sym typeface="Calibri"/>
              </a:rPr>
            </a:br>
            <a:r>
              <a:rPr lang="en-US" sz="4000" b="1" i="0" u="none" strike="noStrike" cap="none" dirty="0">
                <a:solidFill>
                  <a:schemeClr val="lt1"/>
                </a:solidFill>
                <a:latin typeface="Calibri"/>
                <a:ea typeface="Calibri"/>
                <a:cs typeface="Calibri"/>
                <a:sym typeface="Calibri"/>
              </a:rPr>
              <a:t>Meera Ganesan</a:t>
            </a:r>
            <a:br>
              <a:rPr lang="en-US" sz="4000" b="1" i="0" u="none" strike="noStrike" cap="none" dirty="0">
                <a:solidFill>
                  <a:schemeClr val="lt1"/>
                </a:solidFill>
                <a:latin typeface="Calibri"/>
                <a:ea typeface="Calibri"/>
                <a:cs typeface="Calibri"/>
                <a:sym typeface="Calibri"/>
              </a:rPr>
            </a:br>
            <a:r>
              <a:rPr lang="en-US" sz="4000" b="1" i="0" u="none" strike="noStrike" cap="none" dirty="0">
                <a:solidFill>
                  <a:schemeClr val="lt1"/>
                </a:solidFill>
                <a:latin typeface="Calibri"/>
                <a:ea typeface="Calibri"/>
                <a:cs typeface="Calibri"/>
                <a:sym typeface="Calibri"/>
              </a:rPr>
              <a:t>Bangalore, India</a:t>
            </a:r>
            <a:endParaRPr sz="4800" b="1" i="1" u="none" strike="noStrike" cap="none" dirty="0">
              <a:solidFill>
                <a:schemeClr val="lt1"/>
              </a:solidFill>
              <a:latin typeface="Calibri"/>
              <a:ea typeface="Calibri"/>
              <a:cs typeface="Calibri"/>
              <a:sym typeface="Calibri"/>
            </a:endParaRPr>
          </a:p>
        </p:txBody>
      </p:sp>
      <p:sp>
        <p:nvSpPr>
          <p:cNvPr id="35" name="Google Shape;35;p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D1EAEE"/>
              </a:buClr>
              <a:buSzPts val="1200"/>
              <a:buFont typeface="Constantia"/>
              <a:buNone/>
            </a:pPr>
            <a:fld id="{00000000-1234-1234-1234-123412341234}" type="slidenum">
              <a:rPr lang="en-US" sz="1200" b="0" i="0" u="none" strike="noStrike" cap="none">
                <a:solidFill>
                  <a:srgbClr val="D1EAEE"/>
                </a:solidFill>
                <a:latin typeface="Constantia"/>
                <a:ea typeface="Constantia"/>
                <a:cs typeface="Constantia"/>
                <a:sym typeface="Constantia"/>
              </a:rPr>
              <a:t>1</a:t>
            </a:fld>
            <a:endParaRPr sz="1400" b="0" i="0" u="none" strike="noStrike" cap="none">
              <a:solidFill>
                <a:srgbClr val="000000"/>
              </a:solidFill>
              <a:latin typeface="Arial"/>
              <a:ea typeface="Arial"/>
              <a:cs typeface="Arial"/>
              <a:sym typeface="Arial"/>
            </a:endParaRPr>
          </a:p>
        </p:txBody>
      </p:sp>
      <p:sp>
        <p:nvSpPr>
          <p:cNvPr id="36" name="Google Shape;36;p3"/>
          <p:cNvSpPr txBox="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D1EAEE"/>
              </a:buClr>
              <a:buSzPts val="1200"/>
              <a:buFont typeface="Constantia"/>
              <a:buNone/>
            </a:pPr>
            <a:r>
              <a:rPr lang="en-US" sz="1200" b="0" i="0" u="none" strike="noStrike" cap="none">
                <a:solidFill>
                  <a:srgbClr val="D1EAEE"/>
                </a:solidFill>
                <a:latin typeface="Constantia"/>
                <a:ea typeface="Constantia"/>
                <a:cs typeface="Constantia"/>
                <a:sym typeface="Constantia"/>
              </a:rPr>
              <a:t>InstaGana, L.L.C Proprietary and Confidential</a:t>
            </a: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37AE25A-6279-474E-BBA8-727000C6EA20}"/>
              </a:ext>
            </a:extLst>
          </p:cNvPr>
          <p:cNvPicPr>
            <a:picLocks noChangeAspect="1"/>
          </p:cNvPicPr>
          <p:nvPr/>
        </p:nvPicPr>
        <p:blipFill>
          <a:blip r:embed="rId3"/>
          <a:stretch>
            <a:fillRect/>
          </a:stretch>
        </p:blipFill>
        <p:spPr>
          <a:xfrm>
            <a:off x="3623415" y="4291671"/>
            <a:ext cx="1897168" cy="18905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5"/>
          <p:cNvSpPr txBox="1">
            <a:spLocks noGrp="1"/>
          </p:cNvSpPr>
          <p:nvPr>
            <p:ph type="ctrTitle" idx="4294967295"/>
          </p:nvPr>
        </p:nvSpPr>
        <p:spPr>
          <a:xfrm>
            <a:off x="6350" y="0"/>
            <a:ext cx="8040600" cy="1127100"/>
          </a:xfrm>
          <a:prstGeom prst="rect">
            <a:avLst/>
          </a:prstGeom>
          <a:noFill/>
          <a:ln>
            <a:noFill/>
          </a:ln>
        </p:spPr>
        <p:txBody>
          <a:bodyPr spcFirstLastPara="1" wrap="square" lIns="0" tIns="0" rIns="18275" bIns="0" anchor="ctr" anchorCtr="0">
            <a:noAutofit/>
          </a:bodyPr>
          <a:lstStyle/>
          <a:p>
            <a:pPr marL="0" marR="0" lvl="0" indent="0" algn="l" rtl="0">
              <a:lnSpc>
                <a:spcPct val="100000"/>
              </a:lnSpc>
              <a:spcBef>
                <a:spcPts val="0"/>
              </a:spcBef>
              <a:spcAft>
                <a:spcPts val="0"/>
              </a:spcAft>
              <a:buClr>
                <a:schemeClr val="lt1"/>
              </a:buClr>
              <a:buSzPts val="4400"/>
              <a:buFont typeface="Calibri"/>
              <a:buNone/>
            </a:pPr>
            <a:r>
              <a:rPr lang="en-US" sz="4400" b="1" i="0" u="none" strike="noStrike" cap="none" dirty="0">
                <a:solidFill>
                  <a:schemeClr val="lt1"/>
                </a:solidFill>
                <a:latin typeface="Calibri"/>
                <a:ea typeface="Calibri"/>
                <a:cs typeface="Calibri"/>
                <a:sym typeface="Calibri"/>
              </a:rPr>
              <a:t>Project Overview</a:t>
            </a:r>
            <a:endParaRPr sz="5600" b="1" i="1" u="none" strike="noStrike" cap="none" dirty="0">
              <a:solidFill>
                <a:schemeClr val="lt1"/>
              </a:solidFill>
              <a:latin typeface="Calibri"/>
              <a:ea typeface="Calibri"/>
              <a:cs typeface="Calibri"/>
              <a:sym typeface="Calibri"/>
            </a:endParaRPr>
          </a:p>
        </p:txBody>
      </p:sp>
      <p:sp>
        <p:nvSpPr>
          <p:cNvPr id="51" name="Google Shape;51;p5"/>
          <p:cNvSpPr txBox="1"/>
          <p:nvPr/>
        </p:nvSpPr>
        <p:spPr>
          <a:xfrm>
            <a:off x="7924800" y="6356350"/>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D1EAEE"/>
              </a:buClr>
              <a:buSzPts val="1200"/>
              <a:buFont typeface="Constantia"/>
              <a:buNone/>
            </a:pPr>
            <a:fld id="{00000000-1234-1234-1234-123412341234}" type="slidenum">
              <a:rPr lang="en-US" sz="1200" b="0" i="0" u="none" strike="noStrike" cap="none">
                <a:solidFill>
                  <a:srgbClr val="D1EAEE"/>
                </a:solidFill>
                <a:latin typeface="Constantia"/>
                <a:ea typeface="Constantia"/>
                <a:cs typeface="Constantia"/>
                <a:sym typeface="Constantia"/>
              </a:rPr>
              <a:t>2</a:t>
            </a:fld>
            <a:endParaRPr sz="1400" b="0" i="0" u="none" strike="noStrike" cap="none">
              <a:solidFill>
                <a:srgbClr val="000000"/>
              </a:solidFill>
              <a:latin typeface="Arial"/>
              <a:ea typeface="Arial"/>
              <a:cs typeface="Arial"/>
              <a:sym typeface="Arial"/>
            </a:endParaRPr>
          </a:p>
        </p:txBody>
      </p:sp>
      <p:sp>
        <p:nvSpPr>
          <p:cNvPr id="52" name="Google Shape;52;p5"/>
          <p:cNvSpPr txBox="1"/>
          <p:nvPr/>
        </p:nvSpPr>
        <p:spPr>
          <a:xfrm>
            <a:off x="2667000" y="6356350"/>
            <a:ext cx="3352800" cy="365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D1EAEE"/>
              </a:buClr>
              <a:buSzPts val="1200"/>
              <a:buFont typeface="Constantia"/>
              <a:buNone/>
            </a:pPr>
            <a:r>
              <a:rPr lang="en-US" sz="1200" b="0" i="0" u="none" strike="noStrike" cap="none">
                <a:solidFill>
                  <a:srgbClr val="D1EAEE"/>
                </a:solidFill>
                <a:latin typeface="Constantia"/>
                <a:ea typeface="Constantia"/>
                <a:cs typeface="Constantia"/>
                <a:sym typeface="Constantia"/>
              </a:rPr>
              <a:t>InstaGana, L.L.C Proprietary and Confidential</a:t>
            </a:r>
            <a:endParaRPr sz="1400" b="0" i="0" u="none" strike="noStrike" cap="none">
              <a:solidFill>
                <a:srgbClr val="000000"/>
              </a:solidFill>
              <a:latin typeface="Arial"/>
              <a:ea typeface="Arial"/>
              <a:cs typeface="Arial"/>
              <a:sym typeface="Arial"/>
            </a:endParaRPr>
          </a:p>
        </p:txBody>
      </p:sp>
      <p:sp>
        <p:nvSpPr>
          <p:cNvPr id="53" name="Google Shape;53;p5"/>
          <p:cNvSpPr txBox="1"/>
          <p:nvPr/>
        </p:nvSpPr>
        <p:spPr>
          <a:xfrm>
            <a:off x="195262" y="920750"/>
            <a:ext cx="8704200" cy="5735700"/>
          </a:xfrm>
          <a:prstGeom prst="rect">
            <a:avLst/>
          </a:prstGeom>
          <a:noFill/>
          <a:ln>
            <a:noFill/>
          </a:ln>
        </p:spPr>
        <p:txBody>
          <a:bodyPr spcFirstLastPara="1" wrap="square" lIns="0" tIns="45700" rIns="18275" bIns="45700" anchor="t" anchorCtr="0">
            <a:noAutofit/>
          </a:bodyPr>
          <a:lstStyle/>
          <a:p>
            <a:pPr marL="457200" marR="0" lvl="0" indent="-457200" algn="l" rtl="0">
              <a:lnSpc>
                <a:spcPct val="115000"/>
              </a:lnSpc>
              <a:spcBef>
                <a:spcPts val="0"/>
              </a:spcBef>
              <a:spcAft>
                <a:spcPts val="0"/>
              </a:spcAft>
              <a:buClr>
                <a:schemeClr val="lt1"/>
              </a:buClr>
              <a:buSzPts val="2400"/>
              <a:buFont typeface="Arial"/>
              <a:buChar char="•"/>
            </a:pPr>
            <a:r>
              <a:rPr lang="en-US" sz="2400" dirty="0">
                <a:solidFill>
                  <a:schemeClr val="lt1"/>
                </a:solidFill>
              </a:rPr>
              <a:t>The IGL Facebook Chatbot project taught us how to develop a Chatbot in developer mode</a:t>
            </a:r>
          </a:p>
          <a:p>
            <a:pPr marL="457200" marR="0" lvl="0" indent="-457200" algn="l" rtl="0">
              <a:lnSpc>
                <a:spcPct val="115000"/>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It can answer FAQs, provide information on past events </a:t>
            </a:r>
            <a:r>
              <a:rPr lang="en-US" sz="2400" dirty="0">
                <a:solidFill>
                  <a:schemeClr val="lt1"/>
                </a:solidFill>
              </a:rPr>
              <a:t>held in a place (example Dublin), and provide a carousel of 3 videos when a singer’s name is entered by the user</a:t>
            </a:r>
          </a:p>
          <a:p>
            <a:pPr marL="457200" marR="0" lvl="0" indent="-457200" algn="l" rtl="0">
              <a:lnSpc>
                <a:spcPct val="115000"/>
              </a:lnSpc>
              <a:spcBef>
                <a:spcPts val="0"/>
              </a:spcBef>
              <a:spcAft>
                <a:spcPts val="0"/>
              </a:spcAft>
              <a:buClr>
                <a:schemeClr val="lt1"/>
              </a:buClr>
              <a:buSzPts val="2400"/>
              <a:buFont typeface="Arial"/>
              <a:buChar char="•"/>
            </a:pPr>
            <a:r>
              <a:rPr lang="en-US" sz="2400" dirty="0">
                <a:solidFill>
                  <a:schemeClr val="lt1"/>
                </a:solidFill>
              </a:rPr>
              <a:t>For this, the project used node.js to access the AWS Cloud and Facebook Cloud. All the information about the events were stored in JSON files in AWS Cloud, and the videos were stored in mongo DB in AWS Cloud as well.</a:t>
            </a:r>
            <a:endParaRPr sz="2400" b="0" i="0" u="none" strike="noStrike" cap="none" dirty="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5"/>
          <p:cNvSpPr txBox="1">
            <a:spLocks noGrp="1"/>
          </p:cNvSpPr>
          <p:nvPr>
            <p:ph type="ctrTitle" idx="4294967295"/>
          </p:nvPr>
        </p:nvSpPr>
        <p:spPr>
          <a:xfrm>
            <a:off x="6350" y="0"/>
            <a:ext cx="8040600" cy="1127100"/>
          </a:xfrm>
          <a:prstGeom prst="rect">
            <a:avLst/>
          </a:prstGeom>
          <a:noFill/>
          <a:ln>
            <a:noFill/>
          </a:ln>
        </p:spPr>
        <p:txBody>
          <a:bodyPr spcFirstLastPara="1" wrap="square" lIns="0" tIns="0" rIns="18275" bIns="0" anchor="ctr" anchorCtr="0">
            <a:noAutofit/>
          </a:bodyPr>
          <a:lstStyle/>
          <a:p>
            <a:pPr marL="0" marR="0" lvl="0" indent="0" algn="l" rtl="0">
              <a:lnSpc>
                <a:spcPct val="100000"/>
              </a:lnSpc>
              <a:spcBef>
                <a:spcPts val="0"/>
              </a:spcBef>
              <a:spcAft>
                <a:spcPts val="0"/>
              </a:spcAft>
              <a:buClr>
                <a:schemeClr val="lt1"/>
              </a:buClr>
              <a:buSzPts val="4400"/>
              <a:buFont typeface="Calibri"/>
              <a:buNone/>
            </a:pPr>
            <a:r>
              <a:rPr lang="en-US" sz="4400" b="1" dirty="0">
                <a:solidFill>
                  <a:schemeClr val="lt1"/>
                </a:solidFill>
              </a:rPr>
              <a:t>What You Learned</a:t>
            </a:r>
            <a:endParaRPr sz="5600" b="1" i="1" u="none" strike="noStrike" cap="none" dirty="0">
              <a:solidFill>
                <a:schemeClr val="lt1"/>
              </a:solidFill>
              <a:latin typeface="Calibri"/>
              <a:ea typeface="Calibri"/>
              <a:cs typeface="Calibri"/>
              <a:sym typeface="Calibri"/>
            </a:endParaRPr>
          </a:p>
        </p:txBody>
      </p:sp>
      <p:sp>
        <p:nvSpPr>
          <p:cNvPr id="51" name="Google Shape;51;p5"/>
          <p:cNvSpPr txBox="1"/>
          <p:nvPr/>
        </p:nvSpPr>
        <p:spPr>
          <a:xfrm>
            <a:off x="7924800" y="6356350"/>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D1EAEE"/>
              </a:buClr>
              <a:buSzPts val="1200"/>
              <a:buFont typeface="Constantia"/>
              <a:buNone/>
            </a:pPr>
            <a:fld id="{00000000-1234-1234-1234-123412341234}" type="slidenum">
              <a:rPr lang="en-US" sz="1200" b="0" i="0" u="none" strike="noStrike" cap="none">
                <a:solidFill>
                  <a:srgbClr val="D1EAEE"/>
                </a:solidFill>
                <a:latin typeface="Constantia"/>
                <a:ea typeface="Constantia"/>
                <a:cs typeface="Constantia"/>
                <a:sym typeface="Constantia"/>
              </a:rPr>
              <a:t>3</a:t>
            </a:fld>
            <a:endParaRPr sz="1400" b="0" i="0" u="none" strike="noStrike" cap="none">
              <a:solidFill>
                <a:srgbClr val="000000"/>
              </a:solidFill>
              <a:latin typeface="Arial"/>
              <a:ea typeface="Arial"/>
              <a:cs typeface="Arial"/>
              <a:sym typeface="Arial"/>
            </a:endParaRPr>
          </a:p>
        </p:txBody>
      </p:sp>
      <p:sp>
        <p:nvSpPr>
          <p:cNvPr id="52" name="Google Shape;52;p5"/>
          <p:cNvSpPr txBox="1"/>
          <p:nvPr/>
        </p:nvSpPr>
        <p:spPr>
          <a:xfrm>
            <a:off x="2667000" y="6356350"/>
            <a:ext cx="3352800" cy="365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D1EAEE"/>
              </a:buClr>
              <a:buSzPts val="1200"/>
              <a:buFont typeface="Constantia"/>
              <a:buNone/>
            </a:pPr>
            <a:r>
              <a:rPr lang="en-US" sz="1200" b="0" i="0" u="none" strike="noStrike" cap="none">
                <a:solidFill>
                  <a:srgbClr val="D1EAEE"/>
                </a:solidFill>
                <a:latin typeface="Constantia"/>
                <a:ea typeface="Constantia"/>
                <a:cs typeface="Constantia"/>
                <a:sym typeface="Constantia"/>
              </a:rPr>
              <a:t>InstaGana, L.L.C Proprietary and Confidential</a:t>
            </a:r>
            <a:endParaRPr sz="1400" b="0" i="0" u="none" strike="noStrike" cap="none">
              <a:solidFill>
                <a:srgbClr val="000000"/>
              </a:solidFill>
              <a:latin typeface="Arial"/>
              <a:ea typeface="Arial"/>
              <a:cs typeface="Arial"/>
              <a:sym typeface="Arial"/>
            </a:endParaRPr>
          </a:p>
        </p:txBody>
      </p:sp>
      <p:sp>
        <p:nvSpPr>
          <p:cNvPr id="53" name="Google Shape;53;p5"/>
          <p:cNvSpPr txBox="1"/>
          <p:nvPr/>
        </p:nvSpPr>
        <p:spPr>
          <a:xfrm>
            <a:off x="195262" y="920750"/>
            <a:ext cx="8704200" cy="5735700"/>
          </a:xfrm>
          <a:prstGeom prst="rect">
            <a:avLst/>
          </a:prstGeom>
          <a:noFill/>
          <a:ln>
            <a:noFill/>
          </a:ln>
        </p:spPr>
        <p:txBody>
          <a:bodyPr spcFirstLastPara="1" wrap="square" lIns="0" tIns="45700" rIns="18275" bIns="45700" anchor="t" anchorCtr="0">
            <a:noAutofit/>
          </a:bodyPr>
          <a:lstStyle/>
          <a:p>
            <a:pPr marL="457200" indent="-457200">
              <a:lnSpc>
                <a:spcPct val="115000"/>
              </a:lnSpc>
              <a:buClr>
                <a:schemeClr val="lt1"/>
              </a:buClr>
              <a:buSzPts val="2400"/>
              <a:buFont typeface="Arial"/>
              <a:buChar char="•"/>
            </a:pPr>
            <a:r>
              <a:rPr lang="en-US" sz="2400" dirty="0"/>
              <a:t>I</a:t>
            </a:r>
            <a:r>
              <a:rPr lang="en-US" sz="2400" dirty="0">
                <a:solidFill>
                  <a:schemeClr val="bg1"/>
                </a:solidFill>
              </a:rPr>
              <a:t> was introduced to </a:t>
            </a:r>
            <a:r>
              <a:rPr lang="en-US" sz="2400" dirty="0" err="1">
                <a:solidFill>
                  <a:schemeClr val="bg1"/>
                </a:solidFill>
              </a:rPr>
              <a:t>Javascript</a:t>
            </a:r>
            <a:r>
              <a:rPr lang="en-US" sz="2400" dirty="0">
                <a:solidFill>
                  <a:schemeClr val="bg1"/>
                </a:solidFill>
              </a:rPr>
              <a:t>, and got a good hold on the language through the several modules done</a:t>
            </a:r>
          </a:p>
          <a:p>
            <a:pPr marL="457200" indent="-457200">
              <a:lnSpc>
                <a:spcPct val="115000"/>
              </a:lnSpc>
              <a:buClr>
                <a:schemeClr val="lt1"/>
              </a:buClr>
              <a:buSzPts val="2400"/>
              <a:buFont typeface="Arial"/>
              <a:buChar char="•"/>
            </a:pPr>
            <a:r>
              <a:rPr lang="en-US" sz="2400" dirty="0">
                <a:solidFill>
                  <a:schemeClr val="bg1"/>
                </a:solidFill>
              </a:rPr>
              <a:t>I learnt a lot about software development and the various stages it involves. </a:t>
            </a:r>
          </a:p>
          <a:p>
            <a:pPr marL="457200" indent="-457200">
              <a:lnSpc>
                <a:spcPct val="115000"/>
              </a:lnSpc>
              <a:buClr>
                <a:schemeClr val="lt1"/>
              </a:buClr>
              <a:buSzPts val="2400"/>
              <a:buFont typeface="Arial"/>
              <a:buChar char="•"/>
            </a:pPr>
            <a:r>
              <a:rPr lang="en-US" sz="2400" dirty="0">
                <a:solidFill>
                  <a:schemeClr val="bg1"/>
                </a:solidFill>
              </a:rPr>
              <a:t>I was introduced to Facebook Developer, and learnt how to create a Chatbot using it. I also understood the important features of the developer.</a:t>
            </a:r>
          </a:p>
          <a:p>
            <a:pPr marL="457200" indent="-457200">
              <a:lnSpc>
                <a:spcPct val="115000"/>
              </a:lnSpc>
              <a:buClr>
                <a:schemeClr val="lt1"/>
              </a:buClr>
              <a:buSzPts val="2400"/>
              <a:buFont typeface="Arial"/>
              <a:buChar char="•"/>
            </a:pPr>
            <a:r>
              <a:rPr lang="en-US" sz="2400" dirty="0">
                <a:solidFill>
                  <a:schemeClr val="bg1"/>
                </a:solidFill>
              </a:rPr>
              <a:t>I understood how Cloud infrastructure functions, and how JSON files, and mongo DB stored in the AWS cloud are accessed through node.js</a:t>
            </a:r>
          </a:p>
          <a:p>
            <a:pPr marL="457200" indent="-457200">
              <a:lnSpc>
                <a:spcPct val="115000"/>
              </a:lnSpc>
              <a:buClr>
                <a:schemeClr val="lt1"/>
              </a:buClr>
              <a:buSzPts val="2400"/>
              <a:buFont typeface="Arial"/>
              <a:buChar char="•"/>
            </a:pPr>
            <a:r>
              <a:rPr lang="en-US" sz="2400" dirty="0">
                <a:solidFill>
                  <a:schemeClr val="bg1"/>
                </a:solidFill>
              </a:rPr>
              <a:t>Additionally, I learnt how to efficiently plan a project by dividing it into various modules and implementing and testing each of these one at a time before integrating them together</a:t>
            </a:r>
            <a:r>
              <a:rPr lang="en-US" sz="2400" dirty="0"/>
              <a:t>.</a:t>
            </a:r>
          </a:p>
          <a:p>
            <a:pPr marL="457200" indent="-457200">
              <a:lnSpc>
                <a:spcPct val="115000"/>
              </a:lnSpc>
              <a:buClr>
                <a:schemeClr val="lt1"/>
              </a:buClr>
              <a:buSzPts val="2400"/>
              <a:buFont typeface="Arial"/>
              <a:buChar char="•"/>
            </a:pPr>
            <a:endParaRPr lang="en-US" sz="2400" dirty="0"/>
          </a:p>
          <a:p>
            <a:pPr marL="457200" indent="-457200">
              <a:lnSpc>
                <a:spcPct val="115000"/>
              </a:lnSpc>
              <a:buClr>
                <a:schemeClr val="lt1"/>
              </a:buClr>
              <a:buSzPts val="2400"/>
              <a:buFont typeface="Arial"/>
              <a:buChar char="•"/>
            </a:pPr>
            <a:endParaRPr lang="en-US" sz="2400" dirty="0"/>
          </a:p>
          <a:p>
            <a:pPr marL="457200" indent="-457200">
              <a:lnSpc>
                <a:spcPct val="115000"/>
              </a:lnSpc>
              <a:buClr>
                <a:schemeClr val="lt1"/>
              </a:buClr>
              <a:buSzPts val="2400"/>
              <a:buFont typeface="Arial"/>
              <a:buChar char="•"/>
            </a:pPr>
            <a:endParaRPr lang="en-US" sz="2400" dirty="0"/>
          </a:p>
          <a:p>
            <a:pPr marL="457200" marR="0" lvl="0" indent="-457200" algn="l" rtl="0">
              <a:lnSpc>
                <a:spcPct val="115000"/>
              </a:lnSpc>
              <a:spcBef>
                <a:spcPts val="0"/>
              </a:spcBef>
              <a:spcAft>
                <a:spcPts val="0"/>
              </a:spcAft>
              <a:buClr>
                <a:schemeClr val="lt1"/>
              </a:buClr>
              <a:buSzPts val="2400"/>
              <a:buFont typeface="Arial"/>
              <a:buChar char="•"/>
            </a:pPr>
            <a:endParaRPr sz="24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8710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5"/>
          <p:cNvSpPr txBox="1">
            <a:spLocks noGrp="1"/>
          </p:cNvSpPr>
          <p:nvPr>
            <p:ph type="ctrTitle" idx="4294967295"/>
          </p:nvPr>
        </p:nvSpPr>
        <p:spPr>
          <a:xfrm>
            <a:off x="6350" y="0"/>
            <a:ext cx="8040600" cy="1127100"/>
          </a:xfrm>
          <a:prstGeom prst="rect">
            <a:avLst/>
          </a:prstGeom>
          <a:noFill/>
          <a:ln>
            <a:noFill/>
          </a:ln>
        </p:spPr>
        <p:txBody>
          <a:bodyPr spcFirstLastPara="1" wrap="square" lIns="0" tIns="0" rIns="18275" bIns="0" anchor="ctr" anchorCtr="0">
            <a:noAutofit/>
          </a:bodyPr>
          <a:lstStyle/>
          <a:p>
            <a:pPr marL="0" marR="0" lvl="0" indent="0" algn="l" rtl="0">
              <a:lnSpc>
                <a:spcPct val="100000"/>
              </a:lnSpc>
              <a:spcBef>
                <a:spcPts val="0"/>
              </a:spcBef>
              <a:spcAft>
                <a:spcPts val="0"/>
              </a:spcAft>
              <a:buClr>
                <a:schemeClr val="lt1"/>
              </a:buClr>
              <a:buSzPts val="4400"/>
              <a:buFont typeface="Calibri"/>
              <a:buNone/>
            </a:pPr>
            <a:r>
              <a:rPr lang="en-US" sz="4400" b="1" i="0" u="none" strike="noStrike" cap="none" dirty="0">
                <a:solidFill>
                  <a:schemeClr val="lt1"/>
                </a:solidFill>
                <a:latin typeface="Calibri"/>
                <a:ea typeface="Calibri"/>
                <a:cs typeface="Calibri"/>
                <a:sym typeface="Calibri"/>
              </a:rPr>
              <a:t>Feedback/Comments</a:t>
            </a:r>
            <a:endParaRPr sz="5600" b="1" i="1" u="none" strike="noStrike" cap="none" dirty="0">
              <a:solidFill>
                <a:schemeClr val="lt1"/>
              </a:solidFill>
              <a:latin typeface="Calibri"/>
              <a:ea typeface="Calibri"/>
              <a:cs typeface="Calibri"/>
              <a:sym typeface="Calibri"/>
            </a:endParaRPr>
          </a:p>
        </p:txBody>
      </p:sp>
      <p:sp>
        <p:nvSpPr>
          <p:cNvPr id="51" name="Google Shape;51;p5"/>
          <p:cNvSpPr txBox="1"/>
          <p:nvPr/>
        </p:nvSpPr>
        <p:spPr>
          <a:xfrm>
            <a:off x="7924800" y="6356350"/>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D1EAEE"/>
              </a:buClr>
              <a:buSzPts val="1200"/>
              <a:buFont typeface="Constantia"/>
              <a:buNone/>
            </a:pPr>
            <a:fld id="{00000000-1234-1234-1234-123412341234}" type="slidenum">
              <a:rPr lang="en-US" sz="1200" b="0" i="0" u="none" strike="noStrike" cap="none">
                <a:solidFill>
                  <a:srgbClr val="D1EAEE"/>
                </a:solidFill>
                <a:latin typeface="Constantia"/>
                <a:ea typeface="Constantia"/>
                <a:cs typeface="Constantia"/>
                <a:sym typeface="Constantia"/>
              </a:rPr>
              <a:t>4</a:t>
            </a:fld>
            <a:endParaRPr sz="1400" b="0" i="0" u="none" strike="noStrike" cap="none">
              <a:solidFill>
                <a:srgbClr val="000000"/>
              </a:solidFill>
              <a:latin typeface="Arial"/>
              <a:ea typeface="Arial"/>
              <a:cs typeface="Arial"/>
              <a:sym typeface="Arial"/>
            </a:endParaRPr>
          </a:p>
        </p:txBody>
      </p:sp>
      <p:sp>
        <p:nvSpPr>
          <p:cNvPr id="52" name="Google Shape;52;p5"/>
          <p:cNvSpPr txBox="1"/>
          <p:nvPr/>
        </p:nvSpPr>
        <p:spPr>
          <a:xfrm>
            <a:off x="2667000" y="6356350"/>
            <a:ext cx="3352800" cy="365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D1EAEE"/>
              </a:buClr>
              <a:buSzPts val="1200"/>
              <a:buFont typeface="Constantia"/>
              <a:buNone/>
            </a:pPr>
            <a:r>
              <a:rPr lang="en-US" sz="1200" b="0" i="0" u="none" strike="noStrike" cap="none">
                <a:solidFill>
                  <a:srgbClr val="D1EAEE"/>
                </a:solidFill>
                <a:latin typeface="Constantia"/>
                <a:ea typeface="Constantia"/>
                <a:cs typeface="Constantia"/>
                <a:sym typeface="Constantia"/>
              </a:rPr>
              <a:t>InstaGana, L.L.C Proprietary and Confidential</a:t>
            </a:r>
            <a:endParaRPr sz="1400" b="0" i="0" u="none" strike="noStrike" cap="none">
              <a:solidFill>
                <a:srgbClr val="000000"/>
              </a:solidFill>
              <a:latin typeface="Arial"/>
              <a:ea typeface="Arial"/>
              <a:cs typeface="Arial"/>
              <a:sym typeface="Arial"/>
            </a:endParaRPr>
          </a:p>
        </p:txBody>
      </p:sp>
      <p:sp>
        <p:nvSpPr>
          <p:cNvPr id="53" name="Google Shape;53;p5"/>
          <p:cNvSpPr txBox="1"/>
          <p:nvPr/>
        </p:nvSpPr>
        <p:spPr>
          <a:xfrm>
            <a:off x="195262" y="920750"/>
            <a:ext cx="8704200" cy="5735700"/>
          </a:xfrm>
          <a:prstGeom prst="rect">
            <a:avLst/>
          </a:prstGeom>
          <a:noFill/>
          <a:ln>
            <a:noFill/>
          </a:ln>
        </p:spPr>
        <p:txBody>
          <a:bodyPr spcFirstLastPara="1" wrap="square" lIns="0" tIns="45700" rIns="18275" bIns="45700" anchor="t" anchorCtr="0">
            <a:noAutofit/>
          </a:bodyPr>
          <a:lstStyle/>
          <a:p>
            <a:pPr marL="457200" marR="0" lvl="0" indent="-457200" algn="l" rtl="0">
              <a:lnSpc>
                <a:spcPct val="115000"/>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This project has been a huge learning experience for me and would help me greatly in my future endeavors. I hope to be a part of many more IGL </a:t>
            </a:r>
            <a:r>
              <a:rPr lang="en-US" sz="2400" b="0" i="0" u="none" strike="noStrike" cap="none" dirty="0" err="1">
                <a:solidFill>
                  <a:schemeClr val="lt1"/>
                </a:solidFill>
                <a:latin typeface="Arial"/>
                <a:ea typeface="Arial"/>
                <a:cs typeface="Arial"/>
                <a:sym typeface="Arial"/>
              </a:rPr>
              <a:t>HandsOn</a:t>
            </a:r>
            <a:r>
              <a:rPr lang="en-US" sz="2400" b="0" i="0" u="none" strike="noStrike" cap="none" dirty="0">
                <a:solidFill>
                  <a:schemeClr val="lt1"/>
                </a:solidFill>
                <a:latin typeface="Arial"/>
                <a:ea typeface="Arial"/>
                <a:cs typeface="Arial"/>
                <a:sym typeface="Arial"/>
              </a:rPr>
              <a:t> projects in the future!</a:t>
            </a:r>
            <a:endParaRPr sz="24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19898526"/>
      </p:ext>
    </p:extLst>
  </p:cSld>
  <p:clrMapOvr>
    <a:masterClrMapping/>
  </p:clrMapOvr>
</p:sld>
</file>

<file path=ppt/theme/theme1.xml><?xml version="1.0" encoding="utf-8"?>
<a:theme xmlns:a="http://schemas.openxmlformats.org/drawingml/2006/main"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305</Words>
  <Application>Microsoft Office PowerPoint</Application>
  <PresentationFormat>On-screen Show (4:3)</PresentationFormat>
  <Paragraphs>23</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Constantia</vt:lpstr>
      <vt:lpstr>Arial</vt:lpstr>
      <vt:lpstr>Calibri</vt:lpstr>
      <vt:lpstr>Noto Sans Symbols</vt:lpstr>
      <vt:lpstr>1_Flow</vt:lpstr>
      <vt:lpstr>IGL Facebook Chatbot Meera Ganesan Bangalore, India</vt:lpstr>
      <vt:lpstr>Project Overview</vt:lpstr>
      <vt:lpstr>What You Learned</vt:lpstr>
      <vt:lpstr>Feedback/Comments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IGL HandsOn (Premium Technology Training)</dc:title>
  <dc:creator>Meera Ganesan</dc:creator>
  <cp:lastModifiedBy>Meera Ganesan</cp:lastModifiedBy>
  <cp:revision>7</cp:revision>
  <dcterms:modified xsi:type="dcterms:W3CDTF">2019-03-21T14:58:02Z</dcterms:modified>
</cp:coreProperties>
</file>