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Times New Roman Bold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4449" y="3365834"/>
            <a:ext cx="14439103" cy="1777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22"/>
              </a:lnSpc>
              <a:spcBef>
                <a:spcPct val="0"/>
              </a:spcBef>
            </a:pPr>
            <a:r>
              <a:rPr lang="en-US" sz="9301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SMART ENEGRY METER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24449" y="7461251"/>
            <a:ext cx="14439103" cy="1797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by: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PRANEETH B - CB.SC.U4AIE24109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MEERA S -  CB.SC.U4AIE24133</a:t>
            </a:r>
          </a:p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MITHUL AKSHAY -  CB.SC.U4AIE24135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MOHAN INNANI - CB.SC.U4AIE24136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94226" y="2433666"/>
            <a:ext cx="12899548" cy="6562645"/>
          </a:xfrm>
          <a:custGeom>
            <a:avLst/>
            <a:gdLst/>
            <a:ahLst/>
            <a:cxnLst/>
            <a:rect l="l" t="t" r="r" b="b"/>
            <a:pathLst>
              <a:path w="12899548" h="6562645">
                <a:moveTo>
                  <a:pt x="0" y="0"/>
                </a:moveTo>
                <a:lnTo>
                  <a:pt x="12899548" y="0"/>
                </a:lnTo>
                <a:lnTo>
                  <a:pt x="12899548" y="6562645"/>
                </a:lnTo>
                <a:lnTo>
                  <a:pt x="0" y="6562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21684" y="790575"/>
            <a:ext cx="5244632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CIRCUIT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871761"/>
            <a:ext cx="11301259" cy="5368098"/>
          </a:xfrm>
          <a:custGeom>
            <a:avLst/>
            <a:gdLst/>
            <a:ahLst/>
            <a:cxnLst/>
            <a:rect l="l" t="t" r="r" b="b"/>
            <a:pathLst>
              <a:path w="11301259" h="5368098">
                <a:moveTo>
                  <a:pt x="0" y="0"/>
                </a:moveTo>
                <a:lnTo>
                  <a:pt x="11301258" y="0"/>
                </a:lnTo>
                <a:lnTo>
                  <a:pt x="11301258" y="5368098"/>
                </a:lnTo>
                <a:lnTo>
                  <a:pt x="0" y="5368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86544" y="790575"/>
            <a:ext cx="6914912" cy="169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INTERFACE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6098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686544" y="1643708"/>
            <a:ext cx="6914912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the user inteface would look like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99658"/>
            <a:ext cx="16230600" cy="7506653"/>
          </a:xfrm>
          <a:custGeom>
            <a:avLst/>
            <a:gdLst/>
            <a:ahLst/>
            <a:cxnLst/>
            <a:rect l="l" t="t" r="r" b="b"/>
            <a:pathLst>
              <a:path w="16230600" h="7506653">
                <a:moveTo>
                  <a:pt x="0" y="0"/>
                </a:moveTo>
                <a:lnTo>
                  <a:pt x="16230600" y="0"/>
                </a:lnTo>
                <a:lnTo>
                  <a:pt x="16230600" y="7506652"/>
                </a:lnTo>
                <a:lnTo>
                  <a:pt x="0" y="7506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47239" y="781050"/>
            <a:ext cx="10022443" cy="1218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7"/>
              </a:lnSpc>
              <a:spcBef>
                <a:spcPct val="0"/>
              </a:spcBef>
            </a:pPr>
            <a:r>
              <a:rPr lang="en-US" sz="63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CIRCUIT CONNECTIONS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84968"/>
            <a:ext cx="16230600" cy="4524280"/>
          </a:xfrm>
          <a:custGeom>
            <a:avLst/>
            <a:gdLst/>
            <a:ahLst/>
            <a:cxnLst/>
            <a:rect l="l" t="t" r="r" b="b"/>
            <a:pathLst>
              <a:path w="16230600" h="4524280">
                <a:moveTo>
                  <a:pt x="0" y="0"/>
                </a:moveTo>
                <a:lnTo>
                  <a:pt x="16230600" y="0"/>
                </a:lnTo>
                <a:lnTo>
                  <a:pt x="16230600" y="4524280"/>
                </a:lnTo>
                <a:lnTo>
                  <a:pt x="0" y="452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19220"/>
            <a:ext cx="16230600" cy="9048560"/>
          </a:xfrm>
          <a:custGeom>
            <a:avLst/>
            <a:gdLst/>
            <a:ahLst/>
            <a:cxnLst/>
            <a:rect l="l" t="t" r="r" b="b"/>
            <a:pathLst>
              <a:path w="16230600" h="9048560">
                <a:moveTo>
                  <a:pt x="0" y="0"/>
                </a:moveTo>
                <a:lnTo>
                  <a:pt x="16230600" y="0"/>
                </a:lnTo>
                <a:lnTo>
                  <a:pt x="16230600" y="9048560"/>
                </a:lnTo>
                <a:lnTo>
                  <a:pt x="0" y="904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6230600" cy="4524280"/>
          </a:xfrm>
          <a:custGeom>
            <a:avLst/>
            <a:gdLst/>
            <a:ahLst/>
            <a:cxnLst/>
            <a:rect l="l" t="t" r="r" b="b"/>
            <a:pathLst>
              <a:path w="16230600" h="4524280">
                <a:moveTo>
                  <a:pt x="0" y="0"/>
                </a:moveTo>
                <a:lnTo>
                  <a:pt x="16230600" y="0"/>
                </a:lnTo>
                <a:lnTo>
                  <a:pt x="16230600" y="4524280"/>
                </a:lnTo>
                <a:lnTo>
                  <a:pt x="0" y="452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0073" y="1264731"/>
            <a:ext cx="13127855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 AND 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670986"/>
            <a:ext cx="13999979" cy="549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Monitoring: Users can track energy consumption instantly, enabling proactive management of electricity usage.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Management: Allows users to monitor electricity usage trends and estimate monthly bills to avoid unexpected costs.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Logging: Stores historical data for analysis, helping users identify patterns and make informed decisions on energy conservation.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 Thresholds: Users can set energy usage thresholds to receive warnings when approaching limits.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Interface: Offers intuitive dashboards for easy understanding of energy data, suitable for all types of users.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0073" y="1264731"/>
            <a:ext cx="13127855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 AND 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3103911"/>
            <a:ext cx="13999979" cy="3510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Limitations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Initial Cost: Smart meters require expensive hardware and setup.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Dependency: IoT-based meters rely on a stable internet connection for remote monitoring.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Issues: Large-scale implementation, especially in industrial setups, can be costly and complex.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Concerns: Continuous data collection raises concerns about user data security.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8961" y="790575"/>
            <a:ext cx="5930079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6355" y="1839856"/>
            <a:ext cx="15115289" cy="796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IoT-Based Demand Side Management System enables real-time monitoring and efficient control of electricity consumption.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track and optimize their energy usage remotely by integrating ESP32, smart sensors (SCT-013 &amp; ZMPT101B), and the Blynk 2.0 app.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helps reduce energy wastage, lower electricity bills, and promote sustainable energy use.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challenges like internet dependency and initial setup costs, the system provides a scalable and efficient solution.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Analytics: Incorporating AI for predictive energy usage patterns and recommendations to save electricity.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Automation: Automating energy-saving actions, such as turning off appliances when not in use, for smarter energy conservation.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Scalability: Expanding the system to monitor and manage energy for industrial or commercial building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1799" y="2353502"/>
            <a:ext cx="13984402" cy="6904798"/>
          </a:xfrm>
          <a:custGeom>
            <a:avLst/>
            <a:gdLst/>
            <a:ahLst/>
            <a:cxnLst/>
            <a:rect l="l" t="t" r="r" b="b"/>
            <a:pathLst>
              <a:path w="13984402" h="6904798">
                <a:moveTo>
                  <a:pt x="0" y="0"/>
                </a:moveTo>
                <a:lnTo>
                  <a:pt x="13984402" y="0"/>
                </a:lnTo>
                <a:lnTo>
                  <a:pt x="13984402" y="6904798"/>
                </a:lnTo>
                <a:lnTo>
                  <a:pt x="0" y="690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30788" y="790575"/>
            <a:ext cx="4026424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TIMELINE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55298" y="790575"/>
            <a:ext cx="6406324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280920"/>
            <a:ext cx="13999979" cy="697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we will learn how to make our own IoT-Based Electricity Energy Meter using ESP32 &amp; monitor data on the Blynk Application.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Smart Energy Meter is an advanced electricity monitoring system that measures and records real-time power consumption.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integrates an ESP32 Wi-Fi module with voltage and current sensors to accurately calculate energy usage and transmit data to the Blynk IoT platform for remote monitoring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consists of a ZMPT101B AC Voltage Sensor to measure voltage and an SCT-013 Non-Invasive AC Current Sensor to measure current. The ESP32 processes these readings to compute power and energy consumption.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16x2 LCD display (optional) provides real-time local monitoring, while users can access data remotely through the Blynk app on mobile devices or laptops.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smart meter helps save energy by showing how much power is being used. It is useful for homes and businesses to track and manage electricity consumption.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67789" y="4003675"/>
            <a:ext cx="7952423" cy="189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995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816923"/>
            <a:ext cx="13999979" cy="301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AC Power Supply (230V AC Input)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electrical power source supplying 230V AC to the system.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measure voltage and current from this power supply.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Low-voltage components like ESP32 operate using regulated DC power from an adapter or voltage regulator.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995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6320" y="2631383"/>
            <a:ext cx="13999979" cy="5491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Voltage Measurement – ZMPT101B AC Voltage Sensor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ZMPT101B AC Voltage Sensor is used for precise AC voltage measurement. It uses a high-precision voltage transformer and an operational amplifier circuit to step down and isolate the AC voltage, making it safe for microcontrollers like the ESP32 to process.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Sensing: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ZMPT101B contains a miniature electromagnetic transformer that detects AC voltage from the mains supply.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Conditioning: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sensor module includes an operational amplifier, which converts the transformer's output into a readable analog signal.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amplifies and filters the signal to improve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995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56320" y="2631383"/>
            <a:ext cx="13999979" cy="598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Analog Output: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module outputs an AC waveform as an analog voltage signal.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signal is typically centered around a mid-range voltage (2.5V for a 5V system).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Microcontroller Processing (ESP32):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 reads the sensor’s output using its ADC (Analog-to-Digital Converter).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AC voltage is derived from the waveform using sampling techniques and RMS calculations.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Power and Energy Calculation: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voltage readings are obtained, they can be combined with current measurements (from SCT-013) to calculate real-time power consumption (P = V × I) and energy usage over time.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49956" y="56380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1613085"/>
            <a:ext cx="13999979" cy="796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Current Measurement – SCT-013 Non-Invasive AC Current Sensor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SCT-013 AC Current Sensor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SCT-013 is a clamp-type, non-invasive AC sensor that measures current without direct contact, using electromagnetic induction like a transformer.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Induction: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 flowing through a conductor generates a changing magnetic field.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induces a proportional current in the sensor’s internal coil (per Faraday’s Law).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Conversion: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resistor converts the induced current into a measurable AC voltage signal.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ESP32 Processing: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 reads the AC voltage via its ADC, samples it, and applies RMS calculations to derive the actual current in amperes (A).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&amp; Energy Calculation: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the current from the SCT-013 with the voltage from the ZMPT101B, the ESP32 computes real-time power (P = V × I) and tracks energy consumption over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3549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835910"/>
            <a:ext cx="13999979" cy="4500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Data Processing – ESP32 Wi-Fi Module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 is the main processor that handles sensor readings and calculations.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analog signals from the voltage and current sensors.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(Watts) = Voltage × Current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Consumption (kWh) = Power × Time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Formats the data for both local display and remote transmission.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functions as a Wi-Fi module for cloud communication.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3549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835910"/>
            <a:ext cx="13999979" cy="499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Local Display – 16x2 LCD (Optional but Useful)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16x2 LCD display shows real-time voltage, current, power, and energy locally.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connected to the ESP32 via I2C communication, allowing efficient data transfer.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useful for quick on-site monitoring without needing an internet connection.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 Data Transmission – Blynk IoT Platform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 connects to Wi-Fi and sends data to the Blynk cloud server.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Blynk IoT platform provides a real-time dashboard for data visualization.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users to monitor energy usage remotely.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35496" y="790575"/>
            <a:ext cx="6617008" cy="116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7"/>
              </a:lnSpc>
              <a:spcBef>
                <a:spcPct val="0"/>
              </a:spcBef>
            </a:pPr>
            <a:r>
              <a:rPr lang="en-US" sz="609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4011" y="2423600"/>
            <a:ext cx="13999979" cy="697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7. User Interface – Mobile Devices / Laptops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view energy data via the Blynk mobile app or web dashboard.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Displays: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voltage, current, power, and energy.</a:t>
            </a:r>
          </a:p>
          <a:p>
            <a:pPr marL="1209039" lvl="2" indent="-403013" algn="just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and trends for better energy consumption analysis.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track and manage electricity usage efficiently.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smart energy meter automates power monitoring and provides real-time data.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 acts as the central processor, handling sensor data and cloud communication.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 sensors provide essential measurements, while the LCD and Blynk app enable easy visualization.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residential and industrial users can benefit from better energy management and reduced power wastage.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Custom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 Bold</vt:lpstr>
      <vt:lpstr>Calibri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ENEGRY METER</dc:title>
  <dc:creator>Meera Sathyajith</dc:creator>
  <cp:lastModifiedBy>Meera Sathyajith</cp:lastModifiedBy>
  <cp:revision>1</cp:revision>
  <dcterms:created xsi:type="dcterms:W3CDTF">2006-08-16T00:00:00Z</dcterms:created>
  <dcterms:modified xsi:type="dcterms:W3CDTF">2025-03-12T14:15:51Z</dcterms:modified>
  <dc:identifier>DAGhhUEW_DU</dc:identifier>
</cp:coreProperties>
</file>