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7" r:id="rId6"/>
    <p:sldId id="268" r:id="rId7"/>
    <p:sldId id="260" r:id="rId8"/>
    <p:sldId id="261" r:id="rId9"/>
    <p:sldId id="269" r:id="rId10"/>
    <p:sldId id="270" r:id="rId11"/>
    <p:sldId id="262" r:id="rId12"/>
    <p:sldId id="264" r:id="rId13"/>
    <p:sldId id="266" r:id="rId14"/>
    <p:sldId id="265" r:id="rId15"/>
    <p:sldId id="271" r:id="rId16"/>
    <p:sldId id="272" r:id="rId17"/>
    <p:sldId id="26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2298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2CBC9-7104-4A90-BBCC-A68A15BC7CCD}" type="datetimeFigureOut">
              <a:rPr lang="en-NZ" smtClean="0"/>
              <a:t>18/01/2025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BD0A0-4409-4795-8EE3-F643DEEAC59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72251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2CBC9-7104-4A90-BBCC-A68A15BC7CCD}" type="datetimeFigureOut">
              <a:rPr lang="en-NZ" smtClean="0"/>
              <a:t>18/01/2025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BD0A0-4409-4795-8EE3-F643DEEAC59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73032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2CBC9-7104-4A90-BBCC-A68A15BC7CCD}" type="datetimeFigureOut">
              <a:rPr lang="en-NZ" smtClean="0"/>
              <a:t>18/01/2025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BD0A0-4409-4795-8EE3-F643DEEAC598}" type="slidenum">
              <a:rPr lang="en-NZ" smtClean="0"/>
              <a:t>‹#›</a:t>
            </a:fld>
            <a:endParaRPr lang="en-NZ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5323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2CBC9-7104-4A90-BBCC-A68A15BC7CCD}" type="datetimeFigureOut">
              <a:rPr lang="en-NZ" smtClean="0"/>
              <a:t>18/01/2025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BD0A0-4409-4795-8EE3-F643DEEAC59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52179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2CBC9-7104-4A90-BBCC-A68A15BC7CCD}" type="datetimeFigureOut">
              <a:rPr lang="en-NZ" smtClean="0"/>
              <a:t>18/01/2025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BD0A0-4409-4795-8EE3-F643DEEAC598}" type="slidenum">
              <a:rPr lang="en-NZ" smtClean="0"/>
              <a:t>‹#›</a:t>
            </a:fld>
            <a:endParaRPr lang="en-NZ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9074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2CBC9-7104-4A90-BBCC-A68A15BC7CCD}" type="datetimeFigureOut">
              <a:rPr lang="en-NZ" smtClean="0"/>
              <a:t>18/01/2025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BD0A0-4409-4795-8EE3-F643DEEAC59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37876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2CBC9-7104-4A90-BBCC-A68A15BC7CCD}" type="datetimeFigureOut">
              <a:rPr lang="en-NZ" smtClean="0"/>
              <a:t>18/01/2025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BD0A0-4409-4795-8EE3-F643DEEAC59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217553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2CBC9-7104-4A90-BBCC-A68A15BC7CCD}" type="datetimeFigureOut">
              <a:rPr lang="en-NZ" smtClean="0"/>
              <a:t>18/01/2025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BD0A0-4409-4795-8EE3-F643DEEAC59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74228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2CBC9-7104-4A90-BBCC-A68A15BC7CCD}" type="datetimeFigureOut">
              <a:rPr lang="en-NZ" smtClean="0"/>
              <a:t>18/01/2025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BD0A0-4409-4795-8EE3-F643DEEAC59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28959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2CBC9-7104-4A90-BBCC-A68A15BC7CCD}" type="datetimeFigureOut">
              <a:rPr lang="en-NZ" smtClean="0"/>
              <a:t>18/01/2025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BD0A0-4409-4795-8EE3-F643DEEAC59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83617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2CBC9-7104-4A90-BBCC-A68A15BC7CCD}" type="datetimeFigureOut">
              <a:rPr lang="en-NZ" smtClean="0"/>
              <a:t>18/01/2025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BD0A0-4409-4795-8EE3-F643DEEAC59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33194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2CBC9-7104-4A90-BBCC-A68A15BC7CCD}" type="datetimeFigureOut">
              <a:rPr lang="en-NZ" smtClean="0"/>
              <a:t>18/01/2025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BD0A0-4409-4795-8EE3-F643DEEAC59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01640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2CBC9-7104-4A90-BBCC-A68A15BC7CCD}" type="datetimeFigureOut">
              <a:rPr lang="en-NZ" smtClean="0"/>
              <a:t>18/01/2025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BD0A0-4409-4795-8EE3-F643DEEAC59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54859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2CBC9-7104-4A90-BBCC-A68A15BC7CCD}" type="datetimeFigureOut">
              <a:rPr lang="en-NZ" smtClean="0"/>
              <a:t>18/01/2025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BD0A0-4409-4795-8EE3-F643DEEAC59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49892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2CBC9-7104-4A90-BBCC-A68A15BC7CCD}" type="datetimeFigureOut">
              <a:rPr lang="en-NZ" smtClean="0"/>
              <a:t>18/01/2025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BD0A0-4409-4795-8EE3-F643DEEAC59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14158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BD0A0-4409-4795-8EE3-F643DEEAC598}" type="slidenum">
              <a:rPr lang="en-NZ" smtClean="0"/>
              <a:t>‹#›</a:t>
            </a:fld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2CBC9-7104-4A90-BBCC-A68A15BC7CCD}" type="datetimeFigureOut">
              <a:rPr lang="en-NZ" smtClean="0"/>
              <a:t>18/01/2025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22770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2CBC9-7104-4A90-BBCC-A68A15BC7CCD}" type="datetimeFigureOut">
              <a:rPr lang="en-NZ" smtClean="0"/>
              <a:t>18/01/2025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C7BD0A0-4409-4795-8EE3-F643DEEAC59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16838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lucid.app/lucidchart/f25ec6c9-0cb5-4e2f-a9b1-8704e48a966a/edit?view_items=f0sKmaQEzoK4&amp;invitationId=inv_d2309384-4d34-46a2-8d68-0da41e9ab404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125F4-1966-4747-161A-F87D538DB8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/>
              <a:t>Meera Menon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2D4A8F-D9B0-ED9C-F7F0-F897DCAE0B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/>
              <a:t>Software Engineering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1529221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F4FD3-EB11-9D27-1DB1-DE03C9B28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A182E-38D0-7076-CB33-B058DA2AE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434165"/>
            <a:ext cx="8725362" cy="4607198"/>
          </a:xfrm>
        </p:spPr>
        <p:txBody>
          <a:bodyPr/>
          <a:lstStyle/>
          <a:p>
            <a:r>
              <a:rPr lang="en-NZ" b="1" dirty="0"/>
              <a:t>Provide Service Feedback – Medium priority</a:t>
            </a:r>
          </a:p>
          <a:p>
            <a:pPr marL="0" indent="0">
              <a:buNone/>
            </a:pPr>
            <a:r>
              <a:rPr lang="en-US" dirty="0"/>
              <a:t>As a customer, I want to leave a review for completed services, so I can help others make informed decisions.</a:t>
            </a:r>
          </a:p>
          <a:p>
            <a:r>
              <a:rPr lang="en-NZ" b="1" dirty="0"/>
              <a:t>	View Earnings Report – Medium priority</a:t>
            </a:r>
          </a:p>
          <a:p>
            <a:pPr marL="0" indent="0">
              <a:buNone/>
            </a:pPr>
            <a:r>
              <a:rPr lang="en-US" dirty="0"/>
              <a:t>As a service provider, I want to view my earnings over time, so I can track my revenue and growth.</a:t>
            </a:r>
          </a:p>
          <a:p>
            <a:r>
              <a:rPr lang="en-NZ" b="1" dirty="0"/>
              <a:t>	Explore Subscription Packages – Low Priority</a:t>
            </a:r>
          </a:p>
          <a:p>
            <a:pPr marL="0" indent="0">
              <a:buNone/>
            </a:pPr>
            <a:r>
              <a:rPr lang="en-US" dirty="0"/>
              <a:t>As a customer, I want to explore subscription plans for frequent services, so I can save money and have consistent support.</a:t>
            </a:r>
            <a:br>
              <a:rPr lang="en-NZ" dirty="0"/>
            </a:br>
            <a:endParaRPr lang="en-NZ" dirty="0"/>
          </a:p>
          <a:p>
            <a:endParaRPr lang="en-NZ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541503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EFC34-5509-5151-FF5D-C90B7588C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1CA16-63A0-9558-54A4-DAFA6C0A5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sz="2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Overall Experience</a:t>
            </a:r>
            <a:endParaRPr lang="en-NZ" sz="2800" dirty="0"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NZ" sz="2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Ease of Use</a:t>
            </a:r>
          </a:p>
          <a:p>
            <a:r>
              <a:rPr lang="en-NZ" sz="2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Features and Functionality</a:t>
            </a:r>
          </a:p>
          <a:p>
            <a:r>
              <a:rPr lang="en-NZ" sz="2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Service Quality</a:t>
            </a:r>
            <a:endParaRPr lang="en-NZ" sz="2800" dirty="0"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NZ" sz="2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Suggestions for Improvement</a:t>
            </a:r>
          </a:p>
        </p:txBody>
      </p:sp>
    </p:spTree>
    <p:extLst>
      <p:ext uri="{BB962C8B-B14F-4D97-AF65-F5344CB8AC3E}">
        <p14:creationId xmlns:p14="http://schemas.microsoft.com/office/powerpoint/2010/main" val="2651275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32352-AA28-17DB-7B9C-67D8D6034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UI Design &amp; </a:t>
            </a:r>
            <a:r>
              <a:rPr lang="en-NZ" dirty="0">
                <a:hlinkClick r:id="rId2"/>
              </a:rPr>
              <a:t>Wireframes</a:t>
            </a:r>
            <a:endParaRPr lang="en-NZ" dirty="0"/>
          </a:p>
        </p:txBody>
      </p:sp>
      <p:pic>
        <p:nvPicPr>
          <p:cNvPr id="5" name="Content Placeholder 4" descr="A group of people holding watering cans&#10;&#10;Description automatically generated">
            <a:extLst>
              <a:ext uri="{FF2B5EF4-FFF2-40B4-BE49-F238E27FC236}">
                <a16:creationId xmlns:a16="http://schemas.microsoft.com/office/drawing/2014/main" id="{82D90D4D-624F-8144-8C3D-D5FE036925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550" y="1449780"/>
            <a:ext cx="2606688" cy="4575217"/>
          </a:xfrm>
        </p:spPr>
      </p:pic>
    </p:spTree>
    <p:extLst>
      <p:ext uri="{BB962C8B-B14F-4D97-AF65-F5344CB8AC3E}">
        <p14:creationId xmlns:p14="http://schemas.microsoft.com/office/powerpoint/2010/main" val="826479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EB6DE-E193-AC3D-BF5D-AD9FEDB02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Databases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EB9A56-0C30-B916-ADF8-F716F2FBA1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8897" y="1442902"/>
            <a:ext cx="7969718" cy="5072089"/>
          </a:xfrm>
        </p:spPr>
      </p:pic>
    </p:spTree>
    <p:extLst>
      <p:ext uri="{BB962C8B-B14F-4D97-AF65-F5344CB8AC3E}">
        <p14:creationId xmlns:p14="http://schemas.microsoft.com/office/powerpoint/2010/main" val="1520282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4FE29-5319-88A1-3559-DAC0C03A5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Benefits of MVC in </a:t>
            </a:r>
            <a:r>
              <a:rPr lang="en-NZ" dirty="0" err="1"/>
              <a:t>ServiceEase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CAACB-2A98-504C-A23E-FAFCF51F3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b="1" dirty="0"/>
              <a:t>Scalability</a:t>
            </a:r>
            <a:r>
              <a:rPr lang="en-US" dirty="0"/>
              <a:t>: Each component (Model, View, Controller) is independent, making it easier to add features without affecting other parts of the code.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Readability</a:t>
            </a:r>
            <a:r>
              <a:rPr lang="en-US" dirty="0"/>
              <a:t>: Clear separation of concerns makes the codebase easier to understand and maintain.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Reusability</a:t>
            </a:r>
            <a:r>
              <a:rPr lang="en-US" dirty="0"/>
              <a:t>: Models and Controllers can be reused across different parts of the application.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Testability</a:t>
            </a:r>
            <a:r>
              <a:rPr lang="en-US" dirty="0"/>
              <a:t>: Easier to test individual layers (e.g., unit test Controllers or Views).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918740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F67A2-CC77-4F33-E34F-1983FB909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Quality &amp; Assurance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0DA71-8050-A2A3-7D31-D703A703F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Defined a comprehensive testing plan to cover Unit Testing, Integration Testing, End-to-End-Testing, Performance Testing</a:t>
            </a:r>
          </a:p>
          <a:p>
            <a:r>
              <a:rPr lang="en-US" dirty="0"/>
              <a:t>Configured a local development environment with Test Database on Mongo DB, using Frameworks like Postman, Jest, ensured compatibility across devices and browsers</a:t>
            </a:r>
          </a:p>
          <a:p>
            <a:r>
              <a:rPr lang="en-US" dirty="0"/>
              <a:t>Verified individual components and APIs : Tested CRUD operations for models like User, Service, and Booking, tested form validations, button interactions, and rendering of dynamic data.</a:t>
            </a:r>
          </a:p>
          <a:p>
            <a:r>
              <a:rPr lang="en-US" dirty="0"/>
              <a:t>Performance Testing: Ensured data fetched from the backend (e.g., available services) is displayed correctly on the frontend using </a:t>
            </a:r>
            <a:r>
              <a:rPr lang="en-US" dirty="0" err="1"/>
              <a:t>axios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661668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996E1-9237-A088-C6A0-54673641A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Quality &amp; Assurance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2A202-500C-5F9B-D7B1-FCEA440D1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Simulated user journeys, such as : </a:t>
            </a:r>
            <a:br>
              <a:rPr lang="en-US" dirty="0"/>
            </a:br>
            <a:r>
              <a:rPr lang="en-US" dirty="0"/>
              <a:t>User login → Search for a service → Book a service → Receive confirmation</a:t>
            </a:r>
          </a:p>
          <a:p>
            <a:r>
              <a:rPr lang="en-US" dirty="0"/>
              <a:t>Bug tracking and Fixing: Logged all detected bugs in a tracking tool (e.g., Confluence)</a:t>
            </a:r>
          </a:p>
          <a:p>
            <a:r>
              <a:rPr lang="en-NZ" dirty="0"/>
              <a:t>User Acceptance Testing (UAT) : </a:t>
            </a:r>
            <a:r>
              <a:rPr lang="en-US" dirty="0"/>
              <a:t>Conducted testing sessions with early users (both customers and providers).Gathered feedback on usability, functionality, and performance. Made adjustments based on UAT feedback to enhance the app.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088436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4494B-AD1C-9EFB-EACD-19EDC51B8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Future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BD046-54F5-6638-DD4E-292437DE7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sz="2800" dirty="0"/>
              <a:t>Service Ratings and Reviews</a:t>
            </a:r>
          </a:p>
          <a:p>
            <a:r>
              <a:rPr lang="en-NZ" sz="2800" dirty="0"/>
              <a:t>Subscription Plans</a:t>
            </a:r>
          </a:p>
          <a:p>
            <a:r>
              <a:rPr lang="en-NZ" sz="2800" dirty="0"/>
              <a:t>Advanced Search Filters</a:t>
            </a:r>
          </a:p>
          <a:p>
            <a:r>
              <a:rPr lang="en-NZ" sz="2800" dirty="0"/>
              <a:t>Mobile Application</a:t>
            </a:r>
          </a:p>
          <a:p>
            <a:r>
              <a:rPr lang="en-NZ" sz="2800" dirty="0"/>
              <a:t>AI-Based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058366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3558-7D6F-67F9-CD9F-57E358C38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ServiceEase: Your Go-To Marketplace for In-Home Services</a:t>
            </a:r>
            <a:endParaRPr lang="en-NZ" dirty="0"/>
          </a:p>
        </p:txBody>
      </p:sp>
      <p:pic>
        <p:nvPicPr>
          <p:cNvPr id="4" name="Picture 3" descr="A close-up of a logo&#10;&#10;Description automatically generated">
            <a:extLst>
              <a:ext uri="{FF2B5EF4-FFF2-40B4-BE49-F238E27FC236}">
                <a16:creationId xmlns:a16="http://schemas.microsoft.com/office/drawing/2014/main" id="{8DDB2A08-9241-F200-739F-F2C49BDC4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57" y="1930400"/>
            <a:ext cx="7786635" cy="440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111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5B3EB-1CF3-8B84-8592-8D5DEF3A8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Agenda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7242EB5-CA3B-7027-B16D-9582E35464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1659285"/>
            <a:ext cx="8717037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Define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Business Context, Stakeholders, and Value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Design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Git/README, Documentation, Project Planning, and Testing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Delivery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Server Quality, User Interface,      Functionalities, Database, and Live Demo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Questions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2266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6AC59-AB22-D8EE-063A-F7AFCFB2A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Business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624DD-F881-77CC-958B-C18CA8767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86" y="1567543"/>
            <a:ext cx="8805916" cy="4473819"/>
          </a:xfrm>
        </p:spPr>
        <p:txBody>
          <a:bodyPr>
            <a:normAutofit/>
          </a:bodyPr>
          <a:lstStyle/>
          <a:p>
            <a:r>
              <a:rPr lang="en-US" sz="2400" dirty="0"/>
              <a:t>ServiceEase is a marketplace for in-home services like cleaning, plumbing, salon services, etc., tailored for New Zealand.</a:t>
            </a:r>
          </a:p>
          <a:p>
            <a:r>
              <a:rPr lang="en-US" sz="2400" dirty="0"/>
              <a:t>New Zealand lacks a unified platform for booking in-home services like cleaning, plumbing, or salon services, creating an opportunity for ServiceEase to fill this gap.</a:t>
            </a:r>
          </a:p>
          <a:p>
            <a:r>
              <a:rPr lang="en-US" sz="2400" dirty="0"/>
              <a:t>It bridges the gap between service providers and customers seeking reliable services.</a:t>
            </a:r>
          </a:p>
        </p:txBody>
      </p:sp>
    </p:spTree>
    <p:extLst>
      <p:ext uri="{BB962C8B-B14F-4D97-AF65-F5344CB8AC3E}">
        <p14:creationId xmlns:p14="http://schemas.microsoft.com/office/powerpoint/2010/main" val="223545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0AFDB-0062-5FB2-E245-3A4E85899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Competitors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536667-4BC7-EA18-1FA4-94975E731F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8301" y="2175272"/>
            <a:ext cx="3166685" cy="99143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9CA9B2-5590-50AC-9D5D-F08535F17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2666" y="1387371"/>
            <a:ext cx="2522930" cy="8968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CEADC4-BD3D-98A3-BF1A-15F1D203B0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2666" y="2670991"/>
            <a:ext cx="3359323" cy="12446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76F4B8-BF2F-8DAC-D1F6-86367D88D3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334" y="4248374"/>
            <a:ext cx="3819478" cy="99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376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0C1FC-B3F6-290C-7930-4815EF184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How does Service Ease add value?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31F4D-DC5A-8AB4-4E0B-25EAAD494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66787"/>
            <a:ext cx="8976805" cy="4674575"/>
          </a:xfrm>
        </p:spPr>
        <p:txBody>
          <a:bodyPr/>
          <a:lstStyle/>
          <a:p>
            <a:r>
              <a:rPr lang="en-US" sz="2400" dirty="0"/>
              <a:t>ServiceEase aims to  offer an easy-to-use platform where customers can browse, compare, and book reliable service providers without the hassle of manual searches or unverified options.</a:t>
            </a:r>
          </a:p>
          <a:p>
            <a:r>
              <a:rPr lang="en-US" sz="2400" dirty="0"/>
              <a:t>The platform provides visibility and a digital marketplace for small and medium service providers, helping them reach more customers and grow their business.</a:t>
            </a:r>
          </a:p>
          <a:p>
            <a:r>
              <a:rPr lang="en-US" sz="2400" dirty="0"/>
              <a:t>By simplifying the booking process and building trust through verified providers, ServiceEase creates value for both customers (time-saving, reliability) and service providers (increased bookings, revenue growth).</a:t>
            </a:r>
            <a:endParaRPr lang="en-NZ" sz="2400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946816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40A6B-0915-1DE9-A63D-CB0B84308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Stakeholders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54B82-EB9F-D49D-7280-7796001E6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7801"/>
            <a:ext cx="8596668" cy="4593562"/>
          </a:xfrm>
        </p:spPr>
        <p:txBody>
          <a:bodyPr>
            <a:normAutofit/>
          </a:bodyPr>
          <a:lstStyle/>
          <a:p>
            <a:r>
              <a:rPr lang="en-US" b="1" dirty="0"/>
              <a:t>Primary Stakeholders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Customers</a:t>
            </a:r>
            <a:r>
              <a:rPr lang="en-US" dirty="0"/>
              <a:t>: Individuals seeking reliable in-home services, such as cleaning, plumbing, or salon services. They value convenience, transparency, and trustworthy providers.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Service Providers</a:t>
            </a:r>
            <a:r>
              <a:rPr lang="en-US" dirty="0"/>
              <a:t>: Local businesses or professionals offering in-home services who rely on the platform for visibility and to connect with potential customers.</a:t>
            </a:r>
          </a:p>
          <a:p>
            <a:r>
              <a:rPr lang="en-US" b="1" dirty="0"/>
              <a:t>Secondary Stakeholders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Platform Administrators</a:t>
            </a:r>
            <a:r>
              <a:rPr lang="en-US" dirty="0"/>
              <a:t>: Responsible for maintaining and managing the platform, ensuring smooth operations, and addressing customer or provider issues.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Technology Partners</a:t>
            </a:r>
            <a:r>
              <a:rPr lang="en-US" dirty="0"/>
              <a:t>: Providers of tools or integrations (e.g., payment gateways, hosting services) that enable the platform's functionality.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24096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C79F4-BD6C-9991-A810-E2FC4A1CB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Project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86187-6EDE-6668-8409-A488FC11F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 fontScale="92500" lnSpcReduction="20000"/>
          </a:bodyPr>
          <a:lstStyle/>
          <a:p>
            <a:pPr>
              <a:buFont typeface="+mj-lt"/>
              <a:buAutoNum type="arabicPeriod"/>
            </a:pPr>
            <a:r>
              <a:rPr lang="en-US" b="1" dirty="0"/>
              <a:t>Research 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Conducted market analysis to identify gaps in the New Zealand in-home services market.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Studied user needs and pain points for both customers and service providers.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Evaluated existing platforms (</a:t>
            </a:r>
            <a:r>
              <a:rPr lang="en-US" dirty="0" err="1"/>
              <a:t>e.g.,Loco</a:t>
            </a:r>
            <a:r>
              <a:rPr lang="en-US" dirty="0"/>
              <a:t> Pro, Assign, Builders Crack) for insights and feature prioritization.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Design 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Created a Lucid Chart Lo-Fi prototype for the user interface, incorporating feedback from peers and mentors.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Designed the database schema to align with key functionalities like service categories, booking management, and user profiles.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Development 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Backend API development using Node.js, Express, and MongoDB.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Frontend implementation using React, focusing on responsive design and user experience.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Integrated authentication, CRUD operations, and essential features like service search and booking.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926107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144AB-DD17-2E0C-AEDA-F4538145C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A5089-9B56-4BA8-6A74-E7FFB873C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2"/>
            <a:ext cx="8784300" cy="4209543"/>
          </a:xfrm>
        </p:spPr>
        <p:txBody>
          <a:bodyPr>
            <a:normAutofit lnSpcReduction="10000"/>
          </a:bodyPr>
          <a:lstStyle/>
          <a:p>
            <a:r>
              <a:rPr lang="en-NZ" b="1" dirty="0"/>
              <a:t>Book a Service – High Priority</a:t>
            </a:r>
          </a:p>
          <a:p>
            <a:pPr marL="0" indent="0">
              <a:buNone/>
            </a:pPr>
            <a:r>
              <a:rPr lang="en-US" dirty="0"/>
              <a:t>As a customer, I want to browse and book a service easily, so I can save time and effort in finding a reliable provider.</a:t>
            </a:r>
            <a:endParaRPr lang="en-NZ" dirty="0"/>
          </a:p>
          <a:p>
            <a:r>
              <a:rPr lang="en-NZ" b="1" dirty="0"/>
              <a:t>Service Provider Registration - High Priority</a:t>
            </a:r>
          </a:p>
          <a:p>
            <a:pPr marL="0" indent="0">
              <a:buNone/>
            </a:pPr>
            <a:r>
              <a:rPr lang="en-US" dirty="0"/>
              <a:t>As a service provider, I want to register my business and add service details, so I can reach a wider audience and increase bookings.</a:t>
            </a:r>
          </a:p>
          <a:p>
            <a:r>
              <a:rPr lang="en-NZ" b="1" dirty="0"/>
              <a:t>Receive Booking Notifications</a:t>
            </a:r>
            <a:r>
              <a:rPr lang="en-US" b="1" dirty="0"/>
              <a:t> – Medium Priority</a:t>
            </a:r>
          </a:p>
          <a:p>
            <a:pPr marL="0" indent="0">
              <a:buNone/>
            </a:pPr>
            <a:r>
              <a:rPr lang="en-US" dirty="0"/>
              <a:t>As a customer, I want to receive notifications about my service booking status, so I can stay informed about updates and reminders.</a:t>
            </a:r>
          </a:p>
          <a:p>
            <a:r>
              <a:rPr lang="en-NZ" b="1" dirty="0"/>
              <a:t>Manage Bookings – High Priority</a:t>
            </a:r>
          </a:p>
          <a:p>
            <a:pPr marL="0" indent="0">
              <a:buNone/>
            </a:pPr>
            <a:r>
              <a:rPr lang="en-US" dirty="0"/>
              <a:t>As a service provider, I want to view and manage my bookings, so I can plan my schedule efficiently and avoid conflicts.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1733125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424</TotalTime>
  <Words>981</Words>
  <Application>Microsoft Office PowerPoint</Application>
  <PresentationFormat>Widescreen</PresentationFormat>
  <Paragraphs>82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Aptos</vt:lpstr>
      <vt:lpstr>Arial</vt:lpstr>
      <vt:lpstr>Trebuchet MS</vt:lpstr>
      <vt:lpstr>Wingdings 3</vt:lpstr>
      <vt:lpstr>Facet</vt:lpstr>
      <vt:lpstr>Meera Menon</vt:lpstr>
      <vt:lpstr>ServiceEase: Your Go-To Marketplace for In-Home Services</vt:lpstr>
      <vt:lpstr>Agenda</vt:lpstr>
      <vt:lpstr>Business Context</vt:lpstr>
      <vt:lpstr>Competitors</vt:lpstr>
      <vt:lpstr>How does Service Ease add value?</vt:lpstr>
      <vt:lpstr>Stakeholders</vt:lpstr>
      <vt:lpstr>Project Planning</vt:lpstr>
      <vt:lpstr>User Stories</vt:lpstr>
      <vt:lpstr>User Stories</vt:lpstr>
      <vt:lpstr>Feedback</vt:lpstr>
      <vt:lpstr>UI Design &amp; Wireframes</vt:lpstr>
      <vt:lpstr>Databases</vt:lpstr>
      <vt:lpstr>Benefits of MVC in ServiceEase</vt:lpstr>
      <vt:lpstr>Quality &amp; Assurance</vt:lpstr>
      <vt:lpstr>Quality &amp; Assurance</vt:lpstr>
      <vt:lpstr>Future 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Meera Menon</dc:creator>
  <cp:lastModifiedBy>Meera Menon</cp:lastModifiedBy>
  <cp:revision>1</cp:revision>
  <dcterms:created xsi:type="dcterms:W3CDTF">2025-01-17T21:37:15Z</dcterms:created>
  <dcterms:modified xsi:type="dcterms:W3CDTF">2025-01-18T04:41:53Z</dcterms:modified>
</cp:coreProperties>
</file>