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e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P N G "   T y p e = " h t t p : / / s c h e m a s . o p e n x m l f o r m a t s . o r g / o f f i c e D o c u m e n t / 2 0 0 6 / r e l a t i o n s h i p s / i m a g e " / > < R e l a t i o n s h i p   I d = " r I d 7 "   T a r g e t = " / p p t / m e d i a / i m a g e 7 . P N G "   T y p e = " h t t p : / / s c h e m a s . o p e n x m l f o r m a t s . o r g / o f f i c e D o c u m e n t / 2 0 0 6 / r e l a t i o n s h i p s / i m a g e " / > < R e l a t i o n s h i p   I d = " r I d 8 "   T a r g e t = " / p p t / m e d i a / i m a g e 8 . P N G "   T y p e = " h t t p : / / s c h e m a s . o p e n x m l f o r m a t s . o r g / o f f i c e D o c u m e n t / 2 0 0 6 / r e l a t i o n s h i p s / i m a g e " / > < R e l a t i o n s h i p   I d = " r I d 9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1 0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1 1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1 2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A b e l " / > < p : r e g u l a r   r : i d = " r I d 1 3 " / > < p : b o l d   r : i d = " r I d 1 4 " / > < / p : e m b e d d e d F o n t > < p : e m b e d d e d F o n t > < p : f o n t   t y p e f a c e = " O p e n   S a n s " / > < p : r e g u l a r   r : i d = " r I d 1 5 " / > < p : b o l d   r : i d = " r I d 1 6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t a b l e S t y l e s . x m l "   T y p e = " h t t p : / / s c h e m a s . o p e n x m l f o r m a t s . o r g / o f f i c e D o c u m e n t / 2 0 0 6 / r e l a t i o n s h i p s / t a b l e S t y l e s " / > < R e l a t i o n s h i p   I d = " r I d 1 3 "   T a r g e t = " f o n t s / f o n t 1 . f n t d a t a "   T y p e = " h t t p : / / s c h e m a s . o p e n x m l f o r m a t s . o r g / o f f i c e D o c u m e n t / 2 0 0 6 / r e l a t i o n s h i p s / f o n t " / > < R e l a t i o n s h i p   I d = " r I d 1 4 "   T a r g e t = " f o n t s / f o n t 2 . f n t d a t a "   T y p e = " h t t p : / / s c h e m a s . o p e n x m l f o r m a t s . o r g / o f f i c e D o c u m e n t / 2 0 0 6 / r e l a t i o n s h i p s / f o n t " / > < R e l a t i o n s h i p   I d = " r I d 1 5 "   T a r g e t = " f o n t s / f o n t 3 . f n t d a t a "   T y p e = " h t t p : / / s c h e m a s . o p e n x m l f o r m a t s . o r g / o f f i c e D o c u m e n t / 2 0 0 6 / r e l a t i o n s h i p s / f o n t " / > < R e l a t i o n s h i p   I d = " r I d 1 6 "   T a r g e t = " f o n t s / f o n t 4 . f n t d a t a "   T y p e = " h t t p : / / s c h e m a s . o p e n x m l f o r m a t s . o r g / o f f i c e D o c u m e n t / 2 0 0 6 / r e l a t i o n s h i p s / f o n t " / > < R e l a t i o n s h i p   I d = " r I d 1 7 "   T a r g e t = " p r e s P r o p s . x m l "   T y p e = " h t t p : / / s c h e m a s . o p e n x m l f o r m a t s . o r g / o f f i c e D o c u m e n t / 2 0 0 6 / r e l a t i o n s h i p s / p r e s P r o p s " / > < R e l a t i o n s h i p   I d = " r I d 1 8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1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4 4 F 5 D 2 0 0 - 8 6 1 8 - 4 9 F 6 - 8 3 0 C - 6 E 9 A B C 7 C 5 E 9 4 } " > < a 1 6 : c r e a t i o n I d   x m l n s : a 1 6 = " h t t p : / / s c h e m a s . m i c r o s o f t . c o m / o f f i c e / d r a w i n g / 2 0 1 0 / m a i n "   i d = " { 1 F E C 3 B F 7 - 2 9 B 5 - 4 4 E 4 - B 7 7 1 - 7 B B E E 8 A 9 8 D 1 5 } " / > < / a : e x t > < / a : e x t L s t > < / p : c N v P r > < p : c N v S p P r / > < p : n v P r / > < / p : n v S p P r > < p : s p P r > < a : x f r m   f l i p H = " f a l s e "   f l i p V = " f a l s e "   r o t = " 0 " > < a : o f f   x = " 4 7 6 2 5 0 "   y = " 0 " / > < a : e x t   c x = " 1 5 9 8 1 9 "   c y = " 3 8 7 2 0 4 " / > < / a : x f r m > < a : c u s t G e o m > < a : a v L s t / > < a : g d L s t / > < a : a h L s t / > < a : c x n L s t / > < a : r e c t   b = " b "   l = " 0 "   r = " r "   t = " 0 " / > < a : p a t h L s t > < a : p a t h   h = " 3 8 7 2 0 5 "   w = " 1 5 9 8 2 0 " > < a : m o v e T o > < a : p t   x = " 0 "   y = " 0 " / > < / a : m o v e T o > < a : l n T o > < a : p t   x = " 1 5 9 8 2 0 "   y = " 0 " / > < / a : l n T o > < a : l n T o > < a : p t   x = " 1 5 9 8 2 0 "   y = " 3 8 7 2 0 5 " / > < / a : l n T o > < a : l n T o > < a : p t   x = " 0 "   y = " 3 8 7 2 0 5 " / > < / a : l n T o > < a : c l o s e / > < / a : p a t h > < / a : p a t h L s t > < / a : c u s t G e o m > < a : s o l i d F i l l > < a : s c h e m e C l r   v a l = " t x 1 " /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8 A 1 2 4 6 C 9 - E 0 6 8 - 4 9 B 8 - 8 2 E E - B 2 4 8 8 B 9 6 A 3 B E } " > < a 1 6 : c r e a t i o n I d   x m l n s : a 1 6 = " h t t p : / / s c h e m a s . m i c r o s o f t . c o m / o f f i c e / d r a w i n g / 2 0 1 0 / m a i n "   i d = " { 5 C B 2 7 B 9 9 - 4 A A 2 - 4 5 E 7 - B 0 E 0 - A D E C B 5 0 9 D 7 3 6 } " / > < / a : e x t > < / a : e x t L s t > < / p : c N v P r > < p : c N v S p P r / > < p : n v P r / > < / p : n v S p P r > < p : s p P r > < a : x f r m   f l i p H = " f a l s e "   f l i p V = " f a l s e "   r o t = " 0 " > < a : o f f   x = " 0 "   y = " 3 6 7 5 8 1 8 " / > < a : e x t   c x = " 4 8 5 7 7 5 "   c y = " 9 5 2 5 " / > < / a : x f r m > < a : c u s t G e o m > < a : a v L s t / > < a : g d L s t / > < a : a h L s t / > < a : c x n L s t / > < a : r e c t   b = " b "   l = " 0 "   r = " r "   t = " 0 " / > < a : p a t h L s t > < a : p a t h   h = " 9 5 2 5 "   w = " 4 8 5 7 7 5 " > < a : m o v e T o > < a : p t   x = " 0 "   y = " 0 " / > < / a : m o v e T o > < a : l n T o > < a : p t   x = " 4 8 5 7 7 5 "   y = " 0 " / > < / a : l n T o > < a : l n T o > < a : p t   x = " 4 8 5 7 7 5 "   y = " 9 5 2 5 " / > < / a : l n T o > < a : l n T o > < a : p t   x = " 0 "   y = " 9 5 2 5 " / > < / a : l n T o > < a : c l o s e / > < / a : p a t h > < / a : p a t h L s t > < / a : c u s t G e o m > < a : s o l i d F i l l > < a : s c h e m e C l r   v a l = " t x 1 " /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1 " > < a : e x t L s t > < a : e x t   u r i = " { 6 D 4 9 7 C 8 8 - 8 6 9 2 - 4 0 3 B - A 1 8 5 - F B 5 A F D 4 F 4 5 6 C } " > < a 1 6 : c r e a t i o n I d   x m l n s : a 1 6 = " h t t p : / / s c h e m a s . m i c r o s o f t . c o m / o f f i c e / d r a w i n g / 2 0 1 0 / m a i n "   i d = " { 0 2 3 1 E 0 0 D - 1 E 9 D - 4 8 3 D - A C 6 A - 4 F A D B A 9 8 0 A 8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7 6 2 5 0 "   y = " 1 2 8 6 3 0 9 " / > < a : e x t   c x = " 6 4 3 6 1 7 8 "   c y = " 2 2 0 9 8 0 0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  s z = " 4 8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"   n a m e = " S u b t i t l e   2 " > < a : e x t L s t > < a : e x t   u r i = " { 9 B 0 1 0 A 6 6 - B A E 4 - 4 6 1 0 - B 7 8 A - B 3 7 8 5 F E 2 6 1 2 F } " > < a 1 6 : c r e a t i o n I d   x m l n s : a 1 6 = " h t t p : / / s c h e m a s . m i c r o s o f t . c o m / o f f i c e / d r a w i n g / 2 0 1 0 / m a i n "   i d = " { 8 3 C 2 2 F F 4 - 4 4 9 3 - 4 1 2 8 - B 2 6 4 - 5 E 7 1 5 F 7 C E 5 E 0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4 7 6 2 5 0 "   y = " 3 4 9 6 1 1 0 " / > < a : e x t   c x = " 6 4 3 6 1 7 8 "   c y = " 4 1 6 6 4 9 " / > < / a : x f r m > < a : p r s t G e o m   p r s t = " r e c t " > < a : a v L s t / > < / a : p r s t G e o m > < / p : s p P r > < p : t x B o d y > < a : b o d y P r   a n c h o r = " t "   l I n s = " 9 1 4 4 0 "   r t l C o l = " 0 "   v e r t = " h o r z " > < a : n o A u t o f i t / > < / a : b o d y P r > < a : l s t S t y l e > < a : l v l 1 p P r   a l g n = " l "   i n d e n t = " 0 "   l v l = " 0 "   m a r L = " 0 " > < a : l n S p c > < a : s p c P c t   v a l = " 1 0 0 0 0 0 " / > < / a : l n S p c > < a : s p c B e f > < a : s p c P t s   v a l = " 0 " / > < / a : s p c B e f > < a : b u N o n e / > < a : d e f R P r   b = " 0 "   b a s e l i n e = " 0 "   d i r t y = " 0 "   i = " 0 "   l a n g = " e n - U S "   s z = " 1 4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8 7 A 8 7 B 6 5 - 6 E 5 B - 4 C A C - 8 D 5 F - A 3 4 7 2 9 7 5 3 8 5 D } " > < a 1 6 : c r e a t i o n I d   x m l n s : a 1 6 = " h t t p : / / s c h e m a s . m i c r o s o f t . c o m / o f f i c e / d r a w i n g / 2 0 1 0 / m a i n "   i d = " { 8 5 2 4 B 3 6 5 - 0 E 0 3 - 4 8 C 3 - 8 3 5 F - 3 C 2 E 1 7 6 3 3 6 8 3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7 "   n a m e = " F o o t e r   P l a c e h o l d e r   4 " > < a : e x t L s t > < a : e x t   u r i = " { 0 9 4 3 2 3 B F - 1 5 7 7 - 4 7 5 4 - 9 F F F - B B E 3 2 D C 4 6 6 3 1 } " > < a 1 6 : c r e a t i o n I d   x m l n s : a 1 6 = " h t t p : / / s c h e m a s . m i c r o s o f t . c o m / o f f i c e / d r a w i n g / 2 0 1 0 / m a i n "   i d = " { 6 7 F 4 B 4 9 0 - B 4 F 8 - 4 D F 7 - B 8 3 2 - A F 3 4 0 7 3 2 6 7 6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8 "   n a m e = " D a t e   P l a c e h o l d e r   3 " > < a : e x t L s t > < a : e x t   u r i = " { 7 4 D C 7 8 C D - 4 F 9 C - 4 2 3 E - A E 8 B - 8 1 8 6 A 6 9 1 2 F 8 7 } " > < a 1 6 : c r e a t i o n I d   x m l n s : a 1 6 = " h t t p : / / s c h e m a s . m i c r o s o f t . c o m / o f f i c e / d r a w i n g / 2 0 1 0 / m a i n "   i d = " { 9 7 4 B B 9 9 2 - B 7 D 4 - 4 A A 0 - A 5 E D - F 5 1 D D A 2 6 A 4 9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3 3 9 E 2 E 6 1 - 4 3 6 A - 4 7 A 8 - B C 4 4 - B D 5 C 7 A 0 F B F 9 A } " > < p 1 4 : c r e a t i o n I d   x m l n s : p 1 4 = " h t t p : / / s c h e m a s . m i c r o s o f t . c o m / o f f i c e / p o w e r p o i n t / 2 0 1 0 / m a i n "   v a l = " 1 6 1 6 4 1 8 4 9 0 1 1 5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, T e x t ,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P i c t u r e   P l a c e h o l d e r   2 " > < a : e x t L s t > < a : e x t   u r i = " { 0 0 1 4 C 0 8 A - 4 6 7 0 - 4 F C 6 - A 7 C C - B 0 E 8 9 5 A 4 6 A A C } " > < a 1 6 : c r e a t i o n I d   x m l n s : a 1 6 = " h t t p : / / s c h e m a s . m i c r o s o f t . c o m / o f f i c e / d r a w i n g / 2 0 1 0 / m a i n "   i d = " { C 5 D 5 A A C E - 9 8 0 9 - 4 2 1 F - 9 E 2 A - E A D D 7 C D F D 5 C C } " / > < / a : e x t > < / a : e x t L s t > < / p : c N v P r > < p : c N v S p P r > < a : s p L o c k s   n o G r p = " t r u e " / > < / p : c N v S p P r > < p : n v P r > < p : p h   t y p e = " p i c " / > < / p : n v P r > < / p : n v S p P r > < p : s p P r > < a : x f r m   r o t = " 0 " > < a : o f f   x = " 0 "   y = " 0 " / > < a : e x t   c x = " 2 2 8 6 0 0 0 "   c y = " 1 7 1 4 5 0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A C A D C F 4 6 - A 8 A 0 - 4 8 9 D - A 2 E C - 4 4 9 B A 4 9 0 D 6 2 5 } " > < a 1 6 : c r e a t i o n I d   x m l n s : a 1 6 = " h t t p : / / s c h e m a s . m i c r o s o f t . c o m / o f f i c e / d r a w i n g / 2 0 1 0 / m a i n "   i d = " { 4 C B 2 A B 2 A - 5 D A 4 - 4 8 7 D - A E 0 D - C 7 5 2 E 3 A 9 1 B 3 7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2 2 8 6 0 0 0 "   y = " 0 " / > < a : e x t   c x = " 2 2 8 6 0 0 0 "   c y = " 1 7 1 4 5 0 0 " / > < / a : x f r m > < a : p r s t G e o m   p r s t = " r e c t " > < a : a v L s t / > < / a : p r s t G e o m > < a : s o l i d F i l l > < a : s c h e m e C l r   v a l = " t x 1 " / > < / a : s o l i d F i l l > < / p : s p P r > < p : t x B o d y > < a : b o d y P r   a n c h o r = " c t r "   b I n s = " 1 9 0 5 0 0 "   l I n s = " 1 9 0 5 0 0 "   r I n s = " 1 9 0 5 0 0 "   r t l C o l = " 0 "   t I n s = " 1 9 0 5 0 0 "   v e r t = " h o r z " > < a : n o r m A u t o f i t   f o n t S c a l e = " 1 0 0 0 0 0 "   l n S p c R e d u c t i o n = " 0 "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2 0 0 " > < a : s o l i d F i l l > < a : s c h e m e C l r   v a l = " b g 2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T i t l e   1 " > < a : e x t L s t > < a : e x t   u r i = " { 1 B F F 4 8 3 6 - 5 3 F 8 - 4 B F C - B 8 D D - A B F 9 3 1 5 3 D 4 3 C } " > < a 1 6 : c r e a t i o n I d   x m l n s : a 1 6 = " h t t p : / / s c h e m a s . m i c r o s o f t . c o m / o f f i c e / d r a w i n g / 2 0 1 0 / m a i n "   i d = " { F 1 1 B 6 E A 1 - A 9 3 D - 4 9 E 4 - 8 9 1 E - D C 1 D C 0 1 0 5 E B E } " / > < / a : e x t > < / a : e x t L s t > < / p : c N v P r > < p : c N v S p P r > < a : s p L o c k s   n o G r p = " t r u e " / > < / p : c N v S p P r > < p : n v P r > < p : p h   i d x = " 2 "   t y p e = " t i t l e " / > < / p : n v P r > < / p : n v S p P r > < p : s p P r > < a : x f r m   r o t = " 0 " > < a : o f f   x = " 3 6 4 5 4 0 "   y = " 1 8 9 2 3 5 2 " / > < a : e x t   c x = " 4 0 2 7 2 3 6 "   c y = " 1 3 9 4 3 6 5 " / > < / a : x f r m > < a : p r s t G e o m   p r s t = " r e c t " > < a : a v L s t / > < / a : p r s t G e o m > < / p : s p P r > < p : t x B o d y > < a : b o d y P r   a n c h o r = " c t r "   r t l C o l = " 0 "   v e r t = " h o r z " / > < a : l s t S t y l e > < a : l v l 1 p P r   a l g n = " l "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"   n a m e = " P i c t u r e   P l a c e h o l d e r   2 " > < a : e x t L s t > < a : e x t   u r i = " { C 5 6 9 2 6 8 3 - 1 6 9 D - 4 2 8 D - B D F 9 - F E 5 0 5 4 7 7 7 B E F } " > < a 1 6 : c r e a t i o n I d   x m l n s : a 1 6 = " h t t p : / / s c h e m a s . m i c r o s o f t . c o m / o f f i c e / d r a w i n g / 2 0 1 0 / m a i n "   i d = " { D 0 1 1 1 0 2 A - F 8 F A - 4 C 4 9 - 9 D 1 7 - E 2 0 D E F F 9 9 C 4 C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4 5 7 2 0 0 0 "   y = " 1 7 1 3 3 1 4 " / > < a : e x t   c x = " 2 2 8 6 0 0 0 "   c y = " 1 7 1 4 5 0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C 9 1 E 1 C 6 3 - 7 E 9 3 - 4 8 4 1 - B C 2 A - F 1 1 C 8 4 C E 2 A 5 5 } " > < a 1 6 : c r e a t i o n I d   x m l n s : a 1 6 = " h t t p : / / s c h e m a s . m i c r o s o f t . c o m / o f f i c e / d r a w i n g / 2 0 1 0 / m a i n "   i d = " { 9 8 1 4 F 7 F D - F 6 0 A - 4 A B 9 - B A 2 F - 1 F E F D 0 6 A C 4 6 B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6 8 5 8 0 0 0 "   y = " 1 7 1 3 3 1 4 " / > < a : e x t   c x = " 2 2 8 6 0 0 0 "   c y = " 1 7 1 4 5 0 0 " / > < / a : x f r m > < a : p r s t G e o m   p r s t = " r e c t " > < a : a v L s t / > < / a : p r s t G e o m > < a : s o l i d F i l l > < a : s c h e m e C l r   v a l = " t x 1 " / > < / a : s o l i d F i l l > < / p : s p P r > < p : t x B o d y > < a : b o d y P r   a n c h o r = " c t r "   b I n s = " 1 9 0 5 0 0 "   l I n s = " 1 9 0 5 0 0 "   r I n s = " 1 9 0 5 0 0 "   r t l C o l = " 0 "   t I n s = " 1 9 0 5 0 0 "   v e r t = " h o r z " > < a : n o r m A u t o f i t   f o n t S c a l e = " 1 0 0 0 0 0 "   l n S p c R e d u c t i o n = " 0 "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2 0 0 " > < a : s o l i d F i l l > < a : s c h e m e C l r   v a l = " b g 2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7 "   n a m e = " P i c t u r e   P l a c e h o l d e r   2 " > < a : e x t L s t > < a : e x t   u r i = " { 3 D D E 1 3 C D - 9 5 F 3 - 4 E 3 0 - 9 6 5 B - 6 9 4 D 5 F 0 D 7 0 4 1 } " > < a 1 6 : c r e a t i o n I d   x m l n s : a 1 6 = " h t t p : / / s c h e m a s . m i c r o s o f t . c o m / o f f i c e / d r a w i n g / 2 0 1 0 / m a i n "   i d = " { C D 1 E E 4 8 1 - 8 D 7 7 - 4 3 9 6 - 9 D 1 9 - 2 7 4 4 8 5 B 4 8 D A 8 } " / > < / a : e x t > < / a : e x t L s t > < / p : c N v P r > < p : c N v S p P r > < a : s p L o c k s   n o G r p = " t r u e " / > < / p : c N v S p P r > < p : n v P r > < p : p h   i d x = " 5 "   t y p e = " p i c " / > < / p : n v P r > < / p : n v S p P r > < p : s p P r > < a : x f r m   r o t = " 0 " > < a : o f f   x = " 0 "   y = " 3 4 3 8 5 2 5 " / > < a : e x t   c x = " 2 2 8 6 0 0 0 "   c y = " 1 7 1 4 5 0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8 "   n a m e = " C o n t e n t   P l a c e h o l d e r   2 " > < a : e x t L s t > < a : e x t   u r i = " { C E 0 C C 3 4 4 - 9 7 7 B - 4 7 5 F - 9 3 E 3 - 2 7 6 C B 6 7 7 4 6 1 C } " > < a 1 6 : c r e a t i o n I d   x m l n s : a 1 6 = " h t t p : / / s c h e m a s . m i c r o s o f t . c o m / o f f i c e / d r a w i n g / 2 0 1 0 / m a i n "   i d = " { 7 6 1 A 4 0 D D - E 9 F 0 - 4 7 1 3 - B F 1 D - 7 3 C A 8 4 9 5 9 4 5 A } " / > < / a : e x t > < / a : e x t L s t > < / p : c N v P r > < p : c N v S p P r > < a : s p L o c k s   n o G r p = " t r u e " / > < / p : c N v S p P r > < p : n v P r > < p : p h   i d x = " 6 "   t y p e = " b o d y " / > < / p : n v P r > < / p : n v S p P r > < p : s p P r > < a : x f r m   r o t = " 0 " > < a : o f f   x = " 2 2 8 6 0 0 0 "   y = " 3 4 3 8 5 2 5 " / > < a : e x t   c x = " 2 2 8 6 0 0 0 "   c y = " 1 7 1 4 5 0 0 " / > < / a : x f r m > < a : p r s t G e o m   p r s t = " r e c t " > < a : a v L s t / > < / a : p r s t G e o m > < a : s o l i d F i l l > < a : s c h e m e C l r   v a l = " t x 1 " / > < / a : s o l i d F i l l > < / p : s p P r > < p : t x B o d y > < a : b o d y P r   a n c h o r = " c t r "   b I n s = " 1 9 0 5 0 0 "   l I n s = " 1 9 0 5 0 0 "   r I n s = " 1 9 0 5 0 0 "   r t l C o l = " 0 "   t I n s = " 1 9 0 5 0 0 "   v e r t = " h o r z " > < a : n o r m A u t o f i t   f o n t S c a l e = " 1 0 0 0 0 0 "   l n S p c R e d u c t i o n = " 0 "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2 0 0 " > < a : s o l i d F i l l > < a : s c h e m e C l r   v a l = " b g 2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h i d d e n = " f a l s e "   i d = " 9 "   n a m e = " S l i d e   N u m b e r   P l a c e h o l d e r   4 " > < a : e x t L s t > < a : e x t   u r i = " { A A A 3 B A E 5 - E B 7 C - 4 D 4 2 - A 6 9 A - D 2 4 0 5 A E 6 A 3 C C } " > < a 1 6 : c r e a t i o n I d   x m l n s : a 1 6 = " h t t p : / / s c h e m a s . m i c r o s o f t . c o m / o f f i c e / d r a w i n g / 2 0 1 0 / m a i n "   i d = " { E 5 8 E 3 1 2 0 - 5 6 D 0 - 4 6 4 D - 8 A 7 5 - 1 1 3 2 0 5 1 F 4 8 1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f a l s e "   i d = " 1 0 "   n a m e = " F o o t e r   P l a c e h o l d e r   3 " > < a : e x t L s t > < a : e x t   u r i = " { 0 B B 9 A 5 4 7 - F 3 E D - 4 E E 0 - 8 3 F B - B 1 D B 0 3 7 2 2 3 0 5 } " > < a 1 6 : c r e a t i o n I d   x m l n s : a 1 6 = " h t t p : / / s c h e m a s . m i c r o s o f t . c o m / o f f i c e / d r a w i n g / 2 0 1 0 / m a i n "   i d = " { 3 5 7 2 4 2 F 9 - 8 B D 5 - 4 9 6 3 - 9 B 9 D - 2 4 3 3 8 2 C E 5 F A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f a l s e "   i d = " 1 1 "   n a m e = " D a t e   P l a c e h o l d e r   1 " > < a : e x t L s t > < a : e x t   u r i = " { 7 F 2 4 E 1 E 2 - 0 C C 7 - 4 3 1 C - 9 B 8 2 - F 0 6 8 1 1 F 7 3 F C A } " > < a 1 6 : c r e a t i o n I d   x m l n s : a 1 6 = " h t t p : / / s c h e m a s . m i c r o s o f t . c o m / o f f i c e / d r a w i n g / 2 0 1 0 / m a i n "   i d = " { E 3 6 A 8 7 8 E - 9 E C 7 - 4 9 5 0 - 9 9 B F - 6 F 1 4 9 6 A C 7 3 7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7 5 D E D 6 9 1 - 7 5 D 4 - 4 8 1 E - A D A E - 6 8 2 4 5 7 5 2 B 0 E 5 } " > < p 1 4 : c r e a t i o n I d   x m l n s : p 1 4 = " h t t p : / / s c h e m a s . m i c r o s o f t . c o m / o f f i c e / p o w e r p o i n t / 2 0 1 0 / m a i n "   v a l = " 1 6 1 6 4 1 8 4 9 0 1 3 4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u s e r D r a w n = " 1 " > < p : c S l d   n a m e = " T i t l e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2 F D 5 8 8 3 D - 2 C C F - 4 2 4 D - B B 4 D - A D 8 D E E D 0 D 6 0 A } " > < a 1 6 : c r e a t i o n I d   x m l n s : a 1 6 = " h t t p : / / s c h e m a s . m i c r o s o f t . c o m / o f f i c e / d r a w i n g / 2 0 1 0 / m a i n "   i d = " { A E 6 A 1 5 5 2 - F 5 A E - 4 9 A F - A 5 3 1 - F 4 D 4 D F 4 9 7 F B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0 "   y = " 0 " / > < a : e x t   c x = " 3 0 2 8 9 5 0 "   c y = " 5 1 4 3 5 0 0 " / > < / a : x f r m > < a : c u s t G e o m > < a : a v L s t / > < a : g d L s t / > < a : a h L s t / > < a : c x n L s t / > < a : r e c t   b = " b "   l = " 0 "   r = " r "   t = " 0 " / > < a : p a t h L s t > < a : p a t h   h = " 5 1 4 3 5 0 0 "   w = " 3 0 2 8 9 5 0 " > < a : m o v e T o > < a : p t   x = " 0 "   y = " 0 " / > < / a : m o v e T o > < a : l n T o > < a : p t   x = " 4 2 6 8 4 6 "   y = " 0 " / > < / a : l n T o > < a : l n T o > < a : p t   x = " 4 3 6 6 0 9 "   y = " 3 7 0 8 8 2 " / > < / a : l n T o > < a : l n T o > < a : p t   x = " 6 3 2 9 8 7 "   y = " 3 7 0 9 6 1 " / > < / a : l n T o > < a : l n T o > < a : p t   x = " 6 3 2 9 8 7 "   y = " 4 6 2 4 " / > < / a : l n T o > < a : l n T o > < a : p t   x = " 3 0 2 8 9 5 0 "   y = " 0 " / > < / a : l n T o > < a : l n T o > < a : p t   x = " 3 0 2 8 9 5 0 "   y = " 5 1 4 3 5 0 0 " / > < / a : l n T o > < a : l n T o > < a : p t   x = " 0 "   y = " 5 1 4 3 5 0 0 " / > < / a : l n T o > < a : c l o s e / > < / a : p a t h > < / a : p a t h L s t > < / a : c u s t G e o m > < a : s o l i d F i l l > < a : s c h e m e C l r   v a l = " t x 1 " / > < / a : s o l i d F i l l > < / p : s p P r > < p : t x B o d y > < a : b o d y P r   a n c h o r = " t "   b I n s = " 1 9 0 5 0 0 "   l I n s = " 1 9 0 5 0 0 "   r I n s = " 1 9 0 5 0 0 "   r t l C o l = " 0 "   t I n s = " 5 7 1 5 0 0 "   v e r t = " h o r z " / > < a : l s t S t y l e > < a : l v l 1 p P r   l v l = " 0 " > < a : d e f R P r   d i r t y = " 0 "   l a n g = " e n - U S "   s z = " 3 2 0 0 " > < a : s o l i d F i l l > < a : s r g b C l r   v a l = " f f f f f f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3 A E 3 C 9 6 7 - 7 9 4 1 - 4 8 C 8 - 8 2 C 3 - 8 B 5 3 D 8 B 6 5 A B 3 } " > < a 1 6 : c r e a t i o n I d   x m l n s : a 1 6 = " h t t p : / / s c h e m a s . m i c r o s o f t . c o m / o f f i c e / d r a w i n g / 2 0 1 0 / m a i n "   i d = " { 2 2 A F E 8 A E - B 4 B 3 - 4 2 1 1 - 9 3 6 3 - E 4 E 9 9 3 1 5 F 1 3 7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3 0 3 8 4 7 5 "   y = " 0 " / > < a : e x t   c x = " 3 0 4 8 0 0 0 "   c y = " 3 2 2 1 0 3 6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4 "   n a m e = " P i c t u r e   P l a c e h o l d e r   2 " > < a : e x t L s t > < a : e x t   u r i = " { 7 A 6 D A 3 3 9 - B 0 D F - 4 6 0 0 - 9 9 4 1 - 8 C 0 4 0 F D 1 3 B A 4 } " > < a 1 6 : c r e a t i o n I d   x m l n s : a 1 6 = " h t t p : / / s c h e m a s . m i c r o s o f t . c o m / o f f i c e / d r a w i n g / 2 0 1 0 / m a i n "   i d = " { A A B 3 C 6 F 8 - 7 B F 7 - 4 7 0 A - 9 4 5 C - A 6 7 B 6 B 1 F 3 B 2 4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6 0 9 6 0 0 0 "   y = " 0 " / > < a : e x t   c x = " 3 0 4 8 0 0 0 "   c y = " 1 9 0 5 0 0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5 "   n a m e = " P i c t u r e   P l a c e h o l d e r   2 " > < a : e x t L s t > < a : e x t   u r i = " { C 0 F 0 4 6 3 5 - 0 F 2 3 - 4 D 9 C - A A D 3 - 5 2 5 6 7 8 6 0 F D 1 A } " > < a 1 6 : c r e a t i o n I d   x m l n s : a 1 6 = " h t t p : / / s c h e m a s . m i c r o s o f t . c o m / o f f i c e / d r a w i n g / 2 0 1 0 / m a i n "   i d = " { 8 B E 4 3 E B B - C 1 E 0 - 4 7 0 C - 9 D 2 4 - D 1 3 F F 9 3 C C F 5 E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3 0 3 8 4 7 5 "   y = " 3 2 2 8 9 7 5 " / > < a : e x t   c x = " 3 0 4 8 0 0 0 "   c y = " 1 9 1 4 5 2 5 " / > < / a : x f r m > < a : c u s t G e o m > < a : a v L s t / > < a : g d L s t / > < a : a h L s t / > < a : c x n L s t / > < a : r e c t   b = " b "   l = " 0 "   r = " r "   t = " 0 " / > < a : p a t h L s t > < a : p a t h   h = " 1 9 1 4 5 2 5 "   w = " 3 0 4 8 0 0 0 " > < a : m o v e T o > < a : p t   x = " 0 "   y = " 0 " / > < / a : m o v e T o > < a : l n T o > < a : p t   x = " 3 0 4 8 0 0 0 "   y = " 0 " / > < / a : l n T o > < a : l n T o > < a : p t   x = " 3 0 4 8 0 0 0 "   y = " 1 9 1 4 5 2 5 " / > < / a : l n T o > < a : l n T o > < a : p t   x = " 0 "   y = " 1 9 1 4 5 2 5 " / > < / a : l n T o > < a : c l o s e / > < / a : p a t h > < / a : p a t h L s t > < / a : c u s t G e o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6 "   n a m e = " P i c t u r e   P l a c e h o l d e r   2 " > < a : e x t L s t > < a : e x t   u r i = " { 7 C 8 2 A A 9 3 - D E 6 F - 4 6 7 8 - B 5 4 F - E 9 F 5 0 D 5 8 9 F 3 9 } " > < a 1 6 : c r e a t i o n I d   x m l n s : a 1 6 = " h t t p : / / s c h e m a s . m i c r o s o f t . c o m / o f f i c e / d r a w i n g / 2 0 1 0 / m a i n "   i d = " { 0 7 D C F F 1 C - D 8 2 D - 4 F 5 C - B D 0 B - 9 A 9 D 6 D 8 E E A 4 C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6 0 9 6 0 0 0 "   y = " 1 9 1 4 5 2 5 " / > < a : e x t   c x = " 3 0 4 8 0 0 0 "   c y = " 3 2 2 6 6 0 3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h i d d e n = " f a l s e "   i d = " 7 "   n a m e = " S l i d e   N u m b e r   P l a c e h o l d e r   4 " > < a : e x t L s t > < a : e x t   u r i = " { D 3 7 A 0 8 B 5 - A A B 3 - 4 E 2 1 - B 2 6 D - 8 A E B 7 6 3 B E 3 C 6 } " > < a 1 6 : c r e a t i o n I d   x m l n s : a 1 6 = " h t t p : / / s c h e m a s . m i c r o s o f t . c o m / o f f i c e / d r a w i n g / 2 0 1 0 / m a i n "   i d = " { 8 9 F 6 5 D 2 E - 2 B C A - 4 C D 8 - 9 1 8 D - 7 5 5 C B E 1 3 0 5 1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f a l s e "   i d = " 8 "   n a m e = " F o o t e r   P l a c e h o l d e r   3 " > < a : e x t L s t > < a : e x t   u r i = " { F 3 E A 6 1 C 8 - A 7 D B - 4 A 8 C - A 1 9 D - B 4 F 9 C A 8 2 E 3 A B } " > < a 1 6 : c r e a t i o n I d   x m l n s : a 1 6 = " h t t p : / / s c h e m a s . m i c r o s o f t . c o m / o f f i c e / d r a w i n g / 2 0 1 0 / m a i n "   i d = " { A 1 0 B B 5 F F - 5 F 6 C - 4 7 A F - 9 E 4 D - 5 A 0 0 2 3 4 6 9 7 C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f a l s e "   i d = " 9 "   n a m e = " D a t e   P l a c e h o l d e r   1 " > < a : e x t L s t > < a : e x t   u r i = " { 2 8 7 C 7 A 4 F - 0 1 5 2 - 4 0 4 A - B 1 3 C - 9 1 4 4 4 D 8 C 5 2 C A } " > < a 1 6 : c r e a t i o n I d   x m l n s : a 1 6 = " h t t p : / / s c h e m a s . m i c r o s o f t . c o m / o f f i c e / d r a w i n g / 2 0 1 0 / m a i n "   i d = " { B 3 E 8 0 2 7 4 - 3 C A 9 - 4 1 7 E - 8 5 B D - 0 3 B F 3 6 F C D B B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2 8 4 5 5 9 8 4 - F 4 B 1 - 4 3 2 B - B 4 5 5 - 5 5 1 A 3 8 2 9 D 3 9 2 } " > < p 1 4 : c r e a t i o n I d   x m l n s : p 1 4 = " h t t p : / / s c h e m a s . m i c r o s o f t . c o m / o f f i c e / p o w e r p o i n t / 2 0 1 0 / m a i n "   v a l = " 1 6 1 6 4 1 8 4 9 0 1 3 7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E 8 7 3 5 5 B 5 - 5 B 4 3 - 4 3 8 6 - B B F 1 - C 1 7 6 D 0 7 1 F 2 E 6 } " > < a 1 6 : c r e a t i o n I d   x m l n s : a 1 6 = " h t t p : / / s c h e m a s . m i c r o s o f t . c o m / o f f i c e / d r a w i n g / 2 0 1 0 / m a i n "   i d = " { 6 F 1 5 C 6 6 5 - D 5 A 4 - 4 E 8 8 - A 9 B F - 2 6 A 1 A F E E 8 B 2 6 } " / > < / a : e x t > < / a : e x t L s t > < / p : c N v P r > < p : c N v S p P r / > < p : n v P r / > < / p : n v S p P r > < p : s p P r > < a : x f r m   f l i p H = " f a l s e "   f l i p V = " t r u e "   r o t = " 0 " > < a : o f f   x = " 0 "   y = " 0 " / > < a : e x t   c x = " 3 3 6 7 3 4 4 "   c y = " 5 1 4 3 5 0 0 " / > < / a : x f r m > < a : c u s t G e o m > < a : a v L s t / > < a : g d L s t / > < a : a h L s t / > < a : c x n L s t / > < a : r e c t   b = " b "   l = " 0 "   r = " r "   t = " 0 " / > < a : p a t h L s t > < a : p a t h   h = " 6 8 4 8 5 1 5 "   w = " 1 2 1 8 9 0 3 7 " > < a : m o v e T o > < a : p t   x = " 0 "   y = " 0 " / > < / a : m o v e T o > < a : l n T o > < a : p t   x = " 1 2 1 8 9 0 3 6 "   y = " 0 " / > < / a : l n T o > < a : l n T o > < a : p t   x = " 1 2 1 8 9 0 3 6 "   y = " 6 8 4 8 5 1 5 " / > < / a : l n T o > < a : l n T o > < a : p t   x = " 0 "   y = " 6 8 4 8 5 1 5 " / > < / a : l n T o > < a : c l o s e / > < / a : p a t h > < / a : p a t h L s t > < / a : c u s t G e o m > < a : s o l i d F i l l > < a : s c h e m e C l r   v a l = " t x 1 " /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E F C 9 9 D 2 D - A 2 9 2 - 4 9 8 9 - B D D B - A 1 F 9 8 D 9 7 8 C 1 3 } " > < a 1 6 : c r e a t i o n I d   x m l n s : a 1 6 = " h t t p : / / s c h e m a s . m i c r o s o f t . c o m / o f f i c e / d r a w i n g / 2 0 1 0 / m a i n "   i d = " { 4 9 F D 5 5 2 C - D 9 B 3 - 4 4 3 C - 9 E 5 E - 8 3 D D A 9 C F 1 9 F B } " / > < / a : e x t > < / a : e x t L s t > < / p : c N v P r > < p : c N v S p P r / > < p : n v P r / > < / p : n v S p P r > < p : s p P r > < a : x f r m   f l i p H = " f a l s e "   f l i p V = " f a l s e "   r o t = " 0 " > < a : o f f   x = " 4 7 6 2 5 0 "   y = " 0 " / > < a : e x t   c x = " 1 5 9 8 1 9 "   c y = " 3 3 9 5 7 9 " / > < / a : x f r m > < a : c u s t G e o m > < a : a v L s t / > < a : g d L s t / > < a : a h L s t / > < a : c x n L s t / > < a : r e c t   b = " b "   l = " 0 "   r = " r "   t = " 0 " / > < a : p a t h L s t > < a : p a t h   h = " 3 3 9 5 8 0 "   w = " 1 5 9 8 2 0 " > < a : m o v e T o > < a : p t   x = " 0 "   y = " 0 " / > < / a : m o v e T o > < a : l n T o > < a : p t   x = " 1 5 9 8 2 0 "   y = " 0 " / > < / a : l n T o > < a : l n T o > < a : p t   x = " 1 5 9 8 2 0 "   y = " 3 3 9 5 8 0 " / > < / a : l n T o > < a : l n T o > < a : p t   x = " 0 "   y = " 3 3 9 5 8 0 " / > < / a : l n T o > < a : c l o s e / > < / a : p a t h > < / a : p a t h L s t > < / a : c u s t G e o m > < a : s o l i d F i l l > < a : s c h e m e C l r   v a l = " b g 1 " /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7 " > < a : e x t L s t > < a : e x t   u r i = " { 5 C 4 6 6 A A A - C 5 6 6 - 4 2 7 E - 8 E F 1 - 3 D 2 9 C B E F 8 8 9 D } " > < a 1 6 : c r e a t i o n I d   x m l n s : a 1 6 = " h t t p : / / s c h e m a s . m i c r o s o f t . c o m / o f f i c e / d r a w i n g / 2 0 1 0 / m a i n "   i d = " { 8 A 4 9 6 3 5 9 - B E 9 2 - 4 9 D E - B A 3 7 - C B 4 3 2 C C 1 C C A 1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3 6 1 9 5 0 "   y = " 4 7 6 2 5 0 " / > < a : e x t   c x = " 2 7 0 3 3 6 0 "   c y = " 3 8 6 0 5 8 9 " / > < / a : x f r m > < / p : s p P r > < p : t x B o d y > < a : b o d y P r   a n c h o r = " t "   r t l C o l = " 0 "   v e r t = " h o r z " / > < a : l s t S t y l e > < a : l v l 1 p P r   l v l = " 0 " > < a : d e f R P r   d i r t y = " 0 "   l a n g = " e n - U S "   s z = " 3 2 0 0 " > < a : s o l i d F i l l > < a : s r g b C l r   v a l = " f f f f f f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"   n a m e = " C o n t e n t   P l a c e h o l d e r   2 " > < a : e x t L s t > < a : e x t   u r i = " { 6 D 6 A 2 9 5 3 - 4 9 5 0 - 4 D 9 9 - A 4 6 8 - 9 4 7 9 F F D 7 2 1 E 5 } " > < a 1 6 : c r e a t i o n I d   x m l n s : a 1 6 = " h t t p : / / s c h e m a s . m i c r o s o f t . c o m / o f f i c e / d r a w i n g / 2 0 1 0 / m a i n "   i d = " { 9 4 1 A 7 2 9 2 - D 0 C 8 - 4 1 3 3 - 9 9 9 0 - E 3 C 2 D 2 D 6 1 A B D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3 6 7 6 6 5 0 "   y = " 4 8 8 5 0 2 " / > < a : e x t   c x = " 5 1 1 2 6 7 2 "   c y = " 3 8 6 0 5 8 9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6 "   n a m e = " S l i d e   N u m b e r   P l a c e h o l d e r   4 " > < a : e x t L s t > < a : e x t   u r i = " { A 3 C 2 A E 1 7 - E C 6 B - 4 0 3 B - B 9 3 8 - 4 5 F 4 E 6 B 9 F F A 6 } " > < a 1 6 : c r e a t i o n I d   x m l n s : a 1 6 = " h t t p : / / s c h e m a s . m i c r o s o f t . c o m / o f f i c e / d r a w i n g / 2 0 1 0 / m a i n "   i d = " { F A A 8 1 8 3 4 - 9 3 9 1 - 4 2 E C - 8 4 6 F - A 9 D 0 8 A A 9 C F 0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7 "   n a m e = " F o o t e r   P l a c e h o l d e r   3 " > < a : e x t L s t > < a : e x t   u r i = " { A 2 2 E F 7 E 1 - C B 0 0 - 4 8 7 D - B F 3 6 - 6 3 1 1 3 B 6 E D 3 B 6 } " > < a 1 6 : c r e a t i o n I d   x m l n s : a 1 6 = " h t t p : / / s c h e m a s . m i c r o s o f t . c o m / o f f i c e / d r a w i n g / 2 0 1 0 / m a i n "   i d = " { A 0 0 C 2 2 C 3 - 7 1 8 0 - 4 F 2 C - A 6 0 3 - 5 C A A 1 E 2 A 7 E 7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9 4 A 7 C B 5 2 - 0 2 5 7 - 4 7 A 5 - 9 1 F 0 - 4 5 6 E 2 2 2 9 0 C A 2 } " > < a 1 6 : c r e a t i o n I d   x m l n s : a 1 6 = " h t t p : / / s c h e m a s . m i c r o s o f t . c o m / o f f i c e / d r a w i n g / 2 0 1 0 / m a i n "   i d = " { 1 0 4 7 A 8 2 2 - B C 3 E - 4 7 4 7 - 8 F 1 4 - 5 C 9 4 4 F 0 6 4 A E F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3 0 1 2 9 5 2 5 - 0 1 4 2 - 4 F 6 A - B 5 2 A - 2 4 5 C C 2 3 F 0 C E 7 } " > < p 1 4 : c r e a t i o n I d   x m l n s : p 1 4 = " h t t p : / / s c h e m a s . m i c r o s o f t . c o m / o f f i c e / p o w e r p o i n t / 2 0 1 0 / m a i n "   v a l = " 1 6 1 6 4 1 8 4 9 0 1 1 7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9 E 3 5 3 5 D E - 8 E 6 B - 4 B B 2 - B C 0 C - 3 D 5 D 4 E A 0 F 3 B F } " > < a 1 6 : c r e a t i o n I d   x m l n s : a 1 6 = " h t t p : / / s c h e m a s . m i c r o s o f t . c o m / o f f i c e / d r a w i n g / 2 0 1 0 / m a i n "   i d = " { B 8 3 6 1 9 9 F - C B B D - 4 E C A - 8 4 5 A - 1 1 B E 2 1 F 8 1 8 8 4 } " / > < / a : e x t > < / a : e x t L s t > < / p : c N v P r > < p : c N v S p P r / > < p : n v P r / > < / p : n v S p P r > < p : s p P r > < a : x f r m   f l i p H = " f a l s e "   f l i p V = " f a l s e "   r o t = " 0 " > < a : o f f   x = " 4 7 6 2 5 0 "   y = " 0 " / > < a : e x t   c x = " 1 5 9 8 1 9 "   c y = " 3 8 7 2 0 4 " / > < / a : x f r m > < a : c u s t G e o m > < a : a v L s t / > < a : g d L s t / > < a : a h L s t / > < a : c x n L s t / > < a : r e c t   b = " b "   l = " 0 "   r = " r "   t = " 0 " / > < a : p a t h L s t > < a : p a t h   h = " 3 8 7 2 0 5 "   w = " 1 5 9 8 2 0 " > < a : m o v e T o > < a : p t   x = " 0 "   y = " 0 " / > < / a : m o v e T o > < a : l n T o > < a : p t   x = " 1 5 9 8 2 0 "   y = " 0 " / > < / a : l n T o > < a : l n T o > < a : p t   x = " 1 5 9 8 2 0 "   y = " 3 8 7 2 0 5 " / > < / a : l n T o > < a : l n T o > < a : p t   x = " 0 "   y = " 3 8 7 2 0 5 " / > < / a : l n T o > < a : c l o s e / > < / a : p a t h > < / a : p a t h L s t > < / a : c u s t G e o m > < a : s o l i d F i l l > < a : s c h e m e C l r   v a l = " t x 1 " /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3 9 C 9 A C D 5 - 7 7 A 8 - 4 B 5 8 - A 9 2 4 - 3 C E 4 5 8 A E 6 8 1 2 } " > < a 1 6 : c r e a t i o n I d   x m l n s : a 1 6 = " h t t p : / / s c h e m a s . m i c r o s o f t . c o m / o f f i c e / d r a w i n g / 2 0 1 0 / m a i n "   i d = " { 9 3 4 9 C C 6 E - 0 2 4 B - 4 2 A 2 - 8 2 8 9 - 0 E 8 A 3 A 8 F 4 3 3 A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4 4 6 1 8 9 "   y = " 2 1 5 3 9 5 9 " / > < a : e x t   c x = " 5 9 3 9 1 8 6 "   c y = " 5 1 1 8 1 2 " / > < / a : x f r m > < a : p r s t G e o m   p r s t = " r e c t " > < a : a v L s t / > < / a : p r s t G e o m > < / p : s p P r > < p : t x B o d y > < a : b o d y P r   a n c h o r = " b "   r t l C o l = " 0 "   v e r t = " h o r z " > < a : n o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i = " 0 "   l a n g = " e n - U S "   s z = " 1 6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T i t l e   1 " > < a : e x t L s t > < a : e x t   u r i = " { A C E 3 E E E F - D 9 0 6 - 4 C 6 8 - B 3 C 6 - C F 7 0 B 4 D A 7 2 E F } " > < a 1 6 : c r e a t i o n I d   x m l n s : a 1 6 = " h t t p : / / s c h e m a s . m i c r o s o f t . c o m / o f f i c e / d r a w i n g / 2 0 1 0 / m a i n "   i d = " { A C 1 E B F 7 F - 7 7 9 3 - 4 6 4 C - 9 5 2 E - 1 A 0 7 0 6 2 3 6 B D E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4 3 8 1 5 3 "   y = " 2 6 9 7 5 6 2 " / > < a : e x t   c x = " 5 9 4 5 5 7 3 "   c y = " 1 5 6 5 2 7 4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l v l = " 0 " > < a : d e f R P r   d i r t y = " 0 "   l a n g = " e n - U S "   s z = " 4 8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"   n a m e = " S l i d e   N u m b e r   P l a c e h o l d e r   5 " > < a : e x t L s t > < a : e x t   u r i = " { 6 C B F 5 D C B - 2 8 3 5 - 4 A B C - 8 3 0 4 - 6 C 4 B 1 0 7 6 3 9 E E } " > < a 1 6 : c r e a t i o n I d   x m l n s : a 1 6 = " h t t p : / / s c h e m a s . m i c r o s o f t . c o m / o f f i c e / d r a w i n g / 2 0 1 0 / m a i n "   i d = " { 4 0 6 1 5 7 2 D - B 8 A 2 - 4 4 D C - 8 F 2 F - 9 3 F 2 D 6 C 5 0 E 3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4 " > < a : e x t L s t > < a : e x t   u r i = " { 8 7 3 1 B 3 9 9 - 5 5 0 4 - 4 D 7 1 - 9 E E 7 - 9 2 2 4 4 8 D 8 0 9 6 C } " > < a 1 6 : c r e a t i o n I d   x m l n s : a 1 6 = " h t t p : / / s c h e m a s . m i c r o s o f t . c o m / o f f i c e / d r a w i n g / 2 0 1 0 / m a i n "   i d = " { A 0 2 A 5 3 E 8 - 0 8 C 6 - 4 9 9 5 - 9 B 5 F - D 1 2 6 A 0 0 D F B B 4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3 " > < a : e x t L s t > < a : e x t   u r i = " { 8 D D D 8 E E 1 - A D C 3 - 4 C 6 7 - 9 4 F C - F B 2 7 D 5 8 D 1 E E 0 } " > < a 1 6 : c r e a t i o n I d   x m l n s : a 1 6 = " h t t p : / / s c h e m a s . m i c r o s o f t . c o m / o f f i c e / d r a w i n g / 2 0 1 0 / m a i n "   i d = " { 6 4 9 2 B B C 8 - C 4 4 6 - 4 A 3 3 - B F 3 C - 4 F F A E E 8 4 8 7 D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5 6 D B 0 6 E A - A 7 0 8 - 4 1 6 6 - A 5 A 0 - D 1 5 0 7 9 6 D A 4 8 1 } " > < p 1 4 : c r e a t i o n I d   x m l n s : p 1 4 = " h t t p : / / s c h e m a s . m i c r o s o f t . c o m / o f f i c e / p o w e r p o i n t / 2 0 1 0 / m a i n "   v a l = " 1 6 1 6 4 1 8 4 9 0 1 1 9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B D C 5 E 3 B 6 - A 9 1 A - 4 C 9 3 - 8 3 F A - E 5 D 0 C 4 3 E 8 C 5 E } " > < a 1 6 : c r e a t i o n I d   x m l n s : a 1 6 = " h t t p : / / s c h e m a s . m i c r o s o f t . c o m / o f f i c e / d r a w i n g / 2 0 1 0 / m a i n "   i d = " { 2 9 A 9 A 1 D 6 - 8 F 0 7 - 4 1 2 C - B 6 A E - 1 B E 3 6 3 7 1 B D 0 E } " / > < / a : e x t > < / a : e x t L s t > < / p : c N v P r > < p : c N v S p P r / > < p : n v P r / > < / p : n v S p P r > < p : s p P r > < a : x f r m   f l i p H = " f a l s e "   f l i p V = " f a l s e "   r o t = " 0 " > < a : o f f   x = " 4 7 6 2 5 0 "   y = " 0 " / > < a : e x t   c x = " 1 5 9 8 1 9 "   c y = " 3 8 7 2 0 4 " / > < / a : x f r m > < a : c u s t G e o m > < a : a v L s t / > < a : g d L s t / > < a : a h L s t / > < a : c x n L s t / > < a : r e c t   b = " b "   l = " 0 "   r = " r "   t = " 0 " / > < a : p a t h L s t > < a : p a t h   h = " 3 8 7 2 0 5 "   w = " 1 5 9 8 2 0 " > < a : m o v e T o > < a : p t   x = " 0 "   y = " 0 " / > < / a : m o v e T o > < a : l n T o > < a : p t   x = " 1 5 9 8 2 0 "   y = " 0 " / > < / a : l n T o > < a : l n T o > < a : p t   x = " 1 5 9 8 2 0 "   y = " 3 8 7 2 0 5 " / > < / a : l n T o > < a : l n T o > < a : p t   x = " 0 "   y = " 3 8 7 2 0 5 " / > < / a : l n T o > < a : c l o s e / > < / a : p a t h > < / a : p a t h L s t > < / a : c u s t G e o m > < a : s o l i d F i l l > < a : s c h e m e C l r   v a l = " t x 1 " /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1 " > < a : e x t L s t > < a : e x t   u r i = " { 1 1 E 0 B D F F - 5 6 1 A - 4 D 4 B - 8 6 C 7 - 2 C 4 0 4 6 E 3 6 C 7 E } " > < a 1 6 : c r e a t i o n I d   x m l n s : a 1 6 = " h t t p : / / s c h e m a s . m i c r o s o f t . c o m / o f f i c e / d r a w i n g / 2 0 1 0 / m a i n "   i d = " { A 8 B 1 8 A 9 7 - 8 4 6 2 - 4 2 A B - B 0 D 7 - E 9 E 5 C E 0 3 4 7 A F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4 5 F 8 D 8 5 6 - 5 D B 0 - 4 6 4 7 - B F 2 9 - 4 4 C B 7 9 B D F F 8 7 } " > < a 1 6 : c r e a t i o n I d   x m l n s : a 1 6 = " h t t p : / / s c h e m a s . m i c r o s o f t . c o m / o f f i c e / d r a w i n g / 2 0 1 0 / m a i n "   i d = " { 5 1 B E F C 7 0 - C 2 5 E - 4 3 8 4 - 9 1 D 2 - 8 B 2 1 1 1 3 0 B E 8 4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8 7 6 3 0 0 "   y = " 1 4 0 3 3 5 2 " / > < a : e x t   c x = " 3 5 7 1 8 7 5 "   c y = " 3 1 2 5 9 6 3 " / > < / a : x f r m > < / p : s p P r > < p : t x B o d y > < a : b o d y P r   r t l C o l = " 0 " / > < a : l s t S t y l e > < a : l v l 1 p P r   l v l = " 0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C o n t e n t   P l a c e h o l d e r   2 " > < a : e x t L s t > < a : e x t   u r i = " { B 0 D 8 7 4 F 6 - D 2 3 D - 4 E 7 6 - A E 8 4 - 8 B A 9 3 2 1 D 9 F 8 B } " > < a 1 6 : c r e a t i o n I d   x m l n s : a 1 6 = " h t t p : / / s c h e m a s . m i c r o s o f t . c o m / o f f i c e / d r a w i n g / 2 0 1 0 / m a i n "   i d = " { B D 1 5 5 5 8 2 - B 8 6 4 - 4 0 5 0 - B F 8 D - F 5 E B 9 7 6 4 2 1 7 3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7 1 4 8 7 5 "   y = " 1 4 0 3 3 5 2 " / > < a : e x t   c x = " 3 5 7 1 8 7 5 "   c y = " 3 1 2 5 9 6 3 " / > < / a : x f r m > < / p : s p P r > < p : t x B o d y > < a : b o d y P r   r t l C o l = " 0 " / > < a : l s t S t y l e > < a : l v l 1 p P r   l v l = " 0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6 "   n a m e = " S l i d e   N u m b e r   P l a c e h o l d e r   6 " > < a : e x t L s t > < a : e x t   u r i = " { D 9 1 7 B 8 9 A - A 5 0 C - 4 6 E 7 - 8 4 8 1 - C 5 2 8 D B 3 A F 9 1 6 } " > < a 1 6 : c r e a t i o n I d   x m l n s : a 1 6 = " h t t p : / / s c h e m a s . m i c r o s o f t . c o m / o f f i c e / d r a w i n g / 2 0 1 0 / m a i n "   i d = " { F 5 3 4 7 5 B C - 7 5 9 B - 4 A 6 1 - 8 4 D E - 0 2 A 6 0 3 8 3 F A E 3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7 "   n a m e = " F o o t e r   P l a c e h o l d e r   5 " > < a : e x t L s t > < a : e x t   u r i = " { 8 9 5 4 8 3 D 2 - 4 D 3 C - 4 7 1 F - 9 0 1 C - 7 4 C 3 D 5 C 8 6 4 4 C } " > < a 1 6 : c r e a t i o n I d   x m l n s : a 1 6 = " h t t p : / / s c h e m a s . m i c r o s o f t . c o m / o f f i c e / d r a w i n g / 2 0 1 0 / m a i n "   i d = " { E 5 3 0 2 6 3 D - 9 C C 5 - 4 B 8 6 - 9 1 9 1 - 7 C C 6 3 3 0 A E B 0 4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8 "   n a m e = " D a t e   P l a c e h o l d e r   4 " > < a : e x t L s t > < a : e x t   u r i = " { 6 D 5 E 5 5 B F - 0 6 1 A - 4 F D E - 8 1 3 3 - A B 3 6 C 8 F 8 0 1 8 2 } " > < a 1 6 : c r e a t i o n I d   x m l n s : a 1 6 = " h t t p : / / s c h e m a s . m i c r o s o f t . c o m / o f f i c e / d r a w i n g / 2 0 1 0 / m a i n "   i d = " { 6 3 C 3 9 D C 4 - 1 A 1 C - 4 5 3 2 - B 7 5 B - 2 1 E D 5 4 7 9 C D 7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3 0 8 0 3 F 8 D - 8 6 0 8 - 4 6 9 9 - 8 4 C 3 - 0 0 4 C 9 6 1 4 E 4 9 D } " > < p 1 4 : c r e a t i o n I d   x m l n s : p 1 4 = " h t t p : / / s c h e m a s . m i c r o s o f t . c o m / o f f i c e / p o w e r p o i n t / 2 0 1 0 / m a i n "   v a l = " 1 6 1 6 4 1 8 4 9 0 1 2 1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1 8 8 4 D E 7 F - 9 4 B 1 - 4 8 F F - 9 D 2 3 - 5 1 F 8 6 8 9 7 4 3 1 A } " > < a 1 6 : c r e a t i o n I d   x m l n s : a 1 6 = " h t t p : / / s c h e m a s . m i c r o s o f t . c o m / o f f i c e / d r a w i n g / 2 0 1 0 / m a i n "   i d = " { 7 C 1 3 A 8 8 8 - 9 A D 7 - 4 E A 1 - A F 4 D - 8 B 9 5 9 1 E C 7 6 1 F } " / > < / a : e x t > < / a : e x t L s t > < / p : c N v P r > < p : c N v S p P r / > < p : n v P r / > < / p : n v S p P r > < p : s p P r > < a : x f r m   f l i p H = " f a l s e "   f l i p V = " f a l s e "   r o t = " 0 " > < a : o f f   x = " 4 7 6 2 5 0 "   y = " 0 " / > < a : e x t   c x = " 1 5 9 8 1 9 "   c y = " 3 8 7 2 0 4 " / > < / a : x f r m > < a : c u s t G e o m > < a : a v L s t / > < a : g d L s t / > < a : a h L s t / > < a : c x n L s t / > < a : r e c t   b = " b "   l = " 0 "   r = " r "   t = " 0 " / > < a : p a t h L s t > < a : p a t h   h = " 3 8 7 2 0 5 "   w = " 1 5 9 8 2 0 " > < a : m o v e T o > < a : p t   x = " 0 "   y = " 0 " / > < / a : m o v e T o > < a : l n T o > < a : p t   x = " 1 5 9 8 2 0 "   y = " 0 " / > < / a : l n T o > < a : l n T o > < a : p t   x = " 1 5 9 8 2 0 "   y = " 3 8 7 2 0 5 " / > < / a : l n T o > < a : l n T o > < a : p t   x = " 0 "   y = " 3 8 7 2 0 5 " / > < / a : l n T o > < a : c l o s e / > < / a : p a t h > < / a : p a t h L s t > < / a : c u s t G e o m > < a : s o l i d F i l l > < a : s c h e m e C l r   v a l = " t x 1 " /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1 " > < a : e x t L s t > < a : e x t   u r i = " { 1 2 C 3 2 B 5 F - 7 9 B A - 4 B 9 F - 8 3 8 D - B A 9 6 0 8 9 9 2 E B 4 } " > < a 1 6 : c r e a t i o n I d   x m l n s : a 1 6 = " h t t p : / / s c h e m a s . m i c r o s o f t . c o m / o f f i c e / d r a w i n g / 2 0 1 0 / m a i n "   i d = " { 6 B 7 E D 0 0 3 - 6 4 A 0 - 4 4 D 0 - A C D 3 - A 0 7 2 D C A 2 D 6 E 1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T e x t   P l a c e h o l d e r   2 " > < a : e x t L s t > < a : e x t   u r i = " { 6 D E 2 E 6 4 5 - 9 3 3 8 - 4 5 5 4 - B 8 C D - C 0 6 5 3 D F 6 C 2 E B } " > < a 1 6 : c r e a t i o n I d   x m l n s : a 1 6 = " h t t p : / / s c h e m a s . m i c r o s o f t . c o m / o f f i c e / d r a w i n g / 2 0 1 0 / m a i n "   i d = " { 0 4 B 2 6 3 B 7 - 0 8 3 9 - 4 5 B E - 8 3 1 F - C A D 7 B 2 6 9 1 D C C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7 6 3 0 0 "   y = " 1 4 0 0 1 7 5 " / > < a : e x t   c x = " 3 5 7 1 8 7 5 "   c y = " 5 4 0 6 4 4 " / > < / a : x f r m > < a : p r s t G e o m   p r s t = " r e c t " > < a : a v L s t / > < / a : p r s t G e o m > < / p : s p P r > < p : t x B o d y > < a : b o d y P r   a n c h o r = " c t r "   r t l C o l = " 0 "   v e r t = " h o r z " > < a : n o r m A u t o f i t / > < / a : b o d y P r > < a : l s t S t y l e > < a : l v l 1 p P r   i n d e n t = " 0 "   l v l = " 0 "   m a r L = " 0 " > < a : b u N o n e / > < a : d e f R P r   b = " 1 "   c a p = " n o n e "   d i r t y = " 0 "   i = " 0 "   l a n g = " e n - U S "   s z = " 1 4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C o n t e n t   P l a c e h o l d e r   2 " > < a : e x t L s t > < a : e x t   u r i = " { 0 0 4 2 B B 4 D - 5 C 8 8 - 4 B 8 E - 8 3 C 4 - 4 B C 4 7 9 A F 9 7 1 5 } " > < a 1 6 : c r e a t i o n I d   x m l n s : a 1 6 = " h t t p : / / s c h e m a s . m i c r o s o f t . c o m / o f f i c e / d r a w i n g / 2 0 1 0 / m a i n "   i d = " { D E 1 F 9 C E 4 - 6 5 F F - 4 1 6 4 - A E E C - C F F 2 A 3 6 8 F 2 C A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8 7 6 3 0 0 "   y = " 1 9 9 9 6 3 7 " / > < a : e x t   c x = " 3 5 7 1 8 7 5 "   c y = " 2 5 3 9 1 6 3 " / > < / a : x f r m > < / p : s p P r > < p : t x B o d y > < a : b o d y P r   r t l C o l = " 0 " / > < a : l s t S t y l e > < a : l v l 1 p P r   l v l = " 0 " / > < a : l v l 2 p P r   l v l = " 1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6 "   n a m e = " T e x t   P l a c e h o l d e r   4 " > < a : e x t L s t > < a : e x t   u r i = " { F F 6 B 5 E 1 1 - 8 F 3 5 - 4 D 7 3 - B 8 C D - C F 4 0 7 5 6 D 7 6 0 7 } " > < a 1 6 : c r e a t i o n I d   x m l n s : a 1 6 = " h t t p : / / s c h e m a s . m i c r o s o f t . c o m / o f f i c e / d r a w i n g / 2 0 1 0 / m a i n "   i d = " { A 3 5 1 B D D 1 - 1 A 7 6 - 4 2 1 8 - A B F 9 - 6 2 5 F 6 1 5 E 6 8 F 5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4 7 1 6 4 5 9 "   y = " 1 4 0 0 1 7 5 " / > < a : e x t   c x = " 3 5 7 1 8 7 5 "   c y = " 5 4 0 6 4 4 " / > < / a : x f r m > < a : p r s t G e o m   p r s t = " r e c t " > < a : a v L s t / > < / a : p r s t G e o m > < / p : s p P r > < p : t x B o d y > < a : b o d y P r   a n c h o r = " c t r "   r t l C o l = " 0 "   v e r t = " h o r z " > < a : n o r m A u t o f i t / > < / a : b o d y P r > < a : l s t S t y l e > < a : l v l 1 p P r   i n d e n t = " 0 "   l v l = " 0 "   m a r L = " 0 " > < a : b u N o n e / > < a : d e f R P r   b = " 1 "   c a p = " n o n e "   d i r t y = " 0 "   i = " 0 "   l a n g = " e n - U S "   s z = " 1 4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7 "   n a m e = " C o n t e n t   P l a c e h o l d e r   2 " > < a : e x t L s t > < a : e x t   u r i = " { 4 C 9 8 7 F 3 4 - 8 D B 0 - 4 7 1 9 - A 2 3 7 - 1 A B 6 D 5 D 9 A 0 E E } " > < a 1 6 : c r e a t i o n I d   x m l n s : a 1 6 = " h t t p : / / s c h e m a s . m i c r o s o f t . c o m / o f f i c e / d r a w i n g / 2 0 1 0 / m a i n "   i d = " { 3 6 6 7 4 9 1 0 - 1 E 7 8 - 4 8 4 1 - 9 9 5 C - B 9 3 4 9 4 B 4 C 7 F 9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7 1 3 1 8 5 "   y = " 1 9 9 9 6 3 7 " / > < a : e x t   c x = " 3 5 7 1 8 7 5 "   c y = " 2 5 3 9 1 6 3 " / > < / a : x f r m > < / p : s p P r > < p : t x B o d y > < a : b o d y P r   r t l C o l = " 0 " / > < a : l s t S t y l e > < a : l v l 1 p P r   l v l = " 0 " / > < a : l v l 2 p P r   l v l = " 1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8 "   n a m e = " S l i d e   N u m b e r   P l a c e h o l d e r   6 " > < a : e x t L s t > < a : e x t   u r i = " { 8 A 9 8 0 4 0 4 - B 7 6 A - 4 D 0 4 - 8 0 B 6 - A E 3 A D 3 C D 4 2 8 D } " > < a 1 6 : c r e a t i o n I d   x m l n s : a 1 6 = " h t t p : / / s c h e m a s . m i c r o s o f t . c o m / o f f i c e / d r a w i n g / 2 0 1 0 / m a i n "   i d = " { 0 E 5 E 8 A 1 1 - F 6 C F - 4 0 F 1 - A 1 6 A - 3 F 6 2 9 2 6 B C 4 1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9 "   n a m e = " F o o t e r   P l a c e h o l d e r   5 " > < a : e x t L s t > < a : e x t   u r i = " { 0 7 7 6 8 7 B E - 4 0 A A - 4 B 1 E - B A 0 5 - B D 9 E 1 3 A 5 7 9 B D } " > < a 1 6 : c r e a t i o n I d   x m l n s : a 1 6 = " h t t p : / / s c h e m a s . m i c r o s o f t . c o m / o f f i c e / d r a w i n g / 2 0 1 0 / m a i n "   i d = " { C F B A 5 6 E E - 9 0 5 4 - 4 F 3 6 - 8 0 7 E - 9 5 7 D 4 5 0 1 0 6 4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0 "   n a m e = " D a t e   P l a c e h o l d e r   4 " > < a : e x t L s t > < a : e x t   u r i = " { B C D C 4 8 F 0 - 2 2 D 8 - 4 6 2 7 - A 7 9 E - 0 9 5 7 A D 3 4 C 7 0 E } " > < a 1 6 : c r e a t i o n I d   x m l n s : a 1 6 = " h t t p : / / s c h e m a s . m i c r o s o f t . c o m / o f f i c e / d r a w i n g / 2 0 1 0 / m a i n "   i d = " { 1 A A 5 B 6 D 2 - B 6 1 0 - 4 B B C - A F 8 3 - 3 6 A 4 8 B 9 8 0 9 4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0 7 D A 5 7 3 1 - B 6 0 9 - 4 9 5 E - 9 C F 9 - D 7 6 C 0 7 D 2 8 A D 7 } " > < p 1 4 : c r e a t i o n I d   x m l n s : p 1 4 = " h t t p : / / s c h e m a s . m i c r o s o f t . c o m / o f f i c e / p o w e r p o i n t / 2 0 1 0 / m a i n "   v a l = " 1 6 1 6 4 1 8 4 9 0 1 2 3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D 4 F 6 F 4 A - A D D 2 - 4 6 E 5 - B B 4 2 - 9 B E F 4 8 D A 7 A C A } " > < a 1 6 : c r e a t i o n I d   x m l n s : a 1 6 = " h t t p : / / s c h e m a s . m i c r o s o f t . c o m / o f f i c e / d r a w i n g / 2 0 1 0 / m a i n "   i d = " { 6 9 6 0 2 B B 9 - 7 E 9 2 - 4 7 6 8 - B C 3 C - 3 7 F 2 5 6 1 F A 8 E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2 9 5 2 7 5 "   y = " 0 " / > < a : e x t   c x = " 3 9 2 7 5 5 0 "   c y = " 4 3 5 8 4 1 8 " / > < / a : x f r m > < a : p r s t G e o m   p r s t = " r e c t " > < a : a v L s t / > < / a : p r s t G e o m > < a : s o l i d F i l l > < a : s c h e m e C l r   v a l = " t x 1 " / > < / a : s o l i d F i l l > < a : l n   c a p = " f l a t "   w = " 9 5 2 5 " > < a : n o F i l l / > < a : p r s t D a s h   v a l = " s o l i d " / > < a : m i t e r   l i m = " 8 0 0 0 0 0 " / > < / a : l n > < / p : s p P r > < p : t x B o d y > < a : b o d y P r   b I n s = " 1 9 0 5 0 0 "   l I n s = " 1 9 0 5 0 0 "   r I n s = " 1 9 0 5 0 0 "   r t l C o l = " 0 "   v e r t = " h o r z " / > < a : l s t S t y l e > < a : l v l 1 p P r   l v l = " 0 " > < a : d e f R P r   d i r t y = " 0 "   l a n g = " e n - U S "   s z = " 3 2 0 0 " > < a : s o l i d F i l l > < a : s r g b C l r   v a l = " f f f f f f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c x n S p > < p : n v C x n S p P r > < p : c N v P r   i d = " 3 "   n a m e = " " > < a : e x t L s t > < a : e x t   u r i = " { E 2 7 2 3 D 0 A - 2 8 8 2 - 4 B 6 3 - B 1 A A - 8 E 0 5 4 7 8 B 7 A 2 6 } " > < a 1 6 : c r e a t i o n I d   x m l n s : a 1 6 = " h t t p : / / s c h e m a s . m i c r o s o f t . c o m / o f f i c e / d r a w i n g / 2 0 1 0 / m a i n "   i d = " { E C 1 B 4 9 4 9 - 9 0 D 7 - 4 F C E - A F 6 1 - 5 C 8 5 F 8 8 E 3 E 3 E } " / > < / a : e x t > < / a : e x t L s t > < / p : c N v P r > < p : c N v C x n S p P r / > < p : n v P r / > < / p : n v C x n S p P r > < p : s p P r > < a : x f r m   f l i p H = " t r u e "   f l i p V = " f a l s e "   r o t = " 1 0 8 0 0 0 0 0 " > < a : o f f   x = " 2 9 5 2 7 5 "   y = " 4 4 0 6 0 0 4 " / > < a : e x t   c x = " 3 9 3 2 9 8 3 "   c y = " 0 " / > < / a : x f r m > < a : p r s t G e o m   p r s t = " l i n e " > < a : a v L s t / > < / a : p r s t G e o m > < a : l n   w = " 9 5 2 5 " > < a : s o l i d F i l l > < a : s c h e m e C l r   v a l = " t x 1 " / > < / a : s o l i d F i l l > < a : p r s t D a s h   v a l = " s o l i d "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4 "   n a m e = " " > < a : e x t L s t > < a : e x t   u r i = " { 1 F E 0 6 8 6 F - C 0 2 D - 4 0 4 1 - B B 1 5 - E 1 E C D 5 B 3 A D 8 0 } " > < a 1 6 : c r e a t i o n I d   x m l n s : a 1 6 = " h t t p : / / s c h e m a s . m i c r o s o f t . c o m / o f f i c e / d r a w i n g / 2 0 1 0 / m a i n "   i d = " { F F 5 6 9 0 6 F - 4 9 7 4 - 4 5 D 1 - B 7 9 C - 6 9 5 3 1 A 6 5 2 1 F A } " / > < / a : e x t > < / a : e x t L s t > < / p : c N v P r > < p : c N v S p P r / > < p : n v P r / > < / p : n v S p P r > < p : s p P r > < a : x f r m   f l i p H = " f a l s e "   f l i p V = " f a l s e "   r o t = " 0 " > < a : o f f   x = " 4 7 6 2 5 0 "   y = " 0 " / > < a : e x t   c x = " 1 5 9 8 1 9 "   c y = " 3 8 7 2 0 4 " / > < / a : x f r m > < a : c u s t G e o m > < a : a v L s t / > < a : g d L s t / > < a : a h L s t / > < a : c x n L s t / > < a : r e c t   b = " b "   l = " 0 "   r = " r "   t = " 0 " / > < a : p a t h L s t > < a : p a t h   h = " 3 8 7 2 0 5 "   w = " 1 5 9 8 2 0 " > < a : m o v e T o > < a : p t   x = " 0 "   y = " 0 " / > < / a : m o v e T o > < a : l n T o > < a : p t   x = " 1 5 9 8 2 0 "   y = " 0 " / > < / a : l n T o > < a : l n T o > < a : p t   x = " 1 5 9 8 2 0 "   y = " 3 8 7 2 0 5 " / > < / a : l n T o > < a : l n T o > < a : p t   x = " 0 "   y = " 3 8 7 2 0 5 " / > < / a : l n T o > < a : c l o s e / > < / a : p a t h > < / a : p a t h L s t > < / a : c u s t G e o m > < a : s o l i d F i l l > < a : s c h e m e C l r   v a l = " b g 1 " /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S l i d e   N u m b e r   P l a c e h o l d e r   3 " > < a : e x t L s t > < a : e x t   u r i = " { C F 7 2 3 C 9 1 - 0 6 1 9 - 4 9 2 E - B D F 2 - 1 F 0 B F A 8 5 3 F 3 2 } " > < a 1 6 : c r e a t i o n I d   x m l n s : a 1 6 = " h t t p : / / s c h e m a s . m i c r o s o f t . c o m / o f f i c e / d r a w i n g / 2 0 1 0 / m a i n "   i d = " { A B 3 4 C 3 7 4 - D 2 9 B - 4 F F F - A 4 0 E - B 4 3 0 9 C C 9 8 5 C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2 " > < a : e x t L s t > < a : e x t   u r i = " { F F F C A 7 1 B - E 5 7 B - 4 A 8 6 - 9 7 0 2 - 7 3 3 5 4 7 0 4 E 1 3 8 } " > < a 1 6 : c r e a t i o n I d   x m l n s : a 1 6 = " h t t p : / / s c h e m a s . m i c r o s o f t . c o m / o f f i c e / d r a w i n g / 2 0 1 0 / m a i n "   i d = " { 5 7 F 6 4 0 A 7 - F F F F - 4 3 2 F - 8 3 F 3 - 0 3 1 8 D 4 B 5 F 4 9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1 " > < a : e x t L s t > < a : e x t   u r i = " { A 6 5 3 B 3 D D - 1 A 4 F - 4 C A 2 - A 6 A F - 7 3 C D 2 A F A B 8 8 4 } " > < a 1 6 : c r e a t i o n I d   x m l n s : a 1 6 = " h t t p : / / s c h e m a s . m i c r o s o f t . c o m / o f f i c e / d r a w i n g / 2 0 1 0 / m a i n "   i d = " { 0 2 D F A 6 E 9 - D D 5 F - 4 D C 5 - B 1 D C - 7 4 7 1 A B E F E 4 0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6 8 0 9 C C D F - 2 8 2 B - 4 E 0 1 - A 6 C C - 3 4 F 2 9 9 6 9 4 C 2 F } " > < p 1 4 : c r e a t i o n I d   x m l n s : p 1 4 = " h t t p : / / s c h e m a s . m i c r o s o f t . c o m / o f f i c e / p o w e r p o i n t / 2 0 1 0 / m a i n "   v a l = " 1 6 1 6 4 1 8 4 9 0 1 2 6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C C 6 3 D B A 4 - 5 F 8 1 - 4 F 3 2 - 8 2 B 2 - 8 2 E F E D 3 B C F F A } " > < a 1 6 : c r e a t i o n I d   x m l n s : a 1 6 = " h t t p : / / s c h e m a s . m i c r o s o f t . c o m / o f f i c e / d r a w i n g / 2 0 1 0 / m a i n "   i d = " { 0 6 4 2 D B 5 B - 9 2 F 7 - 4 3 3 7 - 8 2 5 E - E 3 3 5 A 2 A F 5 6 4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3 "   n a m e = " F o o t e r   P l a c e h o l d e r   2 " > < a : e x t L s t > < a : e x t   u r i = " { E A 5 1 E 5 3 3 - A 4 0 1 - 4 A 5 D - B 9 4 F - 4 D 7 F 1 4 C 6 D 9 A E } " > < a 1 6 : c r e a t i o n I d   x m l n s : a 1 6 = " h t t p : / / s c h e m a s . m i c r o s o f t . c o m / o f f i c e / d r a w i n g / 2 0 1 0 / m a i n "   i d = " { D 7 8 9 4 0 A 7 - 5 B 6 D - 4 6 D 8 - A 6 5 9 - B C D 5 3 6 1 0 E A A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4 "   n a m e = " D a t e   P l a c e h o l d e r   1 " > < a : e x t L s t > < a : e x t   u r i = " { 3 7 5 5 F 5 C E - 8 4 B D - 4 F 4 E - B 0 1 4 - 5 5 3 5 5 8 C A 4 5 D F } " > < a 1 6 : c r e a t i o n I d   x m l n s : a 1 6 = " h t t p : / / s c h e m a s . m i c r o s o f t . c o m / o f f i c e / d r a w i n g / 2 0 1 0 / m a i n "   i d = " { 5 D 2 7 2 9 6 1 - 6 6 0 6 - 4 0 A 8 - 8 6 9 F - 6 5 A 5 E 8 C 8 1 1 D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8 4 B 1 C 9 7 A - 0 E E 6 - 4 D C E - 8 9 C 4 - 7 0 7 9 2 8 F 9 0 0 6 B } " > < p 1 4 : c r e a t i o n I d   x m l n s : p 1 4 = " h t t p : / / s c h e m a s . m i c r o s o f t . c o m / o f f i c e / p o w e r p o i n t / 2 0 1 0 / m a i n "   v a l = " 1 6 1 6 4 1 8 4 9 0 1 2 8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4 4 1 3 E 6 7 9 - 9 4 0 0 - 4 0 0 C - B D 1 D - C 0 C 2 4 B 5 E 6 A 6 B } " > < a 1 6 : c r e a t i o n I d   x m l n s : a 1 6 = " h t t p : / / s c h e m a s . m i c r o s o f t . c o m / o f f i c e / d r a w i n g / 2 0 1 0 / m a i n "   i d = " { 4 A 9 F F 3 5 3 - 8 D B 4 - 4 D C F - A D 7 A - D D 6 F 7 B 9 B 5 6 5 1 } " / > < / a : e x t > < / a : e x t L s t > < / p : c N v P r > < p : c N v S p P r / > < p : n v P r / > < / p : n v S p P r > < p : s p P r > < a : x f r m   f l i p H = " f a l s e "   f l i p V = " f a l s e "   r o t = " 0 " > < a : o f f   x = " 4 7 6 2 5 0 "   y = " 0 " / > < a : e x t   c x = " 1 5 9 8 1 9 "   c y = " 3 8 7 2 0 4 " / > < / a : x f r m > < a : c u s t G e o m > < a : a v L s t / > < a : g d L s t / > < a : a h L s t / > < a : c x n L s t / > < a : r e c t   b = " b "   l = " 0 "   r = " r "   t = " 0 " / > < a : p a t h L s t > < a : p a t h   h = " 3 8 7 2 0 5 "   w = " 1 5 9 8 2 0 " > < a : m o v e T o > < a : p t   x = " 0 "   y = " 0 " / > < / a : m o v e T o > < a : l n T o > < a : p t   x = " 1 5 9 8 2 0 "   y = " 0 " / > < / a : l n T o > < a : l n T o > < a : p t   x = " 1 5 9 8 2 0 "   y = " 3 8 7 2 0 5 " / > < / a : l n T o > < a : l n T o > < a : p t   x = " 0 "   y = " 3 8 7 2 0 5 " / > < / a : l n T o > < a : c l o s e / > < / a : p a t h > < / a : p a t h L s t > < / a : c u s t G e o m > < a : s o l i d F i l l > < a : s c h e m e C l r   v a l = " t x 1 " /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1 " > < a : e x t L s t > < a : e x t   u r i = " { 4 D 8 F 7 A B 6 - 0 2 1 C - 4 6 B 2 - 9 E 5 9 - E D D 5 D D 9 0 4 F 0 0 } " > < a 1 6 : c r e a t i o n I d   x m l n s : a 1 6 = " h t t p : / / s c h e m a s . m i c r o s o f t . c o m / o f f i c e / d r a w i n g / 2 0 1 0 / m a i n "   i d = " { 0 D B F 6 F 2 3 - A 9 E 7 - 4 4 6 8 - 9 1 0 E - C 4 2 2 4 3 B 3 D 8 C 8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6 D 2 4 5 B 8 1 - 2 1 4 0 - 4 9 5 7 - 9 E 6 B - E D B 2 B F 1 3 0 9 3 9 } " > < a 1 6 : c r e a t i o n I d   x m l n s : a 1 6 = " h t t p : / / s c h e m a s . m i c r o s o f t . c o m / o f f i c e / d r a w i n g / 2 0 1 0 / m a i n "   i d = " { E 3 4 B F B E 5 - 3 2 7 5 - 4 5 7 8 - B E C 9 - 7 0 1 0 5 3 9 F 7 5 7 E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7 6 3 0 0 "   y = " 1 4 5 5 9 0 0 " / > < a : e x t   c x = " 3 1 2 7 2 9 0 "   c y = " 2 9 8 4 4 0 0 " / > < / a : x f r m > < a : s o l i d F i l l > < a : s c h e m e C l r   v a l = " t x 1 " / > < / a : s o l i d F i l l > < a : l n   c a p = " f l a t "   w = " 9 5 2 5 " > < a : n o F i l l / > < a : p r s t D a s h   v a l = " s o l i d " / > < a : m i t e r   l i m = " 8 0 0 0 0 0 " / > < / a : l n > < / p : s p P r > < p : t x B o d y > < a : b o d y P r   a n c h o r = " t "   b I n s = " 2 8 5 7 5 0 "   l I n s = " 2 8 5 7 5 0 "   r I n s = " 2 8 5 7 5 0 "   r t l C o l = " 0 "   t I n s = " 2 8 5 7 5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l a n g = " e n - U S "   s z = " 1 2 0 0 " > < a : s o l i d F i l l > < a : s c h e m e C l r   v a l = " b g 2 " / > < / a : s o l i d F i l l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C o n t e n t   P l a c e h o l d e r   2 " > < a : e x t L s t > < a : e x t   u r i = " { B E D B 1 A A A - A C 3 F - 4 C E 0 - B 3 7 8 - 8 B 8 9 6 5 F 4 F 7 D 1 } " > < a 1 6 : c r e a t i o n I d   x m l n s : a 1 6 = " h t t p : / / s c h e m a s . m i c r o s o f t . c o m / o f f i c e / d r a w i n g / 2 0 1 0 / m a i n "   i d = " { 3 C 1 B B D 7 3 - D 4 5 6 - 4 B 5 6 - A C 4 A - 3 1 1 7 3 2 5 F 4 8 5 A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0 9 7 7 2 6 "   y = " 1 4 5 5 7 3 9 " / > < a : e x t   c x = " 4 1 6 9 9 7 4 "   c y = " 3 0 0 0 3 7 5 " / > < / a : x f r m > < / p : s p P r > < p : t x B o d y > < a : b o d y P r   r t l C o l = " 0 " / > < a : l s t S t y l e > < a : l v l 1 p P r   l v l = " 0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6 "   n a m e = " S l i d e   N u m b e r   P l a c e h o l d e r   3 " > < a : e x t L s t > < a : e x t   u r i = " { 8 6 B 8 0 5 E D - 5 8 2 F - 4 1 1 B - 8 6 4 0 - 6 3 F 1 6 B 1 8 F 4 F 5 } " > < a 1 6 : c r e a t i o n I d   x m l n s : a 1 6 = " h t t p : / / s c h e m a s . m i c r o s o f t . c o m / o f f i c e / d r a w i n g / 2 0 1 0 / m a i n "   i d = " { 8 F A 0 8 3 6 A - B C F 1 - 4 E B 3 - 8 7 B 4 - 6 D 2 4 4 E 0 0 C 6 F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7 "   n a m e = " F o o t e r   P l a c e h o l d e r   2 " > < a : e x t L s t > < a : e x t   u r i = " { 6 D B E B 8 F 2 - 3 D B F - 4 8 4 4 - B F 7 B - 3 4 7 C 9 C A B 8 3 B 6 } " > < a 1 6 : c r e a t i o n I d   x m l n s : a 1 6 = " h t t p : / / s c h e m a s . m i c r o s o f t . c o m / o f f i c e / d r a w i n g / 2 0 1 0 / m a i n "   i d = " { 9 3 5 7 C 6 4 9 - C 2 3 5 - 4 6 B 3 - A C E A - 4 E 7 6 8 8 D E 6 B 6 5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A 8 A 3 4 D E 0 - 2 8 8 1 - 4 9 7 1 - 9 8 5 0 - 5 A 7 8 F A 8 D A 7 5 D } " > < a 1 6 : c r e a t i o n I d   x m l n s : a 1 6 = " h t t p : / / s c h e m a s . m i c r o s o f t . c o m / o f f i c e / d r a w i n g / 2 0 1 0 / m a i n "   i d = " { B 1 4 6 5 0 5 E - 1 C 1 2 - 4 8 D 7 - 9 B A D - 7 F 1 0 5 1 0 3 4 A 7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9 C 0 9 C B A 5 - 4 5 E 4 - 4 6 A D - B 4 6 7 - A 4 6 8 A 5 E E 2 9 B 7 } " > < p 1 4 : c r e a t i o n I d   x m l n s : p 1 4 = " h t t p : / / s c h e m a s . m i c r o s o f t . c o m / o f f i c e / p o w e r p o i n t / 2 0 1 0 / m a i n "   v a l = " 1 6 1 6 4 1 8 4 9 0 1 2 9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1 6 " > < a : e x t L s t > < a : e x t   u r i = " { 4 8 F 6 0 F 2 8 - F 5 0 1 - 4 C 5 A - 8 3 2 1 - D 9 C B B 1 E D 6 4 1 B } " > < a 1 6 : c r e a t i o n I d   x m l n s : a 1 6 = " h t t p : / / s c h e m a s . m i c r o s o f t . c o m / o f f i c e / d r a w i n g / 2 0 1 0 / m a i n "   i d = " { 2 6 A 7 D 5 2 D - 4 8 B 3 - 4 4 2 9 - 8 7 0 6 - A 7 A 6 3 C B A C 2 A 3 } " / > < / a : e x t > < / a : e x t L s t > < / p : c N v P r > < p : c N v S p P r / > < p : n v P r / > < / p : n v S p P r > < p : s p P r > < a : x f r m   r o t = " 0 " > < a : o f f   x = " 3 9 9 4 4 1 3 "   y = " 1 3 7 0 6 5 1 " / > < a : e x t   c x = " 1 3 4 6 8 5 8 "   c y = " 3 2 1 5 5 7 6 " / > < / a : x f r m > < a : p r s t G e o m   p r s t = " r e c t " > < a : a v L s t / > < / a : p r s t G e o m > < a : s o l i d F i l l > < a : s c h e m e C l r   v a l = " t x 1 " /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3 "   n a m e = " " > < a : e x t L s t > < a : e x t   u r i = " { 4 9 9 1 6 7 8 6 - 8 5 A 0 - 4 1 D 4 - 8 4 7 5 - 8 C 2 6 9 B A 9 F A E 0 } " > < a 1 6 : c r e a t i o n I d   x m l n s : a 1 6 = " h t t p : / / s c h e m a s . m i c r o s o f t . c o m / o f f i c e / d r a w i n g / 2 0 1 0 / m a i n "   i d = " { 5 7 C 0 A 7 7 D - C 1 9 3 - 4 A 2 E - 9 5 E 2 - C E 7 B 2 C E C 6 9 5 C } " / > < / a : e x t > < / a : e x t L s t > < / p : c N v P r > < p : c N v S p P r / > < p : n v P r / > < / p : n v S p P r > < p : s p P r > < a : x f r m   f l i p H = " f a l s e "   f l i p V = " f a l s e "   r o t = " 0 " > < a : o f f   x = " 4 7 6 2 5 0 "   y = " 0 " / > < a : e x t   c x = " 1 5 9 8 1 9 "   c y = " 3 8 7 2 0 4 " / > < / a : x f r m > < a : c u s t G e o m > < a : a v L s t / > < a : g d L s t / > < a : a h L s t / > < a : c x n L s t / > < a : r e c t   b = " b "   l = " 0 "   r = " r "   t = " 0 " / > < a : p a t h L s t > < a : p a t h   h = " 3 8 7 2 0 5 "   w = " 1 5 9 8 2 0 " > < a : m o v e T o > < a : p t   x = " 0 "   y = " 0 " / > < / a : m o v e T o > < a : l n T o > < a : p t   x = " 1 5 9 8 2 0 "   y = " 0 " / > < / a : l n T o > < a : l n T o > < a : p t   x = " 1 5 9 8 2 0 "   y = " 3 8 7 2 0 5 " / > < / a : l n T o > < a : l n T o > < a : p t   x = " 0 "   y = " 3 8 7 2 0 5 " / > < / a : l n T o > < a : c l o s e / > < / a : p a t h > < / a : p a t h L s t > < / a : c u s t G e o m > < a : s o l i d F i l l > < a : s c h e m e C l r   v a l = " t x 1 " /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1 " > < a : e x t L s t > < a : e x t   u r i = " { 9 2 6 C F 0 D D - 0 6 4 3 - 4 E 0 5 - 9 1 8 1 - 5 9 5 D E 8 B 1 8 0 7 F } " > < a 1 6 : c r e a t i o n I d   x m l n s : a 1 6 = " h t t p : / / s c h e m a s . m i c r o s o f t . c o m / o f f i c e / d r a w i n g / 2 0 1 0 / m a i n "   i d = " { F C 8 4 2 B 3 F - B 9 0 B - 4 0 D 9 - B D A B - A A E 6 3 3 4 A 2 0 B 4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"   n a m e = " T e x t   P l a c e h o l d e r   3 " > < a : e x t L s t > < a : e x t   u r i = " { E D 9 E C 8 A 3 - F 4 1 0 - 4 3 3 8 - A B 7 D - 2 6 D 1 1 0 F D D E 1 3 } " > < a 1 6 : c r e a t i o n I d   x m l n s : a 1 6 = " h t t p : / / s c h e m a s . m i c r o s o f t . c o m / o f f i c e / d r a w i n g / 2 0 1 0 / m a i n "   i d = " { 5 4 C 6 7 3 0 2 - 1 5 D C - 4 C 6 3 - 8 0 8 F - 2 A C 8 0 0 C A 3 5 D C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6 6 7 7 5 "   y = " 1 4 9 4 0 0 0 " / > < a : e x t   c x = " 2 9 8 5 0 0 8 "   c y = " 2 9 8 4 4 0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2 5 0 0 0 " / > < / a : l n S p c > < a : b u N o n e / > < a : d e f R P r   d i r t y = " 0 "   l a n g = " e n - U S "   s z = " 1 2 0 0 "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6 "   n a m e = " P i c t u r e   P l a c e h o l d e r   2 " > < a : e x t L s t > < a : e x t   u r i = " { C 3 F 7 3 B 5 5 - 5 4 D 9 - 4 7 D 8 - A D F 7 - 1 F 7 F 3 7 3 3 8 1 0 F } " > < a 1 6 : c r e a t i o n I d   x m l n s : a 1 6 = " h t t p : / / s c h e m a s . m i c r o s o f t . c o m / o f f i c e / d r a w i n g / 2 0 1 0 / m a i n "   i d = " { 1 A E 8 4 9 3 7 - 0 7 E 0 - 4 B 0 F - 8 E 9 9 - 7 1 3 1 D 1 E 6 A C 0 F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4 1 4 5 1 5 3 "   y = " 1 6 2 6 7 5 9 " / > < a : e x t   c x = " 4 1 3 2 0 7 1 "   c y = " 2 7 4 1 3 0 3 " / > < / a : x f r m > < a : p r s t G e o m   p r s t = " r e c t " > < a : a v L s t / > < / a : p r s t G e o m > < a : s o l i d F i l l > < a : s c h e m e C l r   v a l = " b g 1 " > < a : l u m M o d   v a l = " 9 5 0 0 0 " / > < / a : s c h e m e C l r > < / a : s o l i d F i l l > < a : l n   c a p = " f l a t "   w = " 1 9 0 5 0 " > < a : s o l i d F i l l > < a : s c h e m e C l r   v a l = " b g 1 " / > < / a : s o l i d F i l l > < a : p r s t D a s h   v a l = " s o l i d " / > < a : m i t e r   l i m = " 8 0 0 0 0 0 " / > < / a : l n > < a : e f f e c t L s t /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7 "   n a m e = " S l i d e   N u m b e r   P l a c e h o l d e r   4 " > < a : e x t L s t > < a : e x t   u r i = " { 5 9 7 9 C 7 E E - 6 2 2 4 - 4 0 4 0 - A B C 5 - C 7 1 B 1 C 8 C E B E 5 } " > < a 1 6 : c r e a t i o n I d   x m l n s : a 1 6 = " h t t p : / / s c h e m a s . m i c r o s o f t . c o m / o f f i c e / d r a w i n g / 2 0 1 0 / m a i n "   i d = " { 5 9 3 6 3 7 0 E - 8 E 2 0 - 4 B 5 8 - 9 9 4 F - 0 E 3 F E E E 1 A 4 5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8 "   n a m e = " F o o t e r   P l a c e h o l d e r   3 " > < a : e x t L s t > < a : e x t   u r i = " { 4 2 5 5 B 9 C 4 - 1 8 0 5 - 4 1 5 5 - B D 3 5 - 9 0 B 8 5 A D 0 C 6 2 F } " > < a 1 6 : c r e a t i o n I d   x m l n s : a 1 6 = " h t t p : / / s c h e m a s . m i c r o s o f t . c o m / o f f i c e / d r a w i n g / 2 0 1 0 / m a i n "   i d = " { 3 3 E E B E 1 D - D D 9 1 - 4 A 8 6 - B 1 0 3 - 4 6 3 9 1 F 3 2 1 2 6 D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D a t e   P l a c e h o l d e r   1 " > < a : e x t L s t > < a : e x t   u r i = " { C 3 8 0 A 2 E 6 - 3 B 3 A - 4 E 4 8 - B 3 6 C - B 5 5 4 7 1 9 9 4 9 0 B } " > < a 1 6 : c r e a t i o n I d   x m l n s : a 1 6 = " h t t p : / / s c h e m a s . m i c r o s o f t . c o m / o f f i c e / d r a w i n g / 2 0 1 0 / m a i n "   i d = " { 3 B 3 E A 6 1 2 - 0 E 0 C - 4 8 2 D - A 3 B 0 - 4 8 5 4 C 6 1 1 8 F 7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6 7 4 B 1 B B 7 - 9 0 7 E - 4 7 9 4 - B A C 7 - D 1 7 2 6 6 F 5 D B A 6 } " > < p 1 4 : c r e a t i o n I d   x m l n s : p 1 4 = " h t t p : / / s c h e m a s . m i c r o s o f t . c o m / o f f i c e / p o w e r p o i n t / 2 0 1 0 / m a i n "   v a l = " 1 6 1 6 4 1 8 4 9 0 1 3 1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1 6 F 0 2 D 1 F - D 9 8 C - 4 9 8 A - B 9 1 1 - D F 9 5 8 B E B B D 6 2 } " > < a 1 6 : c r e a t i o n I d   x m l n s : a 1 6 = " h t t p : / / s c h e m a s . m i c r o s o f t . c o m / o f f i c e / d r a w i n g / 2 0 1 0 / m a i n "   i d = " { 2 D A 2 0 C C 0 - C B F 3 - 4 C 8 8 - 8 E 0 F - 2 D E F 8 9 4 D 7 2 E 4 } " / > < / a : e x t > < / a : e x t L s t > < / p : c N v P r > < p : c N v S p P r / > < p : n v P r / > < / p : n v S p P r > < p : s p P r > < a : x f r m   f l i p H = " f a l s e "   f l i p V = " f a l s e "   r o t = " 0 " > < a : o f f   x = " 8 5 1 0 0 5 4 "   y = " 5 1 0 5 4 0 0 " / > < a : e x t   c x = " 3 4 0 3 7 0 "   c y = " 3 8 1 0 0 " / > < / a : x f r m > < a : p r s t G e o m   p r s t = " r e c t " > < a : a v L s t / > < / a : p r s t G e o m > < a : s o l i d F i l l > < a : s c h e m e C l r   v a l = " t x 1 " /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P l a c e h o l d e r   1 " > < a : e x t L s t > < a : e x t   u r i = " { 4 B 8 A A 6 6 4 - C 1 7 9 - 4 6 4 0 - 8 F E 9 - 3 B E B 1 8 5 1 8 7 F D } " > < a 1 6 : c r e a t i o n I d   x m l n s : a 1 6 = " h t t p : / / s c h e m a s . m i c r o s o f t . c o m / o f f i c e / d r a w i n g / 2 0 1 0 / m a i n "   i d = " { 2 5 8 1 2 4 A A - 4 2 0 C - 4 D 9 C - 9 8 8 3 - 9 7 8 A 3 0 9 9 F 5 B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7 6 3 0 0 "   y = " 1 9 6 6 4 5 " / > < a : e x t   c x = " 7 3 9 1 4 0 0 "   c y = " 9 9 9 6 1 2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T e x t   P l a c e h o l d e r   2 " > < a : e x t L s t > < a : e x t   u r i = " { 5 D 0 6 C D 2 B - 8 E C 4 - 4 E 3 5 - 8 8 2 4 - 4 7 C F 0 2 9 3 7 6 F 7 } " > < a 1 6 : c r e a t i o n I d   x m l n s : a 1 6 = " h t t p : / / s c h e m a s . m i c r o s o f t . c o m / o f f i c e / d r a w i n g / 2 0 1 0 / m a i n "   i d = " { D E C B 2 2 D 4 - 3 5 0 B - 4 C D A - 8 6 E 3 - 6 A 1 3 F 3 6 5 9 7 8 B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7 6 3 0 0 "   y = " 1 3 3 8 2 5 3 " / > < a : e x t   c x = " 7 3 9 1 4 0 0 "   c y = " 3 1 5 4 5 4 6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S l i d e   N u m b e r   P l a c e h o l d e r   5 " > < a : e x t L s t > < a : e x t   u r i = " { 7 5 D B 8 2 6 7 - 9 5 5 9 - 4 0 D 1 - B 9 8 6 - 6 E 6 7 1 8 D F 9 6 9 1 } " > < a 1 6 : c r e a t i o n I d   x m l n s : a 1 6 = " h t t p : / / s c h e m a s . m i c r o s o f t . c o m / o f f i c e / d r a w i n g / 2 0 1 0 / m a i n "   i d = " { 9 A F 4 3 6 0 9 - 8 C C E - 4 9 7 1 - 9 C 5 5 - C C 5 A 5 F C 1 3 C 9 7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4 " > < a : e x t L s t > < a : e x t   u r i = " { A B F B D 3 1 A - D D E E - 4 E A 4 - B F 3 C - D 7 2 C 9 B C 2 0 6 2 0 } " > < a 1 6 : c r e a t i o n I d   x m l n s : a 1 6 = " h t t p : / / s c h e m a s . m i c r o s o f t . c o m / o f f i c e / d r a w i n g / 2 0 1 0 / m a i n "   i d = " { D 3 6 8 6 7 6 C - 4 7 6 C - 4 0 E 1 - 8 9 A 2 - 1 8 F 5 B A E D 7 9 B 7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3 1 2 4 2 0 0 "   y = " 4 7 7 1 2 3 3 " / > < a : e x t   c x = " 2 8 9 5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3 " > < a : e x t L s t > < a : e x t   u r i = " { F B B 1 F 9 3 E - 7 5 C B - 4 0 3 7 - 8 3 3 C - 0 7 F D 5 7 B 0 8 4 A B } " > < a 1 6 : c r e a t i o n I d   x m l n s : a 1 6 = " h t t p : / / s c h e m a s . m i c r o s o f t . c o m / o f f i c e / d r a w i n g / 2 0 1 0 / m a i n "   i d = " { E 0 7 A 6 6 4 E - 0 0 8 0 - 4 0 F 8 - 8 3 A 2 - 3 7 A 0 A A 1 E C A 9 A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8 9 4 6 3 3 "   y = " 4 7 7 1 2 3 3 " / > < a : e x t   c x = " 2 1 3 3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= " 1 "   d i r t y = " 0 "   i = " 0 "   l a n g = " e n - U S "   s z = " 3 6 0 0 " > < a : s o l i d F i l l > < a : s c h e m e C l r   v a l = " t x 1 " > < a : l u m M o d   v a l = " 8 5 0 0 0 " / > < a : l u m O f f   v a l = " 1 5 0 0 0 " / > < / a : s c h e m e C l r > < / a : s o l i d F i l l > < a : l a t i n   t y p e f a c e = " A b e l " / > < / a : d e f R P r > < / a : l v l 1 p P r > < / p : t i t l e S t y l e > < p : b o d y S t y l e > < a : l v l 1 p P r   a l g n = " l "   i n d e n t = " - 3 4 2 9 0 0 "   l v l = " 0 "   m a r L = " 3 4 2 9 0 0 "   r t l = " f a l s e " > < a : s p c B e f > < a : s p c P t s   v a l = " 1 2 0 0 " / > < / a : s p c B e f > < a : b u C l r > < a : s c h e m e C l r   v a l = " t x 1 " / > < / a : b u C l r > < a : b u F o n t   t y p e f a c e = " S o u r c e   S a n s   P r o " / > < a : b u C h a r   c h a r = "�� " / > < a : d e f R P r   b = " 0 "   d i r t y = " 0 "   i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6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4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2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8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5 B 4 5 6 9 F 7 - 1 B C 8 - 4 2 6 A - 8 1 1 6 - 5 F 2 2 6 B C D D C 5 A } " > < a 1 6 : c r e a t i o n I d   x m l n s : a 1 6 = " h t t p : / / s c h e m a s . m i c r o s o f t . c o m / o f f i c e / d r a w i n g / 2 0 1 0 / m a i n "   i d = " { 2 D B F 5 2 6 5 - 5 0 3 1 - 4 E E C - 9 8 6 5 - E C 1 9 D 6 4 0 1 5 2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0 9 3 6 B 7 1 1 - 9 0 9 D - 4 8 4 A - A 4 D 5 - 9 4 6 C F F 2 7 6 7 1 8 } " > < a 1 6 : c r e a t i o n I d   x m l n s : a 1 6 = " h t t p : / / s c h e m a s . m i c r o s o f t . c o m / o f f i c e / d r a w i n g / 2 0 1 0 / m a i n "   i d = " { 5 8 A 2 8 9 D D - E E 3 0 - 4 4 1 C - 8 7 6 3 - 4 B 5 5 D 5 0 7 8 3 2 7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6 9 1 2 4 2 6 "   y = " 4 3 5 2 2 5 8 " / > < a : e x t   c x = " 6 4 3 6 1 7 8 "   c y = " 4 1 6 6 4 9 " / > < / a : x f r m > < / p : s p P r > < p : t x B o d y > < a : b o d y P r   r t l C o l = " 0 " / > < a : l s t S t y l e / > < a : p > < a : p P r / > < a : r > < a : r P r   d i r t y = " 0 "   e r r = " 1 "   l a n g = " e n - U S " / > < a : t > M e e r a k r i s h n a < / a : t > < / a : r > < a : r > < a : r P r   d i r t y = " 0 "   l a n g = " e n - U S " / > < a : t >   M   R < / a : t > < / a : r > < a : e n d P a r a R P r   d i r t y = " 0 "   l a n g = " e n - U S " / > < / a : p > < / p : t x B o d y > < / p : s p > < p : p i c > < p : n v P i c P r > < p : c N v P r   i d = " 4 "   n a m e = " " > < a : e x t L s t > < a : e x t   u r i = " { 9 2 7 C 7 B A F - E A 8 5 - 4 0 F 5 - 8 B 4 1 - D B 9 3 B 7 8 B 7 5 3 A } " > < a 1 6 : c r e a t i o n I d   x m l n s : a 1 6 = " h t t p : / / s c h e m a s . m i c r o s o f t . c o m / o f f i c e / d r a w i n g / 2 0 1 0 / m a i n "   i d = " { 4 0 0 E 7 6 E 6 - 4 4 3 1 - 4 1 2 5 - 9 6 2 1 - D 9 1 4 0 4 9 6 1 C E A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2 9 9 6 6 9 8 "   y = " 1 6 6 8 1 6 0 " / > < a : e x t   c x = " 2 7 6 2 2 5 0 "   c y = " 1 6 5 7 3 5 0 " / > < / a : x f r m > < a : p r s t G e o m   p r s t = " r e c t " > < a : a v L s t / > < / a : p r s t G e o m > < a : n o F i l l / > < / p : s p P r > < / p : p i c > < / p : s p T r e e > < p : e x t L s t > < p : e x t   u r i = " { 9 C A 7 4 D 6 C - F D C 5 - 4 0 3 5 - A F E 1 - 1 8 6 B 8 4 E 7 4 9 2 1 } " > < p 1 4 : c r e a t i o n I d   x m l n s : p 1 4 = " h t t p : / / s c h e m a s . m i c r o s o f t . c o m / o f f i c e / p o w e r p o i n t / 2 0 1 0 / m a i n "   v a l = " 1 6 1 6 4 1 8 4 9 0 1 4 3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3 3 3 C D 8 A 9 - A 8 1 9 - 4 7 4 C - A 9 1 D - E A A 1 8 B 7 9 D 2 0 D } " > < a 1 6 : c r e a t i o n I d   x m l n s : a 1 6 = " h t t p : / / s c h e m a s . m i c r o s o f t . c o m / o f f i c e / d r a w i n g / 2 0 1 0 / m a i n "   i d = " { F 3 5 5 0 1 D E - E 6 6 9 - 4 C 3 7 - B 3 B 4 - 9 3 3 D 6 C F 8 3 E D B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5 9 4 3 2 1 "   y = " 5 9 7 1 7 9 " / > < a : e x t   c x = " 7 7 9 3 4 6 0 "   c y = " 4 3 8 3 8 2 4 " / > < / a : x f r m > < a : p r s t G e o m   p r s t = " r e c t " > < a : a v L s t / > < / a : p r s t G e o m > < a : n o F i l l / > < / p : s p P r > < / p : p i c > < p : s p > < p : n v S p P r > < p : c N v P r   i d = " 3 "   n a m e = " " > < a : e x t L s t > < a : e x t   u r i = " { 5 B 1 3 E F 9 7 - C B E 2 - 4 1 A 5 - A 0 3 4 - 8 A 7 6 D B 8 C 2 C 8 5 } " > < a 1 6 : c r e a t i o n I d   x m l n s : a 1 6 = " h t t p : / / s c h e m a s . m i c r o s o f t . c o m / o f f i c e / d r a w i n g / 2 0 1 0 / m a i n "   i d = " { 5 5 B B 3 0 3 B - 3 9 B 0 - 4 4 9 0 - 9 4 C 9 - 3 A 0 E C D 2 6 7 3 4 E } " / > < / a : e x t > < / a : e x t L s t > < / p : c N v P r > < p : c N v S p P r   t x B o x = " 1 " / > < p : n v P r / > < / p : n v S p P r > < p : s p P r > < a : x f r m   f l i p H = " f a l s e "   f l i p V = " f a l s e "   r o t = " 0 " > < a : o f f   x = " 6 9 7 5 1 5 "   y = " 1 5 3 3 7 1 " / > < a : e x t   c x = " 3 3 7 6 0 4 1 "   c y = " 3 0 8 5 5 2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b = " 1 "   d i r t y = " 0 "   e r r = " 1 "   l a n g = " e n - U S "   s z = " 1 4 0 0 " > < a : l a t i n   t y p e f a c e = " + m j - l t " / > < / a : r P r > < a : t > E K S < / a : t > < / a : r > < a : r > < a : r P r   b = " 1 "   d i r t y = " 0 "   l a n g = " e n - U S "   s z = " 1 4 0 0 " > < a : l a t i n   t y p e f a c e = " + m j - l t " / > < / a : r P r > < a : t >   C l u s t e r   C r e a t i o n < / a : t > < / a : r > < a : e n d P a r a R P r   b = " 1 "   d i r t y = " 0 "   l a n g = " e n - U S "   s z = " 1 4 0 0 " > < a : l a t i n   t y p e f a c e = " + m j - l t " / > < / a : e n d P a r a R P r > < / a : p > < / p : t x B o d y > < / p : s p > < / p : s p T r e e > < p : e x t L s t > < p : e x t   u r i = " { 2 C 0 7 D D F 1 - A D 5 4 - 4 5 F 2 - 8 2 C 5 - B 7 A 9 3 A B 4 D 5 A F } " > < p 1 4 : c r e a t i o n I d   x m l n s : p 1 4 = " h t t p : / / s c h e m a s . m i c r o s o f t . c o m / o f f i c e / p o w e r p o i n t / 2 0 1 0 / m a i n "   v a l = " 1 6 1 6 4 1 8 4 9 0 1 4 4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8 F B 7 F 5 1 2 - 0 C A F - 4 E 3 A - 9 0 3 3 - 9 D 2 2 9 4 C 1 A B 3 E } " > < a 1 6 : c r e a t i o n I d   x m l n s : a 1 6 = " h t t p : / / s c h e m a s . m i c r o s o f t . c o m / o f f i c e / d r a w i n g / 2 0 1 0 / m a i n "   i d = " { 1 0 8 9 F 0 7 0 - 7 2 9 9 - 4 3 5 C - 9 B C 2 - A 2 2 A F D C A 3 5 4 B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7 2 2 2 0 4 "   y = " 5 8 2 9 9 6 " / > < a : e x t   c x = " 7 6 9 9 5 9 1 "   c y = " 4 3 3 1 0 1 7 " / > < / a : x f r m > < a : p r s t G e o m   p r s t = " r e c t " > < a : a v L s t / > < / a : p r s t G e o m > < a : n o F i l l / > < / p : s p P r > < / p : p i c > < / p : s p T r e e > < p : e x t L s t > < p : e x t   u r i = " { 0 2 E 1 4 A E 1 - A B 4 1 - 4 B A 6 - 9 5 5 3 - C 9 9 4 0 5 E 7 7 2 1 A } " > < p 1 4 : c r e a t i o n I d   x m l n s : p 1 4 = " h t t p : / / s c h e m a s . m i c r o s o f t . c o m / o f f i c e / p o w e r p o i n t / 2 0 1 0 / m a i n "   v a l = " 1 6 1 6 4 1 8 4 9 0 1 4 6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6 8 3 A 1 2 1 8 - 6 3 E D - 4 B 0 7 - 8 0 F 6 - 6 0 1 F 1 8 4 E B 8 5 A } " > < a 1 6 : c r e a t i o n I d   x m l n s : a 1 6 = " h t t p : / / s c h e m a s . m i c r o s o f t . c o m / o f f i c e / d r a w i n g / 2 0 1 0 / m a i n "   i d = " { 3 A 3 8 5 D 3 D - E A 2 9 - 4 7 B B - A 6 F 8 - D 2 1 C B 7 8 C 2 3 E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4 1 4 8 3 2 "   y = " 1 7 8 5 1 7 " / > < a : e x t   c x = " 8 5 2 8 9 0 4 "   c y = " 4 7 9 7 5 0 4 " / > < / a : x f r m > < a : p r s t G e o m   p r s t = " r e c t " > < a : a v L s t / > < / a : p r s t G e o m > < a : n o F i l l / > < / p : s p P r > < / p : p i c > < / p : s p T r e e > < p : e x t L s t > < p : e x t   u r i = " { E 2 C A B B B A - A B B 8 - 4 D 4 C - B 1 2 F - 5 C 9 B 7 9 6 5 9 9 6 C } " > < p 1 4 : c r e a t i o n I d   x m l n s : p 1 4 = " h t t p : / / s c h e m a s . m i c r o s o f t . c o m / o f f i c e / p o w e r p o i n t / 2 0 1 0 / m a i n "   v a l = " 1 6 1 6 4 1 8 4 9 0 1 4 7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B B 7 7 8 2 D F - A 8 9 D - 4 8 3 0 - A A E 3 - B C D B 0 6 D A E D B 1 } " > < a 1 6 : c r e a t i o n I d   x m l n s : a 1 6 = " h t t p : / / s c h e m a s . m i c r o s o f t . c o m / o f f i c e / d r a w i n g / 2 0 1 0 / m a i n "   i d = " { 4 A C A B 7 F E - 1 1 2 1 - 4 E 0 F - A 8 3 D - 4 6 1 C 9 7 1 A B 2 5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6 3 3 9 8 3 "   y = " 5 1 9 0 5 5 " / > < a : e x t   c x = " 7 8 7 6 0 4 1 "   c y = " 4 4 3 0 2 6 8 " / > < / a : x f r m > < a : p r s t G e o m   p r s t = " r e c t " > < a : a v L s t / > < / a : p r s t G e o m > < a : n o F i l l / > < / p : s p P r > < / p : p i c > < p : s p > < p : n v S p P r > < p : c N v P r   i d = " 3 "   n a m e = " " > < a : e x t L s t > < a : e x t   u r i = " { 4 2 9 D 7 D A 3 - 9 5 4 2 - 4 6 5 5 - 8 8 E 9 - 8 9 2 C A 7 0 D 6 3 9 D } " > < a 1 6 : c r e a t i o n I d   x m l n s : a 1 6 = " h t t p : / / s c h e m a s . m i c r o s o f t . c o m / o f f i c e / d r a w i n g / 2 0 1 0 / m a i n "   i d = " { 0 A 4 4 0 6 F A - B F 9 7 - 4 5 7 3 - 8 A 8 9 - 2 9 8 B 9 3 0 5 6 8 6 4 } " / > < / a : e x t > < / a : e x t L s t > < / p : c N v P r > < p : c N v S p P r   t x B o x = " 1 " / > < p : n v P r / > < / p : n v S p P r > < p : s p P r > < a : x f r m   f l i p H = " f a l s e "   f l i p V = " f a l s e "   r o t = " 0 " > < a : o f f   x = " 6 3 3 9 8 3 "   y = " 1 1 8 0 7 1 " / > < a : e x t   c x = " 1 9 0 5 0 0 0 "   c y = " 3 0 8 5 5 2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e n - U S " / > < a : t > W o r k e r < / a : t > < / a : r > < a : e n d P a r a R P r   d i r t y = " 0 "   l a n g = " e n - U S " / > < / a : p > < / p : t x B o d y > < / p : s p > < / p : s p T r e e > < p : e x t L s t > < p : e x t   u r i = " { D 0 9 3 6 0 7 A - 7 4 D 9 - 4 1 F D - B 7 6 2 - D B D 0 E B 6 0 A C E 5 } " > < p 1 4 : c r e a t i o n I d   x m l n s : p 1 4 = " h t t p : / / s c h e m a s . m i c r o s o f t . c o m / o f f i c e / p o w e r p o i n t / 2 0 1 0 / m a i n "   v a l = " 1 6 1 6 4 1 8 4 9 0 1 4 8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D D C F 9 E 7 0 - 1 0 D 5 - 4 E 1 F - 8 A 5 E - 1 8 6 1 B 3 C 3 0 5 C 3 } " > < a 1 6 : c r e a t i o n I d   x m l n s : a 1 6 = " h t t p : / / s c h e m a s . m i c r o s o f t . c o m / o f f i c e / d r a w i n g / 2 0 1 0 / m a i n "   i d = " { B 1 A B 0 8 6 A - 2 D 4 3 - 4 F C 2 - A 6 D E - 2 0 8 E E A D 7 0 E 1 3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3 4 2 8 4 2 "   y = " 1 9 8 3 6 7 " / > < a : e x t   c x = " 8 4 5 8 3 2 4 "   c y = " 4 7 5 7 8 0 4 " / > < / a : x f r m > < a : p r s t G e o m   p r s t = " r e c t " > < a : a v L s t / > < / a : p r s t G e o m > < a : n o F i l l / > < / p : s p P r > < / p : p i c > < / p : s p T r e e > < p : e x t L s t > < p : e x t   u r i = " { 9 E 3 9 7 A 6 1 - 1 E E 6 - 4 4 A 7 - A 3 F A - 0 A 9 4 E 7 5 3 8 0 0 F } " > < p 1 4 : c r e a t i o n I d   x m l n s : p 1 4 = " h t t p : / / s c h e m a s . m i c r o s o f t . c o m / o f f i c e / p o w e r p o i n t / 2 0 1 0 / m a i n "   v a l = " 1 6 1 6 4 1 8 4 9 0 1 5 0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5 1 6 4 8 5 A 2 - F C B 5 - 4 4 0 6 - 8 D C B - 4 2 E 4 6 B 4 9 D B 5 7 } " > < a 1 6 : c r e a t i o n I d   x m l n s : a 1 6 = " h t t p : / / s c h e m a s . m i c r o s o f t . c o m / o f f i c e / d r a w i n g / 2 0 1 0 / m a i n "   i d = " { 1 1 9 5 7 6 2 E - 8 A E E - 4 0 C D - 8 7 5 E - E C 9 9 6 0 F 0 1 9 5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3 8 8 3 5 3 "   y = " 2 9 0 1 6 9 " / > < a : e x t   c x = " 8 1 3 1 8 9 2 "   c y = " 4 5 7 4 1 9 1 " / > < / a : x f r m > < a : p r s t G e o m   p r s t = " r e c t " > < a : a v L s t / > < / a : p r s t G e o m > < a : n o F i l l / > < / p : s p P r > < / p : p i c > < / p : s p T r e e > < p : e x t L s t > < p : e x t   u r i = " { 1 E D 2 6 3 8 7 - E 6 9 B - 4 E 9 3 - 9 C A A - 9 6 3 C E B 6 0 C F A 9 } " > < p 1 4 : c r e a t i o n I d   x m l n s : p 1 4 = " h t t p : / / s c h e m a s . m i c r o s o f t . c o m / o f f i c e / p o w e r p o i n t / 2 0 1 0 / m a i n "   v a l = " 1 6 1 6 4 1 8 4 9 0 1 5 1 " / > < / p : e x t > < / p : e x t L s t > < / p : c S l d > < p : c l r M a p O v r > < a : m a s t e r C l r M a p p i n g / > < / p : c l r M a p O v r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heme/_rels/them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_rels/them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M o n o c h r o m e " > < a : t h e m e E l e m e n t s > < a : c l r S c h e m e   n a m e = " M o n o c h r o m e " > < a : d k 1 > < a : s r g b C l r   v a l = " 0 0 0 0 0 0 " / > < / a : d k 1 > < a : l t 1 > < a : s r g b C l r   v a l = " f f f f f f " / > < / a : l t 1 > < a : d k 2 > < a : s r g b C l r   v a l = " 2 1 2 b 3 5 " / > < / a : d k 2 > < a : l t 2 > < a : s r g b C l r   v a l = " f 9 f c f e " / > < / a : l t 2 > < a : a c c e n t 1 > < a : s r g b C l r   v a l = " 4 1 4 e 5 9 " / > < / a : a c c e n t 1 > < a : a c c e n t 2 > < a : s r g b C l r   v a l = " 6 1 6 f 7 9 " / > < / a : a c c e n t 2 > < a : a c c e n t 3 > < a : s r g b C l r   v a l = " 7 c 8 6 9 0 " / > < / a : a c c e n t 3 > < a : a c c e n t 4 > < a : s r g b C l r   v a l = " 9 c a 4 a c " / > < / a : a c c e n t 4 > < a : a c c e n t 5 > < a : s r g b C l r   v a l = " b 4 b c c 6 " / > < / a : a c c e n t 5 > < a : a c c e n t 6 > < a : s r g b C l r   v a l = " c 4 d 1 d 9 " / > < / a : a c c e n t 6 > < a : h l i n k > < a : s r g b C l r   v a l = " 0 0 7 0 c 0 " / > < / a : h l i n k > < a : f o l H l i n k > < a : s r g b C l r   v a l = " e d 4 f 3 9 " / > < / a : f o l H l i n k > < / a : c l r S c h e m e > < a : f o n t S c h e m e   n a m e = " M o n o c h r o m e " > < a : m a j o r F o n t > < a : l a t i n   t y p e f a c e = " A b e l " / > < a : e a   t y p e f a c e = " " / > < a : c s   t y p e f a c e = " " / > < / a : m a j o r F o n t > < a : m i n o r F o n t > < a : l a t i n   t y p e f a c e = " O p e n   S a n s " / > < a : e a   t y p e f a c e = " " / > < a : c s   t y p e f a c e = " " / > < / a : m i n o r F o n t > < / a : f o n t S c h e m e > < a : f m t S c h e m e   n a m e = " M o n o c h r o m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a : r o u n d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6 0 0 0 0 " / > < a : l u m O f f   v a l = " 4 0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M o n o c h r o m e " > < a : t h e m e E l e m e n t s > < a : c l r S c h e m e   n a m e = " M o n o c h r o m e " > < a : d k 1 > < a : s r g b C l r   v a l = " 0 0 0 0 0 0 " / > < / a : d k 1 > < a : l t 1 > < a : s r g b C l r   v a l = " f f f f f f " / > < / a : l t 1 > < a : d k 2 > < a : s r g b C l r   v a l = " 2 1 2 b 3 5 " / > < / a : d k 2 > < a : l t 2 > < a : s r g b C l r   v a l = " f 9 f c f e " / > < / a : l t 2 > < a : a c c e n t 1 > < a : s r g b C l r   v a l = " 4 1 4 e 5 9 " / > < / a : a c c e n t 1 > < a : a c c e n t 2 > < a : s r g b C l r   v a l = " 6 1 6 f 7 9 " / > < / a : a c c e n t 2 > < a : a c c e n t 3 > < a : s r g b C l r   v a l = " 7 c 8 6 9 0 " / > < / a : a c c e n t 3 > < a : a c c e n t 4 > < a : s r g b C l r   v a l = " 9 c a 4 a c " / > < / a : a c c e n t 4 > < a : a c c e n t 5 > < a : s r g b C l r   v a l = " b 4 b c c 6 " / > < / a : a c c e n t 5 > < a : a c c e n t 6 > < a : s r g b C l r   v a l = " c 4 d 1 d 9 " / > < / a : a c c e n t 6 > < a : h l i n k > < a : s r g b C l r   v a l = " 0 0 7 0 c 0 " / > < / a : h l i n k > < a : f o l H l i n k > < a : s r g b C l r   v a l = " e d 4 f 3 9 " / > < / a : f o l H l i n k > < / a : c l r S c h e m e > < a : f o n t S c h e m e   n a m e = " M o n o c h r o m e " > < a : m a j o r F o n t > < a : l a t i n   t y p e f a c e = " A b e l " / > < a : e a   t y p e f a c e = " " / > < a : c s   t y p e f a c e = " " / > < / a : m a j o r F o n t > < a : m i n o r F o n t > < a : l a t i n   t y p e f a c e = " O p e n   S a n s " / > < a : e a   t y p e f a c e = " " / > < a : c s   t y p e f a c e = " " / > < / a : m i n o r F o n t > < / a : f o n t S c h e m e > < a : f m t S c h e m e   n a m e = " M o n o c h r o m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a : r o u n d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6 0 0 0 0 " / > < a : l u m O f f   v a l = " 4 0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> m e e r a k r i s h n a r m a n a k k a l a t h 3 1 < / d c : c r e a t o r > < c p : l a s t M o d i f i e d B y > m e e r a k r i s h n a r m a n a k k a l a t h 3 1 < / c p : l a s t M o d i f i e d B y > < d c t e r m s : c r e a t e d   x m l n s : x s i = " h t t p : / / w w w . w 3 . o r g / 2 0 0 1 / X M L S c h e m a - i n s t a n c e "   x s i : t y p e = " d c t e r m s : W 3 C D T F " > 2 0 2 1 - 0 3 - 1 9 T 2 0 : 0 8 : 4 1 Z < / d c t e r m s : c r e a t e d > < d c t e r m s : m o d i f i e d   x m l n s : x s i = " h t t p : / / w w w . w 3 . o r g / 2 0 0 1 / X M L S c h e m a - i n s t a n c e "   x s i : t y p e = " d c t e r m s : W 3 C D T F " > 2 0 2 1 - 0 3 - 1 9 T 2 0 : 2 0 : 1 7 Z < / d c t e r m s : m o d i f i e d > < / c p : c o r e P r o p e r t i e s >
</file>