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6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7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8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o b o t o " / > < p : r e g u l a r   r : i d = " r I d 2 3 " / > < / p : e m b e d d e d F o n t > < p : e m b e d d e d F o n t > < p : f o n t   t y p e f a c e = " O p e n   S a n s " / > < p : r e g u l a r   r : i d = " r I d 2 4 " / > < p : b o l d   r : i d = " r I d 2 5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t a b l e S t y l e s . x m l "   T y p e = " h t t p : / / s c h e m a s . o p e n x m l f o r m a t s . o r g / o f f i c e D o c u m e n t / 2 0 0 6 / r e l a t i o n s h i p s / t a b l e S t y l e s " / > < R e l a t i o n s h i p   I d = " r I d 2 3 "   T a r g e t = " f o n t s / f o n t 1 . f n t d a t a "   T y p e = " h t t p : / / s c h e m a s . o p e n x m l f o r m a t s . o r g / o f f i c e D o c u m e n t / 2 0 0 6 / r e l a t i o n s h i p s / f o n t " / > < R e l a t i o n s h i p   I d = " r I d 2 4 "   T a r g e t = " f o n t s / f o n t 2 . f n t d a t a "   T y p e = " h t t p : / / s c h e m a s . o p e n x m l f o r m a t s . o r g / o f f i c e D o c u m e n t / 2 0 0 6 / r e l a t i o n s h i p s / f o n t " / > < R e l a t i o n s h i p   I d = " r I d 2 5 "   T a r g e t = " f o n t s / f o n t 3 . f n t d a t a "   T y p e = " h t t p : / / s c h e m a s . o p e n x m l f o r m a t s . o r g / o f f i c e D o c u m e n t / 2 0 0 6 / r e l a t i o n s h i p s / f o n t " / > < R e l a t i o n s h i p   I d = " r I d 2 6 "   T a r g e t = " p r e s P r o p s . x m l "   T y p e = " h t t p : / / s c h e m a s . o p e n x m l f o r m a t s . o r g / o f f i c e D o c u m e n t / 2 0 0 6 / r e l a t i o n s h i p s / p r e s P r o p s " / > < R e l a t i o n s h i p   I d = " r I d 2 7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1 4 9 7 C 3 3 - F A 0 6 - 4 D 1 4 - 9 6 A 3 - 2 B 4 E 2 B 6 6 5 9 9 4 } " > < a 1 6 : c r e a t i o n I d   x m l n s : a 1 6 = " h t t p : / / s c h e m a s . m i c r o s o f t . c o m / o f f i c e / d r a w i n g / 2 0 1 0 / m a i n "   i d = " { 8 C 2 2 E C 8 7 - E 0 3 C - 4 A C 9 - B 6 9 1 - C B B 8 0 3 0 F F A 9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5 1 6 4 3 "   y = " 2 2 7 1 7 7 1 " / > < a : e x t   c x = " 6 4 3 6 1 7 8 "   c y = " 7 7 6 7 0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d i r t y = " 0 "   l a n g = " e n - U S "   s z = " 4 4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5 9 C B F 5 3 7 - 1 6 F 8 - 4 0 5 3 - 8 4 F 7 - 6 F 5 9 F 6 2 B C 5 3 7 } " > < a 1 6 : c r e a t i o n I d   x m l n s : a 1 6 = " h t t p : / / s c h e m a s . m i c r o s o f t . c o m / o f f i c e / d r a w i n g / 2 0 1 0 / m a i n "   i d = " { E D 6 6 9 0 1 A - B 3 4 E - 4 C 8 7 - A 0 4 0 - D 5 F 2 F 6 C 5 9 E 4 3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5 1 6 4 3 "   y = " 3 0 5 6 6 9 5 " / > < a : e x t   c x = " 6 4 3 6 1 7 8 "   c y = " 4 9 4 9 4 5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2 4 6 6 E 7 2 8 - A D 3 3 - 4 8 9 9 - B D 1 9 - B 9 0 3 C F 0 2 9 F 7 F } " > < a 1 6 : c r e a t i o n I d   x m l n s : a 1 6 = " h t t p : / / s c h e m a s . m i c r o s o f t . c o m / o f f i c e / d r a w i n g / 2 0 1 0 / m a i n "   i d = " { 5 C 9 3 4 5 9 2 - C 0 4 D - 4 C 6 B - 8 0 4 C - 0 8 8 2 5 6 5 F 8 A D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F A 0 2 F 6 7 - 9 0 5 C - 4 4 0 8 - 8 D C 5 - B D D 0 E 1 B 7 3 A 6 2 } " > < a 1 6 : c r e a t i o n I d   x m l n s : a 1 6 = " h t t p : / / s c h e m a s . m i c r o s o f t . c o m / o f f i c e / d r a w i n g / 2 0 1 0 / m a i n "   i d = " { 8 3 4 B E C 7 6 - 2 B D D - 4 6 7 5 - B 4 E 4 - C F F D D 4 2 A 1 0 5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2 D 3 9 A 9 A B - 8 7 6 0 - 4 A B 3 - 9 6 0 9 - 6 9 7 9 A B F E 0 A 0 8 } " > < a 1 6 : c r e a t i o n I d   x m l n s : a 1 6 = " h t t p : / / s c h e m a s . m i c r o s o f t . c o m / o f f i c e / d r a w i n g / 2 0 1 0 / m a i n "   i d = " { 9 E C F F 1 0 F - B B C B - 4 3 4 2 - A D 9 D - 1 8 3 B 5 0 0 6 1 6 2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3 6 5 3 0 F B C - E 0 B 7 - 4 9 C 7 - A 9 4 4 - 5 9 A 3 7 A C E 4 E 2 9 } " > < p 1 4 : c r e a t i o n I d   x m l n s : p 1 4 = " h t t p : / / s c h e m a s . m i c r o s o f t . c o m / o f f i c e / p o w e r p o i n t / 2 0 1 0 / m a i n "   v a l = " 1 6 1 5 2 1 1 5 9 7 9 3 5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9 " > < a : e x t L s t > < a : e x t   u r i = " { 7 5 C 0 9 C D 2 - 3 B 8 0 - 4 5 E 2 - B 2 9 4 - 1 2 5 3 B 1 B 3 9 9 5 C } " > < a 1 6 : c r e a t i o n I d   x m l n s : a 1 6 = " h t t p : / / s c h e m a s . m i c r o s o f t . c o m / o f f i c e / d r a w i n g / 2 0 1 0 / m a i n "   i d = " { B 0 F 0 F 3 8 5 - 1 0 1 7 - 4 B 9 6 - B C 6 4 - C 0 7 8 B 3 B 4 7 E 1 F } " / > < / a : e x t > < / a : e x t L s t > < / p : c N v P r > < p : c N v S p P r / > < p : n v P r / > < / p : n v S p P r > < p : s p P r > < a : x f r m   r o t = " 0 " > < a : o f f   x = " 7 7 4 7 0 3 "   y = " 1 4 1 7 6 3 7 " / > < a : e x t   c x = " 1 8 5 0 5 2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R e c t a n g l e   2 0 " > < a : e x t L s t > < a : e x t   u r i = " { E 0 F 1 4 B C C - 4 B B 7 - 4 1 8 2 - 8 C 1 9 - 0 2 C E 1 4 B E 3 7 0 8 } " > < a 1 6 : c r e a t i o n I d   x m l n s : a 1 6 = " h t t p : / / s c h e m a s . m i c r o s o f t . c o m / o f f i c e / d r a w i n g / 2 0 1 0 / m a i n "   i d = " { D D 2 5 D A A 3 - 9 2 1 E - 4 2 C 5 - 8 3 4 C - 2 8 0 A D 2 4 B E 3 E D } " / > < / a : e x t > < / a : e x t L s t > < / p : c N v P r > < p : c N v S p P r / > < p : n v P r / > < / p : n v S p P r > < p : s p P r > < a : x f r m   r o t = " 0 " > < a : o f f   x = " 2 7 7 4 9 5 0 "   y = " 1 4 1 7 6 3 7 " / > < a : e x t   c x = " 3 5 8 0 3 1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4 "   n a m e = " R e c t a n g l e   2 2 " > < a : e x t L s t > < a : e x t   u r i = " { E 2 1 7 C D F 6 - E B 2 6 - 4 8 4 4 - 8 6 1 F - 8 F C F 1 2 B 3 4 A E C } " > < a 1 6 : c r e a t i o n I d   x m l n s : a 1 6 = " h t t p : / / s c h e m a s . m i c r o s o f t . c o m / o f f i c e / d r a w i n g / 2 0 1 0 / m a i n "   i d = " { E B E B 0 F C D - 2 2 A F - 4 0 F C - B 6 A 0 - 0 6 2 C 8 D C 2 9 7 A 9 } " / > < / a : e x t > < / a : e x t L s t > < / p : c N v P r > < p : c N v S p P r / > < p : n v P r / > < / p : n v S p P r > < p : s p P r > < a : x f r m   r o t = " 0 " > < a : o f f   x = " 6 4 9 6 0 5 0 "   y = " 1 4 1 7 6 3 7 " / > < a : e x t   c x = " 1 8 8 2 7 7 6 "   c y = " 2 1 9 2 3 3 7 " / > < / a : x f r m > < a : c u s t G e o m > < a : a v L s t / > < a : g d L s t / > < a : a h L s t / > < a : c x n L s t / > < a : r e c t   b = " b "   l = " 0 "   r = " r "   t = " 0 " / > < a : p a t h L s t > < a : p a t h   h = " 2 1 9 2 3 3 7 "   w = " 1 8 8 2 7 7 6 " > < a : m o v e T o > < a : p t   x = " 9 5 2 5 "   y = " 0 " / > < / a : m o v e T o > < a : l n T o > < a : p t   x = " 1 8 8 2 7 7 7 "   y = " 0 " / > < / a : l n T o > < a : l n T o > < a : p t   x = " 1 8 8 2 7 7 7 "   y = " 2 1 9 2 3 3 7 " / > < / a : l n T o > < a : l n T o > < a : p t   x = " 9 5 2 5 "   y = " 2 1 9 2 3 3 7 " / > < / a : l n T o > < a : c l o s e / > < / a : p a t h > < / a : p a t h L s t > < / a : c u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5 "   n a m e = " T i t l e   1 " > < a : e x t L s t > < a : e x t   u r i = " { 7 1 5 0 3 1 F C - 9 D 4 6 - 4 0 6 3 - B 5 E 2 - C A 9 3 1 C 9 5 F F 8 3 } " > < a 1 6 : c r e a t i o n I d   x m l n s : a 1 6 = " h t t p : / / s c h e m a s . m i c r o s o f t . c o m / o f f i c e / d r a w i n g / 2 0 1 0 / m a i n "   i d = " { A C 3 4 A C D 6 - B D C 6 - 4 0 7 7 - 8 C A 9 - 4 3 E 1 5 9 1 2 C 7 C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3 B A 0 8 B 2 4 - B 6 2 6 - 4 F 9 C - 9 0 4 C - A 2 4 A 0 7 B B D 1 D 2 } " > < a 1 6 : c r e a t i o n I d   x m l n s : a 1 6 = " h t t p : / / s c h e m a s . m i c r o s o f t . c o m / o f f i c e / d r a w i n g / 2 0 1 0 / m a i n "   i d = " { 6 C 9 3 6 0 2 6 - F 4 E D - 4 7 4 B - B 8 F 6 - 7 E B 7 9 A 8 7 9 4 C 9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5 0 2 7 "   y = " 1 4 7 4 7 8 7 " / > < a : e x t   c x = " 1 7 2 3 4 9 9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A B 5 6 9 C A E - D 9 9 D - 4 D D 4 - 8 0 7 8 - B F 6 8 9 A E 9 2 C A B } " > < a 1 6 : c r e a t i o n I d   x m l n s : a 1 6 = " h t t p : / / s c h e m a s . m i c r o s o f t . c o m / o f f i c e / d r a w i n g / 2 0 1 0 / m a i n "   i d = " { C 6 9 1 6 8 7 5 - D A 6 C - 4 F 8 1 - 9 3 6 B - 5 7 A B 9 4 5 1 2 0 F 0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7 6 2 0 0 0 "   y = " 3 8 1 0 0 0 0 " / > < a : e x t   c x = " 1 8 4 7 8 5 0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9 2 6 3 F 0 8 2 - A F 2 7 - 4 F F 1 - A 7 5 1 - 9 E 7 9 2 4 8 9 8 F 3 A } " > < a 1 6 : c r e a t i o n I d   x m l n s : a 1 6 = " h t t p : / / s c h e m a s . m i c r o s o f t . c o m / o f f i c e / d r a w i n g / 2 0 1 0 / m a i n "   i d = " { 4 4 9 A F F 1 0 - A 1 F B - 4 9 5 5 - A 2 F F - C D 6 5 0 F E E A 1 A 5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2 8 3 5 2 7 5 "   y = " 1 4 7 4 7 8 7 " / > < a : e x t   c x = " 3 4 5 9 6 7 0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4 B 7 1 B 2 7 F - 1 5 6 3 - 4 4 4 B - 9 8 7 6 - 8 F 7 A 9 0 0 A C 9 D 7 } " > < a 1 6 : c r e a t i o n I d   x m l n s : a 1 6 = " h t t p : / / s c h e m a s . m i c r o s o f t . c o m / o f f i c e / d r a w i n g / 2 0 1 0 / m a i n "   i d = " { 6 3 1 9 8 6 C E - 5 9 D E - 4 6 0 2 - B 2 C 8 - 0 7 0 7 2 D 0 E 6 9 D 3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2 7 7 7 5 6 1 "   y = " 3 8 1 0 0 0 0 " / > < a : e x t   c x = " 3 5 7 7 7 0 8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E 4 7 9 7 8 B D - 4 D 8 D - 4 D 4 3 - A E 3 D - 4 E 6 6 C 5 D 6 1 C D E } " > < a 1 6 : c r e a t i o n I d   x m l n s : a 1 6 = " h t t p : / / s c h e m a s . m i c r o s o f t . c o m / o f f i c e / d r a w i n g / 2 0 1 0 / m a i n "   i d = " { 5 2 6 4 C 2 1 B - 1 B F E - 4 4 7 D - 9 D F E - 6 D F 2 E 4 9 1 8 6 C 5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5 8 1 7 7 4 "   y = " 1 4 7 4 7 8 7 " / > < a : e x t   c x = " 1 7 2 4 0 2 5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E 9 2 6 8 6 1 8 - 2 F B 1 - 4 A 7 2 - B 4 4 D - B A 6 C 7 0 5 4 E 1 5 3 } " > < a 1 6 : c r e a t i o n I d   x m l n s : a 1 6 = " h t t p : / / s c h e m a s . m i c r o s o f t . c o m / o f f i c e / d r a w i n g / 2 0 1 0 / m a i n "   i d = " { 5 3 2 9 4 4 7 D - 4 8 2 9 - 4 5 6 5 - A 3 D F - C F 0 0 7 F 7 0 1 3 0 1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4 9 6 0 5 0 "   y = " 3 8 1 0 0 0 0 " / > < a : e x t   c x = " 1 8 8 2 7 7 5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E 5 3 1 3 1 A C - 6 2 3 C - 4 8 4 8 - 9 D 6 7 - D 5 E 3 7 6 3 4 3 9 F 8 } " > < a 1 6 : c r e a t i o n I d   x m l n s : a 1 6 = " h t t p : / / s c h e m a s . m i c r o s o f t . c o m / o f f i c e / d r a w i n g / 2 0 1 0 / m a i n "   i d = " { 5 E E 8 1 E 3 4 - 1 B 5 3 - 4 E 6 7 - A 7 A D - 9 1 2 9 D 0 8 B 1 1 2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3 "   n a m e = " F o o t e r   P l a c e h o l d e r   3 " > < a : e x t L s t > < a : e x t   u r i = " { F 7 1 9 F 8 2 E - E C 2 A - 4 D 8 F - 8 A 3 D - B 2 5 2 3 0 7 E 2 C 3 F } " > < a 1 6 : c r e a t i o n I d   x m l n s : a 1 6 = " h t t p : / / s c h e m a s . m i c r o s o f t . c o m / o f f i c e / d r a w i n g / 2 0 1 0 / m a i n "   i d = " { 3 0 4 A 6 4 3 D - 8 4 9 C - 4 E 5 B - 8 2 7 F - 1 8 5 F C B 5 8 7 2 F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7 5 A 1 A D 2 2 - E 8 E 3 - 4 3 9 8 - A 8 4 3 - D 8 D 5 2 5 4 9 1 7 F 0 } " > < a 1 6 : c r e a t i o n I d   x m l n s : a 1 6 = " h t t p : / / s c h e m a s . m i c r o s o f t . c o m / o f f i c e / d r a w i n g / 2 0 1 0 / m a i n "   i d = " { D 7 B F D 3 E 4 - 4 C 5 C - 4 4 1 A - A D 8 6 - B 6 5 2 0 9 F B F 0 E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B 9 3 C 8 4 3 D - B 7 9 4 - 4 C 9 4 - 9 5 C 7 - B 5 3 0 A 6 6 F B 6 9 2 } " > < p 1 4 : c r e a t i o n I d   x m l n s : p 1 4 = " h t t p : / / s c h e m a s . m i c r o s o f t . c o m / o f f i c e / p o w e r p o i n t / 2 0 1 0 / m a i n "   v a l = " 1 6 1 5 2 1 1 5 9 7 9 5 3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C 1 D 4 B 9 7 - 0 C F C - 4 9 3 7 - 9 7 2 0 - 6 C 4 D 0 E 8 E F E B 4 } " > < a 1 6 : c r e a t i o n I d   x m l n s : a 1 6 = " h t t p : / / s c h e m a s . m i c r o s o f t . c o m / o f f i c e / d r a w i n g / 2 0 1 0 / m a i n "   i d = " { 5 4 4 8 E 3 8 5 - 4 E 6 0 - 4 9 7 4 - 8 B 4 D - 4 1 1 3 5 4 1 5 2 3 1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7 F 8 2 3 E 9 F - B 9 F 1 - 4 2 F 7 - 8 C F F - F E 0 5 7 B 5 B 7 7 A 9 } " > < a 1 6 : c r e a t i o n I d   x m l n s : a 1 6 = " h t t p : / / s c h e m a s . m i c r o s o f t . c o m / o f f i c e / d r a w i n g / 2 0 1 0 / m a i n "   i d = " { E 8 0 0 2 6 1 A - C 3 6 0 - 4 1 8 C - 8 E 8 D - 3 F 0 E 4 F 8 0 0 5 9 4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3 0 4 8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F E F 8 3 0 7 9 - F 7 0 8 - 4 4 4 6 - 8 F C 3 - 6 E 8 4 A 6 7 A A 0 5 8 } " > < a 1 6 : c r e a t i o n I d   x m l n s : a 1 6 = " h t t p : / / s c h e m a s . m i c r o s o f t . c o m / o f f i c e / d r a w i n g / 2 0 1 0 / m a i n "   i d = " { 9 E B 7 9 9 1 F - 4 F 4 5 - 4 0 1 9 - A 8 B 7 - 6 D 1 1 3 F 6 F 5 F 9 7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4 7 0 1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F 9 A A 3 3 E 8 - 4 7 8 3 - 4 9 8 3 - 9 7 8 7 - 6 B 0 5 5 F 0 C 2 F D 8 } " > < a 1 6 : c r e a t i o n I d   x m l n s : a 1 6 = " h t t p : / / s c h e m a s . m i c r o s o f t . c o m / o f f i c e / d r a w i n g / 2 0 1 0 / m a i n "   i d = " { 2 C 6 6 D 5 C A - 4 1 D D - 4 2 8 2 - 9 B B 4 - 5 A 2 9 2 6 D B 6 E C 1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6 3 5 5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D 8 B 3 E B 7 1 - 1 A 3 5 - 4 F 3 0 - 8 3 2 6 - C 9 F 5 4 B C 5 F 9 8 4 } " > < a 1 6 : c r e a t i o n I d   x m l n s : a 1 6 = " h t t p : / / s c h e m a s . m i c r o s o f t . c o m / o f f i c e / d r a w i n g / 2 0 1 0 / m a i n "   i d = " { E C 3 0 A 1 E B - 4 7 1 4 - 4 5 A A - A 8 6 2 - 1 0 4 2 0 D 4 A 7 3 0 D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8 0 0 8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B 7 2 9 B 0 B 8 - E D A F - 4 F 1 E - 8 5 0 7 - 4 8 F F 7 C B D 2 0 6 5 } " > < a 1 6 : c r e a t i o n I d   x m l n s : a 1 6 = " h t t p : / / s c h e m a s . m i c r o s o f t . c o m / o f f i c e / d r a w i n g / 2 0 1 0 / m a i n "   i d = " { B F E 9 8 D A B - 6 7 F F - 4 E F 2 - 8 0 C 3 - 2 7 C 8 9 2 A 6 1 B 7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4 3 7 7 5 F 0 2 - 7 8 1 0 - 4 3 F A - 8 0 B 0 - E 6 F F D 4 3 6 3 6 0 E } " > < a 1 6 : c r e a t i o n I d   x m l n s : a 1 6 = " h t t p : / / s c h e m a s . m i c r o s o f t . c o m / o f f i c e / d r a w i n g / 2 0 1 0 / m a i n "   i d = " { 8 D A D 8 D 4 8 - 6 9 E 5 - 4 3 C B - B 6 A 0 - 4 C D 2 7 5 8 0 5 A C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C 3 B 4 E A A F - 9 B 3 2 - 4 C B 7 - 8 F F 8 - 1 6 6 2 D D 4 1 A 2 4 1 } " > < a 1 6 : c r e a t i o n I d   x m l n s : a 1 6 = " h t t p : / / s c h e m a s . m i c r o s o f t . c o m / o f f i c e / d r a w i n g / 2 0 1 0 / m a i n "   i d = " { 0 1 F 3 6 5 8 A - 7 1 8 0 - 4 3 2 8 - 9 0 E 4 - 0 9 B 6 F 7 5 8 D C 7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8 D E A 8 F 8 - D 6 1 2 - 4 9 9 8 - 9 C 8 D - 7 3 8 B 2 B D 0 F E 9 B } " > < p 1 4 : c r e a t i o n I d   x m l n s : p 1 4 = " h t t p : / / s c h e m a s . m i c r o s o f t . c o m / o f f i c e / p o w e r p o i n t / 2 0 1 0 / m a i n "   v a l = " 1 6 1 5 2 1 1 5 9 7 9 5 7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7 C 3 5 5 9 3 - 1 2 8 A - 4 D 0 7 - A 8 B A - 6 0 0 7 1 0 A B D 0 C 8 } " > < a 1 6 : c r e a t i o n I d   x m l n s : a 1 6 = " h t t p : / / s c h e m a s . m i c r o s o f t . c o m / o f f i c e / d r a w i n g / 2 0 1 0 / m a i n "   i d = " { 9 1 7 A 5 8 5 9 - E 5 4 E - 4 9 D F - A 1 9 5 - 1 B D 9 A 6 6 3 E F 3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6 F D B 7 F 4 2 - E 3 5 2 - 4 6 7 B - B A A 4 - D C 2 7 8 0 3 C D 8 B 6 } " > < a 1 6 : c r e a t i o n I d   x m l n s : a 1 6 = " h t t p : / / s c h e m a s . m i c r o s o f t . c o m / o f f i c e / d r a w i n g / 2 0 1 0 / m a i n "   i d = " { F 3 C C 8 5 3 A - 1 7 9 C - 4 7 2 3 - 9 3 7 F - 0 B 3 3 4 B 3 7 6 6 8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D 6 4 D 5 7 6 D - 2 7 B B - 4 1 A 2 - B B B 0 - F 9 6 F 3 3 7 D 6 D 2 4 } " > < a 1 6 : c r e a t i o n I d   x m l n s : a 1 6 = " h t t p : / / s c h e m a s . m i c r o s o f t . c o m / o f f i c e / d r a w i n g / 2 0 1 0 / m a i n "   i d = " { 2 8 D 1 C B 9 D - D E 2 1 - 4 7 A 8 - B 9 3 6 - 9 F E E 6 3 5 2 F E 7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3 " > < a : e x t L s t > < a : e x t   u r i = " { F 0 B 3 F 8 2 0 - 3 E 0 F - 4 F 1 3 - 8 7 D D - 8 9 5 4 F F 6 F 8 C 0 3 } " > < a 1 6 : c r e a t i o n I d   x m l n s : a 1 6 = " h t t p : / / s c h e m a s . m i c r o s o f t . c o m / o f f i c e / d r a w i n g / 2 0 1 0 / m a i n "   i d = " { D 3 F 7 D 4 D 5 - 3 5 A A - 4 2 2 F - 8 A 1 8 - E 4 4 B C F 6 2 7 6 7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D 1 D F D A 0 F - 6 6 0 C - 4 1 3 3 - 8 6 6 B - 6 1 7 E E 7 1 0 B 6 E 5 } " > < a 1 6 : c r e a t i o n I d   x m l n s : a 1 6 = " h t t p : / / s c h e m a s . m i c r o s o f t . c o m / o f f i c e / d r a w i n g / 2 0 1 0 / m a i n "   i d = " { 0 1 B B 6 8 7 8 - 9 0 A 1 - 4 7 7 C - 8 5 6 F - 4 9 2 7 2 A 7 B 5 4 D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B 9 9 A 5 2 F - 4 B 5 1 - 4 9 0 2 - 8 6 B 5 - E 4 F 5 C 3 1 A 3 4 9 C } " > < p 1 4 : c r e a t i o n I d   x m l n s : p 1 4 = " h t t p : / / s c h e m a s . m i c r o s o f t . c o m / o f f i c e / p o w e r p o i n t / 2 0 1 0 / m a i n "   v a l = " 1 6 1 5 2 1 1 5 9 7 9 3 7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A 8 7 F 2 A 9 A - A F 8 B - 4 6 8 A - B 0 8 C - 8 1 C E E C 4 5 1 9 3 E } " > < a 1 6 : c r e a t i o n I d   x m l n s : a 1 6 = " h t t p : / / s c h e m a s . m i c r o s o f t . c o m / o f f i c e / d r a w i n g / 2 0 1 0 / m a i n "   i d = " { 5 A 4 6 A E E C - 0 8 5 F - 4 3 5 6 - 8 9 5 2 - 4 8 8 6 C A D D 7 B 7 5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2 1 9 2 0 5 9 " / > < a : e x t   c x = " 7 6 2 0 0 0 0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3 "   n a m e = " T i t l e   1 " > < a : e x t L s t > < a : e x t   u r i = " { 7 7 B E 8 C C 8 - 2 D 3 0 - 4 6 F 3 - 9 0 0 C - C 5 9 6 B E 2 9 D 3 F 7 } " > < a 1 6 : c r e a t i o n I d   x m l n s : a 1 6 = " h t t p : / / s c h e m a s . m i c r o s o f t . c o m / o f f i c e / d r a w i n g / 2 0 1 0 / m a i n "   i d = " { 5 9 0 8 7 4 E D - B 4 1 C - 4 E C 3 - 9 C 4 7 - 6 B B 0 C 6 2 A 7 F 0 5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7 6 2 0 0 0 "   y = " 2 7 3 5 6 6 2 " / > < a : e x t   c x = " 7 6 2 0 0 0 0 "   c y = " 8 8 2 2 6 3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B D A 4 F B 3 6 - 8 D 5 5 - 4 A 9 8 - 8 2 F 2 - E C B A 2 9 2 D 0 F 1 4 } " > < a 1 6 : c r e a t i o n I d   x m l n s : a 1 6 = " h t t p : / / s c h e m a s . m i c r o s o f t . c o m / o f f i c e / d r a w i n g / 2 0 1 0 / m a i n "   i d = " { E A A 3 2 F 3 B - 5 A 1 5 - 4 4 0 7 - 9 7 E 2 - 5 1 0 8 F 9 B C A F 2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F E E 1 0 1 2 7 - F 8 7 3 - 4 A F E - 9 B 7 2 - 4 B F A 3 0 0 F 5 E 2 5 } " > < a 1 6 : c r e a t i o n I d   x m l n s : a 1 6 = " h t t p : / / s c h e m a s . m i c r o s o f t . c o m / o f f i c e / d r a w i n g / 2 0 1 0 / m a i n "   i d = " { 8 B 8 F A F 5 B - 9 D 8 8 - 4 9 4 A - B A 2 C - 4 D 2 0 8 8 8 E B 1 C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A 7 9 D 1 3 F E - 2 F 1 D - 4 0 A 0 - 9 5 D E - 3 E 1 2 2 6 3 A 8 E A B } " > < a 1 6 : c r e a t i o n I d   x m l n s : a 1 6 = " h t t p : / / s c h e m a s . m i c r o s o f t . c o m / o f f i c e / d r a w i n g / 2 0 1 0 / m a i n "   i d = " { B 5 F 6 9 8 2 6 - D 4 5 D - 4 7 3 E - 8 8 F A - 7 7 C 6 B 3 5 9 C 3 7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B 5 5 A 3 6 B - D C 3 2 - 4 A 2 2 - 9 A D 8 - 2 C 9 8 D 4 6 1 4 C 4 1 } " > < p 1 4 : c r e a t i o n I d   x m l n s : p 1 4 = " h t t p : / / s c h e m a s . m i c r o s o f t . c o m / o f f i c e / p o w e r p o i n t / 2 0 1 0 / m a i n "   v a l = " 1 6 1 5 2 1 1 5 9 7 9 3 9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6 3 A 7 E 8 3 - 5 1 9 C - 4 F E 4 - A 6 F 5 - 8 2 D B B A C 6 D 7 B C } " > < a 1 6 : c r e a t i o n I d   x m l n s : a 1 6 = " h t t p : / / s c h e m a s . m i c r o s o f t . c o m / o f f i c e / d r a w i n g / 2 0 1 0 / m a i n "   i d = " { 6 0 A 7 A 1 E 4 - 5 F C C - 4 2 5 7 - 8 3 6 5 - C 8 E 2 B E 5 1 7 F 3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0 D D 9 8 A 3 1 - D 8 F F - 4 A E 1 - 8 2 1 F - 2 7 F 0 3 6 D 4 8 D 6 1 } " > < a 1 6 : c r e a t i o n I d   x m l n s : a 1 6 = " h t t p : / / s c h e m a s . m i c r o s o f t . c o m / o f f i c e / d r a w i n g / 2 0 1 0 / m a i n "   i d = " { 1 E 5 C 7 D 9 9 - 8 5 9 B - 4 7 A 3 - A D 2 2 - C D F 2 A 0 B F B 8 0 9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B 7 3 8 6 D C E - 2 4 4 1 - 4 5 6 9 - A F D 5 - 0 C D A C C 4 F 1 4 6 A } " > < a 1 6 : c r e a t i o n I d   x m l n s : a 1 6 = " h t t p : / / s c h e m a s . m i c r o s o f t . c o m / o f f i c e / d r a w i n g / 2 0 1 0 / m a i n "   i d = " { 9 7 9 2 1 9 F 3 - 2 B 3 F - 4 E 3 2 - A 9 8 B - 5 2 A C E B D C F 3 C 4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5 2 9 7 5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E 4 C C 5 5 F 0 - 4 1 C 0 - 4 2 7 D - 9 4 B 7 - 8 4 E 5 5 8 B 3 3 8 5 1 } " > < a 1 6 : c r e a t i o n I d   x m l n s : a 1 6 = " h t t p : / / s c h e m a s . m i c r o s o f t . c o m / o f f i c e / d r a w i n g / 2 0 1 0 / m a i n "   i d = " { 2 7 9 8 C 5 6 E - E F 0 6 - 4 4 2 E - B 1 7 1 - D 1 9 7 7 C B F 4 E B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A A 3 B 3 1 D 0 - 4 1 E C - 4 0 B A - B 7 3 E - 4 7 2 7 4 E D 2 A D 7 3 } " > < a 1 6 : c r e a t i o n I d   x m l n s : a 1 6 = " h t t p : / / s c h e m a s . m i c r o s o f t . c o m / o f f i c e / d r a w i n g / 2 0 1 0 / m a i n "   i d = " { C 1 8 6 B C 5 7 - A 4 7 0 - 4 0 4 B - A D 1 5 - 3 E 1 6 1 3 C B 1 5 7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B 4 D C 5 8 D B - 0 8 9 F - 4 1 8 6 - 9 0 3 F - 1 6 D 8 0 3 B 2 B C 5 5 } " > < a 1 6 : c r e a t i o n I d   x m l n s : a 1 6 = " h t t p : / / s c h e m a s . m i c r o s o f t . c o m / o f f i c e / d r a w i n g / 2 0 1 0 / m a i n "   i d = " { 3 5 9 7 6 8 E 8 - 0 1 5 A - 4 E 1 A - A 7 E 4 - 3 3 9 A B 7 8 5 C B 2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3 E 7 9 9 B 0 - 0 9 A 4 - 4 2 1 B - 8 C 8 6 - 8 9 C A F 2 3 9 2 3 E F } " > < p 1 4 : c r e a t i o n I d   x m l n s : p 1 4 = " h t t p : / / s c h e m a s . m i c r o s o f t . c o m / o f f i c e / p o w e r p o i n t / 2 0 1 0 / m a i n "   v a l = " 1 6 1 5 2 1 1 5 9 7 9 4 1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2 C 3 F B 2 E 6 - 8 5 2 B - 4 9 6 D - 9 3 9 D - A 7 9 6 3 5 9 0 5 E F 9 } " > < a 1 6 : c r e a t i o n I d   x m l n s : a 1 6 = " h t t p : / / s c h e m a s . m i c r o s o f t . c o m / o f f i c e / d r a w i n g / 2 0 1 0 / m a i n "   i d = " { 1 E D A F C F 1 - 1 F A C - 4 9 5 8 - 9 1 3 E - A D 6 6 2 7 8 E 7 A D C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e x t   P l a c e h o l d e r   4 " > < a : e x t L s t > < a : e x t   u r i = " { C C 2 8 A C 6 7 - 5 4 A 6 - 4 0 B 0 - A 2 5 7 - A 1 7 A 8 B 1 3 C 8 6 F } " > < a 1 6 : c r e a t i o n I d   x m l n s : a 1 6 = " h t t p : / / s c h e m a s . m i c r o s o f t . c o m / o f f i c e / d r a w i n g / 2 0 1 0 / m a i n "   i d = " { 9 3 A 8 2 D 4 8 - D 4 2 3 - 4 3 3 C - 9 D B 4 - 0 7 3 6 D D 1 A D 2 E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7 5 4 7 1 7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1 0 F A E A F C - 2 5 8 0 - 4 4 3 1 - 9 2 B D - 4 6 D A 4 5 E A 5 F 9 7 } " > < a 1 6 : c r e a t i o n I d   x m l n s : a 1 6 = " h t t p : / / s c h e m a s . m i c r o s o f t . c o m / o f f i c e / d r a w i n g / 2 0 1 0 / m a i n "   i d = " { A 1 F D A D 3 1 - E 0 9 4 - 4 0 C 0 - 9 9 E C - C B 9 6 2 D 2 E 4 F D 7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7 6 2 0 0 0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2 1 5 F A C 4 6 - 6 4 2 8 - 4 C 8 B - B 1 8 A - 8 6 3 3 4 B 3 4 8 1 A 6 } " > < a 1 6 : c r e a t i o n I d   x m l n s : a 1 6 = " h t t p : / / s c h e m a s . m i c r o s o f t . c o m / o f f i c e / d r a w i n g / 2 0 1 0 / m a i n "   i d = " { D 8 5 F 0 7 9 7 - B 8 2 7 - 4 6 B B - B 8 F 6 - A E D A 1 F 4 C 4 B 9 2 } " / > < / a : e x t > < / a : e x t L s t > < / p : c N v P r > < p : c N v S p P r > < a : s p L o c k s   n o G r p = " t r u e " / > < / p : c N v S p P r > < p : n v P r > < p : p h   i d x = " 3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1 8 0 2 A 8 5 6 - A B 6 8 - 4 8 E 3 - 8 2 A 1 - 3 0 0 8 5 A C B B D 5 8 } " > < a 1 6 : c r e a t i o n I d   x m l n s : a 1 6 = " h t t p : / / s c h e m a s . m i c r o s o f t . c o m / o f f i c e / d r a w i n g / 2 0 1 0 / m a i n "   i d = " { F F 8 D 2 9 4 9 - 1 E 7 F - 4 3 6 7 - A B 7 8 - D 0 2 A A 7 7 C 8 B 9 9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5 1 4 4 3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9 E 3 1 4 C A D - 0 2 4 2 - 4 1 A D - A C 9 0 - 2 5 2 2 5 D C 4 C 8 B B } " > < a 1 6 : c r e a t i o n I d   x m l n s : a 1 6 = " h t t p : / / s c h e m a s . m i c r o s o f t . c o m / o f f i c e / d r a w i n g / 2 0 1 0 / m a i n "   i d = " { 9 B 8 F 7 D 0 D - 2 2 5 1 - 4 5 D A - A 7 7 2 - 6 7 5 9 C D 8 8 6 F 3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4 5 3 3 F D C 9 - 6 E D 3 - 4 1 C 2 - 9 A 0 6 - C 9 8 0 6 3 5 B 2 0 A 1 } " > < a 1 6 : c r e a t i o n I d   x m l n s : a 1 6 = " h t t p : / / s c h e m a s . m i c r o s o f t . c o m / o f f i c e / d r a w i n g / 2 0 1 0 / m a i n "   i d = " { 8 7 1 1 C 6 D 2 - 9 C E 5 - 4 C F 2 - A 2 0 1 - 3 6 0 D 3 3 B 4 7 A 6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5 B 8 7 A 0 4 4 - 2 7 B A - 4 C B 0 - B 6 C D - B 3 A 7 7 6 4 0 5 C 3 4 } " > < a 1 6 : c r e a t i o n I d   x m l n s : a 1 6 = " h t t p : / / s c h e m a s . m i c r o s o f t . c o m / o f f i c e / d r a w i n g / 2 0 1 0 / m a i n "   i d = " { 4 F B E 5 F 0 0 - B 4 0 6 - 4 0 A D - 9 A E 5 - 8 4 8 2 8 8 6 1 3 4 F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1 3 3 9 3 3 1 5 - 5 7 F 5 - 4 A 3 A - 8 A D B - 0 A 6 2 A A A C 8 6 7 F } " > < p 1 4 : c r e a t i o n I d   x m l n s : p 1 4 = " h t t p : / / s c h e m a s . m i c r o s o f t . c o m / o f f i c e / p o w e r p o i n t / 2 0 1 0 / m a i n "   v a l = " 1 6 1 5 2 1 1 5 9 7 9 4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6 D 9 7 B A A - A 8 6 0 - 4 C 3 0 - 9 4 8 9 - C B B F 0 F B 3 7 4 D 9 } " > < a 1 6 : c r e a t i o n I d   x m l n s : a 1 6 = " h t t p : / / s c h e m a s . m i c r o s o f t . c o m / o f f i c e / d r a w i n g / 2 0 1 0 / m a i n "   i d = " { 2 C 1 5 2 3 4 1 - 5 4 6 E - 4 6 E 0 - 9 F D 6 - 7 8 C B 1 A 5 4 A 8 2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9 1 4 5 2 5 " / > < a : e x t   c x = " 7 6 2 0 0 0 0 "   c y = " 8 5 7 2 5 0 " / > < / a : x f r m > < / p : s p P r > < p : t x B o d y > < a : b o d y P r   a n c h o r = " c t r "   r t l C o l = " 0 "   v e r t = " h o r z " / > < a : l s t S t y l e > < a : l v l 1 p P r   a l g n = " c t r "   l v l = " 0 " > < a : d e f R P r   d i r t y = " 0 "   l a n g = " e n - U S "   s z = " 3 6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3 6 F 9 8 3 5 0 - 7 E 1 F - 4 C B B - 9 D E F - 0 E D 4 7 E 5 B 2 A 7 D } " > < a 1 6 : c r e a t i o n I d   x m l n s : a 1 6 = " h t t p : / / s c h e m a s . m i c r o s o f t . c o m / o f f i c e / d r a w i n g / 2 0 1 0 / m a i n "   i d = " { A 0 A 7 4 4 8 9 - 4 6 9 D - 4 7 0 3 - A 2 5 4 - D B 0 6 7 2 9 6 9 D F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B D 5 1 A B 2 8 - E 4 C 7 - 4 2 C 5 - B 9 0 5 - 4 C A 1 D E E B 9 E 3 F } " > < a 1 6 : c r e a t i o n I d   x m l n s : a 1 6 = " h t t p : / / s c h e m a s . m i c r o s o f t . c o m / o f f i c e / d r a w i n g / 2 0 1 0 / m a i n "   i d = " { E 6 7 D F 4 9 C - D 0 5 4 - 4 8 E 9 - B 5 F C - 9 2 F 1 4 B D 9 9 6 5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D 6 D 5 2 C A B - F 3 B 1 - 4 3 8 B - B 6 9 C - 0 8 2 5 B 8 F 3 9 C 9 D } " > < a 1 6 : c r e a t i o n I d   x m l n s : a 1 6 = " h t t p : / / s c h e m a s . m i c r o s o f t . c o m / o f f i c e / d r a w i n g / 2 0 1 0 / m a i n "   i d = " { 9 0 1 E 4 B 3 6 - 9 5 A B - 4 3 5 1 - B E D 8 - 6 1 E B 0 1 B 3 D B E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8 F 5 7 C B 5 8 - 2 E F E - 4 1 6 2 - 8 4 3 5 - 4 2 6 5 5 0 B 6 4 8 5 2 } " > < p 1 4 : c r e a t i o n I d   x m l n s : p 1 4 = " h t t p : / / s c h e m a s . m i c r o s o f t . c o m / o f f i c e / p o w e r p o i n t / 2 0 1 0 / m a i n "   v a l = " 1 6 1 5 2 1 1 5 9 7 9 4 6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3 3 9 3 0 9 7 C - 0 A 1 9 - 4 9 C 6 - 8 E F 0 - E 9 6 7 4 E 9 5 B F 7 0 } " > < a 1 6 : c r e a t i o n I d   x m l n s : a 1 6 = " h t t p : / / s c h e m a s . m i c r o s o f t . c o m / o f f i c e / d r a w i n g / 2 0 1 0 / m a i n "   i d = " { 1 F 7 3 9 4 4 3 - 6 E 4 4 - 4 C 0 3 - 9 E 2 A - 6 0 9 2 D A 8 E E 0 0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6 C 2 8 D 1 2 A - 3 2 B 0 - 4 E F A - 9 4 4 7 - C 4 B 3 8 5 B 6 4 F F 8 } " > < a 1 6 : c r e a t i o n I d   x m l n s : a 1 6 = " h t t p : / / s c h e m a s . m i c r o s o f t . c o m / o f f i c e / d r a w i n g / 2 0 1 0 / m a i n "   i d = " { F F A A D 2 2 0 - F 6 B 0 - 4 B 2 B - B 8 7 1 - A 6 1 E C B 0 F 3 5 C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0 2 1 E E C 0 5 - B 3 2 9 - 4 4 4 D - 8 F E 5 - C 9 2 2 7 0 9 8 5 1 4 B } " > < a 1 6 : c r e a t i o n I d   x m l n s : a 1 6 = " h t t p : / / s c h e m a s . m i c r o s o f t . c o m / o f f i c e / d r a w i n g / 2 0 1 0 / m a i n "   i d = " { C 7 E A 4 5 6 D - F 5 9 4 - 4 6 C 5 - B 7 A A - F 4 D 7 E 8 F 6 7 1 B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A 9 F 4 A B 9 - 9 D 4 F - 4 F 2 9 - B A B E - 4 5 D 1 E B 3 9 5 9 F B } " > < p 1 4 : c r e a t i o n I d   x m l n s : p 1 4 = " h t t p : / / s c h e m a s . m i c r o s o f t . c o m / o f f i c e / p o w e r p o i n t / 2 0 1 0 / m a i n "   v a l = " 1 6 1 5 2 1 1 5 9 7 9 4 7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9 1 5 E B F 6 - 1 B 4 5 - 4 1 7 D - 9 E 2 3 - 9 9 A 7 D C 0 5 2 F 3 B } " > < a 1 6 : c r e a t i o n I d   x m l n s : a 1 6 = " h t t p : / / s c h e m a s . m i c r o s o f t . c o m / o f f i c e / d r a w i n g / 2 0 1 0 / m a i n "   i d = " { 5 3 D 7 0 0 0 8 - 9 D B 2 - 4 C 6 B - B 4 C 9 - 8 6 5 0 A E 0 F 7 9 5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B 6 1 A 5 B C 4 - F 9 F 8 - 4 8 0 B - 8 C 2 0 - 1 C A 0 5 5 5 C C 9 9 9 } " > < a 1 6 : c r e a t i o n I d   x m l n s : a 1 6 = " h t t p : / / s c h e m a s . m i c r o s o f t . c o m / o f f i c e / d r a w i n g / 2 0 1 0 / m a i n "   i d = " { 8 C 2 4 F C C 3 - 8 F 0 9 - 4 5 0 D - A E 9 0 - 6 4 3 C 2 3 4 2 2 D F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4 A D 1 2 5 9 7 - 5 3 3 4 - 4 1 7 2 - 9 5 0 9 - 8 E 7 7 E 3 5 2 5 9 5 6 } " > < a 1 6 : c r e a t i o n I d   x m l n s : a 1 6 = " h t t p : / / s c h e m a s . m i c r o s o f t . c o m / o f f i c e / d r a w i n g / 2 0 1 0 / m a i n "   i d = " { 4 E 5 A E 9 F E - C E 0 4 - 4 3 D 6 - B D F A - C C F 9 F B 8 4 6 E A 2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7 7 6 7 5 8 "   y = " 1 4 4 7 8 0 0 " / > < a : e x t   c x = " 4 6 0 5 2 4 2 "   c y = " 3 0 0 0 3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0 D D 6 B B A 3 - B 0 9 9 - 4 C A A - 9 7 7 6 - 4 1 2 8 3 B C 0 8 5 1 9 } " > < a 1 6 : c r e a t i o n I d   x m l n s : a 1 6 = " h t t p : / / s c h e m a s . m i c r o s o f t . c o m / o f f i c e / d r a w i n g / 2 0 1 0 / m a i n "   i d = " { E D 5 8 0 6 0 9 - A 3 8 9 - 4 6 3 5 - 8 F F 5 - 9 4 0 E 3 D 5 A 9 E 4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C 1 A D B 5 F 0 - C 5 A C - 4 A 5 6 - B 8 B 5 - B E B E B B 1 C 6 2 F 6 } " > < a 1 6 : c r e a t i o n I d   x m l n s : a 1 6 = " h t t p : / / s c h e m a s . m i c r o s o f t . c o m / o f f i c e / d r a w i n g / 2 0 1 0 / m a i n "   i d = " { B E 4 5 1 C D 7 - 6 B C 0 - 4 A 0 E - 8 4 6 3 - 1 5 A A 2 E B E 1 6 D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A B 4 7 6 E 4 A - 8 6 4 B - 4 0 A 8 - 8 0 5 D - 7 F 1 7 E D 7 1 D 2 6 9 } " > < a 1 6 : c r e a t i o n I d   x m l n s : a 1 6 = " h t t p : / / s c h e m a s . m i c r o s o f t . c o m / o f f i c e / d r a w i n g / 2 0 1 0 / m a i n "   i d = " { 1 3 1 3 B C A B - 6 C C E - 4 A 0 9 - A 6 6 F - 6 5 1 5 B 5 3 7 B 0 1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5 3 2 6 9 9 8 - 6 6 9 A - 4 A 5 F - 9 2 3 E - 6 B B 0 6 D B 8 3 4 A B } " > < p 1 4 : c r e a t i o n I d   x m l n s : p 1 4 = " h t t p : / / s c h e m a s . m i c r o s o f t . c o m / o f f i c e / p o w e r p o i n t / 2 0 1 0 / m a i n "   v a l = " 1 6 1 5 2 1 1 5 9 7 9 4 9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6 " > < a : e x t L s t > < a : e x t   u r i = " { 8 A 8 D 1 E 9 8 - 2 7 0 4 - 4 4 0 E - A C 9 4 - F A 5 C 2 6 5 9 8 1 3 7 } " > < a 1 6 : c r e a t i o n I d   x m l n s : a 1 6 = " h t t p : / / s c h e m a s . m i c r o s o f t . c o m / o f f i c e / d r a w i n g / 2 0 1 0 / m a i n "   i d = " { F E A 0 7 5 7 C - 2 D A 0 - 4 3 5 8 - B 2 B F - C 9 8 A 5 D 2 D 7 6 7 2 } " / > < / a : e x t > < / a : e x t L s t > < / p : c N v P r > < p : c N v S p P r / > < p : n v P r / > < / p : n v S p P r > < p : s p P r > < a : x f r m   r o t = " 0 " > < a : o f f   x = " 3 7 1 8 3 0 7 "   y = " 1 4 3 7 4 1 1 " / > < a : e x t   c x = " 4 6 6 3 6 9 3 "   c y = " 3 0 3 7 0 2 9 " / > < / a : x f r m > < a : p r s t G e o m   p r s t = " r e c t " > < a : a v L s t / > < / a : p r s t G e o m > < a : n o F i l l / > < a : l n   c a p = " f l a t "   w = " 6 3 5 0 " > < a : s o l i d F i l l > < a : s c h e m e C l r   v a l = " b g 1 " > < a : l u m M o d   v a l = " 7 5 0 0 0 " / > < / a : s c h e m e C l r > < / a : s o l i d F i l l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T i t l e   1 " > < a : e x t L s t > < a : e x t   u r i = " { D 9 0 5 6 B 5 8 - 0 B 6 1 - 4 9 E C - B A B 5 - 9 F 9 8 3 F B 6 0 1 A F } " > < a 1 6 : c r e a t i o n I d   x m l n s : a 1 6 = " h t t p : / / s c h e m a s . m i c r o s o f t . c o m / o f f i c e / d r a w i n g / 2 0 1 0 / m a i n "   i d = " { B 9 5 1 8 E F 4 - 6 4 8 3 - 4 3 E 9 - 8 D 8 8 - C 2 2 7 D C 2 5 0 6 F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C C F 2 E B E 9 - A 1 A 3 - 4 7 F 9 - A 6 9 8 - 2 A B 0 F C 1 1 0 3 D D } " > < a 1 6 : c r e a t i o n I d   x m l n s : a 1 6 = " h t t p : / / s c h e m a s . m i c r o s o f t . c o m / o f f i c e / d r a w i n g / 2 0 1 0 / m a i n "   i d = " { 0 6 1 1 2 3 9 9 - 3 4 2 A - 4 8 4 B - A B 1 B - B 4 3 B 8 7 F D B 9 B 8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2 B D 3 3 6 6 1 - 8 9 8 9 - 4 D 7 4 - 9 0 5 9 - C 5 5 4 E B C 8 B 4 6 E } " > < a 1 6 : c r e a t i o n I d   x m l n s : a 1 6 = " h t t p : / / s c h e m a s . m i c r o s o f t . c o m / o f f i c e / d r a w i n g / 2 0 1 0 / m a i n "   i d = " { 2 1 A C 7 F 9 A - C 2 3 4 - 4 B D E - A B 4 5 - C 4 B E F 1 B 6 6 8 3 4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7 7 5 2 2 0 "   y = " 1 4 9 2 9 4 4 " / > < a : e x t   c x = " 4 5 4 3 2 8 3 "   c y = " 2 9 2 5 9 6 2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S l i d e   N u m b e r   P l a c e h o l d e r   4 " > < a : e x t L s t > < a : e x t   u r i = " { C A 8 4 F D 1 2 - B 0 8 6 - 4 D 3 C - A 9 7 5 - 6 E E E 5 D A B 4 3 6 4 } " > < a 1 6 : c r e a t i o n I d   x m l n s : a 1 6 = " h t t p : / / s c h e m a s . m i c r o s o f t . c o m / o f f i c e / d r a w i n g / 2 0 1 0 / m a i n "   i d = " { E D E 8 9 4 B 6 - 9 4 0 B - 4 B 1 E - 9 4 3 8 - 0 5 1 1 C 3 4 C 7 9 E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3 " > < a : e x t L s t > < a : e x t   u r i = " { 1 8 3 5 9 F 3 D - 4 B 4 2 - 4 D A C - A A 5 8 - F 0 2 3 F E 2 D 9 7 A C } " > < a 1 6 : c r e a t i o n I d   x m l n s : a 1 6 = " h t t p : / / s c h e m a s . m i c r o s o f t . c o m / o f f i c e / d r a w i n g / 2 0 1 0 / m a i n "   i d = " { 5 9 F 7 1 4 6 D - C 8 B 2 - 4 B D 6 - 9 7 A B - 7 4 5 E 0 5 B 6 5 3 C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0 E 1 9 E D 7 B - 4 B 5 5 - 4 D 2 1 - A 1 F 7 - 8 B B C 5 7 D 2 E 3 F 8 } " > < a 1 6 : c r e a t i o n I d   x m l n s : a 1 6 = " h t t p : / / s c h e m a s . m i c r o s o f t . c o m / o f f i c e / d r a w i n g / 2 0 1 0 / m a i n "   i d = " { B 8 0 D E E 0 B - A 6 6 B - 4 3 D D - A E 5 E - 8 3 C 8 E 0 2 1 E 3 B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A 9 3 6 5 B 0 B - 9 B 5 5 - 4 6 A 3 - 8 9 A C - F E 5 4 A A 2 C 5 3 4 C } " > < p 1 4 : c r e a t i o n I d   x m l n s : p 1 4 = " h t t p : / / s c h e m a s . m i c r o s o f t . c o m / o f f i c e / p o w e r p o i n t / 2 0 1 0 / m a i n "   v a l = " 1 6 1 5 2 1 1 5 9 7 9 5 0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t r u e "   i d = " 2 "   n a m e = " S l i d e   N u m b e r   P l a c e h o l d e r   5 " > < a : e x t L s t > < a : e x t   u r i = " { 3 E 4 0 0 8 F F - D E 1 E - 4 B C C - A B 4 3 - 3 1 7 2 F 6 6 0 8 3 3 9 } " > < a 1 6 : c r e a t i o n I d   x m l n s : a 1 6 = " h t t p : / / s c h e m a s . m i c r o s o f t . c o m / o f f i c e / d r a w i n g / 2 0 1 0 / m a i n "   i d = " { B E 4 E 4 7 6 B - B 4 3 7 - 4 9 5 9 - B 1 7 2 - E E D 6 B 3 A B C C 9 0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3 "   n a m e = " F o o t e r   P l a c e h o l d e r   4 " > < a : e x t L s t > < a : e x t   u r i = " { 3 8 A C A 5 4 B - E 5 1 2 - 4 E 6 5 - 8 1 3 8 - C B 9 0 D 3 D 7 0 9 D 6 } " > < a 1 6 : c r e a t i o n I d   x m l n s : a 1 6 = " h t t p : / / s c h e m a s . m i c r o s o f t . c o m / o f f i c e / d r a w i n g / 2 0 1 0 / m a i n "   i d = " { 8 6 E 5 A E 4 0 - D 2 B E - 4 5 A 0 - A C B 5 - B D 8 5 4 1 2 3 E 3 6 2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4 "   n a m e = " D a t e   P l a c e h o l d e r   3 " > < a : e x t L s t > < a : e x t   u r i = " { 1 7 0 E 8 9 7 5 - B C 4 1 - 4 B 3 7 - 8 5 2 F - 7 8 5 6 6 7 B D 6 C 7 D } " > < a 1 6 : c r e a t i o n I d   x m l n s : a 1 6 = " h t t p : / / s c h e m a s . m i c r o s o f t . c o m / o f f i c e / d r a w i n g / 2 0 1 0 / m a i n "   i d = " { 9 3 C 8 3 9 6 3 - C A E A - 4 4 2 2 - 9 A 8 D - 3 7 5 C C D 2 E 4 F E F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5 "   n a m e = " S l i d e   N u m b e r   P l a c e h o l d e r   5 " > < a : e x t L s t > < a : e x t   u r i = " { C D D 7 3 0 A 6 - 9 8 A 3 - 4 7 3 1 - 8 9 5 A - 0 D 7 D F E C D D D 8 8 } " > < a 1 6 : c r e a t i o n I d   x m l n s : a 1 6 = " h t t p : / / s c h e m a s . m i c r o s o f t . c o m / o f f i c e / d r a w i n g / 2 0 1 0 / m a i n "   i d = " { C 8 C 8 7 B 1 4 - 4 A 5 5 - 4 4 3 3 - B 8 8 3 - D 0 B E A D 0 B B 5 0 5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6 "   n a m e = " F o o t e r   P l a c e h o l d e r   4 " > < a : e x t L s t > < a : e x t   u r i = " { D 2 A B 5 3 2 8 - 7 2 4 E - 4 9 A A - 9 1 4 9 - 1 7 4 B A 2 A 1 9 1 6 8 } " > < a 1 6 : c r e a t i o n I d   x m l n s : a 1 6 = " h t t p : / / s c h e m a s . m i c r o s o f t . c o m / o f f i c e / d r a w i n g / 2 0 1 0 / m a i n "   i d = " { 0 8 9 C 8 1 0 1 - 3 6 7 7 - 4 E 1 1 - B A 1 E - 9 6 7 E 7 1 6 4 3 8 5 C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7 "   n a m e = " D a t e   P l a c e h o l d e r   3 " > < a : e x t L s t > < a : e x t   u r i = " { 9 0 5 5 4 5 0 A - 4 D E E - 4 D 4 5 - 8 7 7 2 - B 3 3 B F 4 4 9 1 0 C 7 } " > < a 1 6 : c r e a t i o n I d   x m l n s : a 1 6 = " h t t p : / / s c h e m a s . m i c r o s o f t . c o m / o f f i c e / d r a w i n g / 2 0 1 0 / m a i n "   i d = " { E 5 8 8 7 1 6 B - 6 6 5 A - 4 B 9 E - 9 E D 8 - E A 3 C 6 5 8 3 A 8 8 F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8 "   n a m e = " S l i d e   N u m b e r   P l a c e h o l d e r   5 " > < a : e x t L s t > < a : e x t   u r i = " { B 4 B D A F 7 F - E 0 6 6 - 4 A 4 9 - B 3 2 F - 1 D 4 1 0 B 0 3 A 2 7 A } " > < a 1 6 : c r e a t i o n I d   x m l n s : a 1 6 = " h t t p : / / s c h e m a s . m i c r o s o f t . c o m / o f f i c e / d r a w i n g / 2 0 1 0 / m a i n "   i d = " { 1 5 F 7 C C E 5 - 8 9 2 4 - 4 6 C A - A E 9 B - 7 0 0 3 3 A 6 8 A A 5 6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9 "   n a m e = " F o o t e r   P l a c e h o l d e r   4 " > < a : e x t L s t > < a : e x t   u r i = " { 2 9 4 1 2 4 9 D - 6 C 5 A - 4 B F D - B 7 B D - F D 2 2 1 2 2 0 1 6 4 B } " > < a 1 6 : c r e a t i o n I d   x m l n s : a 1 6 = " h t t p : / / s c h e m a s . m i c r o s o f t . c o m / o f f i c e / d r a w i n g / 2 0 1 0 / m a i n "   i d = " { 3 B 5 B 8 B C C - 7 6 1 4 - 4 6 8 0 - 8 A 9 4 - B 3 8 2 C 0 E 9 E 1 C 8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1 0 "   n a m e = " D a t e   P l a c e h o l d e r   3 " > < a : e x t L s t > < a : e x t   u r i = " { F 6 0 0 2 D 2 7 - A C 7 E - 4 7 0 3 - 9 8 D A - 7 1 D B 1 9 C 2 1 9 6 8 } " > < a 1 6 : c r e a t i o n I d   x m l n s : a 1 6 = " h t t p : / / s c h e m a s . m i c r o s o f t . c o m / o f f i c e / d r a w i n g / 2 0 1 0 / m a i n "   i d = " { D 2 9 5 C 9 0 8 - A 3 4 1 - 4 9 7 8 - B 4 C E - 5 4 7 5 E B 0 B 8 E 8 7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T i t l e   P l a c e h o l d e r   1 " > < a : e x t L s t > < a : e x t   u r i = " { 5 F 7 8 8 6 E E - 9 6 7 A - 4 2 E A - B 2 0 E - A 6 A C A B B 3 D 8 0 5 } " > < a 1 6 : c r e a t i o n I d   x m l n s : a 1 6 = " h t t p : / / s c h e m a s . m i c r o s o f t . c o m / o f f i c e / d r a w i n g / 2 0 1 0 / m a i n "   i d = " { 6 F C 2 5 3 6 4 - 1 F A A - 4 3 5 0 - B 5 5 8 - 0 A 9 8 D E F 0 6 B C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5 " / > < a : e x t   c x = " 7 6 2 0 0 0 0 "   c y = " 8 5 7 2 5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T e x t   P l a c e h o l d e r   2 " > < a : e x t L s t > < a : e x t   u r i = " { 7 A F 5 0 F 9 5 - 3 6 4 1 - 4 B 9 9 - 9 5 C E - D E 1 2 2 C 0 5 A 0 D F } " > < a 1 6 : c r e a t i o n I d   x m l n s : a 1 6 = " h t t p : / / s c h e m a s . m i c r o s o f t . c o m / o f f i c e / d r a w i n g / 2 0 1 0 / m a i n "   i d = " { 5 3 E 7 9 2 F 1 - 5 8 C E - 4 E 5 3 - 9 9 1 F - E C 1 6 9 D 2 1 B B B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2 8 7 5 0 " / > < a : e x t   c x = " 7 6 2 0 0 0 0 "   c y = " 3 0 4 8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  f o n t S c a l e = " 1 0 0 0 0 0 "   l n S p c R e d u c t i o n = " 0 "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1 3 "   n a m e = " S l i d e   N u m b e r   P l a c e h o l d e r   5 " > < a : e x t L s t > < a : e x t   u r i = " { B 7 C C 1 0 C E - F E B D - 4 1 3 F - 9 0 4 3 - 3 C 2 D 5 9 1 A 5 0 2 2 } " > < a 1 6 : c r e a t i o n I d   x m l n s : a 1 6 = " h t t p : / / s c h e m a s . m i c r o s o f t . c o m / o f f i c e / d r a w i n g / 2 0 1 0 / m a i n "   i d = " { 8 C C B 5 A 3 7 - 3 2 7 1 - 4 5 B D - B E 3 F - F 4 A 9 B 4 2 4 B E 5 7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7 7 6 7 8 1 5 "   y = " 4 6 9 5 0 3 3 " / > < a : e x t   c x = " 6 1 3 0 1 8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1 4 "   n a m e = " F o o t e r   P l a c e h o l d e r   4 " > < a : e x t L s t > < a : e x t   u r i = " { E 0 7 A 7 1 2 C - 3 6 8 7 - 4 F 1 1 - B 4 E 9 - D 6 2 6 2 E 4 E E 9 4 F } " > < a 1 6 : c r e a t i o n I d   x m l n s : a 1 6 = " h t t p : / / s c h e m a s . m i c r o s o f t . c o m / o f f i c e / d r a w i n g / 2 0 1 0 / m a i n "   i d = " { 0 4 1 3 3 1 D E - 0 A 1 E - 4 B 5 1 - B A 7 E - 5 1 C 9 E D A 7 C 5 6 0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2 4 9 5 5 5 0 "   y = " 4 6 8 6 3 0 0 " / > < a : e x t   c x = " 5 1 8 1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1 5 "   n a m e = " D a t e   P l a c e h o l d e r   3 " > < a : e x t L s t > < a : e x t   u r i = " { E 1 F E E 8 4 9 - D A 8 8 - 4 9 4 E - A A F 2 - D C 4 F F C 0 0 5 4 F 9 } " > < a 1 6 : c r e a t i o n I d   x m l n s : a 1 6 = " h t t p : / / s c h e m a s . m i c r o s o f t . c o m / o f f i c e / d r a w i n g / 2 0 1 0 / m a i n "   i d = " { 6 0 E 9 7 B E D - 7 2 7 D - 4 A C 2 - B 4 6 6 - 0 6 8 2 E A 4 D 1 1 6 1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"   y = " 4 6 9 5 0 3 3 " / > < a : e x t   c x = " 1 6 3 9 5 7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b g 1 " > < a : l u m M o d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b g 1 " > < a : l u m M o d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0 0 0 " > < a : s o l i d F i l l > < a : s c h e m e C l r   v a l = " b g 1 " > < a : l u m M o d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3 "   T a r g e t = " . . / m e d i a / i m a g e 8 . P N G "   T y p e = " h t t p : / / s c h e m a s . o p e n x m l f o r m a t s . o r g / o f f i c e D o c u m e n t / 2 0 0 6 / r e l a t i o n s h i p s / i m a g e " / > < R e l a t i o n s h i p   I d = " r I d 4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6 F A C 6 7 E - C 5 B 0 - 4 D E 1 - 8 8 7 B - 4 A E 1 3 F 8 B E 4 1 6 } " > < a 1 6 : c r e a t i o n I d   x m l n s : a 1 6 = " h t t p : / / s c h e m a s . m i c r o s o f t . c o m / o f f i c e / d r a w i n g / 2 0 1 0 / m a i n "   i d = " { 1 0 D 4 3 A A 3 - 0 6 8 1 - 4 6 5 D - B D 1 C - 1 3 3 2 F F E 1 6 D E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 g i t   c o m m a n d s 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B 7 4 4 2 1 3 4 - 5 C 1 9 - 4 9 3 A - B F C 5 - F B 9 4 0 5 2 7 C 4 1 8 } " > < a 1 6 : c r e a t i o n I d   x m l n s : a 1 6 = " h t t p : / / s c h e m a s . m i c r o s o f t . c o m / o f f i c e / d r a w i n g / 2 0 1 0 / m a i n "   i d = " { B 8 7 4 8 0 E 5 - 4 F 2 6 - 4 A 1 A - A 5 3 4 - 2 F A 4 1 4 E D 5 4 1 A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3 9 A C 4 3 9 - 3 1 C 8 - 4 7 0 0 - B 8 6 4 - 0 5 1 5 7 0 F A F D 0 D } " > < p 1 4 : c r e a t i o n I d   x m l n s : p 1 4 = " h t t p : / / s c h e m a s . m i c r o s o f t . c o m / o f f i c e / p o w e r p o i n t / 2 0 1 0 / m a i n "   v a l = " 1 6 1 5 2 1 1 5 9 7 9 6 3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F A 5 E C F E - 2 F 3 4 - 4 D B A - B A 5 2 - 5 A 4 7 B 9 2 B 9 E 6 1 } " > < a 1 6 : c r e a t i o n I d   x m l n s : a 1 6 = " h t t p : / / s c h e m a s . m i c r o s o f t . c o m / o f f i c e / d r a w i n g / 2 0 1 0 / m a i n "   i d = " { 5 4 8 E 3 4 F 1 - B 9 4 4 - 4 0 6 E - A 8 D 0 - F 1 A E 9 2 8 A 6 8 D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B 2 2 7 1 D 7 6 - B C 0 B - 4 3 A 6 - B C F 9 - F 6 0 1 C D 9 F 9 4 1 5 } " > < a 1 6 : c r e a t i o n I d   x m l n s : a 1 6 = " h t t p : / / s c h e m a s . m i c r o s o f t . c o m / o f f i c e / d r a w i n g / 2 0 1 0 / m a i n "   i d = " { 1 1 4 5 6 D 3 7 - 6 C 9 C - 4 B 9 F - 9 D 0 A - 4 9 2 E F 5 C 3 E 4 4 B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- 3 1 1 9 8 "   l = " 0 "   r = " 0 "   t = " - 3 1 1 9 8 " / > < a : s t r e t c h > < a : f i l l R e c t / > < / a : s t r e t c h > < / p : b l i p F i l l > < p : s p P r > < a : x f r m   r o t = " 0 " > < a : o f f   x = " 2 3 9 2 7 7 "   y = " - 6 3 2 8 6 9 " / > < a : e x t   c x = " 7 6 2 0 0 0 0 "   c y = " 3 0 4 8 0 0 0 " / > < / a : x f r m > < a : n o F i l l / > < / p : s p P r > < / p : p i c > < p : p i c > < p : n v P i c P r > < p : c N v P r   i d = " 4 "   n a m e = " " > < a : e x t L s t > < a : e x t   u r i = " { C F 6 B 2 0 D F - 8 B C F - 4 C 8 0 - 8 9 9 A - A 9 E 8 C A 9 6 E A 7 2 } " > < a 1 6 : c r e a t i o n I d   x m l n s : a 1 6 = " h t t p : / / s c h e m a s . m i c r o s o f t . c o m / o f f i c e / d r a w i n g / 2 0 1 0 / m a i n "   i d = " { 6 C 0 2 1 1 3 B - 1 6 9 0 - 4 B 7 F - 8 B 4 F - E 9 7 1 5 D E 2 F E 1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2 0 9 0 "   l = " 3 1 4 0 "   r = " 2 5 6 0 "   t = " 3 6 1 0 " / > < a : s t r e t c h > < a : f i l l R e c t / > < / a : s t r e t c h > < / p : b l i p F i l l > < p : s p P r > < a : x f r m   f l i p H = " f a l s e "   f l i p V = " f a l s e "   r o t = " 0 " > < a : o f f   x = " 2 6 7 6 7 1 "   y = " 1 7 1 3 7 2 8 " / > < a : e x t   c x = " 7 5 8 9 7 7 7 "   c y = " 2 4 1 7 8 7 3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F 9 E 1 C 2 0 D - 9 B 0 B - 4 F 2 3 - 8 0 1 8 - 9 D 9 9 C 7 5 D B D 1 0 } " > < a 1 6 : c r e a t i o n I d   x m l n s : a 1 6 = " h t t p : / / s c h e m a s . m i c r o s o f t . c o m / o f f i c e / d r a w i n g / 2 0 1 0 / m a i n "   i d = " { 4 2 1 6 8 E B 5 - D 4 D E - 4 6 7 A - 8 5 4 0 - 0 5 A 5 7 D 3 F 7 A 6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2 4 5 4 2 1 "   y = " 3 7 6 2 0 3 2 " / > < a : e x t   c x = " 7 6 0 7 7 1 2 "   c y = " 1 2 8 3 0 7 4 " / > < / a : x f r m > < a : p r s t G e o m   p r s t = " r e c t " > < a : a v L s t / > < / a : p r s t G e o m > < a : n o F i l l / > < / p : s p P r > < / p : p i c > < / p : s p T r e e > < p : e x t L s t > < p : e x t   u r i = " { 7 2 A 2 8 3 C B - 9 1 1 6 - 4 8 D F - B 6 D D - 8 5 5 E E 9 2 0 0 8 1 8 } " > < p 1 4 : c r e a t i o n I d   x m l n s : p 1 4 = " h t t p : / / s c h e m a s . m i c r o s o f t . c o m / o f f i c e / p o w e r p o i n t / 2 0 1 0 / m a i n "   v a l = " 1 6 1 5 2 1 1 5 9 7 9 7 9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B 1 1 B 8 9 A E - 2 1 B D - 4 A 7 1 - A 7 A 7 - F 4 A 9 D 7 9 5 2 F A 3 } " > < a 1 6 : c r e a t i o n I d   x m l n s : a 1 6 = " h t t p : / / s c h e m a s . m i c r o s o f t . c o m / o f f i c e / d r a w i n g / 2 0 1 0 / m a i n "   i d = " { 5 E F 4 E 6 1 4 - A B 2 1 - 4 E D D - A A 7 A - 0 E B 7 0 7 9 7 B 0 1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6 4 8 0 7 "   y = " 8 1 3 7 2 " / > < a : e x t   c x = " 7 6 2 0 0 0 0 "   c y = " 8 5 7 2 5 0 " / > < / a : x f r m > < / p : s p P r > < p : t x B o d y > < a : b o d y P r   r t l C o l = " 0 " / > < a : l s t S t y l e / > < a : p > < a : p P r / > < a : r > < a : r P r   b = " 0 "   d i r t y = " 0 "   l a n g = " e n - U S "   s z = " 1 2 0 0 " > < a : l a t i n   t y p e f a c e = " + m j - l t " / > < / a : r P r > < a : t > B r a n c h i n g < / a : t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1 D C 7 1 B B 4 - 0 E 5 0 - 4 F 7 4 - 8 6 9 C - 5 5 3 F 9 2 9 6 E 7 4 C } " > < a 1 6 : c r e a t i o n I d   x m l n s : a 1 6 = " h t t p : / / s c h e m a s . m i c r o s o f t . c o m / o f f i c e / d r a w i n g / 2 0 1 0 / m a i n "   i d = " { 1 6 6 0 C 6 2 3 - 6 5 4 E - 4 F 9 0 - B 9 B E - 3 9 B 0 2 D F E 3 C B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9 6 2 4 4 "   r = " - 9 6 2 4 4 "   t = " 0 " / > < a : s t r e t c h > < a : f i l l R e c t / > < / a : s t r e t c h > < / p : b l i p F i l l > < p : s p P r > < a : x f r m   r o t = " 0 " > < a : o f f   x = " - 3 1 7 7 5 2 1 "   y = " 9 3 8 6 2 2 " / > < a : e x t   c x = " 9 9 1 2 4 7 7 "   c y = " 3 9 6 4 9 9 0 " / > < / a : x f r m > < a : n o F i l l / > < / p : s p P r > < / p : p i c > < / p : s p T r e e > < p : e x t L s t > < p : e x t   u r i = " { 2 4 A 5 9 D 2 2 - 5 5 F A - 4 7 9 0 - B 7 4 1 - F 0 E 8 E E 2 6 E C E 5 } " > < p 1 4 : c r e a t i o n I d   x m l n s : p 1 4 = " h t t p : / / s c h e m a s . m i c r o s o f t . c o m / o f f i c e / p o w e r p o i n t / 2 0 1 0 / m a i n "   v a l = " 1 6 1 5 2 1 1 5 9 7 9 8 1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A A 0 C 3 8 9 - B D 3 7 - 4 3 D B - 9 D 3 9 - 6 0 2 9 9 9 5 3 5 D 4 C } " > < a 1 6 : c r e a t i o n I d   x m l n s : a 1 6 = " h t t p : / / s c h e m a s . m i c r o s o f t . c o m / o f f i c e / d r a w i n g / 2 0 1 0 / m a i n "   i d = " { F C F F 0 7 6 0 - A B 8 9 - 4 C 7 6 - 9 0 9 7 - 8 D A 1 F F C 4 E 2 F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7 2 3 1 0 9 3 8 - 0 5 9 B - 4 4 3 A - A 5 1 0 - 8 3 F 7 2 6 3 6 1 4 2 3 } " > < a 1 6 : c r e a t i o n I d   x m l n s : a 1 6 = " h t t p : / / s c h e m a s . m i c r o s o f t . c o m / o f f i c e / d r a w i n g / 2 0 1 0 / m a i n "   i d = " { E 7 D F E 2 D 7 - 4 E 7 5 - 4 2 0 8 - 9 D B 3 - 2 D B 3 1 F 2 F 3 1 9 5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7 7 5 0 0 "   l n S p c R e d u c t i o n = " 2 0 0 0 0 " / > < / a : b o d y P r > < a : l s t S t y l e / > < a : p > < a : p P r   i n d e n t = " 0 "   m a r L = " 0 " > < a : b u N o n e / > < / a : p P r > < a : r > < a : r P r   d i r t y = " 0 "   l a n g = " e n - U S " / > < a : t > g i t   m e r g e   & l t ; b r a n c h   n a m e & g t ;   :   M e r g e   a   b r a n c h   i n t o   a c t i v e   b r a n c h . 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 d i f f   & l t ; b r a n c h   1 & g t ;   & l t ; b r a n c h   2 & g t ;   :   s h o w s   t h e   d i f f e r e n c e   b e t w e e n   t i p s   o f   t h e   b r a n c h e s . 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 R e n a m i n g   a   b r a n c h   : 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 b r a n c h    m   & l t ; o l d   n a m e & g t ;   & l t ; n e w   n a m e & g t ; 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 D e l e t i n g   a   b r a n c h : 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 b r a n c h    d   & l t ; b r a n c h   n a m e & g t ; 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 b r a n c h    D   & l t ; b r a n c h   n a m e & g t ;   :   f o r c e f u l l y   d e l e t i n g   a   b r a n c h 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 b r a n c h   :   l i s t   a l l   t h e   b r a n c h e s  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 c h e r r y - p i c k : 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 C o p y   s p e c i f i c   c o m m i t   t o   a n o t h e r   b r a n c h   o r   m a s t e r < / a : t > < / a : r > < a : e n d P a r a R P r   d i r t y = " 0 "   l a n g = " e n - U S " / > < / a : p > < / p : t x B o d y > < / p : s p > < / p : s p T r e e > < p : e x t L s t > < p : e x t   u r i = " { C 5 0 3 E 6 7 8 - 1 F 6 A - 4 E 7 7 - B C D 0 - E 8 B 5 E A 0 1 0 F 6 1 } " > < p 1 4 : c r e a t i o n I d   x m l n s : p 1 4 = " h t t p : / / s c h e m a s . m i c r o s o f t . c o m / o f f i c e / p o w e r p o i n t / 2 0 1 0 / m a i n "   v a l = " 1 6 1 5 2 1 1 5 9 7 9 8 2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4 9 1 4 0 2 3 - D 4 4 D - 4 9 F 2 - 9 8 4 1 - 1 1 9 0 8 C 8 A F A 8 1 } " > < a 1 6 : c r e a t i o n I d   x m l n s : a 1 6 = " h t t p : / / s c h e m a s . m i c r o s o f t . c o m / o f f i c e / d r a w i n g / 2 0 1 0 / m a i n "   i d = " { B D 3 4 6 7 B 1 - 4 2 3 0 - 4 A 0 5 - A 6 4 F - 2 B 2 7 1 4 F 3 6 5 6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D A 9 C A 3 F 4 - C 1 4 8 - 4 E 3 A - 8 B 3 1 - E 3 6 C 5 C 0 C 7 9 8 C } " > < a 1 6 : c r e a t i o n I d   x m l n s : a 1 6 = " h t t p : / / s c h e m a s . m i c r o s o f t . c o m / o f f i c e / d r a w i n g / 2 0 1 0 / m a i n "   i d = " { 0 9 F 7 6 8 9 7 - 1 7 F 2 - 4 7 6 6 - A 6 9 E - 0 5 6 6 B 7 F 7 A 8 5 7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2 0 3 1 2 "   r = " - 2 0 3 1 2 "   t = " 0 " / > < a : s t r e t c h > < a : f i l l R e c t / > < / a : s t r e t c h > < / p : b l i p F i l l > < p : s p P r > < a : x f r m   r o t = " 0 " > < a : o f f   x = " - 9 4 1 6 5 1 "   y = " 3 4 9 0 4 3 " / > < a : e x t   c x = " 1 0 3 1 9 2 6 1 "   c y = " 4 1 2 7 7 0 6 " / > < / a : x f r m > < a : n o F i l l / > < / p : s p P r > < / p : p i c > < / p : s p T r e e > < p : e x t L s t > < p : e x t   u r i = " { 7 C 1 F D 1 1 6 - 5 0 E A - 4 2 D D - 9 F 6 C - 3 5 6 4 B 7 0 C 9 4 2 B } " > < p 1 4 : c r e a t i o n I d   x m l n s : p 1 4 = " h t t p : / / s c h e m a s . m i c r o s o f t . c o m / o f f i c e / p o w e r p o i n t / 2 0 1 0 / m a i n "   v a l = " 1 6 1 5 2 1 1 5 9 7 9 8 4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D 2 1 F B 6 2 - 9 9 1 5 - 4 8 3 1 - A 3 C 0 - 7 7 6 8 5 0 4 1 A 9 A B } " > < a 1 6 : c r e a t i o n I d   x m l n s : a 1 6 = " h t t p : / / s c h e m a s . m i c r o s o f t . c o m / o f f i c e / d r a w i n g / 2 0 1 0 / m a i n "   i d = " { 4 9 6 F 6 1 1 5 - 6 D 2 B - 4 5 3 B - A 7 6 8 - 2 E 9 4 B D 4 8 B 8 6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4 0 0 " > < a : l a t i n   t y p e f a c e = " + m j - l t " / > < / a : r P r > < a : t > S t a s h i n g < / a : t > < / a : r > < a : e n d P a r a R P r   b = " 0 "   d i r t y = " 0 "   l a n g = " e n - U S "   s z = " 2 4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1 6 C 2 D 6 0 3 - 0 3 5 3 - 4 C F 6 - A E 3 F - 8 1 F F 0 9 7 B C 2 5 4 } " > < a 1 6 : c r e a t i o n I d   x m l n s : a 1 6 = " h t t p : / / s c h e m a s . m i c r o s o f t . c o m / o f f i c e / d r a w i n g / 2 0 1 0 / m a i n "   i d = " { A 4 B 5 6 7 5 8 - 8 F 5 0 - 4 6 5 F - 8 2 5 9 - F 1 2 1 1 1 4 F D 3 9 D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- 3 0 2 9 4 "   l = " 0 "   r = " 0 "   t = " - 3 0 2 9 4 " / > < a : s t r e t c h > < a : f i l l R e c t / > < / a : s t r e t c h > < / p : b l i p F i l l > < p : s p P r > < a : x f r m   r o t = " 0 " > < a : o f f   x = " 3 6 1 9 6 9 "   y = " 1 2 0 6 2 9 3 " / > < a : e x t   c x = " 8 7 1 3 6 4 1 "   c y = " 3 4 8 5 4 6 4 " / > < / a : x f r m > < a : n o F i l l / > < / p : s p P r > < / p : p i c > < / p : s p T r e e > < p : e x t L s t > < p : e x t   u r i = " { 4 2 0 2 C 6 D 5 - 4 F 8 D - 4 B 2 B - A 5 6 9 - F D 1 7 2 F 9 9 B 1 E 3 } " > < p 1 4 : c r e a t i o n I d   x m l n s : p 1 4 = " h t t p : / / s c h e m a s . m i c r o s o f t . c o m / o f f i c e / p o w e r p o i n t / 2 0 1 0 / m a i n "   v a l = " 1 6 1 5 2 1 1 5 9 7 9 8 6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B 0 1 1 5 5 D 5 - E 1 5 8 - 4 9 2 0 - A 9 5 3 - 2 1 F 7 1 5 3 A E 7 C D } " > < a 1 6 : c r e a t i o n I d   x m l n s : a 1 6 = " h t t p : / / s c h e m a s . m i c r o s o f t . c o m / o f f i c e / d r a w i n g / 2 0 1 0 / m a i n "   i d = " { C 4 6 D E 9 0 E - A A C 2 - 4 F E 6 - 8 9 A B - 4 5 7 0 3 E D 7 D D 8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1 2 0 0 " > < a : l a t i n   t y p e f a c e = " + m j - l t " / > < / a : r P r > < a : t > M e r g i n g < / a : t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6 5 9 B E A 9 8 - 7 5 5 6 - 4 C 5 3 - A 3 A 6 - 4 F B 4 E B A B 6 0 6 D } " > < a 1 6 : c r e a t i o n I d   x m l n s : a 1 6 = " h t t p : / / s c h e m a s . m i c r o s o f t . c o m / o f f i c e / d r a w i n g / 2 0 1 0 / m a i n "   i d = " { F D 8 9 9 9 9 8 - B B 6 7 - 4 9 8 6 - A C 9 F - F 0 5 B E A E 8 F 1 4 8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6 0 0 4 6 "   r = " - 6 0 0 4 6 "   t = " 0 " / > < a : s t r e t c h > < a : f i l l R e c t / > < / a : s t r e t c h > < / p : b l i p F i l l > < p : s p P r > < a : x f r m   r o t = " 0 " > < a : o f f   x = " - 1 5 0 8 8 8 3 "   y = " 1 4 2 8 7 5 0 " / > < a : e x t   c x = " 7 6 2 0 0 0 0 "   c y = " 3 0 4 8 0 0 0 " / > < / a : x f r m > < a : n o F i l l / > < / p : s p P r > < / p : p i c > < / p : s p T r e e > < p : e x t L s t > < p : e x t   u r i = " { 9 5 8 E D C F 7 - 0 C 3 A - 4 C C C - A F 9 1 - E C 0 4 5 6 C A F E 2 7 } " > < p 1 4 : c r e a t i o n I d   x m l n s : p 1 4 = " h t t p : / / s c h e m a s . m i c r o s o f t . c o m / o f f i c e / p o w e r p o i n t / 2 0 1 0 / m a i n "   v a l = " 1 6 1 5 2 1 1 5 9 7 9 8 7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B 7 6 3 C 3 6 3 - 2 E C 0 - 4 D 4 C - 9 4 B C - 3 1 1 5 4 F E D 7 7 6 5 } " > < a 1 6 : c r e a t i o n I d   x m l n s : a 1 6 = " h t t p : / / s c h e m a s . m i c r o s o f t . c o m / o f f i c e / d r a w i n g / 2 0 1 0 / m a i n "   i d = " { B D 4 7 4 3 3 F - A 9 8 1 - 4 B 2 E - 9 F 0 5 - 3 A 1 B B 6 3 2 7 5 9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e r r = " 1 "   l a n g = " e n - U S "   s z = " 1 2 0 0 " > < a : l a t i n   t y p e f a c e = " + m j - l t " / > < / a : r P r > < a : t > r e b a s e < / a : t > < / a : r > < a : e n d P a r a R P r   b = " 0 "   d i r t y = " 0 "   e r r = " 1 "   l a n g = " e n - U S "   s z = " 1 2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1 B 7 4 1 8 D D - 9 D 4 E - 4 0 5 1 - 9 5 E 5 - D 3 8 4 8 2 B 0 2 D D A } " > < a 1 6 : c r e a t i o n I d   x m l n s : a 1 6 = " h t t p : / / s c h e m a s . m i c r o s o f t . c o m / o f f i c e / d r a w i n g / 2 0 1 0 / m a i n "   i d = " { 0 5 6 0 1 A 5 C - 9 1 7 7 - 4 7 5 D - 9 7 8 7 - 2 B 3 D D 5 C 0 C 1 2 A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4 4 4 4 "   l = " 0 "   r = " 0 "   t = " 1 4 4 4 4 " / > < a : s t r e t c h > < a : f i l l R e c t / > < / a : s t r e t c h > < / p : b l i p F i l l > < p : s p P r / > < / p : p i c > < / p : s p T r e e > < p : e x t L s t > < p : e x t   u r i = " { 0 4 5 1 6 C A D - C 4 D 4 - 4 B 9 3 - 9 8 A F - 0 3 2 4 0 8 2 E 4 1 E 6 } " > < p 1 4 : c r e a t i o n I d   x m l n s : p 1 4 = " h t t p : / / s c h e m a s . m i c r o s o f t . c o m / o f f i c e / p o w e r p o i n t / 2 0 1 0 / m a i n "   v a l = " 1 6 1 5 2 1 1 5 9 7 9 8 9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B A 2 9 8 B E - C E 5 8 - 4 4 A F - 8 3 0 8 - 4 E B 1 C 5 B A 3 B 7 1 } " > < a 1 6 : c r e a t i o n I d   x m l n s : a 1 6 = " h t t p : / / s c h e m a s . m i c r o s o f t . c o m / o f f i c e / d r a w i n g / 2 0 1 0 / m a i n "   i d = " { 3 5 C E E E 9 A - 7 D C F - 4 5 4 D - 8 B C D - F E A 2 5 1 0 4 D 1 D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1 2 0 0 " > < a : l a t i n   t y p e f a c e = " + m j - l t " / > < / a : r P r > < a : t > c h e r r y - p i c k < / a : t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8 0 4 A A 8 E 8 - 2 1 5 C - 4 9 1 4 - 8 F 0 6 - C 8 E 2 9 E B D 1 7 5 7 } " > < a 1 6 : c r e a t i o n I d   x m l n s : a 1 6 = " h t t p : / / s c h e m a s . m i c r o s o f t . c o m / o f f i c e / d r a w i n g / 2 0 1 0 / m a i n "   i d = " { D 0 5 B 7 1 B E - 7 D 2 3 - 4 0 E 0 - 9 A A 0 - A A 3 A 5 B 7 E 3 9 8 0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4 4 4 4 "   l = " 0 "   r = " 0 "   t = " 1 4 4 4 4 " / > < a : s t r e t c h > < a : f i l l R e c t / > < / a : s t r e t c h > < / p : b l i p F i l l > < p : s p P r / > < / p : p i c > < / p : s p T r e e > < p : e x t L s t > < p : e x t   u r i = " { B 1 B B 5 1 5 2 - 8 4 1 F - 4 F 2 3 - A 6 C 4 - B D C C 4 6 9 4 5 D D D } " > < p 1 4 : c r e a t i o n I d   x m l n s : p 1 4 = " h t t p : / / s c h e m a s . m i c r o s o f t . c o m / o f f i c e / p o w e r p o i n t / 2 0 1 0 / m a i n "   v a l = " 1 6 1 5 2 1 1 5 9 7 9 9 1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8 C 8 F C 3 7 7 - 9 3 8 3 - 4 B 3 0 - 8 1 D 4 - E E C E A 8 6 4 B F 8 D } " > < a 1 6 : c r e a t i o n I d   x m l n s : a 1 6 = " h t t p : / / s c h e m a s . m i c r o s o f t . c o m / o f f i c e / d r a w i n g / 2 0 1 0 / m a i n "   i d = " { 0 4 3 A E B 3 5 - 2 1 6 E - 4 8 2 D - 9 E 8 3 - 8 0 E B 0 C 8 E 0 4 E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0 B A 5 7 9 8 B - F B 5 B - 4 1 1 6 - 8 7 2 D - 9 7 4 6 B 1 D 7 F 9 5 A } " > < a 1 6 : c r e a t i o n I d   x m l n s : a 1 6 = " h t t p : / / s c h e m a s . m i c r o s o f t . c o m / o f f i c e / d r a w i n g / 2 0 1 0 / m a i n "   i d = " { 2 C 7 E 5 4 4 8 - A A 5 4 - 4 A 9 1 - 8 0 4 7 - 3 1 1 2 4 4 9 1 A F 7 E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i n d e n t = " 0 "   m a r L = " 0 " > < a : b u N o n e / > < / a : p P r > < a : r > < a : r P r   d i r t y = " 0 "   l a n g = " e n - U S " / > < a : t > G i t   i s   d i s t r i b u t e d   s y s t e m   i n   w h i c h   m u l t i p l e   w o r k e r s   w o r k   a t   a   t i m e . < / a : t > < / a : r > < / a : p > < a : p > < a : p P r   i n d e n t = " 0 "   m a r L = " 0 " > < a : b u N o n e / > < / a : p P r > < a : r > < a : r P r   d i r t y = " 0 "   l a n g = " e n - U S " / > < a : t > I t   s h o w s   t h e   c h a n g e s   m a d e   i n   t h e   s o u r c e   c o d e . < / a : t > < / a : r > < / a : p > < a : p > < a : p P r   i n d e n t = " 0 "   m a r L = " 0 " > < a : b u N o n e / > < / a : p P r > < a : r > < a : r P r   d i r t y = " 0 "   l a n g = " e n - U S " / > < a : t > G i t   i s   a   s o f t w a r e   t o o l   a n d   g i t   h u b   i s   a   s e r v i c e < / a : t > < / a : r > < a : e n d P a r a R P r   d i r t y = " 0 "   l a n g = " e n - U S " / > < / a : p > < / p : t x B o d y > < / p : s p > < / p : s p T r e e > < p : e x t L s t > < p : e x t   u r i = " { 4 5 4 7 5 B 3 E - 6 4 A 1 - 4 3 6 3 - 8 C 9 8 - 5 0 C 9 8 B 7 2 C 0 4 C } " > < p 1 4 : c r e a t i o n I d   x m l n s : p 1 4 = " h t t p : / / s c h e m a s . m i c r o s o f t . c o m / o f f i c e / p o w e r p o i n t / 2 0 1 0 / m a i n "   v a l = " 1 6 1 5 2 1 1 5 9 7 9 6 5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0 D 3 6 B 6 8 - C 6 5 2 - 4 F 4 E - B 2 1 0 - 1 2 1 E 2 1 4 2 D 4 0 C } " > < a 1 6 : c r e a t i o n I d   x m l n s : a 1 6 = " h t t p : / / s c h e m a s . m i c r o s o f t . c o m / o f f i c e / d r a w i n g / 2 0 1 0 / m a i n "   i d = " { 7 2 8 D C 1 B C - 9 B 6 5 - 4 E C D - 8 4 B 4 - 7 8 9 0 3 3 F 9 E 6 7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 G i t   c o m m a n d s 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2 A B 0 0 2 E 7 - C 5 6 9 - 4 C A 9 - 8 E 7 4 - C 5 C D D 9 B C 0 6 D C } " > < a 1 6 : c r e a t i o n I d   x m l n s : a 1 6 = " h t t p : / / s c h e m a s . m i c r o s o f t . c o m / o f f i c e / d r a w i n g / 2 0 1 0 / m a i n "   i d = " { B 9 4 B 2 8 1 F - F C 8 1 - 4 2 C 9 - A C E 2 - E A C D 9 2 6 D 3 7 3 E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5 5 0 0 0 "   l n S p c R e d u c t i o n = " 2 0 0 0 0 " / > < / a : b o d y P r > < a : l s t S t y l e / > < a : p > < a : p P r   i n d e n t = " 0 "   m a r L = " 0 " > < a : b u N o n e / > < / a : p P r > < a : r > < a : r P r   d i r t y = " 0 "   l a n g = " e n - U S " / > < a : t >   g < / a : t > < / a : r > < a : r > < a : r P r   d i r t y = " 0 "   l a n g = " e n - U S " / > < a : t > i t   - - v e r s i o n < / a : t > < / a : r > < / a : p > < a : p > < a : p P r   i n d e n t = " 0 "   m a r L = " 0 " > < a : b u N o n e / > < / a : p P r > < a : r > < a : r P r   c a p = " s m a l l "   d i r t y = " 0 "   l a n g = " e n - U S " / > < a : t >   < / a : t > < / a : r > < a : r > < a : r P r   c a p = " s m a l l "   d i r t y = " 0 "   l a n g = " e n - U S " / > < a : t > G < / a : t > < / a : r > < a : r > < a : r P r   d i r t y = " 0 "   l a n g = " e n - U S " / > < a : t > i t     < / a : t > < / a : r > < a : r > < a : r P r   d i r t y = " 0 "   e r r = " 1 "   l a n g = " e n - U S " / > < a : t > c o n f i g < / a : t > < / a : r > < a : r > < a : r P r   d i r t y = " 0 "   l a n g = " e n - U S " / > < a : t >     - - g l o b a l   u s e r . n a m e   "   u s e r n a m e < / a : t > < / a : r > < / a : p > < a : p > < a : p P r   i n d e n t = " 0 "   m a r L = " 0 " > < a : b u N o n e / > < / a : p P r > < a : r > < a : r P r   c a p = " s m a l l "   d i r t y = " 0 "   l a n g = " e n - U S " / > < a : t >   < / a : t > < / a : r > < a : r > < a : r P r   c a p = " s m a l l "   d i r t y = " 0 "   l a n g = " e n - U S " / > < a : t > G < / a : t > < / a : r > < a : r > < a : r P r   d i r t y = " 0 "   l a n g = " e n - U S " / > < a : t > i t     < / a : t > < / a : r > < a : r > < a : r P r   d i r t y = " 0 "   e r r = " 1 "   l a n g = " e n - U S " / > < a : t > c o n f i g < / a : t > < / a : r > < a : r > < a : r P r   d i r t y = " 0 "   l a n g = " e n - U S " / > < a : t >     - - g l o b a l   e m a i l . n a m e   "   < / a : t > < / a : r > < a : r > < a : r P r   d i r t y = " 0 "   e r r = " 1 "   l a n g = " e n - U S " / > < a : t > u s e r e m a i l < / a : t > < / a : r > < a : r > < a : r P r   d i r t y = " 0 "   l a n g = " e n - U S " / > < a : t > " < / a : t > < / a : r > < / a : p > < a : p > < a : p P r   i n d e n t = " 0 "   m a r L = " 0 " > < a : b u N o n e / > < / a : p P r > < a : r > < a : r P r   d i r t y = " 0 "   l a n g = " e n - U S " / > < a : t >   < / a : t > < / a : r > < a : r > < a : r P r   d i r t y = " 0 "   l a n g = " e n - U S " / > < a : t > g i t   < / a : t > < / a : r > < a : r > < a : r P r   d i r t y = " 0 "   e r r = " 1 "   l a n g = " e n - U S " / > < a : t > c o n f i g < / a : t > < / a : r > < a : r > < a : r P r   d i r t y = " 0 "   l a n g = " e n - U S " / > < a : t >   - - g l o b a l   c o r e . e d i t o r    c o d e   - - w a i t  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 g i t   < / a : t > < / a : r > < a : r > < a : r P r   d i r t y = " 0 "   e r r = " 1 "   l a n g = " e n - U S " / > < a : t > c o n f i g < / a : t > < / a : r > < a : r > < a : r P r   d i r t y = " 0 "   l a n g = " e n - U S " / > < a : t >   - - g l o b a l   < / a : t > < / a : r > < a : r > < a : r P r   d i r t y = " 0 "   l a n g = " e n - U S " / > < a : t >  e   < / a : t > < / a : r > < a : r > < a : r P r   d i r t y = " 0 "   l a n g = " e n - U S " / > < a : t > : E d i t   g l o b a l   < / a : t > < / a : r > < a : r > < a : r P r   d i r t y = " 0 "   e r r = " 1 "   l a n g = " e n - U S " / > < a : t > c o n f i g < / a : t > < / a : r > < a : r > < a : r P r   d i r t y = " 0 "   l a n g = " e n - U S " / > < a : t >   f r o m   e d i t o < / a : t > < / a : r > < a : r > < a : r P r   d i r t y = " 0 "   l a n g = " e n - U S " / > < a : t > r < / a : t > < / a :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 g i t   < / a : t > < / a : r > < a : r > < a : r P r   d i r t y = " 0 "   e r r = " 1 "   l a n g = " e n - U S " / > < a : t > i n i t < / a : t > < / a : r > < a : r > < a : r P r   d i r t y = " 0 "   l a n g = " e n - U S " / > < a : t >   < / a : t > < / a : r > < a : r > < a : r P r   d i r t y = " 0 "   l a n g = " e n - U S " / > < a : t > : < / a : t > < / a : r > < a : r > < a : r P r   d i r t y = " 0 "   l a n g = " e n - U S " / > < a : t >   I n i t i a l i < / a : t > < / a : r > < a : r > < a : r P r   d i r t y = " 0 "   l a n g = " e n - U S " / > < a : t > z e d   E m p t y   G i t   R e p o s i t o r y < / a : t > < / a : r > < a : r > < a : r P r   d i r t y = " 0 "   l a n g = " e n - U S " / > < a : t >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 g i t   a d d .   :   < / a : t > < / a : r > < a : r > < a : r P r   d i r t y = " 0 "   l a n g = " e n - U S " / > < a : t > E < / a : t > < / a : r > < a : r > < a : r P r   d i r t y = " 0 "   l a n g = " e n - U S " / > < a : t > v e r y t h i n g   i n   a   p r o j e c t   i s   a d d e d   t o   t h e   i n d e x . < / a : t > < / a :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 g i t   a d d   & l t ; f i l e n a m e & g t ;   :   T h e   c o r r e s p o n d i n g   f i l e   i s   a d d e d   t o   t h e   i n d e x . < / a : t > < / a : r > < a : r > < a : r P r   d i r t y = " 0 "   l a n g = " e n - U S " / > < a : t > g i t   < / a : t > < / a : r > < a : r > < a : r P r   d i r t y = " 0 "   e r r = " 1 "   l a n g = " e n - U S " / > < a : t > c o n f i g < / a : t > < / a : r > < a : r > < a : r P r   d i r t y = " 0 "   l a n g = " e n - U S " / > < a : t >   - - g l o b a l   c o r e . e d i t o r    c o d e   - - w a i t  :   s e t t i n g   u p   t h e   e d i t o r 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 g i t   < / a : t > < / a : r > < a : r > < a : r P r   d i r t y = " 0 "   e r r = " 1 "   l a n g = " e n - U S " / > < a : t > c o n f i g < / a : t > < / a : r > < a : r > < a : r P r   d i r t y = " 0 "   l a n g = " e n - U S " / > < a : t >   - - g l o b a l    e   : E d i t   g l o b a l   < / a : t > < / a : r > < a : r > < a : r P r   d i r t y = " 0 "   e r r = " 1 "   l a n g = " e n - U S " / > < a : t > c o n f i g < / a : t > < / a : r > < a : r > < a : r P r   d i r t y = " 0 "   l a n g = " e n - U S " / > < a : t >   f r o m   e d i t o r 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 g i t   < / a : t > < / a : r > < a : r > < a : r P r   d i r t y = " 0 "   e r r = " 1 "   l a n g = " e n - U S " / > < a : t > i n i t < / a : t > < / a : r > < a : r > < a : r P r   d i r t y = " 0 "   l a n g = " e n - U S " / > < a : t >   :   I n i t i a l i z e d   E m p t y   G i t   R e p o s i t o r y . 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 g i t   a d d .   :   E v e r y t h i n g   i n   a   p r o j e c t   i s   a d d e d   t o   t h e   i n d e x . 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  g i t   a d d   & l t ; f i l e n a m e & g t ;   :   T h e   c o r r e s p o n d i n g   f i l e   i s   a d d e d   t o   t h e   i n d e x . 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1 4 2 E 7 F A A - 7 3 9 F - 4 A D 8 - A 9 D D - 9 1 3 F 9 B C F E A 7 8 } " > < p 1 4 : c r e a t i o n I d   x m l n s : p 1 4 = " h t t p : / / s c h e m a s . m i c r o s o f t . c o m / o f f i c e / p o w e r p o i n t / 2 0 1 0 / m a i n "   v a l = " 1 6 1 5 2 1 1 5 9 7 9 6 6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9 9 E 6 B B 6 F - 0 6 4 A - 4 0 F 1 - B 6 9 5 - C 6 9 9 B C 1 9 8 7 7 A } " > < a 1 6 : c r e a t i o n I d   x m l n s : a 1 6 = " h t t p : / / s c h e m a s . m i c r o s o f t . c o m / o f f i c e / d r a w i n g / 2 0 1 0 / m a i n "   i d = " { 2 6 7 4 C E A 5 - C 1 4 9 - 4 A A 7 - A E A 3 - 7 C F 1 9 5 8 7 5 3 5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6 C 9 4 0 6 F B - 4 3 0 1 - 4 2 2 B - B E 0 0 - E 8 B B E 9 1 1 0 2 8 D } " > < a 1 6 : c r e a t i o n I d   x m l n s : a 1 6 = " h t t p : / / s c h e m a s . m i c r o s o f t . c o m / o f f i c e / d r a w i n g / 2 0 1 0 / m a i n "   i d = " { B 1 C 0 E 1 6 E - F B 0 7 - 4 9 7 8 - 9 5 9 8 - B E A 8 A F C D F 1 7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A u t o f i t / > < / a : b o d y P r > < a : l s t S t y l e / > < a : p > < a : p P r   i n d e n t = " 0 "   m a r L = " 0 " > < a : b u N o n e / > < / a : p P r > < a : r > < a : r P r   d i r t y = " 0 "   l a n g = " e n - U S "   s z = " 1 2 0 0 " / > < a : t > g i t   c o m m i t   - m    m s g    :   t h e   p r o j e c t   i s   p l a c e d   i n t o   t h e   R e p o s i t o r y .   < / a : t > < / a : r > < a : b r > < a : r P r   d i r t y = " 0 "   l a n g = " e n - U S "   s z = " 1 2 0 0 " / > < / a : b r > < a : r > < a : r P r   d i r t y = " 0 "   l a n g = " e n - U S "   s z = " 1 2 0 0 " / > < a : t >   < / a : t > < / a : r > < a : b r > < a : r P r   d i r t y = " 0 "   l a n g = " e n - U S "   s z = " 1 2 0 0 " / > < / a : b r > < a : r > < a : r P r   d i r t y = " 0 "   l a n g = " e n - U S "   s z = " 1 2 0 0 " / > < a : t > g i t   c o m m i t   - a   :   a d d i n g   a n d   < / a : t > < / a : r > < a : r > < a : r P r   d i r t y = " 0 "   e r r = " 1 "   l a n g = " e n - U S "   s z = " 1 2 0 0 " / > < a : t > c o m m i t i n g < / a : t > < / a : r > < a : r > < a : r P r   d i r t y = " 0 "   l a n g = " e n - U S "   s z = " 1 2 0 0 " / > < a : t >   f i l e s   < / a : t > < / a : r > < a : b r > < a : r P r   d i r t y = " 0 "   l a n g = " e n - U S "   s z = " 1 2 0 0 " / > < / a : b r > < a : r > < a : r P r   d i r t y = " 0 "   l a n g = " e n - U S "   s z = " 1 2 0 0 " / > < a : t >   < / a : t > < / a : r > < a : b r > < a : r P r   d i r t y = " 0 "   l a n g = " e n - U S "   s z = " 1 2 0 0 " / > < / a : b r > < a : r > < a : r P r   d i r t y = " 0 "   l a n g = " e n - U S "   s z = " 1 2 0 0 " / > < a : t > g i t   r e m o t e   a d d   o r i g i n   u r l :   t o   a d d   f i l e s   t o   r e m o t e   r e p o s i t o r y ,   < / a : t > < / a : r > < a : b r > < a : r P r   d i r t y = " 0 "   l a n g = " e n - U S "   s z = " 1 2 0 0 " / > < / a : b r > < a : r > < a : r P r   d i r t y = " 0 "   l a n g = " e n - U S "   s z = " 1 2 0 0 " / > < a : t >   < / a : t > < / a : r > < a : b r > < a : r P r   d i r t y = " 0 "   l a n g = " e n - U S "   s z = " 1 2 0 0 " / > < / a : b r > < a : r > < a : r P r   d i r t y = " 0 "   l a n g = " e n - U S "   s z = " 1 2 0 0 " / > < a : t > g i t   l o g   :   s h o w s   t h e   i n f o r m a t i o n   a b o u t   t h e   f i l e   s u c h   a s   c o m m i t   I d   , A u t h o r ,   D a t e   o f   f i l e   c r e a t e d .   < / a : t > < / a : r > < a : b r > < a : r P r   d i r t y = " 0 "   l a n g = " e n - U S "   s z = " 1 2 0 0 " / > < / a : b r > < a : r > < a : r P r   d i r t y = " 0 "   l a n g = " e n - U S "   s z = " 1 2 0 0 " / > < a : t >   < / a : t > < / a : r > < a : b r > < a : r P r   d i r t y = " 0 "   l a n g = " e n - U S "   s z = " 1 2 0 0 " / > < / a : b r > < a : r > < a : r P r   d i r t y = " 0 "   l a n g = " e n - U S "   s z = " 1 2 0 0 " / > < a : t > g i t   l o g   1 :   i t   r e t u r n s   o n l y   l a s t   s t a g e d   f i l e .   < / a : t > < / a : r > < a : b r > < a : r P r   d i r t y = " 0 "   l a n g = " e n - U S "   s z = " 1 2 0 0 " / > < / a : b r > < a : r > < a : r P r   d i r t y = " 0 "   l a n g = " e n - U S "   s z = " 1 2 0 0 " / > < a : t >   < / a : t > < / a : r > < a : b r > < a : r P r   d i r t y = " 0 "   l a n g = " e n - U S "   s z = " 1 2 0 0 " / > < / a : b r > < a : r > < a : r P r   d i r t y = " 0 "   l a n g = " e n - U S "   s z = " 1 2 0 0 " / > < a : t > g i t   l o g   - - o n e l i n e   :   l i s t   t h e   i n f o r m a t i o n   o f   a l l   t h e   f i l e   i n   o n e   l i n e .   < / a : t > < / a : r > < a : b r > < a : r P r   d i r t y = " 0 "   l a n g = " e n - U S "   s z = " 1 2 0 0 " / > < / a : b r > < a : r > < a : r P r   d i r t y = " 0 "   l a n g = " e n - U S "   s z = " 1 2 0 0 " / > < a : t >   < / a : t > < / a : r > < a : b r > < a : r P r   d i r t y = " 0 "   l a n g = " e n - U S "   s z = " 1 2 0 0 " / > < / a : b r > < a : r > < a : r P r   d i r t y = " 0 "   l a n g = " e n - U S "   s z = " 1 2 0 0 " / > < a : t > g i t   l o g   - - s :   g e t   m o r e   i n f o r m a t i o n   a b o u t   t h e   f i l e .   < / a : t > < / a : r > < a : b r > < a : r P r   d i r t y = " 0 "   l a n g = " e n - U S "   s z = " 1 2 0 0 " / > < / a : b r > < a : r > < a : r P r   d i r t y = " 0 "   l a n g = " e n - U S "   s z = " 1 2 0 0 " / > < a : t >   < / a : t > < / a : r > < a : b r > < a : r P r   d i r t y = " 0 "   l a n g = " e n - U S "   s z = " 1 2 0 0 " / > < / a : b r > < a : r > < a : r P r   d i r t y = " 0 "   l a n g = " e n - U S "   s z = " 1 2 0 0 " / > < a : t > g i t   s t a t u s   :   s h o w s   t h e   s t a t e   o f   w o r k i n g   d i r e c t o r y   a n d   t h e   s t a g i n g   a r e a . < / a : t > < / a : r > < a : e n d P a r a R P r   d i r t y = " 0 "   l a n g = " e n - U S "   s z = " 1 2 0 0 " / > < / a : p > < / p : t x B o d y > < / p : s p > < / p : s p T r e e > < p : e x t L s t > < p : e x t   u r i = " { C 6 5 F 5 0 F 3 - B 8 B 5 - 4 D 5 4 - A 3 7 B - 5 E E 6 D B E 3 0 9 8 8 } " > < p 1 4 : c r e a t i o n I d   x m l n s : p 1 4 = " h t t p : / / s c h e m a s . m i c r o s o f t . c o m / o f f i c e / p o w e r p o i n t / 2 0 1 0 / m a i n "   v a l = " 1 6 1 5 2 1 1 5 9 7 9 6 8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3 8 7 0 A A E - 5 F 0 9 - 4 3 A 5 - A 5 C E - 8 C F 6 C C A 3 0 5 F 2 } " > < a 1 6 : c r e a t i o n I d   x m l n s : a 1 6 = " h t t p : / / s c h e m a s . m i c r o s o f t . c o m / o f f i c e / d r a w i n g / 2 0 1 0 / m a i n "   i d = " { 0 C A 2 B B F 2 - E 0 9 8 - 4 9 D 4 - B 1 D 4 - D C E 6 1 2 2 1 7 C 1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2 4 0 0 " > < a : l a t i n   t y p e f a c e = " + m j - l t " / > < / a : r P r > < a : t > I n s t a l l a t i o n   a n d   C o n f i g u r a t i o n   c o m m a n d s < / a : t > < / a : r > < a : e n d P a r a R P r   b = " 0 "   d i r t y = " 0 "   l a n g = " e n - U S "   s z = " 2 4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8 3 B F A 2 A E - E C 0 E - 4 E 0 4 - B 8 A 7 - E 1 1 8 2 9 9 7 A 5 0 0 } " > < a 1 6 : c r e a t i o n I d   x m l n s : a 1 6 = " h t t p : / / s c h e m a s . m i c r o s o f t . c o m / o f f i c e / d r a w i n g / 2 0 1 0 / m a i n "   i d = " { 1 7 D 0 D C B 7 - 7 0 D C - 4 6 2 8 - A 6 9 8 - 4 B 1 D 8 5 0 E 8 5 A E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6 6 1 9 "   l = " 0 "   r = " 0 "   t = " 1 6 6 1 9 " / > < a : s t r e t c h > < a : f i l l R e c t / > < / a : s t r e t c h > < / p : b l i p F i l l > < p : s p P r / > < / p : p i c > < / p : s p T r e e > < p : e x t L s t > < p : e x t   u r i = " { D 2 A 0 A C 1 5 - A 0 8 5 - 4 5 A 2 - 9 9 F 5 - C 6 A 2 0 5 5 4 2 C A 5 } " > < p 1 4 : c r e a t i o n I d   x m l n s : p 1 4 = " h t t p : / / s c h e m a s . m i c r o s o f t . c o m / o f f i c e / p o w e r p o i n t / 2 0 1 0 / m a i n "   v a l = " 1 6 1 5 2 1 1 5 9 7 9 7 0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0 E A 0 C 4 5 5 - B 3 5 4 - 4 3 4 6 - 8 D E 9 - B 5 B D F 6 0 4 A A E 7 } " > < a 1 6 : c r e a t i o n I d   x m l n s : a 1 6 = " h t t p : / / s c h e m a s . m i c r o s o f t . c o m / o f f i c e / d r a w i n g / 2 0 1 0 / m a i n "   i d = " { C E 6 A E 6 0 D - C 1 E 5 - 4 7 8 8 - 8 1 6 9 - A E 1 B 0 2 5 1 3 E E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E 6 3 E 3 4 D 6 - C B D 1 - 4 D 9 E - A D 4 E - 3 D 2 5 C D 4 6 6 F D A } " > < a 1 6 : c r e a t i o n I d   x m l n s : a 1 6 = " h t t p : / / s c h e m a s . m i c r o s o f t . c o m / o f f i c e / d r a w i n g / 2 0 1 0 / m a i n "   i d = " { B F 4 5 2 6 C E - 9 8 1 9 - 4 7 F 0 - 8 7 B 3 - 6 2 6 4 7 A 3 A D 5 3 7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5 0 4 7 5 "   r = " - 5 0 4 7 5 "   t = " 0 " / > < a : s t r e t c h > < a : f i l l R e c t / > < / a : s t r e t c h > < / p : b l i p F i l l > < p : s p P r > < a : x f r m   r o t = " 0 " > < a : o f f   x = " - 1 1 1 1 7 0 0 "   y = " 1 2 4 8 7 1 8 " / > < a : e x t   c x = " 8 5 2 0 1 5 1 "   c y = " 3 4 0 8 0 6 4 " / > < / a : x f r m > < a : n o F i l l / > < / p : s p P r > < / p : p i c > < / p : s p T r e e > < p : e x t L s t > < p : e x t   u r i = " { F 5 E 9 1 B B 7 - 5 7 8 9 - 4 C 5 3 - A 4 7 B - 6 7 C A F E 2 4 9 2 E E } " > < p 1 4 : c r e a t i o n I d   x m l n s : p 1 4 = " h t t p : / / s c h e m a s . m i c r o s o f t . c o m / o f f i c e / p o w e r p o i n t / 2 0 1 0 / m a i n "   v a l = " 1 6 1 5 2 1 1 5 9 7 9 7 2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D 9 3 D E 6 8 - 6 C 4 E - 4 F E D - A F 4 4 - 3 9 A 9 3 B D 6 7 7 6 7 } " > < a 1 6 : c r e a t i o n I d   x m l n s : a 1 6 = " h t t p : / / s c h e m a s . m i c r o s o f t . c o m / o f f i c e / d r a w i n g / 2 0 1 0 / m a i n "   i d = " { E A A 9 8 9 3 7 - 4 8 2 B - 4 1 2 0 - A C C E - 1 7 8 D 7 A 5 A 4 D 3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5 7 B C 4 B 7 - 3 7 2 F - 4 6 6 D - 9 4 B B - F A 7 0 F 4 6 2 0 7 3 1 } " > < a 1 6 : c r e a t i o n I d   x m l n s : a 1 6 = " h t t p : / / s c h e m a s . m i c r o s o f t . c o m / o f f i c e / d r a w i n g / 2 0 1 0 / m a i n "   i d = " { 7 E B 5 8 3 2 3 - F B 1 5 - 4 1 0 7 - A F 8 6 - A 9 B 2 0 7 B C E 7 E 4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7 7 5 0 0 "   l n S p c R e d u c t i o n = " 2 0 0 0 0 " / > < / a : b o d y P r > < a : l s t S t y l e / > < a : p > < a : p P r   i n d e n t = " 0 "   m a r L = " 0 " > < a : b u N o n e / > < / a : p P r > < a : r > < a : r P r   d i r t y = " 0 "   l a n g = " e n - U S " / > < a : t > g i t   d i f f   :   t r a c k   t h e   d i f f e r e n c e   b e t w e e n   t h e   c h a n g e s   m a d e   o n   a   f i l e . 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 d i f f   - - s t a g e d :   T o   c h e c k   t h e   a l r e a d y   s t a g e d   c h a n g e s 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 r m   f i l e   n a m e :   r e m o v e   t h e   f i l e 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 r m   - - c a c h e d   f i l e n a m e :   R e m o v e   f i l e   f r o m   s t a g e d   n o t   f r o m   t h e   l o c a l   d i r e c t o r y . 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 r e s t o r e   :   t o   r e s t o r e   t h e   f i l e 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 r e s t o r e   & l t ; f i l e   n a m e & g t ; 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 B r a n c h i n g : 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 c h e c k o u t    b   & l t ; b r a n c h   n a m e & g t ; :   c r e a t e   a   n e w   b r a n c h 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 c h e c k o u t   & l t ; b r a n c h   n a m e & g t ; :   t o   n a v i g a t e   b e t w e e n   t h e   b r a n c h e s   a n d   m a s t e r .   < / a : t > < / a : r > < a : b r > < a : r P r   d i r t y = " 0 "   l a n g = " e n - U S " / > < / a : b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 g i t   p u s h   o r i g i n   & l t ; b r a n c h   n a m e & g t ;   /   g i t   p u s h    u   o r i g i n   & l t ; b r a n c h   n a m e & g t ;   :   p u s h   b r a n c h   t o   R e m o t e   < / a : t > < / a : r > < a : r > < a : r P r   d i r t y = " 0 "   e r r = " 1 "   l a n g = " e n - U S " / > < a : t > r e p o < / a : t > < / a : r > < a : e n d P a r a R P r   d i r t y = " 0 "   e r r = " 1 "   l a n g = " e n - U S " / > < / a : p > < / p : t x B o d y > < / p : s p > < / p : s p T r e e > < p : e x t L s t > < p : e x t   u r i = " { 9 B 4 1 B A C 9 - 8 F A 6 - 4 8 E 6 - 8 8 5 D - F C 6 B B F A C A E C B } " > < p 1 4 : c r e a t i o n I d   x m l n s : p 1 4 = " h t t p : / / s c h e m a s . m i c r o s o f t . c o m / o f f i c e / p o w e r p o i n t / 2 0 1 0 / m a i n "   v a l = " 1 6 1 5 2 1 1 5 9 7 9 7 4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4 1 0 D 7 9 F 0 - 3 B 3 F - 4 B 8 F - 9 7 B A - 0 0 5 B 2 7 2 4 0 B E E } " > < a 1 6 : c r e a t i o n I d   x m l n s : a 1 6 = " h t t p : / / s c h e m a s . m i c r o s o f t . c o m / o f f i c e / d r a w i n g / 2 0 1 0 / m a i n "   i d = " { 1 1 B 1 8 7 1 F - 1 B F A - 4 8 6 D - A E C 4 - F E 4 6 2 5 5 6 1 3 7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1 2 0 0 " > < a : l a t i n   t y p e f a c e = " + m j - l t " / > < / a : r P r > < a : t > D i f f   c o m m a n d s < / a : t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D 5 E 4 4 C D B - 8 B 9 C - 4 F C 5 - 9 F 6 0 - 4 3 7 3 6 F F 7 5 6 1 5 } " > < a 1 6 : c r e a t i o n I d   x m l n s : a 1 6 = " h t t p : / / s c h e m a s . m i c r o s o f t . c o m / o f f i c e / d r a w i n g / 2 0 1 0 / m a i n "   i d = " { 2 8 5 B 1 B 8 9 - 3 0 4 F - 4 B F D - B B 4 6 - 2 5 6 D 1 0 6 B D A 1 9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2 5 3 9 8 "   r = " - 2 5 3 9 8 "   t = " 0 " / > < a : s t r e t c h > < a : f i l l R e c t / > < / a : s t r e t c h > < / p : b l i p F i l l > < p : s p P r > < a : x f r m   r o t = " 0 " > < a : o f f   x = " - 4 9 0 0 1 3 "   y = " 1 1 9 8 6 3 5 " / > < a : e x t   c x = " 8 7 7 0 5 5 3 "   c y = " 3 5 0 8 2 1 9 " / > < / a : x f r m > < a : n o F i l l / > < / p : s p P r > < / p : p i c > < / p : s p T r e e > < p : e x t L s t > < p : e x t   u r i = " { 3 0 9 2 7 D 1 4 - D 1 A C - 4 5 A 7 - A D 9 3 - 8 1 2 4 5 C 3 F E 6 0 B } " > < p 1 4 : c r e a t i o n I d   x m l n s : p 1 4 = " h t t p : / / s c h e m a s . m i c r o s o f t . c o m / o f f i c e / p o w e r p o i n t / 2 0 1 0 / m a i n "   v a l = " 1 6 1 5 2 1 1 5 9 7 9 7 5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0 2 5 2 E D E F - C 1 0 0 - 4 7 5 A - 9 9 5 6 - F 0 3 4 4 F 1 F 9 8 D F } " > < a 1 6 : c r e a t i o n I d   x m l n s : a 1 6 = " h t t p : / / s c h e m a s . m i c r o s o f t . c o m / o f f i c e / d r a w i n g / 2 0 1 0 / m a i n "   i d = " { 4 4 0 B 0 C 9 5 - 1 C C D - 4 2 F D - 9 F 3 5 - B 0 3 C 5 0 C 7 F 7 F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- 2 8 9 9 1 2 " / > < a : e x t   c x = " 7 6 2 0 0 0 0 "   c y = " 8 5 7 2 5 0 " / > < / a : x f r m > < / p : s p P r > < p : t x B o d y > < a : b o d y P r   r t l C o l = " 0 " / > < a : l s t S t y l e / > < a : p > < a : p P r / > < a : r > < a : r P r   b = " 0 "   d i r t y = " 0 "   l a n g = " e n - U S "   s z = " 1 2 0 0 " > < a : l a t i n   t y p e f a c e = " + m j - l t " / > < / a : r P r > < a : t > R e m o v e   l o g   c o m m a n d s < / a : t > < / a : r > < a : e n d P a r a R P r   b = " 0 "   d i r t y = " 0 "   l a n g = " e n - U S "   s z = " 1 2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9 6 5 0 4 5 6 8 - 9 9 F B - 4 A 1 1 - B 3 3 0 - 9 B 1 5 0 8 2 C 0 6 F C } " > < a 1 6 : c r e a t i o n I d   x m l n s : a 1 6 = " h t t p : / / s c h e m a s . m i c r o s o f t . c o m / o f f i c e / d r a w i n g / 2 0 1 0 / m a i n "   i d = " { 7 4 A 8 5 6 2 1 - 5 D 7 5 - 4 9 E D - 9 E 9 C - 7 8 8 B 3 B 7 5 0 A 8 A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4 4 4 4 "   l = " 0 "   r = " 0 "   t = " 1 4 4 4 4 " / > < a : s t r e t c h > < a : f i l l R e c t / > < / a : s t r e t c h > < / p : b l i p F i l l > < p : s p P r / > < / p : p i c > < p : s p > < p : n v S p P r > < p : c N v P r   i d = " 4 "   n a m e = " " > < a : e x t L s t > < a : e x t   u r i = " { B 4 E 5 D 2 2 7 - 2 5 F 2 - 4 E 1 9 - 8 3 6 D - B F C 1 4 2 9 2 1 9 E 2 } " > < a 1 6 : c r e a t i o n I d   x m l n s : a 1 6 = " h t t p : / / s c h e m a s . m i c r o s o f t . c o m / o f f i c e / d r a w i n g / 2 0 1 0 / m a i n "   i d = " { 2 7 D E F 4 E F - D D 5 F - 4 B D 2 - 8 5 5 0 - 2 2 2 4 2 A 5 C E A 4 8 } " / > < / a : e x t > < / a : e x t L s t > < / p : c N v P r > < p : c N v S p P r   t x B o x = " 1 " / > < p : n v P r / > < / p : n v S p P r > < p : s p P r > < a : x f r m   f l i p H = " f a l s e "   f l i p V = " f a l s e " > < a : o f f   x = " 4 5 7 2 0 0 0 "   y = " 3 4 3 0 3 4 9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/ > < a : t > T e x t < / a : t > < / a : r > < a : e n d P a r a R P r   d i r t y = " 0 "   l a n g = " e n - U S " / > < / a : p > < / p : t x B o d y > < / p : s p > < p : s p > < p : n v S p P r > < p : c N v P r   i d = " 5 "   n a m e = " " > < a : e x t L s t > < a : e x t   u r i = " { 9 8 3 D 4 D 1 6 - 0 7 5 F - 4 8 5 6 - A E 6 9 - 9 D B B 0 D 3 8 0 5 6 D } " > < a 1 6 : c r e a t i o n I d   x m l n s : a 1 6 = " h t t p : / / s c h e m a s . m i c r o s o f t . c o m / o f f i c e / d r a w i n g / 2 0 1 0 / m a i n "   i d = " { 4 1 F 0 D 6 0 E - 2 C E A - 4 A 7 9 - 8 1 4 9 - E 8 7 D 6 7 9 B 4 B F 1 } " / > < / a : e x t > < / a : e x t L s t > < / p : c N v P r > < p : c N v S p P r   t x B o x = " 1 " / > < p : n v P r / > < / p : n v S p P r > < p : s p P r > < a : x f r m   f l i p H = " f a l s e "   f l i p V = " f a l s e " > < a : o f f   x = " 4 0 0 0 5 0 0 "   y = " 2 0 0 1 5 9 9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/ > < a : t > T e x t < / a : t > < / a : r > < a : e n d P a r a R P r   d i r t y = " 0 "   l a n g = " e n - U S " / > < / a : p > < / p : t x B o d y > < / p : s p > < p : s p > < p : n v S p P r > < p : c N v P r   i d = " 6 "   n a m e = " " > < a : e x t L s t > < a : e x t   u r i = " { E B D 0 7 C 3 4 - 1 3 7 9 - 4 4 A B - 8 3 2 A - E 6 3 2 6 E 9 E A 2 E B } " > < a 1 6 : c r e a t i o n I d   x m l n s : a 1 6 = " h t t p : / / s c h e m a s . m i c r o s o f t . c o m / o f f i c e / d r a w i n g / 2 0 1 0 / m a i n "   i d = " { E C 6 F D A 0 C - 6 E E 7 - 4 C 0 A - B E 0 4 - 8 2 1 8 C 3 C 1 5 C C 7 } " / > < / a : e x t > < / a : e x t L s t > < / p : c N v P r > < p : c N v S p P r   t x B o x = " 1 " / > < p : n v P r / > < / p : n v S p P r > < p : s p P r > < a : x f r m   f l i p H = " f a l s e "   f l i p V = " f a l s e " > < a : o f f   x = " 4 1 9 1 0 0 0 "   y = " 2 4 7 7 8 4 9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/ > < a : t > T e x t < / a : t > < / a : r > < a : e n d P a r a R P r   d i r t y = " 0 "   l a n g = " e n - U S " / > < / a : p > < / p : t x B o d y > < / p : s p > < / p : s p T r e e > < p : e x t L s t > < p : e x t   u r i = " { E 3 3 7 B 0 6 0 - 8 F 9 A - 4 2 7 3 - A 1 7 5 - C 0 8 8 E D 4 9 A A 5 A } " > < p 1 4 : c r e a t i o n I d   x m l n s : p 1 4 = " h t t p : / / s c h e m a s . m i c r o s o f t . c o m / o f f i c e / p o w e r p o i n t / 2 0 1 0 / m a i n "   v a l = " 1 6 1 5 2 1 1 5 9 7 9 7 7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 m e e r a k r i s h n a r m a n a k k a l a t h 3 1 < / d c : c r e a t o r > < c p : l a s t M o d i f i e d B y > m e e r a k r i s h n a r m a n a k k a l a t h 3 1 < / c p : l a s t M o d i f i e d B y > < d c t e r m s : c r e a t e d   x m l n s : x s i = " h t t p : / / w w w . w 3 . o r g / 2 0 0 1 / X M L S c h e m a - i n s t a n c e "   x s i : t y p e = " d c t e r m s : W 3 C D T F " > 2 0 2 1 - 0 3 - 0 6 T 1 9 : 5 8 : 4 9 Z < / d c t e r m s : c r e a t e d > < d c t e r m s : m o d i f i e d   x m l n s : x s i = " h t t p : / / w w w . w 3 . o r g / 2 0 0 1 / X M L S c h e m a - i n s t a n c e "   x s i : t y p e = " d c t e r m s : W 3 C D T F " > 2 0 2 1 - 0 3 - 0 8 T 1 9 : 2 3 : 0 6 Z < / d c t e r m s : m o d i f i e d > < / c p : c o r e P r o p e r t i e s >
</file>