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/ p p t / m e d i a / i m a g e 1 0 . P N G "   T y p e = " h t t p : / / s c h e m a s . o p e n x m l f o r m a t s . o r g / o f f i c e D o c u m e n t / 2 0 0 6 / r e l a t i o n s h i p s / i m a g e " / > < R e l a t i o n s h i p   I d = " r I d 1 1 "   T a r g e t = " / p p t / m e d i a / i m a g e 1 1 . P N G "   T y p e = " h t t p : / / s c h e m a s . o p e n x m l f o r m a t s . o r g / o f f i c e D o c u m e n t / 2 0 0 6 / r e l a t i o n s h i p s / i m a g e " / > < R e l a t i o n s h i p   I d = " r I d 1 2 "   T a r g e t = " / p p t / m e d i a / i m a g e 1 2 . P N G "   T y p e = " h t t p : / / s c h e m a s . o p e n x m l f o r m a t s . o r g / o f f i c e D o c u m e n t / 2 0 0 6 / r e l a t i o n s h i p s / i m a g e " / > < R e l a t i o n s h i p   I d = " r I d 1 3 "   T a r g e t = " / p p t / m e d i a / i m a g e 1 3 . P N G "   T y p e = " h t t p : / / s c h e m a s . o p e n x m l f o r m a t s . o r g / o f f i c e D o c u m e n t / 2 0 0 6 / r e l a t i o n s h i p s / i m a g e " / > < R e l a t i o n s h i p   I d = " r I d 1 4 "   T a r g e t = " / p p t / m e d i a / i m a g e 1 4 . P N G "   T y p e = " h t t p : / / s c h e m a s . o p e n x m l f o r m a t s . o r g / o f f i c e D o c u m e n t / 2 0 0 6 / r e l a t i o n s h i p s / i m a g e " / > < R e l a t i o n s h i p   I d = " r I d 1 5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1 6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1 7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8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p : s l d I d   i d = " 2 6 9 "   r : i d = " r I d 1 8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R o b o t o " / > < p : r e g u l a r   r : i d = " r I d 2 0 " / > < / p : e m b e d d e d F o n t > < p : e m b e d d e d F o n t > < p : f o n t   t y p e f a c e = " O p e n   S a n s " / > < p : r e g u l a r   r : i d = " r I d 2 1 " / > < p : b o l d   r : i d = " r I d 2 2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s l i d e s / s l i d e 1 4 . x m l "   T y p e = " h t t p : / / s c h e m a s . o p e n x m l f o r m a t s . o r g / o f f i c e D o c u m e n t / 2 0 0 6 / r e l a t i o n s h i p s / s l i d e " / > < R e l a t i o n s h i p   I d = " r I d 1 9 "   T a r g e t = " t a b l e S t y l e s . x m l "   T y p e = " h t t p : / / s c h e m a s . o p e n x m l f o r m a t s . o r g / o f f i c e D o c u m e n t / 2 0 0 6 / r e l a t i o n s h i p s / t a b l e S t y l e s " / > < R e l a t i o n s h i p   I d = " r I d 2 0 "   T a r g e t = " f o n t s / f o n t 1 . f n t d a t a "   T y p e = " h t t p : / / s c h e m a s . o p e n x m l f o r m a t s . o r g / o f f i c e D o c u m e n t / 2 0 0 6 / r e l a t i o n s h i p s / f o n t " / > < R e l a t i o n s h i p   I d = " r I d 2 1 "   T a r g e t = " f o n t s / f o n t 2 . f n t d a t a "   T y p e = " h t t p : / / s c h e m a s . o p e n x m l f o r m a t s . o r g / o f f i c e D o c u m e n t / 2 0 0 6 / r e l a t i o n s h i p s / f o n t " / > < R e l a t i o n s h i p   I d = " r I d 2 2 "   T a r g e t = " f o n t s / f o n t 3 . f n t d a t a "   T y p e = " h t t p : / / s c h e m a s . o p e n x m l f o r m a t s . o r g / o f f i c e D o c u m e n t / 2 0 0 6 / r e l a t i o n s h i p s / f o n t " / > < R e l a t i o n s h i p   I d = " r I d 2 3 "   T a r g e t = " p r e s P r o p s . x m l "   T y p e = " h t t p : / / s c h e m a s . o p e n x m l f o r m a t s . o r g / o f f i c e D o c u m e n t / 2 0 0 6 / r e l a t i o n s h i p s / p r e s P r o p s " / > < R e l a t i o n s h i p   I d = " r I d 2 4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6 2 8 A D 2 F - C 4 2 2 - 4 2 E 5 - 9 2 8 0 - 1 6 0 8 2 5 B B 9 F C 3 } " > < a 1 6 : c r e a t i o n I d   x m l n s : a 1 6 = " h t t p : / / s c h e m a s . m i c r o s o f t . c o m / o f f i c e / d r a w i n g / 2 0 1 0 / m a i n "   i d = " { 1 8 7 8 D C C 2 - 9 6 1 9 - 4 7 5 3 - 8 B 1 8 - 0 4 7 E 5 8 E 8 7 4 2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3 5 1 6 4 3 "   y = " 2 2 7 1 7 7 1 " / > < a : e x t   c x = " 6 4 3 6 1 7 8 "   c y = " 7 7 6 7 0 2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a l g n = " c t r "   l v l = " 0 " > < a : d e f R P r   d i r t y = " 0 "   l a n g = " e n - U S "   s z = " 4 4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B 3 2 8 F C 4 0 - F 6 B A - 4 D 3 4 - A E F 7 - F A 1 A F 5 E 6 0 E 7 F } " > < a 1 6 : c r e a t i o n I d   x m l n s : a 1 6 = " h t t p : / / s c h e m a s . m i c r o s o f t . c o m / o f f i c e / d r a w i n g / 2 0 1 0 / m a i n "   i d = " { F 8 B A 9 9 B 4 - B B 7 4 - 4 1 5 7 - 8 F F 4 - 4 5 E D 0 F 4 A 0 6 B B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3 5 1 6 4 3 "   y = " 3 0 5 6 6 9 5 " / > < a : e x t   c x = " 6 4 3 6 1 7 8 "   c y = " 4 9 4 9 4 5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4 0 0 " > < a : s o l i d F i l l > < a : s c h e m e C l r   v a l = " a c c e n t 1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9 2 5 8 C 5 0 7 - 9 7 8 8 - 4 7 9 7 - B 3 A B - 7 E 5 7 3 C 0 F D C C 8 } " > < a 1 6 : c r e a t i o n I d   x m l n s : a 1 6 = " h t t p : / / s c h e m a s . m i c r o s o f t . c o m / o f f i c e / d r a w i n g / 2 0 1 0 / m a i n "   i d = " { 6 3 1 E 7 A E 5 - 8 4 0 A - 4 1 E 5 - B 2 9 9 - C D 9 B C 6 2 D 8 C F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D 2 E E E 3 8 A - 9 E F D - 4 2 4 0 - 9 D C C - 3 C 5 9 4 1 A B 7 8 D 5 } " > < a 1 6 : c r e a t i o n I d   x m l n s : a 1 6 = " h t t p : / / s c h e m a s . m i c r o s o f t . c o m / o f f i c e / d r a w i n g / 2 0 1 0 / m a i n "   i d = " { 6 4 F F 4 5 6 C - 0 A B E - 4 D B C - A D E F - 8 F 0 F 7 B 0 C 5 F D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E 0 6 C D 5 2 7 - 0 3 B C - 4 2 A 2 - A B F 8 - F 2 A F 8 9 F 9 F A D 0 } " > < a 1 6 : c r e a t i o n I d   x m l n s : a 1 6 = " h t t p : / / s c h e m a s . m i c r o s o f t . c o m / o f f i c e / d r a w i n g / 2 0 1 0 / m a i n "   i d = " { B E 5 5 2 7 7 6 - F 5 1 B - 4 4 C 8 - 9 8 E C - B 4 D 4 5 F 8 F 2 D 1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7 7 D 4 0 3 9 3 - 2 0 8 A - 4 6 5 A - A A 6 C - 5 D 1 2 9 A E 4 3 9 0 4 } " > < p 1 4 : c r e a t i o n I d   x m l n s : p 1 4 = " h t t p : / / s c h e m a s . m i c r o s o f t . c o m / o f f i c e / p o w e r p o i n t / 2 0 1 0 / m a i n "   v a l = " 1 6 1 3 1 3 5 5 0 9 5 2 6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9 " > < a : e x t L s t > < a : e x t   u r i = " { 5 7 0 D D E 7 6 - 7 7 1 F - 4 4 1 4 - A 9 D C - D 0 9 D 1 2 E 3 6 3 B 0 } " > < a 1 6 : c r e a t i o n I d   x m l n s : a 1 6 = " h t t p : / / s c h e m a s . m i c r o s o f t . c o m / o f f i c e / d r a w i n g / 2 0 1 0 / m a i n "   i d = " { 1 A A F 8 0 B D - A 1 5 1 - 4 2 1 F - B 5 1 F - D B F A 0 9 C 1 6 3 6 2 } " / > < / a : e x t > < / a : e x t L s t > < / p : c N v P r > < p : c N v S p P r / > < p : n v P r / > < / p : n v S p P r > < p : s p P r > < a : x f r m   r o t = " 0 " > < a : o f f   x = " 7 7 4 7 0 3 "   y = " 1 4 1 7 6 3 7 " / > < a : e x t   c x = " 1 8 5 0 5 2 9 "   c y = " 2 1 9 2 3 3 7 " / > < / a : x f r m > < a : p r s t G e o m   p r s t = " r e c t " > < a : a v L s t / > < / a : p r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3 "   n a m e = " R e c t a n g l e   2 0 " > < a : e x t L s t > < a : e x t   u r i = " { F F A B F 8 9 A - 1 1 8 B - 4 A 4 C - B A 5 9 - 9 4 4 8 7 C 7 9 7 4 3 C } " > < a 1 6 : c r e a t i o n I d   x m l n s : a 1 6 = " h t t p : / / s c h e m a s . m i c r o s o f t . c o m / o f f i c e / d r a w i n g / 2 0 1 0 / m a i n "   i d = " { 2 9 E 4 2 5 9 A - D 3 4 9 - 4 B 1 A - 8 C 0 3 - B C 7 B A 0 A 9 E F A B } " / > < / a : e x t > < / a : e x t L s t > < / p : c N v P r > < p : c N v S p P r / > < p : n v P r / > < / p : n v S p P r > < p : s p P r > < a : x f r m   r o t = " 0 " > < a : o f f   x = " 2 7 7 4 9 5 0 "   y = " 1 4 1 7 6 3 7 " / > < a : e x t   c x = " 3 5 8 0 3 1 9 "   c y = " 2 1 9 2 3 3 7 " / > < / a : x f r m > < a : p r s t G e o m   p r s t = " r e c t " > < a : a v L s t / > < / a : p r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4 "   n a m e = " R e c t a n g l e   2 2 " > < a : e x t L s t > < a : e x t   u r i = " { D 3 D 4 E 4 9 6 - 6 2 3 0 - 4 2 2 4 - A E 1 C - 9 A B 2 1 A D 9 F 1 8 4 } " > < a 1 6 : c r e a t i o n I d   x m l n s : a 1 6 = " h t t p : / / s c h e m a s . m i c r o s o f t . c o m / o f f i c e / d r a w i n g / 2 0 1 0 / m a i n "   i d = " { 5 8 E 2 3 5 E 3 - C 0 C 0 - 4 E C 3 - A 5 D 7 - 8 6 8 D B 4 9 F C 5 5 8 } " / > < / a : e x t > < / a : e x t L s t > < / p : c N v P r > < p : c N v S p P r / > < p : n v P r / > < / p : n v S p P r > < p : s p P r > < a : x f r m   r o t = " 0 " > < a : o f f   x = " 6 4 9 6 0 5 0 "   y = " 1 4 1 7 6 3 7 " / > < a : e x t   c x = " 1 8 8 2 7 7 6 "   c y = " 2 1 9 2 3 3 7 " / > < / a : x f r m > < a : c u s t G e o m > < a : a v L s t / > < a : g d L s t / > < a : a h L s t / > < a : c x n L s t / > < a : r e c t   b = " b "   l = " 0 "   r = " r "   t = " 0 " / > < a : p a t h L s t > < a : p a t h   h = " 2 1 9 2 3 3 7 "   w = " 1 8 8 2 7 7 6 " > < a : m o v e T o > < a : p t   x = " 9 5 2 5 "   y = " 0 " / > < / a : m o v e T o > < a : l n T o > < a : p t   x = " 1 8 8 2 7 7 7 "   y = " 0 " / > < / a : l n T o > < a : l n T o > < a : p t   x = " 1 8 8 2 7 7 7 "   y = " 2 1 9 2 3 3 7 " / > < / a : l n T o > < a : l n T o > < a : p t   x = " 9 5 2 5 "   y = " 2 1 9 2 3 3 7 " / > < / a : l n T o > < a : c l o s e / > < / a : p a t h > < / a : p a t h L s t > < / a : c u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5 "   n a m e = " T i t l e   1 " > < a : e x t L s t > < a : e x t   u r i = " { E 4 9 2 3 8 3 A - 3 4 E 9 - 4 E A 5 - 9 C 3 2 - E 6 0 F 9 F D B 9 7 B C } " > < a 1 6 : c r e a t i o n I d   x m l n s : a 1 6 = " h t t p : / / s c h e m a s . m i c r o s o f t . c o m / o f f i c e / d r a w i n g / 2 0 1 0 / m a i n "   i d = " { B E 7 8 D 1 A 6 - 2 7 D 7 - 4 4 C 5 - 8 5 D F - E A 6 9 5 2 8 D E 2 5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4 D 8 1 B 5 F F - D 6 C 7 - 4 3 C A - A E 1 4 - 0 6 3 7 2 6 A E 7 E 1 4 } " > < a 1 6 : c r e a t i o n I d   x m l n s : a 1 6 = " h t t p : / / s c h e m a s . m i c r o s o f t . c o m / o f f i c e / d r a w i n g / 2 0 1 0 / m a i n "   i d = " { 9 7 6 3 5 6 F 4 - 4 6 C E - 4 D 4 3 - A D 6 4 - F B 7 8 5 0 C 9 5 0 8 7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8 3 5 0 2 7 "   y = " 1 4 7 4 7 8 7 " / > < a : e x t   c x = " 1 7 2 3 4 9 9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6 1 0 5 A 4 7 7 - 6 C 3 9 - 4 B E 7 - 8 3 A E - 6 D 4 0 B B 0 7 6 E B C } " > < a 1 6 : c r e a t i o n I d   x m l n s : a 1 6 = " h t t p : / / s c h e m a s . m i c r o s o f t . c o m / o f f i c e / d r a w i n g / 2 0 1 0 / m a i n "   i d = " { 9 9 A 7 4 B E D - C F F 7 - 4 9 F 8 - A 6 4 5 - 9 2 3 F 4 4 3 3 D 4 3 E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7 6 2 0 0 0 "   y = " 3 8 1 0 0 0 0 " / > < a : e x t   c x = " 1 8 4 7 8 5 0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P i c t u r e   P l a c e h o l d e r   2 " > < a : e x t L s t > < a : e x t   u r i = " { 5 D 5 0 B 6 E 7 - 4 D 0 F - 4 F 0 F - 9 E 2 E - A 4 A 1 5 4 E A C B 2 C } " > < a 1 6 : c r e a t i o n I d   x m l n s : a 1 6 = " h t t p : / / s c h e m a s . m i c r o s o f t . c o m / o f f i c e / d r a w i n g / 2 0 1 0 / m a i n "   i d = " { 8 2 3 4 B E 1 2 - 8 F 1 A - 4 2 D 2 - 8 A 4 5 - 7 1 8 F 8 9 5 4 A 3 9 6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2 8 3 5 2 7 5 "   y = " 1 4 7 4 7 8 7 " / > < a : e x t   c x = " 3 4 5 9 6 7 0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C o n t e n t   P l a c e h o l d e r   2 " > < a : e x t L s t > < a : e x t   u r i = " { E D 9 1 6 1 2 1 - 9 6 7 A - 4 F 7 8 - A 5 D E - 1 1 2 E D 1 1 E 1 B F 5 } " > < a 1 6 : c r e a t i o n I d   x m l n s : a 1 6 = " h t t p : / / s c h e m a s . m i c r o s o f t . c o m / o f f i c e / d r a w i n g / 2 0 1 0 / m a i n "   i d = " { 0 7 8 A 0 7 9 F - C 2 3 3 - 4 B 2 3 - 9 6 0 D - 8 D 8 1 7 E 3 C A A C 4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2 7 7 7 5 6 1 "   y = " 3 8 1 0 0 0 0 " / > < a : e x t   c x = " 3 5 7 7 7 0 8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P i c t u r e   P l a c e h o l d e r   2 " > < a : e x t L s t > < a : e x t   u r i = " { 1 A 9 B C 3 0 F - 6 C 4 9 - 4 9 3 C - 8 6 7 B - D A F E 3 9 1 2 8 7 B C } " > < a 1 6 : c r e a t i o n I d   x m l n s : a 1 6 = " h t t p : / / s c h e m a s . m i c r o s o f t . c o m / o f f i c e / d r a w i n g / 2 0 1 0 / m a i n "   i d = " { 0 C B D 0 6 5 E - E B 7 E - 4 4 4 3 - 9 2 9 7 - 0 1 B F 6 0 1 6 6 1 4 5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6 5 8 1 7 7 4 "   y = " 1 4 7 4 7 8 7 " / > < a : e x t   c x = " 1 7 2 4 0 2 5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C o n t e n t   P l a c e h o l d e r   2 " > < a : e x t L s t > < a : e x t   u r i = " { E 6 7 F 0 9 1 B - 7 4 9 B - 4 A F E - A C F D - 7 7 4 2 D 4 8 9 5 1 4 8 } " > < a 1 6 : c r e a t i o n I d   x m l n s : a 1 6 = " h t t p : / / s c h e m a s . m i c r o s o f t . c o m / o f f i c e / d r a w i n g / 2 0 1 0 / m a i n "   i d = " { F C 7 5 6 8 4 A - 2 4 3 D - 4 A D 5 - 9 C 0 A - E F 5 8 5 D A 7 C D E 1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6 4 9 6 0 5 0 "   y = " 3 8 1 0 0 0 0 " / > < a : e x t   c x = " 1 8 8 2 7 7 5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2 "   n a m e = " S l i d e   N u m b e r   P l a c e h o l d e r   4 " > < a : e x t L s t > < a : e x t   u r i = " { 4 8 F 4 2 3 5 9 - A 1 0 1 - 4 F 7 F - A 1 1 F - C F D 7 7 1 6 B 8 2 B 2 } " > < a 1 6 : c r e a t i o n I d   x m l n s : a 1 6 = " h t t p : / / s c h e m a s . m i c r o s o f t . c o m / o f f i c e / d r a w i n g / 2 0 1 0 / m a i n "   i d = " { E 0 2 9 5 D 5 0 - 2 9 C 5 - 4 6 B 5 - A 3 9 3 - A 0 2 E 1 9 E 5 2 4 0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3 "   n a m e = " F o o t e r   P l a c e h o l d e r   3 " > < a : e x t L s t > < a : e x t   u r i = " { C 3 B 7 D C 5 D - 7 5 8 3 - 4 3 3 5 - A 6 F F - 1 F 6 3 1 F 5 E B 1 B D } " > < a 1 6 : c r e a t i o n I d   x m l n s : a 1 6 = " h t t p : / / s c h e m a s . m i c r o s o f t . c o m / o f f i c e / d r a w i n g / 2 0 1 0 / m a i n "   i d = " { F 8 D 1 B E 0 A - 7 C 2 9 - 4 1 E 6 - B F 5 4 - 3 F F D 4 B A C B B A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4 "   n a m e = " D a t e   P l a c e h o l d e r   1 " > < a : e x t L s t > < a : e x t   u r i = " { 7 2 2 7 4 7 B A - F C 9 3 - 4 A 2 F - 8 6 4 6 - F 2 D A C 0 0 5 B 8 1 8 } " > < a 1 6 : c r e a t i o n I d   x m l n s : a 1 6 = " h t t p : / / s c h e m a s . m i c r o s o f t . c o m / o f f i c e / d r a w i n g / 2 0 1 0 / m a i n "   i d = " { C F 1 8 C 8 C E - 8 C 3 C - 4 1 2 E - B 9 D 2 - C B A 3 2 0 6 7 E D 2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6 4 8 7 1 1 F C - 1 E 7 F - 4 0 1 D - 8 5 8 2 - 7 9 5 2 E 1 4 A 7 F 0 B } " > < p 1 4 : c r e a t i o n I d   x m l n s : p 1 4 = " h t t p : / / s c h e m a s . m i c r o s o f t . c o m / o f f i c e / p o w e r p o i n t / 2 0 1 0 / m a i n "   v a l = " 1 6 1 3 1 3 5 5 0 9 5 5 2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8 A 3 1 C E 0 - C E 0 7 - 4 E 5 F - 8 0 6 F - 6 0 4 0 2 1 B 2 6 8 A 5 } " > < a 1 6 : c r e a t i o n I d   x m l n s : a 1 6 = " h t t p : / / s c h e m a s . m i c r o s o f t . c o m / o f f i c e / d r a w i n g / 2 0 1 0 / m a i n "   i d = " { C 6 0 8 4 E 5 2 - 6 6 6 B - 4 C A 9 - B E 8 3 - 4 D 0 D 7 9 0 5 5 1 0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D 9 3 4 5 E 7 D - A D 7 F - 4 0 0 0 - 8 C E A - E 1 6 F 4 8 B F 9 1 8 C } " > < a 1 6 : c r e a t i o n I d   x m l n s : a 1 6 = " h t t p : / / s c h e m a s . m i c r o s o f t . c o m / o f f i c e / d r a w i n g / 2 0 1 0 / m a i n "   i d = " { 1 5 7 2 B C 8 A - 8 D 1 C - 4 2 3 2 - B 3 B E - 8 0 3 D 0 F D 1 5 2 3 F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3 0 4 8 0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P i c t u r e   P l a c e h o l d e r   2 " > < a : e x t L s t > < a : e x t   u r i = " { B F 2 F 6 A 2 F - 6 F F F - 4 0 3 B - B C E B - 6 5 4 E 9 1 8 D 6 3 9 F } " > < a 1 6 : c r e a t i o n I d   x m l n s : a 1 6 = " h t t p : / / s c h e m a s . m i c r o s o f t . c o m / o f f i c e / d r a w i n g / 2 0 1 0 / m a i n "   i d = " { 3 4 6 4 F 0 2 5 - F 9 A 3 - 4 2 6 4 - A E 7 0 - 9 7 2 D F 1 5 0 C 3 D 2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2 4 7 0 1 5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F 9 D F E A C F - 2 9 4 A - 4 7 B E - 9 C 9 D - 1 6 B 6 B 4 B F 9 9 C 3 } " > < a 1 6 : c r e a t i o n I d   x m l n s : a 1 6 = " h t t p : / / s c h e m a s . m i c r o s o f t . c o m / o f f i c e / d r a w i n g / 2 0 1 0 / m a i n "   i d = " { F D 5 A C B 8 0 - 9 F 4 F - 4 D 6 D - 8 9 7 5 - D E B 7 4 E 6 6 5 5 A 3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4 6 3 5 5 0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7 5 0 3 1 E F F - 7 1 7 2 - 4 4 1 1 - 9 1 4 8 - 0 E 4 5 3 A 6 B 3 3 7 5 } " > < a 1 6 : c r e a t i o n I d   x m l n s : a 1 6 = " h t t p : / / s c h e m a s . m i c r o s o f t . c o m / o f f i c e / d r a w i n g / 2 0 1 0 / m a i n "   i d = " { 5 7 3 C B 0 F 9 - E 8 8 7 - 4 8 6 C - 8 C 8 7 - 7 7 D D 5 2 8 6 0 C 6 C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6 8 0 0 8 5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S l i d e   N u m b e r   P l a c e h o l d e r   4 " > < a : e x t L s t > < a : e x t   u r i = " { 3 4 0 D F 8 A F - B B 3 B - 4 F A 3 - 8 7 B C - 1 A 6 B B F 3 4 8 1 2 E } " > < a 1 6 : c r e a t i o n I d   x m l n s : a 1 6 = " h t t p : / / s c h e m a s . m i c r o s o f t . c o m / o f f i c e / d r a w i n g / 2 0 1 0 / m a i n "   i d = " { C 9 5 0 9 6 2 9 - 4 4 F B - 4 C 4 0 - 9 1 B 8 - 0 C 3 E C A C 3 3 6 B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3 " > < a : e x t L s t > < a : e x t   u r i = " { F F 8 F 9 B 3 A - 0 A A E - 4 4 7 8 - 8 C 6 F - A 2 8 A F 4 4 0 9 0 9 A } " > < a 1 6 : c r e a t i o n I d   x m l n s : a 1 6 = " h t t p : / / s c h e m a s . m i c r o s o f t . c o m / o f f i c e / d r a w i n g / 2 0 1 0 / m a i n "   i d = " { 1 5 B 2 B 8 E C - 8 D 4 D - 4 2 F 5 - 8 3 9 6 - E E 5 A 0 E 8 0 B 0 1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1 " > < a : e x t L s t > < a : e x t   u r i = " { A 4 2 C F 0 B 7 - 0 2 A C - 4 2 5 6 - 8 7 4 9 - 2 D 2 5 5 3 B 3 1 7 4 5 } " > < a 1 6 : c r e a t i o n I d   x m l n s : a 1 6 = " h t t p : / / s c h e m a s . m i c r o s o f t . c o m / o f f i c e / d r a w i n g / 2 0 1 0 / m a i n "   i d = " { 2 D 9 5 A 8 2 B - 0 A 4 6 - 4 2 C A - 8 8 6 A - A 0 D B 9 0 9 3 D E A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C F 9 6 B 5 3 D - 9 F 8 3 - 4 F C B - A B 4 B - C F 3 E C 4 F 6 0 6 4 9 } " > < p 1 4 : c r e a t i o n I d   x m l n s : p 1 4 = " h t t p : / / s c h e m a s . m i c r o s o f t . c o m / o f f i c e / p o w e r p o i n t / 2 0 1 0 / m a i n "   v a l = " 1 6 1 3 1 3 5 5 0 9 5 5 7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8 C 7 B 5 0 7 F - 7 D 1 3 - 4 C 7 1 - 8 C 5 1 - 5 A A A 0 7 4 A 2 7 A 7 } " > < a 1 6 : c r e a t i o n I d   x m l n s : a 1 6 = " h t t p : / / s c h e m a s . m i c r o s o f t . c o m / o f f i c e / d r a w i n g / 2 0 1 0 / m a i n "   i d = " { 1 2 8 7 D 1 2 F - 0 6 4 7 - 4 7 2 7 - B 8 E 4 - F D E B 0 3 0 8 7 7 E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F C 3 C 1 E 3 1 - 5 C D A - 4 B E E - 9 3 E D - B B 1 5 9 E 3 0 E C 7 6 } " > < a 1 6 : c r e a t i o n I d   x m l n s : a 1 6 = " h t t p : / / s c h e m a s . m i c r o s o f t . c o m / o f f i c e / d r a w i n g / 2 0 1 0 / m a i n "   i d = " { E 8 9 E D 1 D 7 - F 2 8 0 - 4 2 9 1 - 8 D 3 B - 2 5 F E D D 5 E E 5 5 1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4 " > < a : e x t L s t > < a : e x t   u r i = " { 8 2 3 7 8 E 7 A - 5 5 2 8 - 4 D F 1 - 9 9 3 2 - 4 8 4 2 4 7 6 3 B 7 F 2 } " > < a 1 6 : c r e a t i o n I d   x m l n s : a 1 6 = " h t t p : / / s c h e m a s . m i c r o s o f t . c o m / o f f i c e / d r a w i n g / 2 0 1 0 / m a i n "   i d = " { 3 D C C 7 E D A - 9 7 4 F - 4 B 6 1 - 9 6 0 5 - 1 8 6 4 6 2 1 3 2 2 F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3 " > < a : e x t L s t > < a : e x t   u r i = " { 4 2 6 F 1 1 6 6 - 3 3 1 A - 4 B D 3 - A D E D - F 5 A 8 B 5 B 5 D D E 0 } " > < a 1 6 : c r e a t i o n I d   x m l n s : a 1 6 = " h t t p : / / s c h e m a s . m i c r o s o f t . c o m / o f f i c e / d r a w i n g / 2 0 1 0 / m a i n "   i d = " { 1 F D D 0 F 2 A - 0 0 6 F - 4 7 9 1 - 8 A 2 7 - C 9 2 3 9 0 0 B 5 C B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1 " > < a : e x t L s t > < a : e x t   u r i = " { 3 5 4 B B 7 D F - B 0 F 1 - 4 B A 5 - B 1 E 3 - E 7 3 F 9 C 2 7 A C 5 D } " > < a 1 6 : c r e a t i o n I d   x m l n s : a 1 6 = " h t t p : / / s c h e m a s . m i c r o s o f t . c o m / o f f i c e / d r a w i n g / 2 0 1 0 / m a i n "   i d = " { B 1 2 6 7 6 7 9 - 0 2 8 9 - 4 0 D C - A 3 7 5 - D 3 4 0 B D 0 7 4 5 E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B 3 3 9 E 2 0 6 - 8 A A C - 4 7 D E - B 9 B C - 5 C 7 8 D E 7 7 8 5 8 8 } " > < p 1 4 : c r e a t i o n I d   x m l n s : p 1 4 = " h t t p : / / s c h e m a s . m i c r o s o f t . c o m / o f f i c e / p o w e r p o i n t / 2 0 1 0 / m a i n "   v a l = " 1 6 1 3 1 3 5 5 0 9 5 2 9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F F A 2 7 7 2 B - A 0 1 A - 4 E C A - A 1 5 8 - 3 D 6 6 A B 0 3 8 8 6 C } " > < a 1 6 : c r e a t i o n I d   x m l n s : a 1 6 = " h t t p : / / s c h e m a s . m i c r o s o f t . c o m / o f f i c e / d r a w i n g / 2 0 1 0 / m a i n "   i d = " { C A 0 5 0 8 F D - 9 1 7 9 - 4 C B 9 - 8 C 5 6 - 8 D C E F 8 6 2 C 4 6 3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7 6 2 0 0 0 "   y = " 2 1 9 2 0 5 9 " / > < a : e x t   c x = " 7 6 2 0 0 0 0 "   c y = " 5 1 1 8 1 2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i = " 0 "   l a n g = " e n - U S "   s z = " 1 4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3 "   n a m e = " T i t l e   1 " > < a : e x t L s t > < a : e x t   u r i = " { B 8 1 A 2 D B C - 1 E F C - 4 D E 2 - B 9 5 E - D A 0 9 E 6 0 4 F 8 3 B } " > < a 1 6 : c r e a t i o n I d   x m l n s : a 1 6 = " h t t p : / / s c h e m a s . m i c r o s o f t . c o m / o f f i c e / d r a w i n g / 2 0 1 0 / m a i n "   i d = " { D 6 2 C A D C E - 5 0 5 B - 4 8 A D - 9 E 4 C - C 6 9 B C B C 4 E 6 E 3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7 6 2 0 0 0 "   y = " 2 7 3 5 6 6 2 " / > < a : e x t   c x = " 7 6 2 0 0 0 0 "   c y = " 8 8 2 2 6 3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> < a : d e f R P r   d i r t y = " 0 "   l a n g = " e n - U S "   s z = " 4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C 2 B D A 0 E 5 - F 8 8 6 - 4 1 F B - 8 6 E 1 - 4 9 E 3 6 2 8 1 8 0 8 8 } " > < a 1 6 : c r e a t i o n I d   x m l n s : a 1 6 = " h t t p : / / s c h e m a s . m i c r o s o f t . c o m / o f f i c e / d r a w i n g / 2 0 1 0 / m a i n "   i d = " { 9 2 A 2 C 7 2 4 - 8 D 6 E - 4 4 5 E - A 7 5 6 - 4 8 4 7 3 E F 9 3 4 9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8 3 5 E 5 2 2 C - D 5 D E - 4 1 2 7 - A 3 3 E - 3 B A 9 3 B A 0 0 F 6 C } " > < a 1 6 : c r e a t i o n I d   x m l n s : a 1 6 = " h t t p : / / s c h e m a s . m i c r o s o f t . c o m / o f f i c e / d r a w i n g / 2 0 1 0 / m a i n "   i d = " { A 3 9 1 5 D F E - D F 7 8 - 4 1 6 C - 8 1 C D - 6 D C 8 B C 4 8 3 A 3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5 A F 2 7 9 1 2 - 4 6 A 3 - 4 A 1 F - 9 D D A - C A D 2 4 C 9 A A A C 0 } " > < a 1 6 : c r e a t i o n I d   x m l n s : a 1 6 = " h t t p : / / s c h e m a s . m i c r o s o f t . c o m / o f f i c e / d r a w i n g / 2 0 1 0 / m a i n "   i d = " { 2 5 8 D E 4 A 3 - 6 C 9 0 - 4 D 3 3 - A 0 E 5 - 1 5 3 5 1 A 4 7 2 1 D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D 9 3 7 8 4 E 2 - 8 2 8 7 - 4 8 8 E - 8 7 1 2 - 3 6 D F C 0 5 6 E 2 D 0 } " > < p 1 4 : c r e a t i o n I d   x m l n s : p 1 4 = " h t t p : / / s c h e m a s . m i c r o s o f t . c o m / o f f i c e / p o w e r p o i n t / 2 0 1 0 / m a i n "   v a l = " 1 6 1 3 1 3 5 5 0 9 5 3 2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5 B B 0 D 2 1 - 0 F 9 E - 4 0 E 0 - 9 3 4 6 - B 4 5 4 C 2 F 1 F 8 E D } " > < a 1 6 : c r e a t i o n I d   x m l n s : a 1 6 = " h t t p : / / s c h e m a s . m i c r o s o f t . c o m / o f f i c e / d r a w i n g / 2 0 1 0 / m a i n "   i d = " { 7 6 7 9 D 3 A E - 1 0 4 E - 4 1 9 2 - 8 4 D D - D B 3 D F A 2 C F E 5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B A 2 B D B D D - E 3 B B - 4 5 7 C - 8 A 2 3 - 8 1 A 7 1 3 8 E 0 D E E } " > < a 1 6 : c r e a t i o n I d   x m l n s : a 1 6 = " h t t p : / / s c h e m a s . m i c r o s o f t . c o m / o f f i c e / d r a w i n g / 2 0 1 0 / m a i n "   i d = " { 3 5 4 3 B 5 6 4 - F 6 9 F - 4 C 7 B - B 5 D 5 - F A 7 A F 3 C 1 A E 4 5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4 0 3 3 5 2 " / > < a : e x t   c x = " 3 6 1 9 5 0 0 "   c y = " 3 0 6 9 0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B B F 1 C 0 3 5 - A 7 4 5 - 4 B 2 C - B D 8 C - 7 C C 0 F 2 4 3 C C 4 1 } " > < a 1 6 : c r e a t i o n I d   x m l n s : a 1 6 = " h t t p : / / s c h e m a s . m i c r o s o f t . c o m / o f f i c e / d r a w i n g / 2 0 1 0 / m a i n "   i d = " { 6 7 E 7 0 5 9 6 - 1 9 C 9 - 4 6 5 F - B 4 D 1 - 9 0 5 9 D 6 8 8 E 7 1 A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7 5 2 9 7 5 "   y = " 1 4 0 3 3 5 2 " / > < a : e x t   c x = " 3 6 1 9 5 0 0 "   c y = " 3 0 6 9 0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6 " > < a : e x t L s t > < a : e x t   u r i = " { 4 2 A 6 6 9 D 2 - 6 8 1 4 - 4 D 4 3 - 8 E B E - 9 D 7 8 2 7 D 7 2 0 D 2 } " > < a 1 6 : c r e a t i o n I d   x m l n s : a 1 6 = " h t t p : / / s c h e m a s . m i c r o s o f t . c o m / o f f i c e / d r a w i n g / 2 0 1 0 / m a i n "   i d = " { 2 D F 9 2 1 4 3 - A 2 9 D - 4 D 3 F - B 2 E 8 - 3 C A 5 2 2 8 2 D 7 F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4 D 2 9 E 2 B A - 5 5 1 E - 4 9 1 0 - A 1 7 7 - F 2 A 4 7 6 B 5 A 8 7 7 } " > < a 1 6 : c r e a t i o n I d   x m l n s : a 1 6 = " h t t p : / / s c h e m a s . m i c r o s o f t . c o m / o f f i c e / d r a w i n g / 2 0 1 0 / m a i n "   i d = " { 6 1 9 9 7 7 C 6 - F 8 A C - 4 3 B 4 - 9 A 3 D - D E C A 6 F C 5 9 A A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8 4 3 8 1 E 6 D - B 7 5 0 - 4 4 9 6 - 9 7 4 A - 1 6 4 6 2 1 4 2 6 D 6 2 } " > < a 1 6 : c r e a t i o n I d   x m l n s : a 1 6 = " h t t p : / / s c h e m a s . m i c r o s o f t . c o m / o f f i c e / d r a w i n g / 2 0 1 0 / m a i n "   i d = " { 4 7 F 0 2 D 0 B - 4 3 8 0 - 4 0 6 2 - A 6 4 E - 2 D 3 4 E 7 6 E F 8 8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6 3 5 3 B C 6 4 - 2 7 9 1 - 4 2 7 6 - 8 1 9 F - 3 B 2 D 0 1 1 B 2 A E C } " > < p 1 4 : c r e a t i o n I d   x m l n s : p 1 4 = " h t t p : / / s c h e m a s . m i c r o s o f t . c o m / o f f i c e / p o w e r p o i n t / 2 0 1 0 / m a i n "   v a l = " 1 6 1 3 1 3 5 5 0 9 5 3 4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5 6 8 4 6 C 5 F - 6 A 1 6 - 4 C 3 5 - B 7 4 F - 6 6 A 7 1 8 5 9 6 4 9 C } " > < a 1 6 : c r e a t i o n I d   x m l n s : a 1 6 = " h t t p : / / s c h e m a s . m i c r o s o f t . c o m / o f f i c e / d r a w i n g / 2 0 1 0 / m a i n "   i d = " { E E A F B 9 9 4 - 0 0 3 6 - 4 6 B 4 - 9 9 5 E - 6 4 3 3 D 6 9 7 7 3 D 0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7 6 2 0 0 0 "   y = " 1 4 0 0 1 7 5 " / > < a : e x t   c x = " 3 6 1 9 5 0 0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6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"   n a m e = " T e x t   P l a c e h o l d e r   4 " > < a : e x t L s t > < a : e x t   u r i = " { B 0 3 D A A E C - B 8 B A - 4 F C E - B 4 6 C - 8 B 7 2 7 C E B 6 6 4 A } " > < a 1 6 : c r e a t i o n I d   x m l n s : a 1 6 = " h t t p : / / s c h e m a s . m i c r o s o f t . c o m / o f f i c e / d r a w i n g / 2 0 1 0 / m a i n "   i d = " { 0 D 1 4 6 A F A - 0 5 4 6 - 4 7 5 E - 8 1 C D - 2 5 F 8 A 4 2 B 9 9 6 7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7 5 4 7 1 7 "   y = " 1 4 0 0 1 7 5 " / > < a : e x t   c x = " 3 6 1 9 5 0 0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6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1 C 7 9 B B C D - 5 C 1 8 - 4 B 7 2 - 9 B 0 4 - 8 2 F 5 D F C 3 3 5 8 9 } " > < a 1 6 : c r e a t i o n I d   x m l n s : a 1 6 = " h t t p : / / s c h e m a s . m i c r o s o f t . c o m / o f f i c e / d r a w i n g / 2 0 1 0 / m a i n "   i d = " { 8 4 6 2 B D 6 7 - E B F E - 4 F 5 6 - A 7 F 0 - D A 5 9 D F 7 5 3 C B F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7 6 2 0 0 0 "   y = " 1 9 6 1 5 3 7 " / > < a : e x t   c x = " 3 6 1 9 5 0 0 "   c y = " 2 5 1 0 8 6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i t l e   1 " > < a : e x t L s t > < a : e x t   u r i = " { 7 3 F 0 9 5 A F - A 4 A 4 - 4 1 E B - 8 6 D 9 - D 3 9 A 7 5 2 8 6 B 4 D } " > < a 1 6 : c r e a t i o n I d   x m l n s : a 1 6 = " h t t p : / / s c h e m a s . m i c r o s o f t . c o m / o f f i c e / d r a w i n g / 2 0 1 0 / m a i n "   i d = " { D 6 3 C D 2 6 A - 5 A A E - 4 5 5 0 - B 0 1 2 - C 2 E E 8 7 D 2 2 7 6 1 } " / > < / a : e x t > < / a : e x t L s t > < / p : c N v P r > < p : c N v S p P r > < a : s p L o c k s   n o G r p = " t r u e " / > < / p : c N v S p P r > < p : n v P r > < p : p h   i d x = " 3 "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0 F 5 8 A C 9 5 - 4 A 2 8 - 4 F F D - 9 2 C 8 - F 4 E B 3 D C E 0 E B 6 } " > < a 1 6 : c r e a t i o n I d   x m l n s : a 1 6 = " h t t p : / / s c h e m a s . m i c r o s o f t . c o m / o f f i c e / d r a w i n g / 2 0 1 0 / m a i n "   i d = " { 4 5 2 8 F 3 7 B - 1 F 9 9 - 4 6 A F - 9 7 E B - 5 5 8 C C E A D 8 0 1 0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7 5 1 4 4 3 "   y = " 1 9 6 1 5 3 7 " / > < a : e x t   c x = " 3 6 1 9 5 0 0 "   c y = " 2 5 1 0 8 6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0 0 F B 1 C A B - 7 5 8 B - 4 E 0 5 - 8 D C 9 - D 6 E 4 5 3 1 0 B B 6 9 } " > < a 1 6 : c r e a t i o n I d   x m l n s : a 1 6 = " h t t p : / / s c h e m a s . m i c r o s o f t . c o m / o f f i c e / d r a w i n g / 2 0 1 0 / m a i n "   i d = " { A 2 A D A E 7 D - E F F B - 4 3 7 2 - B F B C - 9 4 8 7 E 6 6 2 6 7 2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8 "   n a m e = " F o o t e r   P l a c e h o l d e r   5 " > < a : e x t L s t > < a : e x t   u r i = " { 2 F 4 C 8 E F 3 - 9 8 A 3 - 4 6 F 5 - A 9 6 1 - F 3 D A F 1 C 8 2 1 4 A } " > < a 1 6 : c r e a t i o n I d   x m l n s : a 1 6 = " h t t p : / / s c h e m a s . m i c r o s o f t . c o m / o f f i c e / d r a w i n g / 2 0 1 0 / m a i n "   i d = " { 3 7 8 8 5 F E C - 1 4 9 0 - 4 3 A 6 - B 5 8 D - 7 E 5 E 9 5 0 0 A 8 5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S l i d e   N u m b e r   P l a c e h o l d e r   6 " > < a : e x t L s t > < a : e x t   u r i = " { 2 4 1 E C 0 4 3 - 5 C 8 A - 4 A F 1 - 8 7 1 0 - E A C 1 8 0 B E C A 3 4 } " > < a 1 6 : c r e a t i o n I d   x m l n s : a 1 6 = " h t t p : / / s c h e m a s . m i c r o s o f t . c o m / o f f i c e / d r a w i n g / 2 0 1 0 / m a i n "   i d = " { 9 D A F 8 A 4 1 - 3 4 D 1 - 4 4 7 C - A A A 7 - F 1 5 0 2 A 8 E B 4 A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B 0 7 E F 5 1 3 - 6 B 1 A - 4 A 5 3 - A D 3 5 - 8 6 5 1 3 4 2 3 6 F B 8 } " > < p 1 4 : c r e a t i o n I d   x m l n s : p 1 4 = " h t t p : / / s c h e m a s . m i c r o s o f t . c o m / o f f i c e / p o w e r p o i n t / 2 0 1 0 / m a i n "   v a l = " 1 6 1 3 1 3 5 5 0 9 5 3 7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6 7 2 0 A 0 C 8 - B 5 E 4 - 4 B D 3 - 9 F D F - A C 1 0 C 9 2 0 3 B 9 1 } " > < a 1 6 : c r e a t i o n I d   x m l n s : a 1 6 = " h t t p : / / s c h e m a s . m i c r o s o f t . c o m / o f f i c e / d r a w i n g / 2 0 1 0 / m a i n "   i d = " { A 2 F 7 B 1 2 D - 9 7 E 8 - 4 5 6 1 - 9 A 7 3 - E 1 9 0 2 7 1 3 C E E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1 9 1 4 5 2 5 " / > < a : e x t   c x = " 7 6 2 0 0 0 0 "   c y = " 8 5 7 2 5 0 " / > < / a : x f r m > < / p : s p P r > < p : t x B o d y > < a : b o d y P r   a n c h o r = " c t r "   r t l C o l = " 0 "   v e r t = " h o r z " / > < a : l s t S t y l e > < a : l v l 1 p P r   a l g n = " c t r "   l v l = " 0 " > < a : d e f R P r   d i r t y = " 0 "   l a n g = " e n - U S "   s z = " 3 6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l i d e   N u m b e r   P l a c e h o l d e r   3 " > < a : e x t L s t > < a : e x t   u r i = " { 6 1 0 D C 2 8 E - F 4 0 6 - 4 2 C 1 - A 0 D C - 0 B 1 0 3 0 6 2 9 5 C 5 } " > < a 1 6 : c r e a t i o n I d   x m l n s : a 1 6 = " h t t p : / / s c h e m a s . m i c r o s o f t . c o m / o f f i c e / d r a w i n g / 2 0 1 0 / m a i n "   i d = " { C 4 8 4 E 9 C 4 - 7 9 4 4 - 4 4 A 6 - B 3 2 4 - 2 3 D F 2 7 0 F C D C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6 5 A 9 4 2 2 E - 8 1 E 5 - 4 5 F A - B 3 4 3 - 7 D 2 F F 9 4 B 4 F 6 D } " > < a 1 6 : c r e a t i o n I d   x m l n s : a 1 6 = " h t t p : / / s c h e m a s . m i c r o s o f t . c o m / o f f i c e / d r a w i n g / 2 0 1 0 / m a i n "   i d = " { E 7 F 4 3 4 C 3 - 2 6 2 B - 4 0 6 5 - B C F 2 - A E 7 6 F D 7 1 9 C 2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D a t e   P l a c e h o l d e r   1 " > < a : e x t L s t > < a : e x t   u r i = " { B A E 5 8 3 B 4 - D 5 A 2 - 4 5 8 2 - 9 3 F C - E 6 E 0 4 0 E 0 F 5 C B } " > < a 1 6 : c r e a t i o n I d   x m l n s : a 1 6 = " h t t p : / / s c h e m a s . m i c r o s o f t . c o m / o f f i c e / d r a w i n g / 2 0 1 0 / m a i n "   i d = " { 4 3 0 7 F D 5 3 - F F C 5 - 4 6 D 1 - A A 0 F - E 0 3 C 2 4 6 5 0 2 2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2 0 9 9 E C D 5 - 7 B D D - 4 3 2 0 - A C 6 A - 0 D 0 9 7 F 0 7 4 A A 1 } " > < p 1 4 : c r e a t i o n I d   x m l n s : p 1 4 = " h t t p : / / s c h e m a s . m i c r o s o f t . c o m / o f f i c e / p o w e r p o i n t / 2 0 1 0 / m a i n "   v a l = " 1 6 1 3 1 3 5 5 0 9 5 4 0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6 5 3 4 D 4 9 3 - F 4 8 7 - 4 9 0 B - B A D 2 - 0 4 D 2 3 4 0 B 5 2 F B } " > < a 1 6 : c r e a t i o n I d   x m l n s : a 1 6 = " h t t p : / / s c h e m a s . m i c r o s o f t . c o m / o f f i c e / d r a w i n g / 2 0 1 0 / m a i n "   i d = " { F 3 E 5 3 1 C 0 - 6 A 4 C - 4 3 D B - A 8 8 7 - 9 8 E 1 A F 3 0 9 4 F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E B 2 9 E 7 9 5 - C A 7 0 - 4 3 D 2 - 9 5 F C - C 5 B 5 7 D E 6 4 8 0 9 } " > < a 1 6 : c r e a t i o n I d   x m l n s : a 1 6 = " h t t p : / / s c h e m a s . m i c r o s o f t . c o m / o f f i c e / d r a w i n g / 2 0 1 0 / m a i n "   i d = " { 1 E 6 1 B 8 5 8 - 1 3 D C - 4 2 6 5 - 9 7 C 7 - B C 5 E D B 8 3 C C E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D a t e   P l a c e h o l d e r   1 " > < a : e x t L s t > < a : e x t   u r i = " { A E 5 E C 9 E E - 7 8 B F - 4 0 9 2 - 8 4 2 E - 2 5 7 2 F E D 9 3 9 9 E } " > < a 1 6 : c r e a t i o n I d   x m l n s : a 1 6 = " h t t p : / / s c h e m a s . m i c r o s o f t . c o m / o f f i c e / d r a w i n g / 2 0 1 0 / m a i n "   i d = " { 7 C F E 3 3 D B - B 5 D 8 - 4 4 E 2 - 9 B A 3 - 1 5 C 8 C B 4 9 9 3 B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E 7 E A 8 3 7 A - 1 6 0 C - 4 4 5 A - B C 4 6 - 8 0 5 E 6 9 0 9 B 5 B 5 } " > < p 1 4 : c r e a t i o n I d   x m l n s : p 1 4 = " h t t p : / / s c h e m a s . m i c r o s o f t . c o m / o f f i c e / p o w e r p o i n t / 2 0 1 0 / m a i n "   v a l = " 1 6 1 3 1 3 5 5 0 9 5 4 3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3 7 3 5 A 6 1 - F 3 3 E - 4 A 7 B - A 7 F 5 - 4 E A B 4 9 7 5 2 B C F } " > < a 1 6 : c r e a t i o n I d   x m l n s : a 1 6 = " h t t p : / / s c h e m a s . m i c r o s o f t . c o m / o f f i c e / d r a w i n g / 2 0 1 0 / m a i n "   i d = " { 8 0 4 E 7 E 2 A - E B 6 B - 4 6 3 3 - B 2 F 2 - 2 2 2 8 6 2 8 7 B D B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3 " > < a : e x t L s t > < a : e x t   u r i = " { 5 3 9 4 D 9 C 3 - 3 D 7 8 - 4 4 5 6 - 9 6 5 0 - 8 3 8 0 5 6 A F 1 3 3 A } " > < a 1 6 : c r e a t i o n I d   x m l n s : a 1 6 = " h t t p : / / s c h e m a s . m i c r o s o f t . c o m / o f f i c e / d r a w i n g / 2 0 1 0 / m a i n "   i d = " { A 7 3 B 6 B 7 2 - 5 A 3 1 - 4 9 5 4 - 8 4 C C - 2 D 9 1 3 C 6 B 7 E 5 D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5 5 9 0 0 " / > < a : e x t   c x = " 2 8 2 2 3 9 9 "   c y = " 2 9 8 4 4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2 B C F E 5 7 8 - F C F 4 - 4 2 4 3 - 9 1 3 B - 7 C D 8 2 B 3 2 4 B 4 4 } " > < a 1 6 : c r e a t i o n I d   x m l n s : a 1 6 = " h t t p : / / s c h e m a s . m i c r o s o f t . c o m / o f f i c e / d r a w i n g / 2 0 1 0 / m a i n "   i d = " { 5 C 7 5 9 5 F 6 - 3 E C B - 4 D A E - A 0 B F - B A 5 4 F F 1 5 C 8 6 8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3 7 7 6 7 5 8 "   y = " 1 4 4 7 8 0 0 " / > < a : e x t   c x = " 4 6 0 5 2 4 2 "   c y = " 3 0 0 0 3 7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3 " > < a : e x t L s t > < a : e x t   u r i = " { 0 E 6 5 8 3 4 0 - B C F 0 - 4 C B 1 - 8 4 E 8 - E C F A E C 5 E D 2 F C } " > < a 1 6 : c r e a t i o n I d   x m l n s : a 1 6 = " h t t p : / / s c h e m a s . m i c r o s o f t . c o m / o f f i c e / d r a w i n g / 2 0 1 0 / m a i n "   i d = " { 2 4 1 9 D 9 F C - 4 E 2 2 - 4 4 1 0 - A 1 F 0 - A 6 0 0 8 F D B E 9 0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2 " > < a : e x t L s t > < a : e x t   u r i = " { 2 D 2 E D 3 9 F - 4 0 F F - 4 8 8 8 - 8 6 0 6 - B 5 1 E F 3 9 7 8 C 3 6 } " > < a 1 6 : c r e a t i o n I d   x m l n s : a 1 6 = " h t t p : / / s c h e m a s . m i c r o s o f t . c o m / o f f i c e / d r a w i n g / 2 0 1 0 / m a i n "   i d = " { 5 3 A 4 8 0 C 8 - 5 2 A 7 - 4 E B 4 - 8 F 9 A - 1 4 A D 1 0 6 5 4 0 B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1 " > < a : e x t L s t > < a : e x t   u r i = " { 4 2 6 5 3 D 2 1 - D 6 A 1 - 4 9 4 3 - 9 7 E 2 - E F D 0 F E 1 4 0 8 D B } " > < a 1 6 : c r e a t i o n I d   x m l n s : a 1 6 = " h t t p : / / s c h e m a s . m i c r o s o f t . c o m / o f f i c e / d r a w i n g / 2 0 1 0 / m a i n "   i d = " { 8 B C E 3 E B 8 - C 0 5 2 - 4 8 C 9 - B 9 C 3 - A 5 2 7 E 0 9 E F A A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D B B 5 9 6 7 B - A B 5 F - 4 3 C 5 - A 1 F 1 - 8 B A E 1 F E B 2 E A 6 } " > < p 1 4 : c r e a t i o n I d   x m l n s : p 1 4 = " h t t p : / / s c h e m a s . m i c r o s o f t . c o m / o f f i c e / p o w e r p o i n t / 2 0 1 0 / m a i n "   v a l = " 1 6 1 3 1 3 5 5 0 9 5 4 5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6 " > < a : e x t L s t > < a : e x t   u r i = " { C 7 2 1 4 C 1 4 - D 6 0 8 - 4 7 0 1 - A 8 8 9 - 7 4 2 D 9 D E 7 F 9 6 3 } " > < a 1 6 : c r e a t i o n I d   x m l n s : a 1 6 = " h t t p : / / s c h e m a s . m i c r o s o f t . c o m / o f f i c e / d r a w i n g / 2 0 1 0 / m a i n "   i d = " { 7 7 E B F 4 D 0 - 3 B 6 F - 4 4 B 6 - 9 6 F F - E 0 D D F E 1 3 1 5 B E } " / > < / a : e x t > < / a : e x t L s t > < / p : c N v P r > < p : c N v S p P r / > < p : n v P r / > < / p : n v S p P r > < p : s p P r > < a : x f r m   r o t = " 0 " > < a : o f f   x = " 3 7 1 8 3 0 7 "   y = " 1 4 3 7 4 1 1 " / > < a : e x t   c x = " 4 6 6 3 6 9 3 "   c y = " 3 0 3 7 0 2 9 " / > < / a : x f r m > < a : p r s t G e o m   p r s t = " r e c t " > < a : a v L s t / > < / a : p r s t G e o m > < a : n o F i l l / > < a : l n   c a p = " f l a t "   w = " 6 3 5 0 " > < a : s o l i d F i l l > < a : s c h e m e C l r   v a l = " b g 1 " > < a : l u m M o d   v a l = " 7 5 0 0 0 " / > < / a : s c h e m e C l r > < / a : s o l i d F i l l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3 "   n a m e = " T i t l e   1 " > < a : e x t L s t > < a : e x t   u r i = " { D 9 E 3 E E 1 2 - B D 1 3 - 4 8 8 7 - 9 8 F B - B C A F 5 D 8 5 F 3 2 7 } " > < a 1 6 : c r e a t i o n I d   x m l n s : a 1 6 = " h t t p : / / s c h e m a s . m i c r o s o f t . c o m / o f f i c e / d r a w i n g / 2 0 1 0 / m a i n "   i d = " { B 0 5 5 0 4 2 A - 9 9 1 F - 4 A 7 D - A 1 7 6 - B 1 5 0 3 4 D E F C 9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7 E 6 0 D 8 2 2 - 3 1 B 1 - 4 C 7 6 - 9 8 1 6 - F A E 1 3 6 1 7 6 6 B 0 } " > < a 1 6 : c r e a t i o n I d   x m l n s : a 1 6 = " h t t p : / / s c h e m a s . m i c r o s o f t . c o m / o f f i c e / d r a w i n g / 2 0 1 0 / m a i n "   i d = " { 0 4 7 4 E 4 6 C - 2 0 7 2 - 4 7 3 7 - 9 1 5 D - D 6 1 6 F 9 6 E C 4 F 3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5 5 9 0 0 " / > < a : e x t   c x = " 2 8 2 2 3 9 9 "   c y = " 2 9 8 4 4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2 9 5 4 B 8 6 9 - D 4 C F - 4 A 8 C - A 6 1 3 - 3 5 0 2 9 D F 7 F 9 1 3 } " > < a 1 6 : c r e a t i o n I d   x m l n s : a 1 6 = " h t t p : / / s c h e m a s . m i c r o s o f t . c o m / o f f i c e / d r a w i n g / 2 0 1 0 / m a i n "   i d = " { 6 5 3 C 4 F D 7 - 8 8 A 4 - 4 F B 3 - 9 8 A 4 - B 1 9 B 4 3 E 7 5 6 1 E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3 7 7 5 2 2 0 "   y = " 1 4 9 2 9 4 4 " / > < a : e x t   c x = " 4 5 4 3 2 8 3 "   c y = " 2 9 2 5 9 6 2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S l i d e   N u m b e r   P l a c e h o l d e r   4 " > < a : e x t L s t > < a : e x t   u r i = " { 5 F A B D 0 1 5 - C 6 D 8 - 4 4 0 D - A D 4 6 - C 9 6 7 A 6 1 A 7 F F 3 } " > < a 1 6 : c r e a t i o n I d   x m l n s : a 1 6 = " h t t p : / / s c h e m a s . m i c r o s o f t . c o m / o f f i c e / d r a w i n g / 2 0 1 0 / m a i n "   i d = " { B 4 A A 2 4 E 0 - A F D 4 - 4 3 5 3 - B 9 5 8 - A 5 3 3 B 7 E D 3 1 C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F o o t e r   P l a c e h o l d e r   3 " > < a : e x t L s t > < a : e x t   u r i = " { 3 B A 7 D D F B - E 5 A 8 - 4 5 6 7 - A F B E - 0 7 F 5 3 8 C 6 3 0 B B } " > < a 1 6 : c r e a t i o n I d   x m l n s : a 1 6 = " h t t p : / / s c h e m a s . m i c r o s o f t . c o m / o f f i c e / d r a w i n g / 2 0 1 0 / m a i n "   i d = " { B 3 C 6 9 8 1 4 - B 0 7 3 - 4 B C C - 8 8 D 6 - D 9 E B 2 0 D 5 0 1 4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4 1 9 0 5 4 9 8 - 3 2 E 3 - 4 F 2 8 - 8 5 5 4 - C D A A 4 4 8 D F E 6 8 } " > < a 1 6 : c r e a t i o n I d   x m l n s : a 1 6 = " h t t p : / / s c h e m a s . m i c r o s o f t . c o m / o f f i c e / d r a w i n g / 2 0 1 0 / m a i n "   i d = " { 5 E 3 3 F 0 E 4 - 8 F 5 8 - 4 C 7 B - 8 7 A 9 - 0 0 A 6 0 0 8 D B C 7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7 F 6 C E 2 2 5 - 6 4 5 8 - 4 1 B B - B 5 4 A - 1 6 4 D 7 4 0 F 9 1 2 B } " > < p 1 4 : c r e a t i o n I d   x m l n s : p 1 4 = " h t t p : / / s c h e m a s . m i c r o s o f t . c o m / o f f i c e / p o w e r p o i n t / 2 0 1 0 / m a i n "   v a l = " 1 6 1 3 1 3 5 5 0 9 5 4 8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t r u e "   i d = " 2 "   n a m e = " S l i d e   N u m b e r   P l a c e h o l d e r   5 " > < a : e x t L s t > < a : e x t   u r i = " { 5 7 9 1 B 0 1 0 - A 9 6 A - 4 A 9 D - 9 3 D 5 - 2 2 4 B C B 6 4 7 9 9 A } " > < a 1 6 : c r e a t i o n I d   x m l n s : a 1 6 = " h t t p : / / s c h e m a s . m i c r o s o f t . c o m / o f f i c e / d r a w i n g / 2 0 1 0 / m a i n "   i d = " { 5 7 2 A 7 B E D - C 0 0 B - 4 2 E 4 - 9 1 5 F - 8 1 6 F 8 E 6 0 9 B 2 5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3 "   n a m e = " F o o t e r   P l a c e h o l d e r   4 " > < a : e x t L s t > < a : e x t   u r i = " { 2 B D 3 3 8 2 7 - B F 1 2 - 4 E 2 0 - B 8 7 B - 1 7 D F 0 4 0 E 3 6 1 A } " > < a 1 6 : c r e a t i o n I d   x m l n s : a 1 6 = " h t t p : / / s c h e m a s . m i c r o s o f t . c o m / o f f i c e / d r a w i n g / 2 0 1 0 / m a i n "   i d = " { 6 D F 7 7 5 D 5 - D A E F - 4 5 0 3 - B 5 7 7 - E F F 2 8 F B 2 6 9 D 5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4 "   n a m e = " D a t e   P l a c e h o l d e r   3 " > < a : e x t L s t > < a : e x t   u r i = " { 7 4 3 D 2 7 1 F - D A F 5 - 4 7 6 C - B 3 F A - 0 5 9 4 8 1 4 7 A B 4 D } " > < a 1 6 : c r e a t i o n I d   x m l n s : a 1 6 = " h t t p : / / s c h e m a s . m i c r o s o f t . c o m / o f f i c e / d r a w i n g / 2 0 1 0 / m a i n "   i d = " { 9 B 9 F 9 E D 8 - 3 3 5 9 - 4 D A 2 - 8 D E C - C 5 4 A 9 A 7 3 6 1 B 4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h i d d e n = " t r u e "   i d = " 5 "   n a m e = " S l i d e   N u m b e r   P l a c e h o l d e r   5 " > < a : e x t L s t > < a : e x t   u r i = " { E C 7 2 0 2 7 0 - 3 A F C - 4 A 7 F - 9 8 F A - 9 0 3 B C 3 C 8 A 1 D 8 } " > < a 1 6 : c r e a t i o n I d   x m l n s : a 1 6 = " h t t p : / / s c h e m a s . m i c r o s o f t . c o m / o f f i c e / d r a w i n g / 2 0 1 0 / m a i n "   i d = " { 0 2 5 B E A 5 4 - D 2 5 F - 4 F B 3 - 8 F 8 B - 1 9 E 9 8 F 0 A 8 C E E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6 "   n a m e = " F o o t e r   P l a c e h o l d e r   4 " > < a : e x t L s t > < a : e x t   u r i = " { C D 2 4 D 8 6 4 - 6 9 F 6 - 4 A 4 0 - A F E 4 - 9 6 F D 5 2 A C 9 E C 0 } " > < a 1 6 : c r e a t i o n I d   x m l n s : a 1 6 = " h t t p : / / s c h e m a s . m i c r o s o f t . c o m / o f f i c e / d r a w i n g / 2 0 1 0 / m a i n "   i d = " { 5 6 8 7 1 C 8 5 - 4 C 2 6 - 4 8 B 2 - B D 6 3 - A 8 8 1 6 7 5 3 0 1 9 E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7 "   n a m e = " D a t e   P l a c e h o l d e r   3 " > < a : e x t L s t > < a : e x t   u r i = " { B 6 6 7 D A A D - 4 0 2 A - 4 7 3 4 - A 1 C C - 7 E 9 8 D A 1 E 7 2 C 9 } " > < a 1 6 : c r e a t i o n I d   x m l n s : a 1 6 = " h t t p : / / s c h e m a s . m i c r o s o f t . c o m / o f f i c e / d r a w i n g / 2 0 1 0 / m a i n "   i d = " { 7 0 5 A B 2 E E - D D C C - 4 F 0 7 - 8 2 7 3 - 2 C 4 1 2 9 7 B E C C D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h i d d e n = " t r u e "   i d = " 8 "   n a m e = " S l i d e   N u m b e r   P l a c e h o l d e r   5 " > < a : e x t L s t > < a : e x t   u r i = " { D 9 C 2 1 8 5 9 - B 1 6 2 - 4 7 D F - 8 1 B 4 - C 7 0 9 C 2 2 3 2 C 2 F } " > < a 1 6 : c r e a t i o n I d   x m l n s : a 1 6 = " h t t p : / / s c h e m a s . m i c r o s o f t . c o m / o f f i c e / d r a w i n g / 2 0 1 0 / m a i n "   i d = " { 1 1 5 4 6 6 6 F - 8 0 7 0 - 4 3 6 F - 9 B F 7 - 1 A 1 7 3 C D 0 A E 0 6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9 "   n a m e = " F o o t e r   P l a c e h o l d e r   4 " > < a : e x t L s t > < a : e x t   u r i = " { D A 3 8 9 E 2 5 - E A F E - 4 0 E F - B 0 7 9 - E 6 8 7 6 1 0 5 2 9 5 1 } " > < a 1 6 : c r e a t i o n I d   x m l n s : a 1 6 = " h t t p : / / s c h e m a s . m i c r o s o f t . c o m / o f f i c e / d r a w i n g / 2 0 1 0 / m a i n "   i d = " { 0 8 B 4 3 4 D A - F 7 4 C - 4 3 0 F - 8 5 0 2 - A B B E F 6 B 0 C A A 3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1 0 "   n a m e = " D a t e   P l a c e h o l d e r   3 " > < a : e x t L s t > < a : e x t   u r i = " { D A 5 B C 8 C 6 - 7 5 C 3 - 4 E 2 2 - 9 3 7 1 - 6 7 A C F 0 1 1 1 A 8 1 } " > < a 1 6 : c r e a t i o n I d   x m l n s : a 1 6 = " h t t p : / / s c h e m a s . m i c r o s o f t . c o m / o f f i c e / d r a w i n g / 2 0 1 0 / m a i n "   i d = " { 1 9 9 3 2 1 7 F - 4 D B C - 4 A 2 8 - 9 B 1 3 - 0 9 E 2 D 9 5 A 2 0 6 5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1 "   n a m e = " T i t l e   P l a c e h o l d e r   1 " > < a : e x t L s t > < a : e x t   u r i = " { 5 B D A 4 F 4 5 - 3 A 4 4 - 4 8 2 5 - B 6 7 B - B A D D 4 1 7 1 8 8 4 7 } " > < a 1 6 : c r e a t i o n I d   x m l n s : a 1 6 = " h t t p : / / s c h e m a s . m i c r o s o f t . c o m / o f f i c e / d r a w i n g / 2 0 1 0 / m a i n "   i d = " { B 4 F 1 0 6 C 6 - D 5 1 7 - 4 7 5 7 - 9 C 8 9 - F D 4 A 3 E D 4 2 5 4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4 9 0 4 5 " / > < a : e x t   c x = " 7 6 2 0 0 0 0 "   c y = " 8 5 7 2 5 0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2 "   n a m e = " T e x t   P l a c e h o l d e r   2 " > < a : e x t L s t > < a : e x t   u r i = " { A 8 4 6 5 F 9 5 - 6 B 5 D - 4 0 1 5 - 9 4 E 8 - 7 1 0 9 A 5 F A 3 9 5 4 } " > < a 1 6 : c r e a t i o n I d   x m l n s : a 1 6 = " h t t p : / / s c h e m a s . m i c r o s o f t . c o m / o f f i c e / d r a w i n g / 2 0 1 0 / m a i n "   i d = " { A A 3 3 7 0 6 B - 4 7 2 5 - 4 1 1 7 - 9 1 D 9 - 5 1 5 E 1 6 D 4 2 0 4 F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2 8 7 5 0 " / > < a : e x t   c x = " 7 6 2 0 0 0 0 "   c y = " 3 0 4 8 0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  f o n t S c a l e = " 1 0 0 0 0 0 "   l n S p c R e d u c t i o n = " 0 "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h i d d e n = " f a l s e "   i d = " 1 3 "   n a m e = " S l i d e   N u m b e r   P l a c e h o l d e r   5 " > < a : e x t L s t > < a : e x t   u r i = " { 0 B 6 A 5 1 8 7 - A 6 4 6 - 4 9 9 D - B 1 E 1 - 9 B E F B 0 C 0 6 F 5 0 } " > < a 1 6 : c r e a t i o n I d   x m l n s : a 1 6 = " h t t p : / / s c h e m a s . m i c r o s o f t . c o m / o f f i c e / d r a w i n g / 2 0 1 0 / m a i n "   i d = " { D 1 F 6 0 3 6 D - E A 2 1 - 4 8 4 C - 9 A B 6 - 5 9 F 9 0 5 2 A D 6 3 5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7 7 6 7 8 1 5 "   y = " 4 6 9 5 0 3 3 " / > < a : e x t   c x = " 6 1 3 0 1 8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f a l s e "   i d = " 1 4 "   n a m e = " F o o t e r   P l a c e h o l d e r   4 " > < a : e x t L s t > < a : e x t   u r i = " { 2 2 5 7 D 4 2 B - F 8 0 E - 4 2 C 8 - B 3 3 4 - E 8 E E 6 A D B F 9 D 8 } " > < a 1 6 : c r e a t i o n I d   x m l n s : a 1 6 = " h t t p : / / s c h e m a s . m i c r o s o f t . c o m / o f f i c e / d r a w i n g / 2 0 1 0 / m a i n "   i d = " { 7 2 1 A 2 D 5 A - 6 D 5 9 - 4 7 F 6 - B 0 2 A - 0 C C 8 E A 7 2 E 0 1 A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2 4 9 5 5 5 0 "   y = " 4 6 8 6 3 0 0 " / > < a : e x t   c x = " 5 1 8 1 6 0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f a l s e "   i d = " 1 5 "   n a m e = " D a t e   P l a c e h o l d e r   3 " > < a : e x t L s t > < a : e x t   u r i = " { D 5 7 1 3 5 5 8 - 9 B 2 C - 4 2 1 C - 8 6 6 2 - D 3 8 F E E 0 5 8 5 D 3 } " > < a 1 6 : c r e a t i o n I d   x m l n s : a 1 6 = " h t t p : / / s c h e m a s . m i c r o s o f t . c o m / o f f i c e / d r a w i n g / 2 0 1 0 / m a i n "   i d = " { 8 A 2 B 9 A 6 9 - 1 1 1 5 - 4 8 B 5 - 9 3 5 E - 5 2 0 F 7 3 C 0 8 B 3 D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7 6 2 0 0 0 "   y = " 4 6 9 5 0 3 3 " / > < a : e x t   c x = " 1 6 3 9 5 7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2 0 0 " > < a : s o l i d F i l l > < a : s c h e m e C l r   v a l = " t x 1 " /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a c c e n t 1 " / > < / a : b u C l r > < a : b u F o n t   t y p e f a c e = " A r i a l " / > < a : b u C h a r   c h a r = " " " / > < a : d e f R P r   b = " 0 "   d i r t y = " 0 "   i = " 0 "   l a n g = " e n - U S "   s z = " 1 6 0 0 " > < a : s o l i d F i l l > < a : s c h e m e C l r   v a l = " t x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4 0 0 " > < a : s o l i d F i l l > < a : s c h e m e C l r   v a l = " b g 1 " > < a : l u m M o d   v a l = " 5 0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b g 1 " > < a : l u m M o d   v a l = " 5 0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0 0 0 " > < a : s o l i d F i l l > < a : s c h e m e C l r   v a l = " b g 1 " > < a : l u m M o d   v a l = " 5 0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F 8 4 B 9 6 2 - 4 B C 1 - 4 A 5 E - A B 5 8 - 7 D 8 C C 1 0 F 8 7 6 9 } " > < a 1 6 : c r e a t i o n I d   x m l n s : a 1 6 = " h t t p : / / s c h e m a s . m i c r o s o f t . c o m / o f f i c e / d r a w i n g / 2 0 1 0 / m a i n "   i d = " { C 8 4 3 4 7 4 1 - B 8 8 F - 4 A 0 8 - B F 7 A - 1 3 0 2 B 0 1 3 E 5 2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 S H E L L 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1 C 1 8 6 E 7 4 - 9 F C 0 - 4 3 7 8 - 9 5 1 8 - A 7 A C 9 2 A A C E 8 D } " > < a 1 6 : c r e a t i o n I d   x m l n s : a 1 6 = " h t t p : / / s c h e m a s . m i c r o s o f t . c o m / o f f i c e / d r a w i n g / 2 0 1 0 / m a i n "   i d = " { C 9 E 8 B 5 4 A - 5 F F E - 4 E 9 6 - 9 3 2 0 - 0 F D 4 0 6 D 5 A C F 9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8 9 B 7 E 1 8 F - 5 3 7 E - 4 C D 8 - 8 8 2 1 - 4 1 9 5 1 A 2 9 A A C F } " > < p 1 4 : c r e a t i o n I d   x m l n s : p 1 4 = " h t t p : / / s c h e m a s . m i c r o s o f t . c o m / o f f i c e / p o w e r p o i n t / 2 0 1 0 / m a i n "   v a l = " 1 6 1 3 1 3 5 5 0 9 5 6 5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9 B E D F F B B - E 3 4 2 - 4 B 8 C - 9 1 5 2 - D 3 7 8 7 C A 4 1 A 6 E } " > < a 1 6 : c r e a t i o n I d   x m l n s : a 1 6 = " h t t p : / / s c h e m a s . m i c r o s o f t . c o m / o f f i c e / d r a w i n g / 2 0 1 0 / m a i n "   i d = " { 5 7 A D B 1 B C - A B F 0 - 4 5 1 E - B 4 A 7 - 6 7 9 F 7 6 5 2 3 E F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  s z = " 1 2 0 0 " / > < a : t > C a s e - e s a c   < / a : t > < / a : r > < a : r > < a : r P r   d i r t y = " 0 "   e r r = " 1 "   l a n g = " e n - U S "   s z = " 1 2 0 0 " / > < a : t > s t a t e m e n t < / a : t > < / a : r > < a : e n d P a r a R P r   d i r t y = " 0 "   e r r = " 1 "   l a n g = " e n - U S "   s z = " 1 2 0 0 " / > < / a : p > < / p : t x B o d y > < / p : s p > < p : p i c > < p : n v P i c P r > < p : c N v P r   i d = " 3 "   n a m e = " C o n t e n t   P l a c e h o l d e r   2 " > < a : e x t L s t > < a : e x t   u r i = " { A 7 4 B E A 0 B - 9 5 9 2 - 4 0 F 6 - A A 1 B - 6 F F 9 9 8 E D 2 F B 2 } " > < a 1 6 : c r e a t i o n I d   x m l n s : a 1 6 = " h t t p : / / s c h e m a s . m i c r o s o f t . c o m / o f f i c e / d r a w i n g / 2 0 1 0 / m a i n "   i d = " { 9 D 3 7 A B 2 5 - 0 7 B 3 - 4 E 0 0 - 8 0 D 9 - 4 E C C 8 9 3 7 2 1 E 6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2 9 0 5 9 "   l = " 0 "   r = " 0 "   t = " 2 9 0 5 9 " / > < a : s t r e t c h > < a : f i l l R e c t / > < / a : s t r e t c h > < / p : b l i p F i l l > < p : s p P r / > < / p : p i c > < / p : s p T r e e > < p : e x t L s t > < p : e x t   u r i = " { 3 7 F 1 1 4 0 E - 6 5 6 B - 4 1 B 0 - 9 5 1 B - 9 3 B A 7 8 4 3 8 5 5 8 } " > < p 1 4 : c r e a t i o n I d   x m l n s : p 1 4 = " h t t p : / / s c h e m a s . m i c r o s o f t . c o m / o f f i c e / p o w e r p o i n t / 2 0 1 0 / m a i n "   v a l = " 1 6 1 3 1 3 5 5 0 9 5 8 4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0 3 1 F E 0 B 5 - 3 6 B 1 - 4 E E 9 - 9 B C E - 0 5 2 E 5 3 5 0 A 6 7 D } " > < a 1 6 : c r e a t i o n I d   x m l n s : a 1 6 = " h t t p : / / s c h e m a s . m i c r o s o f t . c o m / o f f i c e / d r a w i n g / 2 0 1 0 / m a i n "   i d = " { C 4 F 3 8 F F 0 - C 8 D B - 4 A 8 4 - 9 6 5 8 - 9 A 0 A 7 7 D 7 0 7 1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  s z = " 1 2 0 0 " / > < a : t > L o o p i n g   -   f o r   l o o p < / a : t > < / a : r > < a : e n d P a r a R P r   d i r t y = " 0 "   l a n g = " e n - U S "   s z = " 1 2 0 0 " / > < / a : p > < / p : t x B o d y > < / p : s p > < p : p i c > < p : n v P i c P r > < p : c N v P r   i d = " 3 "   n a m e = " C o n t e n t   P l a c e h o l d e r   2 " > < a : e x t L s t > < a : e x t   u r i = " { 6 9 3 0 F 2 8 8 - D 6 B 1 - 4 2 3 D - 9 2 5 F - A D 4 2 B 7 F 6 F C 3 0 } " > < a 1 6 : c r e a t i o n I d   x m l n s : a 1 6 = " h t t p : / / s c h e m a s . m i c r o s o f t . c o m / o f f i c e / d r a w i n g / 2 0 1 0 / m a i n "   i d = " { A 5 A 2 9 6 B E - 5 7 F 5 - 4 D 1 8 - B D 3 3 - 1 9 F F 3 3 E 3 1 E C 1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7 7 5 4 "   l = " 0 "   r = " 0 "   t = " 7 7 5 4 " / > < a : s t r e t c h > < a : f i l l R e c t / > < / a : s t r e t c h > < / p : b l i p F i l l > < p : s p P r / > < / p : p i c > < / p : s p T r e e > < p : e x t L s t > < p : e x t   u r i = " { 6 B 4 3 E 9 C 7 - C 1 5 9 - 4 B 8 2 - A 6 A 0 - 3 A 4 D F B 2 A 2 C E 4 } " > < p 1 4 : c r e a t i o n I d   x m l n s : p 1 4 = " h t t p : / / s c h e m a s . m i c r o s o f t . c o m / o f f i c e / p o w e r p o i n t / 2 0 1 0 / m a i n "   v a l = " 1 6 1 3 1 3 5 5 0 9 5 8 6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5 1 2 8 0 A E 4 - 2 4 D 1 - 4 E 2 1 - A 8 2 2 - 2 4 8 9 4 0 D 3 0 B F B } " > < a 1 6 : c r e a t i o n I d   x m l n s : a 1 6 = " h t t p : / / s c h e m a s . m i c r o s o f t . c o m / o f f i c e / d r a w i n g / 2 0 1 0 / m a i n "   i d = " { 4 1 4 6 C D C B - B F 2 D - 4 0 0 6 - A 4 1 C - E 5 2 9 F E 8 4 2 9 5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  s z = " 1 2 0 0 " / > < a : t > < / a : t > < / a : r > < / a : p > < a : p > < a : p P r / > < a : r > < a : r P r   d i r t y = " 0 "   l a n g = " e n - U S "   s z = " 1 2 0 0 " / > < a : t / > < / a : r > < a : e n d P a r a R P r   d i r t y = " 0 "   l a n g = " e n - U S "   s z = " 1 2 0 0 " / > < / a : p > < / p : t x B o d y > < / p : s p > < p : p i c > < p : n v P i c P r > < p : c N v P r   i d = " 3 "   n a m e = " C o n t e n t   P l a c e h o l d e r   2 " > < a : e x t L s t > < a : e x t   u r i = " { D 7 D 9 6 F 6 8 - 4 B C F - 4 D C 0 - B F 3 E - 4 E 5 5 0 D F 9 C 4 8 3 } " > < a 1 6 : c r e a t i o n I d   x m l n s : a 1 6 = " h t t p : / / s c h e m a s . m i c r o s o f t . c o m / o f f i c e / d r a w i n g / 2 0 1 0 / m a i n "   i d = " { 8 A 2 B 0 E 2 4 - 9 A A D - 4 6 8 5 - A 5 1 3 - 4 0 8 B 0 6 B 6 9 2 1 1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2 1 6 1 0 "   l = " 0 "   r = " 0 "   t = " 2 1 6 1 0 " / > < a : s t r e t c h > < a : f i l l R e c t / > < / a : s t r e t c h > < / p : b l i p F i l l > < p : s p P r / > < / p : p i c > < p : s p > < p : n v S p P r > < p : c N v P r   i d = " 4 "   n a m e = " " > < a : e x t L s t > < a : e x t   u r i = " { D 4 6 8 4 3 7 5 - C 2 2 C - 4 C 4 8 - B 1 D 6 - 3 9 B C 3 9 E A E 7 D C } " > < a 1 6 : c r e a t i o n I d   x m l n s : a 1 6 = " h t t p : / / s c h e m a s . m i c r o s o f t . c o m / o f f i c e / d r a w i n g / 2 0 1 0 / m a i n "   i d = " { 9 1 5 0 7 B 8 4 - 2 1 C 5 - 4 A 7 B - 8 D F 4 - D 0 C 6 9 E 7 5 1 5 3 0 } " / > < / a : e x t > < / a : e x t L s t > < / p : c N v P r > < p : c N v S p P r   t x B o x = " 1 " / > < p : n v P r / > < / p : n v S p P r > < p : s p P r > < a : x f r m   f l i p H = " f a l s e "   f l i p V = " f a l s e "   r o t = " 0 " > < a : o f f   x = " 9 6 9 7 6 8 "   y = " 7 3 4 6 2 5 " / > < a : e x t   c x = " 1 9 0 5 0 0 0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/ > < a : t > B r e a k   s t a t e m e n t s < / a : t > < / a : r > < a : e n d P a r a R P r   d i r t y = " 0 "   l a n g = " e n - U S " / > < / a : p > < / p : t x B o d y > < / p : s p > < / p : s p T r e e > < p : e x t L s t > < p : e x t   u r i = " { 8 8 C F D 9 7 E - 7 E 4 4 - 4 D 9 0 - A 0 5 D - 8 D 5 B 1 6 F 8 F 2 0 1 } " > < p 1 4 : c r e a t i o n I d   x m l n s : p 1 4 = " h t t p : / / s c h e m a s . m i c r o s o f t . c o m / o f f i c e / p o w e r p o i n t / 2 0 1 0 / m a i n "   v a l = " 1 6 1 3 1 3 5 5 0 9 5 8 9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1 6 1 6 F B 5 2 - B E 4 B - 4 7 4 B - 8 C D C - D 5 8 4 7 0 3 1 1 6 D 9 } " > < a 1 6 : c r e a t i o n I d   x m l n s : a 1 6 = " h t t p : / / s c h e m a s . m i c r o s o f t . c o m / o f f i c e / d r a w i n g / 2 0 1 0 / m a i n "   i d = " { C 5 9 3 E 3 6 7 - 3 0 4 4 - 4 0 9 7 - 8 C 1 0 - 3 C 6 6 F 4 5 8 C A 4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9 F 8 C F 0 9 E - C 1 2 9 - 4 B 9 A - 8 4 2 1 - 4 6 4 9 3 F 4 E D 8 A 1 } " > < a 1 6 : c r e a t i o n I d   x m l n s : a 1 6 = " h t t p : / / s c h e m a s . m i c r o s o f t . c o m / o f f i c e / d r a w i n g / 2 0 1 0 / m a i n "   i d = " { D 1 8 1 4 3 1 8 - 8 4 E F - 4 B 8 A - 9 C 9 9 - E 1 F E 7 2 6 6 0 3 B 1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5 4 0 1 "   l = " 0 "   r = " 0 "   t = " 1 5 4 0 1 " / > < a : s t r e t c h > < a : f i l l R e c t / > < / a : s t r e t c h > < / p : b l i p F i l l > < p : s p P r / > < / p : p i c > < / p : s p T r e e > < p : e x t L s t > < p : e x t   u r i = " { 9 E 7 E F 8 8 E - 4 A 1 1 - 4 C 1 8 - 8 0 2 2 - A F 8 5 0 1 F E C 4 C 1 } " > < p 1 4 : c r e a t i o n I d   x m l n s : p 1 4 = " h t t p : / / s c h e m a s . m i c r o s o f t . c o m / o f f i c e / p o w e r p o i n t / 2 0 1 0 / m a i n "   v a l = " 1 6 1 3 1 3 5 5 0 9 5 9 1 " / > < / p : e x t > < / p : e x t L s t > < / p : c S l d > < p : c l r M a p O v r > < a : m a s t e r C l r M a p p i n g / > < / p : c l r M a p O v r > < / p : s l d >
</file>

<file path=ppt/slides/slide1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B 0 5 D 5 E 9 7 - 5 5 E 6 - 4 0 7 9 - A A 4 A - 5 2 E A C C 0 0 6 F 9 2 } " > < a 1 6 : c r e a t i o n I d   x m l n s : a 1 6 = " h t t p : / / s c h e m a s . m i c r o s o f t . c o m / o f f i c e / d r a w i n g / 2 0 1 0 / m a i n "   i d = " { 4 C E A 6 A C C - F 8 D 4 - 4 A 9 8 - 8 4 D F - B 1 9 9 A E A B C 8 6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  s z = " 1 2 0 0 " / > < a : t > F u n c t i o n s < / a : t > < / a : r > < a : r > < a : r P r   d i r t y = " 0 "   l a n g = " e n - U S " / > < a : t >  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2 6 6 C 9 C C 3 - E 4 A 6 - 4 5 D C - A 2 D 0 - A 9 7 7 4 3 E B 9 0 5 A } " > < a 1 6 : c r e a t i o n I d   x m l n s : a 1 6 = " h t t p : / / s c h e m a s . m i c r o s o f t . c o m / o f f i c e / d r a w i n g / 2 0 1 0 / m a i n "   i d = " { B 2 9 3 D F 7 1 - 8 3 D 8 - 4 C F 9 - A A F E - 2 9 2 C F C 1 9 E 3 6 1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0 5 6 3 "   l = " 0 "   r = " 0 "   t = " 1 0 5 6 3 " / > < a : s t r e t c h > < a : f i l l R e c t / > < / a : s t r e t c h > < / p : b l i p F i l l > < p : s p P r / > < / p : p i c > < / p : s p T r e e > < p : e x t L s t > < p : e x t   u r i = " { C 7 D 5 4 C 6 6 - D 7 F 2 - 4 8 6 4 - A 6 A C - 4 0 0 7 0 B 3 C 5 4 E F } " > < p 1 4 : c r e a t i o n I d   x m l n s : p 1 4 = " h t t p : / / s c h e m a s . m i c r o s o f t . c o m / o f f i c e / p o w e r p o i n t / 2 0 1 0 / m a i n "   v a l = " 1 6 1 3 1 3 5 5 0 9 5 9 3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3 C C B 7 F F 5 - 9 A 2 4 - 4 3 5 5 - B D 0 5 - 9 C 5 D 0 6 F 4 F E 9 6 } " > < a 1 6 : c r e a t i o n I d   x m l n s : a 1 6 = " h t t p : / / s c h e m a s . m i c r o s o f t . c o m / o f f i c e / d r a w i n g / 2 0 1 0 / m a i n "   i d = " { 0 A 5 C B 9 4 F - 1 2 B 3 - 4 E F A - 8 2 3 F - 1 D 0 C F B 5 7 0 5 3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F 3 8 E 9 B 7 B - D 8 9 9 - 4 9 1 1 - B 3 D 0 - 7 5 F 1 F B E E 5 0 D 1 } " > < a 1 6 : c r e a t i o n I d   x m l n s : a 1 6 = " h t t p : / / s c h e m a s . m i c r o s o f t . c o m / o f f i c e / d r a w i n g / 2 0 1 0 / m a i n "   i d = " { 9 8 D 0 2 0 B F - 6 9 6 D - 4 D 5 B - B C A 7 - 2 7 4 1 A B 7 9 3 8 B 3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3 0 2 9 "   l = " 0 "   r = " 0 "   t = " 1 3 0 2 9 " / > < a : s t r e t c h > < a : f i l l R e c t / > < / a : s t r e t c h > < / p : b l i p F i l l > < p : s p P r / > < / p : p i c > < / p : s p T r e e > < p : e x t L s t > < p : e x t   u r i = " { 8 8 0 6 0 5 E 7 - E 2 A B - 4 2 7 6 - 9 3 A F - 9 C 0 E 4 2 3 6 8 1 2 B } " > < p 1 4 : c r e a t i o n I d   x m l n s : p 1 4 = " h t t p : / / s c h e m a s . m i c r o s o f t . c o m / o f f i c e / p o w e r p o i n t / 2 0 1 0 / m a i n "   v a l = " 1 6 1 3 1 3 5 5 0 9 5 6 7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6 4 7 1 9 D 2 4 - 0 8 6 5 - 4 E 5 3 - B E A 8 - 6 6 A A C E B 3 2 3 9 C } " > < a 1 6 : c r e a t i o n I d   x m l n s : a 1 6 = " h t t p : / / s c h e m a s . m i c r o s o f t . c o m / o f f i c e / d r a w i n g / 2 0 1 0 / m a i n "   i d = " { 7 6 B E 8 F 3 E - 8 F 6 C - 4 2 9 7 - 8 8 1 0 - 4 C A 5 C 1 A E 6 4 9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E 2 0 6 3 4 C 1 - 7 7 6 2 - 4 8 E D - 8 C F 9 - 7 5 B 9 8 3 4 0 9 5 9 1 } " > < a 1 6 : c r e a t i o n I d   x m l n s : a 1 6 = " h t t p : / / s c h e m a s . m i c r o s o f t . c o m / o f f i c e / d r a w i n g / 2 0 1 0 / m a i n "   i d = " { 0 A 4 B 4 1 4 2 - D 6 2 0 - 4 5 8 5 - 8 5 F 4 - A 8 C 2 6 B 3 E F 5 3 9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1 0 7 1 "   l = " 0 "   r = " 0 "   t = " 1 1 0 7 1 " / > < a : s t r e t c h > < a : f i l l R e c t / > < / a : s t r e t c h > < / p : b l i p F i l l > < p : s p P r / > < / p : p i c > < / p : s p T r e e > < p : e x t L s t > < p : e x t   u r i = " { F 3 0 4 B 4 6 8 - C B 3 3 - 4 4 B 7 - 8 1 1 A - 6 3 9 5 9 1 C 4 0 3 6 2 } " > < p 1 4 : c r e a t i o n I d   x m l n s : p 1 4 = " h t t p : / / s c h e m a s . m i c r o s o f t . c o m / o f f i c e / p o w e r p o i n t / 2 0 1 0 / m a i n "   v a l = " 1 6 1 3 1 3 5 5 0 9 5 6 9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1 C 2 4 A D 8 9 - 6 D 2 3 - 4 7 D 2 - B 7 E 2 - C 0 F F 7 C D 3 2 D F 9 } " > < a 1 6 : c r e a t i o n I d   x m l n s : a 1 6 = " h t t p : / / s c h e m a s . m i c r o s o f t . c o m / o f f i c e / d r a w i n g / 2 0 1 0 / m a i n "   i d = " { 4 8 2 5 2 9 7 8 - B C 3 A - 4 D B A - 8 2 F A - E 2 3 F 4 6 4 0 4 B 3 7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7 3 7 2 9 8 0 C - 9 7 A 4 - 4 2 9 A - 9 8 C D - E 0 1 6 4 C F 5 C B 1 F } " > < a 1 6 : c r e a t i o n I d   x m l n s : a 1 6 = " h t t p : / / s c h e m a s . m i c r o s o f t . c o m / o f f i c e / d r a w i n g / 2 0 1 0 / m a i n "   i d = " { 3 C 2 0 5 0 0 E - 1 E 9 F - 4 F 0 6 - 9 8 8 F - 3 6 F C C 2 A C D F 0 E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7 1 3 6 "   r = " 7 1 3 6 "   t = " 0 " / > < a : s t r e t c h > < a : f i l l R e c t / > < / a : s t r e t c h > < / p : b l i p F i l l > < p : s p P r > < a : x f r m   r o t = " 0 " > < a : o f f   x = " 8 2 0 2 8 3 "   y = " 1 4 4 0 4 0 8 " / > < a : e x t   c x = " 7 5 6 1 7 1 6 "   c y = " 3 0 2 4 6 8 2 " / > < / a : x f r m > < a : n o F i l l / > < / p : s p P r > < / p : p i c > < / p : s p T r e e > < p : e x t L s t > < p : e x t   u r i = " { C B A F F E 9 0 - 0 4 E 5 - 4 B 5 8 - 8 C 6 3 - C F C 8 1 6 4 B 0 A 3 8 } " > < p 1 4 : c r e a t i o n I d   x m l n s : p 1 4 = " h t t p : / / s c h e m a s . m i c r o s o f t . c o m / o f f i c e / p o w e r p o i n t / 2 0 1 0 / m a i n "   v a l = " 1 6 1 3 1 3 5 5 0 9 5 7 1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8 6 3 C 7 4 E F - F 5 E D - 4 9 C A - A B 6 D - E E 2 3 0 F 6 9 4 2 4 D } " > < a 1 6 : c r e a t i o n I d   x m l n s : a 1 6 = " h t t p : / / s c h e m a s . m i c r o s o f t . c o m / o f f i c e / d r a w i n g / 2 0 1 0 / m a i n "   i d = " { 5 4 3 F D E 1 E - 9 F 3 1 - 4 F B E - 8 A 0 5 - 4 3 D 8 9 5 9 A 6 B 5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  s z = " 1 4 0 0 " / > < a : t > R E A D I N G   I N P U T -   f i r s t   s h e l l   p r o g r a m < / a : t > < / a : r > < a : e n d P a r a R P r   d i r t y = " 0 "   l a n g = " e n - U S "   s z = " 1 4 0 0 " / > < / a : p > < / p : t x B o d y > < / p : s p > < p : p i c > < p : n v P i c P r > < p : c N v P r   i d = " 3 "   n a m e = " C o n t e n t   P l a c e h o l d e r   2 " > < a : e x t L s t > < a : e x t   u r i = " { C 1 7 1 2 6 1 6 - 5 C 9 9 - 4 C 1 6 - B A E 2 - 4 3 9 E 3 4 4 F F F 7 9 } " > < a 1 6 : c r e a t i o n I d   x m l n s : a 1 6 = " h t t p : / / s c h e m a s . m i c r o s o f t . c o m / o f f i c e / d r a w i n g / 2 0 1 0 / m a i n "   i d = " { 5 B 5 9 3 E D 4 - 9 2 4 F - 4 F 3 6 - A 9 4 C - B E 2 D E D A D 9 0 6 D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0 5 0 9 "   l = " 0 "   r = " 0 "   t = " 1 0 5 0 9 " / > < a : s t r e t c h > < a : f i l l R e c t / > < / a : s t r e t c h > < / p : b l i p F i l l > < p : s p P r / > < / p : p i c > < / p : s p T r e e > < p : e x t L s t > < p : e x t   u r i = " { A 5 7 F F 4 A 2 - E 5 6 B - 4 9 D 8 - 9 D C 4 - 4 D 4 C F 1 F B 8 2 B 8 } " > < p 1 4 : c r e a t i o n I d   x m l n s : p 1 4 = " h t t p : / / s c h e m a s . m i c r o s o f t . c o m / o f f i c e / p o w e r p o i n t / 2 0 1 0 / m a i n "   v a l = " 1 6 1 3 1 3 5 5 0 9 5 7 3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C A 1 D A 7 B A - 1 E E 7 - 4 B 6 3 - 8 7 F 8 - B 2 6 A 8 5 C F 3 5 B 7 } " > < a 1 6 : c r e a t i o n I d   x m l n s : a 1 6 = " h t t p : / / s c h e m a s . m i c r o s o f t . c o m / o f f i c e / d r a w i n g / 2 0 1 0 / m a i n "   i d = " { C 0 B D 9 0 7 A - 1 2 F 9 - 4 E 2 6 - B 2 4 1 - 9 1 A 2 B E 4 B 4 2 7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  s z = " 1 2 0 0 " / > < a : t > A R I T H M E T I C < / a : t > < / a : r > < a : r > < a : r P r   d i r t y = " 0 "   l a n g = " e n - U S "   s z = " 1 2 0 0 " / > < a : t >   O P E R A T O R S < / a : t > < / a : r > < a : e n d P a r a R P r   d i r t y = " 0 "   l a n g = " e n - U S "   s z = " 1 2 0 0 " / > < / a : p > < / p : t x B o d y > < / p : s p > < p : p i c > < p : n v P i c P r > < p : c N v P r   i d = " 3 "   n a m e = " C o n t e n t   P l a c e h o l d e r   2 " > < a : e x t L s t > < a : e x t   u r i = " { 2 C 2 6 F 9 5 7 - B 8 7 3 - 4 9 6 F - 8 1 A F - D 6 E B A C 3 5 5 6 C A } " > < a 1 6 : c r e a t i o n I d   x m l n s : a 1 6 = " h t t p : / / s c h e m a s . m i c r o s o f t . c o m / o f f i c e / d r a w i n g / 2 0 1 0 / m a i n "   i d = " { 5 8 2 8 2 3 C 1 - 1 4 2 E - 4 0 8 7 - B E F B - 9 4 E F C 3 6 8 5 B B 3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6 6 6 7 "   l = " 0 "   r = " 0 "   t = " 1 6 6 6 7 " / > < a : s t r e t c h > < a : f i l l R e c t / > < / a : s t r e t c h > < / p : b l i p F i l l > < p : s p P r / > < / p : p i c > < / p : s p T r e e > < p : e x t L s t > < p : e x t   u r i = " { C 3 4 0 4 0 9 E - 7 9 2 F - 4 0 7 D - 9 8 F E - F 0 3 7 8 7 F 4 E 7 D F } " > < p 1 4 : c r e a t i o n I d   x m l n s : p 1 4 = " h t t p : / / s c h e m a s . m i c r o s o f t . c o m / o f f i c e / p o w e r p o i n t / 2 0 1 0 / m a i n "   v a l = " 1 6 1 3 1 3 5 5 0 9 5 7 5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2 9 9 C 1 5 E 1 - 1 4 F F - 4 6 2 8 - 9 E 3 F - 8 2 B 3 7 3 5 A 4 2 8 C } " > < a 1 6 : c r e a t i o n I d   x m l n s : a 1 6 = " h t t p : / / s c h e m a s . m i c r o s o f t . c o m / o f f i c e / d r a w i n g / 2 0 1 0 / m a i n "   i d = " { 5 0 4 D 6 4 6 B - A 2 3 7 - 4 5 A 2 - A 8 F 7 - F 9 0 D A 4 9 B 9 1 8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  s z = " 1 2 0 0 " / > < a : t > I f   . . < / a : t > < / a : r > < a : r > < a : r P r   d i r t y = " 0 "   e r r = " 1 "   l a n g = " e n - U S "   s z = " 1 2 0 0 " / > < a : t > e l i f < / a : t > < / a : r > < a : r > < a : r P r   d i r t y = " 0 "   l a n g = " e n - U S "   s z = " 1 2 0 0 " / > < a : t > . . e l s e < / a : t > < / a : r > < a : e n d P a r a R P r   d i r t y = " 0 "   l a n g = " e n - U S "   s z = " 1 2 0 0 " / > < / a : p > < / p : t x B o d y > < / p : s p > < p : p i c > < p : n v P i c P r > < p : c N v P r   i d = " 3 "   n a m e = " C o n t e n t   P l a c e h o l d e r   2 " > < a : e x t L s t > < a : e x t   u r i = " { E F 9 2 4 0 5 5 - F 9 C 7 - 4 A D 7 - B 8 2 9 - 8 5 6 E 6 8 F 9 0 E D 1 } " > < a 1 6 : c r e a t i o n I d   x m l n s : a 1 6 = " h t t p : / / s c h e m a s . m i c r o s o f t . c o m / o f f i c e / d r a w i n g / 2 0 1 0 / m a i n "   i d = " { F 2 8 C 5 0 C 2 - E 7 6 9 - 4 7 4 A - 8 B 9 D - B 9 4 C 4 F 7 0 2 9 A B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5 2 6 7 "   l = " 0 "   r = " 0 "   t = " 1 5 2 6 7 " / > < a : s t r e t c h > < a : f i l l R e c t / > < / a : s t r e t c h > < / p : b l i p F i l l > < p : s p P r / > < / p : p i c > < / p : s p T r e e > < p : e x t L s t > < p : e x t   u r i = " { F 9 F C 4 7 E 1 - D 9 A 2 - 4 2 0 F - 8 A 6 6 - 5 9 C 4 5 5 0 1 F 5 0 9 } " > < p 1 4 : c r e a t i o n I d   x m l n s : p 1 4 = " h t t p : / / s c h e m a s . m i c r o s o f t . c o m / o f f i c e / p o w e r p o i n t / 2 0 1 0 / m a i n "   v a l = " 1 6 1 3 1 3 5 5 0 9 5 7 8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F 4 7 B A 4 9 2 - 7 2 D F - 4 F B 5 - A 1 9 F - 6 2 F F E C 4 C 7 B 8 3 } " > < a 1 6 : c r e a t i o n I d   x m l n s : a 1 6 = " h t t p : / / s c h e m a s . m i c r o s o f t . c o m / o f f i c e / d r a w i n g / 2 0 1 0 / m a i n "   i d = " { C 8 4 2 8 E F 9 - 5 A E 6 - 4 A 5 C - A 6 4 E - 6 0 3 B D 4 8 0 A F 1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  s z = " 1 2 0 0 " / > < a : t > S a l e   p r o g r a m < / a : t > < / a : r > < a : e n d P a r a R P r   d i r t y = " 0 "   l a n g = " e n - U S "   s z = " 1 2 0 0 " / > < / a : p > < / p : t x B o d y > < / p : s p > < p : p i c > < p : n v P i c P r > < p : c N v P r   i d = " 3 "   n a m e = " C o n t e n t   P l a c e h o l d e r   2 " > < a : e x t L s t > < a : e x t   u r i = " { 3 D C 9 E 5 0 2 - B 2 8 D - 4 7 4 E - B 6 1 5 - 3 5 C 2 8 A 9 E 1 F 3 F } " > < a 1 6 : c r e a t i o n I d   x m l n s : a 1 6 = " h t t p : / / s c h e m a s . m i c r o s o f t . c o m / o f f i c e / d r a w i n g / 2 0 1 0 / m a i n "   i d = " { 8 7 1 8 0 A A A - 9 D 1 5 - 4 F 1 4 - B 3 D E - 8 A B 1 8 5 D 4 7 4 D 8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2 3 8 6 0 "   l = " 0 "   r = " 0 "   t = " 2 3 8 6 0 " / > < a : s t r e t c h > < a : f i l l R e c t / > < / a : s t r e t c h > < / p : b l i p F i l l > < p : s p P r / > < / p : p i c > < / p : s p T r e e > < p : e x t L s t > < p : e x t   u r i = " { 5 2 6 9 F 0 5 C - E 9 D F - 4 5 9 6 - 8 A 3 1 - 0 E 8 4 2 E 6 6 5 A 0 0 } " > < p 1 4 : c r e a t i o n I d   x m l n s : p 1 4 = " h t t p : / / s c h e m a s . m i c r o s o f t . c o m / o f f i c e / p o w e r p o i n t / 2 0 1 0 / m a i n "   v a l = " 1 6 1 3 1 3 5 5 0 9 5 8 0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3 E 2 A 5 C 5 C - 4 2 A B - 4 C 4 F - 9 3 A F - 3 B 4 1 9 6 D B F 5 6 A } " > < a 1 6 : c r e a t i o n I d   x m l n s : a 1 6 = " h t t p : / / s c h e m a s . m i c r o s o f t . c o m / o f f i c e / d r a w i n g / 2 0 1 0 / m a i n "   i d = " { 3 F 1 E D A 2 B - 5 3 4 B - 4 2 9 5 - A D 3 8 - 8 8 9 6 1 D E 2 2 A 3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  s z = " 1 2 0 0 " / > < a : t > R e l a t i o n a l   o p e r a t o r s < / a : t > < / a : r > < a : e n d P a r a R P r   d i r t y = " 0 "   l a n g = " e n - U S "   s z = " 1 2 0 0 " / > < / a : p > < / p : t x B o d y > < / p : s p > < p : p i c > < p : n v P i c P r > < p : c N v P r   i d = " 3 "   n a m e = " C o n t e n t   P l a c e h o l d e r   2 " > < a : e x t L s t > < a : e x t   u r i = " { F 7 F 7 2 1 2 C - C A 6 8 - 4 D 6 B - 9 A 0 2 - D 2 D C 8 8 D 0 9 2 D F } " > < a 1 6 : c r e a t i o n I d   x m l n s : a 1 6 = " h t t p : / / s c h e m a s . m i c r o s o f t . c o m / o f f i c e / d r a w i n g / 2 0 1 0 / m a i n "   i d = " { 7 2 B 8 9 2 4 4 - 3 E 0 4 - 4 A 1 0 - 9 F 2 2 - 7 E 6 B C 0 7 4 A A 0 D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2 4 6 5 6 "   l = " 0 "   r = " 0 "   t = " 2 4 6 5 6 " / > < a : s t r e t c h > < a : f i l l R e c t / > < / a : s t r e t c h > < / p : b l i p F i l l > < p : s p P r / > < / p : p i c > < / p : s p T r e e > < p : e x t L s t > < p : e x t   u r i = " { A D 9 0 2 9 2 5 - 9 0 0 D - 4 9 F F - B F 7 8 - C E 0 C 4 F 6 C 9 0 C F } " > < p 1 4 : c r e a t i o n I d   x m l n s : p 1 4 = " h t t p : / / s c h e m a s . m i c r o s o f t . c o m / o f f i c e / p o w e r p o i n t / 2 0 1 0 / m a i n "   v a l = " 1 6 1 3 1 3 5 5 0 9 5 8 2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W h i t e p a p e r " > < a : t h e m e E l e m e n t s > < a : c l r S c h e m e   n a m e = " W h i t e p a p e r " > < a : d k 1 > < a : s r g b C l r   v a l = " 0 0 0 0 0 0 " / > < / a : d k 1 > < a : l t 1 > < a : s r g b C l r   v a l = " f f f f f f " / > < / a : l t 1 > < a : d k 2 > < a : s r g b C l r   v a l = " 1 7 1 c 2 3 " / > < / a : d k 2 > < a : l t 2 > < a : s r g b C l r   v a l = " f 7 f c f c " / > < / a : l t 2 > < a : a c c e n t 1 > < a : s r g b C l r   v a l = " 4 2 c 3 c 9 " / > < / a : a c c e n t 1 > < a : a c c e n t 2 > < a : s r g b C l r   v a l = " f f c 9 4 a " / > < / a : a c c e n t 2 > < a : a c c e n t 3 > < a : s r g b C l r   v a l = " f 2 4 9 4 b " / > < / a : a c c e n t 3 > < a : a c c e n t 4 > < a : s r g b C l r   v a l = " f f 7 b 4 3 " / > < / a : a c c e n t 4 > < a : a c c e n t 5 > < a : s r g b C l r   v a l = " 7 7 5 e 9 e " / > < / a : a c c e n t 5 > < a : a c c e n t 6 > < a : s r g b C l r   v a l = " c 1 4 0 8 a " / > < / a : a c c e n t 6 > < a : h l i n k > < a : s r g b C l r   v a l = " 2 d 8 3 d 8 " / > < / a : h l i n k > < a : f o l H l i n k > < a : s r g b C l r   v a l = " c 1 4 0 8 a " / > < / a : f o l H l i n k > < / a : c l r S c h e m e > < a : f o n t S c h e m e   n a m e = " W h i t e p a p e r " > < a : m a j o r F o n t > < a : l a t i n   t y p e f a c e = " O p e n   S a n s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W h i t e p a p e r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W h i t e p a p e r " > < a : t h e m e E l e m e n t s > < a : c l r S c h e m e   n a m e = " W h i t e p a p e r " > < a : d k 1 > < a : s r g b C l r   v a l = " 0 0 0 0 0 0 " / > < / a : d k 1 > < a : l t 1 > < a : s r g b C l r   v a l = " f f f f f f " / > < / a : l t 1 > < a : d k 2 > < a : s r g b C l r   v a l = " 1 7 1 c 2 3 " / > < / a : d k 2 > < a : l t 2 > < a : s r g b C l r   v a l = " f 7 f c f c " / > < / a : l t 2 > < a : a c c e n t 1 > < a : s r g b C l r   v a l = " 4 2 c 3 c 9 " / > < / a : a c c e n t 1 > < a : a c c e n t 2 > < a : s r g b C l r   v a l = " f f c 9 4 a " / > < / a : a c c e n t 2 > < a : a c c e n t 3 > < a : s r g b C l r   v a l = " f 2 4 9 4 b " / > < / a : a c c e n t 3 > < a : a c c e n t 4 > < a : s r g b C l r   v a l = " f f 7 b 4 3 " / > < / a : a c c e n t 4 > < a : a c c e n t 5 > < a : s r g b C l r   v a l = " 7 7 5 e 9 e " / > < / a : a c c e n t 5 > < a : a c c e n t 6 > < a : s r g b C l r   v a l = " c 1 4 0 8 a " / > < / a : a c c e n t 6 > < a : h l i n k > < a : s r g b C l r   v a l = " 2 d 8 3 d 8 " / > < / a : h l i n k > < a : f o l H l i n k > < a : s r g b C l r   v a l = " c 1 4 0 8 a " / > < / a : f o l H l i n k > < / a : c l r S c h e m e > < a : f o n t S c h e m e   n a m e = " W h i t e p a p e r " > < a : m a j o r F o n t > < a : l a t i n   t y p e f a c e = " O p e n   S a n s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W h i t e p a p e r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> m e e r a k r i s h n a r m a n a k k a l a t h 3 1 < / d c : c r e a t o r > < c p : l a s t M o d i f i e d B y > m e e r a k r i s h n a r m a n a k k a l a t h 3 1 < / c p : l a s t M o d i f i e d B y > < d c t e r m s : c r e a t e d   x m l n s : x s i = " h t t p : / / w w w . w 3 . o r g / 2 0 0 1 / X M L S c h e m a - i n s t a n c e "   x s i : t y p e = " d c t e r m s : W 3 C D T F " > 2 0 2 1 - 0 2 - 1 2 T 1 8 : 1 0 : 0 7 Z < / d c t e r m s : c r e a t e d > < d c t e r m s : m o d i f i e d   x m l n s : x s i = " h t t p : / / w w w . w 3 . o r g / 2 0 0 1 / X M L S c h e m a - i n s t a n c e "   x s i : t y p e = " d c t e r m s : W 3 C D T F " > 2 0 2 1 - 0 2 - 1 2 T 1 8 : 3 8 : 0 2 Z < / d c t e r m s : m o d i f i e d > < / c p : c o r e P r o p e r t i e s >
</file>